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69" r:id="rId5"/>
    <p:sldId id="270" r:id="rId6"/>
    <p:sldId id="261" r:id="rId7"/>
    <p:sldId id="272" r:id="rId8"/>
    <p:sldId id="273" r:id="rId9"/>
    <p:sldId id="275" r:id="rId10"/>
    <p:sldId id="260" r:id="rId11"/>
    <p:sldId id="264" r:id="rId12"/>
    <p:sldId id="268" r:id="rId13"/>
    <p:sldId id="267" r:id="rId14"/>
    <p:sldId id="266" r:id="rId15"/>
    <p:sldId id="262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9978983-9DA2-4541-9013-96D2C4F1FAB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C3687A-B9DC-4ADC-8C8B-2C80DDF3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687A-B9DC-4ADC-8C8B-2C80DDF3D8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687A-B9DC-4ADC-8C8B-2C80DDF3D8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5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2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5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9D0C-E18B-4B75-921F-8CCAE7EA7AA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4D77-72ED-408D-863D-A5A34C311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-17384"/>
            <a:ext cx="4887047" cy="20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l-Chemist Ungu: Krisan (Chrysanthemum indicum L.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Al-Chemist Ungu: Krisan (Chrysanthemum indicum L.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4" y="-7935"/>
            <a:ext cx="4347380" cy="206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7" y="4611945"/>
            <a:ext cx="9155373" cy="225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297" y="2057400"/>
            <a:ext cx="9218921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PROGRAM PENGEMBANGAN KAMPUNG FLORIKULTURA  UNTUK MENINGKATKAN EKONOMI MASYARAKAT PEDESAAN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047" y="3962400"/>
            <a:ext cx="380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Ir. H.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Sudrajat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MM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762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en-US" sz="3600" i="1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Dukungan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Lain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Fasilitasi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Bantuan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Saprodi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(Greenhouse),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Penguatan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Kelembagaan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Kemitraan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Pelaku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usaha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Menyelenggarakan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event  Festival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Bunga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257800"/>
            <a:ext cx="55245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495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641"/>
            <a:ext cx="9225887" cy="14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2" y="4419600"/>
            <a:ext cx="4648200" cy="111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001000" cy="55927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400" b="1" dirty="0" err="1" smtClean="0"/>
              <a:t>Kampung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Flori</a:t>
            </a:r>
            <a:r>
              <a:rPr lang="en-US" sz="4400" dirty="0" smtClean="0"/>
              <a:t>: </a:t>
            </a:r>
          </a:p>
          <a:p>
            <a:pPr marL="0" indent="0" algn="just">
              <a:buNone/>
            </a:pPr>
            <a:r>
              <a:rPr lang="en-US" sz="4400" dirty="0" smtClean="0"/>
              <a:t> </a:t>
            </a:r>
            <a:r>
              <a:rPr lang="en-US" sz="4400" dirty="0" err="1" smtClean="0"/>
              <a:t>Percontohan</a:t>
            </a:r>
            <a:r>
              <a:rPr lang="en-US" sz="4400" dirty="0" smtClean="0"/>
              <a:t> </a:t>
            </a:r>
            <a:r>
              <a:rPr lang="en-US" sz="4400" dirty="0" err="1" smtClean="0"/>
              <a:t>kampung</a:t>
            </a:r>
            <a:r>
              <a:rPr lang="en-US" sz="4400" dirty="0" smtClean="0"/>
              <a:t> </a:t>
            </a:r>
            <a:r>
              <a:rPr lang="en-US" sz="4400" dirty="0" err="1" smtClean="0"/>
              <a:t>wisata</a:t>
            </a:r>
            <a:r>
              <a:rPr lang="en-US" sz="4400" dirty="0" smtClean="0"/>
              <a:t> yang </a:t>
            </a:r>
            <a:r>
              <a:rPr lang="en-US" sz="4400" dirty="0" err="1" smtClean="0"/>
              <a:t>mengintegrasikan</a:t>
            </a:r>
            <a:r>
              <a:rPr lang="en-US" sz="4400" dirty="0" smtClean="0"/>
              <a:t> </a:t>
            </a:r>
            <a:r>
              <a:rPr lang="en-US" sz="4400" dirty="0" err="1" smtClean="0"/>
              <a:t>antara</a:t>
            </a:r>
            <a:r>
              <a:rPr lang="en-US" sz="4400" dirty="0" smtClean="0"/>
              <a:t> </a:t>
            </a:r>
            <a:r>
              <a:rPr lang="en-US" sz="4400" dirty="0" err="1" smtClean="0"/>
              <a:t>pariwisata,pendidikan,pertanian&amp;perikanan,kuliner,budaya,dalam</a:t>
            </a:r>
            <a:r>
              <a:rPr lang="en-US" sz="4400" dirty="0" smtClean="0"/>
              <a:t> </a:t>
            </a:r>
            <a:r>
              <a:rPr lang="en-US" sz="4400" dirty="0" err="1" smtClean="0"/>
              <a:t>satu</a:t>
            </a:r>
            <a:r>
              <a:rPr lang="en-US" sz="4400" dirty="0" smtClean="0"/>
              <a:t> </a:t>
            </a:r>
            <a:r>
              <a:rPr lang="en-US" sz="4400" dirty="0" err="1" smtClean="0"/>
              <a:t>kawasan</a:t>
            </a:r>
            <a:r>
              <a:rPr lang="en-US" sz="4400" dirty="0" smtClean="0"/>
              <a:t> </a:t>
            </a:r>
            <a:r>
              <a:rPr lang="en-US" sz="4400" dirty="0" err="1" smtClean="0"/>
              <a:t>wisata</a:t>
            </a:r>
            <a:endParaRPr lang="en-US" sz="4400" dirty="0"/>
          </a:p>
        </p:txBody>
      </p:sp>
      <p:pic>
        <p:nvPicPr>
          <p:cNvPr id="4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495800" cy="15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4648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7" y="5450598"/>
            <a:ext cx="9225887" cy="14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001000" cy="55927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000" b="1" dirty="0" err="1" smtClean="0"/>
              <a:t>Tujuan</a:t>
            </a:r>
            <a:r>
              <a:rPr lang="en-US" sz="4000" b="1" dirty="0" smtClean="0"/>
              <a:t> program </a:t>
            </a:r>
            <a:r>
              <a:rPr lang="en-US" sz="4000" b="1" dirty="0" err="1" smtClean="0"/>
              <a:t>Kampung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Flori</a:t>
            </a:r>
            <a:r>
              <a:rPr lang="en-US" sz="2800" b="1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Menumbuhkembangkan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perekonomian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Memikat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endParaRPr lang="en-US" sz="4400" dirty="0" smtClean="0"/>
          </a:p>
          <a:p>
            <a:pPr algn="just">
              <a:buFont typeface="Wingdings" pitchFamily="2" charset="2"/>
              <a:buChar char="Ø"/>
            </a:pPr>
            <a:endParaRPr lang="en-US" sz="4400" dirty="0" smtClean="0"/>
          </a:p>
          <a:p>
            <a:pPr marL="0" indent="0" algn="just">
              <a:buNone/>
            </a:pP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Picture 2" descr="C:\Users\TOSHIBA\Documents\sedapmal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495800" cy="16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4648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7" y="5450598"/>
            <a:ext cx="9225887" cy="14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287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err="1" smtClean="0"/>
              <a:t>Faktor</a:t>
            </a:r>
            <a:r>
              <a:rPr lang="en-US" sz="3600" b="1" dirty="0"/>
              <a:t> </a:t>
            </a:r>
            <a:r>
              <a:rPr lang="en-US" sz="3600" b="1" dirty="0" err="1" smtClean="0"/>
              <a:t>utama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pendorong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terbentuknya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kampung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flori</a:t>
            </a:r>
            <a:r>
              <a:rPr lang="en-US" sz="3600" b="1" dirty="0" smtClean="0"/>
              <a:t> </a:t>
            </a:r>
            <a:r>
              <a:rPr lang="en-US" sz="4400" b="1" dirty="0" smtClean="0"/>
              <a:t>:</a:t>
            </a:r>
          </a:p>
          <a:p>
            <a:pPr marL="0" indent="0" algn="just">
              <a:buNone/>
            </a:pPr>
            <a:r>
              <a:rPr lang="en-US" dirty="0" smtClean="0"/>
              <a:t>Modal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i="1" dirty="0" smtClean="0"/>
              <a:t>local champion </a:t>
            </a:r>
            <a:r>
              <a:rPr lang="en-US" dirty="0" smtClean="0"/>
              <a:t>yang</a:t>
            </a:r>
            <a:r>
              <a:rPr lang="en-US" i="1" dirty="0" smtClean="0"/>
              <a:t> </a:t>
            </a:r>
            <a:r>
              <a:rPr lang="en-US" dirty="0" err="1" smtClean="0"/>
              <a:t>mumpuni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495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3663"/>
            <a:ext cx="4648200" cy="133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7" y="5450598"/>
            <a:ext cx="9225887" cy="14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077200" cy="5287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adanya</a:t>
            </a:r>
            <a:r>
              <a:rPr lang="en-US" sz="3600" dirty="0" smtClean="0"/>
              <a:t> Program YESS </a:t>
            </a:r>
            <a:r>
              <a:rPr lang="en-US" sz="3600" dirty="0" err="1" smtClean="0"/>
              <a:t>menjadikan</a:t>
            </a:r>
            <a:r>
              <a:rPr lang="en-US" sz="3600" dirty="0" smtClean="0"/>
              <a:t> </a:t>
            </a:r>
            <a:r>
              <a:rPr lang="en-US" sz="3600" dirty="0" err="1" smtClean="0"/>
              <a:t>terobosan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menghasilkan</a:t>
            </a:r>
            <a:r>
              <a:rPr lang="en-US" sz="3600" dirty="0" smtClean="0"/>
              <a:t> </a:t>
            </a:r>
            <a:r>
              <a:rPr lang="en-US" sz="3600" dirty="0" err="1" smtClean="0"/>
              <a:t>wirausahawan</a:t>
            </a:r>
            <a:r>
              <a:rPr lang="en-US" sz="3600" dirty="0" smtClean="0"/>
              <a:t> </a:t>
            </a:r>
            <a:r>
              <a:rPr lang="en-US" sz="3600" dirty="0" err="1" smtClean="0"/>
              <a:t>muda</a:t>
            </a:r>
            <a:r>
              <a:rPr lang="en-US" sz="3600" dirty="0" smtClean="0"/>
              <a:t> </a:t>
            </a:r>
            <a:r>
              <a:rPr lang="en-US" sz="3600" dirty="0" err="1" smtClean="0"/>
              <a:t>perdesaan</a:t>
            </a:r>
            <a:r>
              <a:rPr lang="en-US" sz="3600" dirty="0" smtClean="0"/>
              <a:t> di </a:t>
            </a:r>
            <a:r>
              <a:rPr lang="en-US" sz="3600" dirty="0" err="1" smtClean="0"/>
              <a:t>Bidang</a:t>
            </a:r>
            <a:r>
              <a:rPr lang="en-US" sz="3600" dirty="0" smtClean="0"/>
              <a:t> </a:t>
            </a:r>
            <a:r>
              <a:rPr lang="en-US" sz="3600" dirty="0" err="1" smtClean="0"/>
              <a:t>pertanian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menghasilkan</a:t>
            </a:r>
            <a:r>
              <a:rPr lang="en-US" sz="3600" dirty="0" smtClean="0"/>
              <a:t> </a:t>
            </a:r>
            <a:r>
              <a:rPr lang="en-US" sz="3600" dirty="0" err="1" smtClean="0"/>
              <a:t>tenaga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r>
              <a:rPr lang="en-US" sz="3600" dirty="0" smtClean="0"/>
              <a:t> yang </a:t>
            </a:r>
            <a:r>
              <a:rPr lang="en-US" sz="3600" dirty="0" err="1" smtClean="0"/>
              <a:t>kompeten</a:t>
            </a:r>
            <a:r>
              <a:rPr lang="en-US" sz="3600" dirty="0" smtClean="0"/>
              <a:t> di </a:t>
            </a:r>
            <a:r>
              <a:rPr lang="en-US" sz="3600" dirty="0" err="1" smtClean="0"/>
              <a:t>Bidang</a:t>
            </a:r>
            <a:r>
              <a:rPr lang="en-US" sz="3600" dirty="0" smtClean="0"/>
              <a:t> </a:t>
            </a:r>
            <a:r>
              <a:rPr lang="en-US" sz="3600" dirty="0" err="1" smtClean="0"/>
              <a:t>Pertanian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495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3663"/>
            <a:ext cx="4648200" cy="133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7" y="5450598"/>
            <a:ext cx="9225887" cy="14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3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ocuments\sedapmal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-17384"/>
            <a:ext cx="4887047" cy="39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44" y="-7935"/>
            <a:ext cx="4283832" cy="389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7" y="3886200"/>
            <a:ext cx="9155373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971800"/>
            <a:ext cx="52982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2191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Sukabumi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sempurna</a:t>
            </a:r>
            <a:r>
              <a:rPr lang="en-US" dirty="0" smtClean="0"/>
              <a:t>,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yang </a:t>
            </a:r>
            <a:r>
              <a:rPr lang="en-US" dirty="0" err="1" smtClean="0"/>
              <a:t>besar,sebelah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gede</a:t>
            </a:r>
            <a:r>
              <a:rPr lang="en-US" dirty="0" smtClean="0"/>
              <a:t> </a:t>
            </a:r>
            <a:r>
              <a:rPr lang="en-US" dirty="0" err="1" smtClean="0"/>
              <a:t>pangrango,sebelah</a:t>
            </a:r>
            <a:r>
              <a:rPr lang="en-US" dirty="0" smtClean="0"/>
              <a:t> </a:t>
            </a:r>
            <a:r>
              <a:rPr lang="en-US" dirty="0" err="1" smtClean="0"/>
              <a:t>barat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salak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halimun</a:t>
            </a:r>
            <a:r>
              <a:rPr lang="en-US" dirty="0" smtClean="0"/>
              <a:t>,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samudra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eksotik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117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9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3429000"/>
          </a:xfrm>
        </p:spPr>
        <p:txBody>
          <a:bodyPr>
            <a:normAutofit/>
          </a:bodyPr>
          <a:lstStyle/>
          <a:p>
            <a:pPr marL="457200" lvl="0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 err="1" smtClean="0">
                <a:solidFill>
                  <a:prstClr val="black"/>
                </a:solidFill>
              </a:rPr>
              <a:t>Sukabumi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merupakan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sentra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tanaman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hias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diantaranya</a:t>
            </a:r>
            <a:r>
              <a:rPr lang="en-US" sz="3600" dirty="0" smtClean="0">
                <a:solidFill>
                  <a:prstClr val="black"/>
                </a:solidFill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          KRISAN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          SEDAPMALAM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          DAUN POTONG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          DRACAENA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158"/>
            <a:ext cx="4862381" cy="13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72" y="4286158"/>
            <a:ext cx="4239904" cy="142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7" y="5715000"/>
            <a:ext cx="9155373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ea typeface="+mn-ea"/>
                <a:cs typeface="+mn-cs"/>
              </a:rPr>
              <a:t>Sentra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Komoditas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Florikultura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 di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Kab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ea typeface="+mn-ea"/>
                <a:cs typeface="+mn-cs"/>
              </a:rPr>
              <a:t>Sukabumi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874707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133600"/>
                <a:gridCol w="533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Komoditas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Lokasi</a:t>
                      </a:r>
                      <a:r>
                        <a:rPr lang="en-US" sz="2800" baseline="0" dirty="0" smtClean="0"/>
                        <a:t> Sentra </a:t>
                      </a:r>
                      <a:r>
                        <a:rPr lang="en-US" sz="2800" baseline="0" dirty="0" err="1" smtClean="0"/>
                        <a:t>Produksi</a:t>
                      </a:r>
                      <a:endParaRPr lang="en-US" sz="28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Krisan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Kec.Sukabumi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Kec</a:t>
                      </a:r>
                      <a:r>
                        <a:rPr lang="en-US" sz="2800" dirty="0" smtClean="0"/>
                        <a:t>. </a:t>
                      </a:r>
                      <a:r>
                        <a:rPr lang="en-US" sz="2800" dirty="0" err="1" smtClean="0"/>
                        <a:t>Sukaraja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Kec.Cicurug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kec.Cidahu</a:t>
                      </a:r>
                      <a:endParaRPr lang="en-US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Sedapmalam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Kec.Sukabumi</a:t>
                      </a:r>
                      <a:r>
                        <a:rPr lang="en-US" sz="2800" dirty="0" smtClean="0"/>
                        <a:t>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Kec.Sukaraja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kec.Cicurug</a:t>
                      </a:r>
                      <a:endParaRPr lang="en-US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Daun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Potong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Kec.Sukabumi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Kec.sukara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kec.Cicurug</a:t>
                      </a:r>
                      <a:endParaRPr lang="en-US" sz="2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Dracaena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Kec</a:t>
                      </a:r>
                      <a:r>
                        <a:rPr lang="en-US" sz="2800" dirty="0" smtClean="0"/>
                        <a:t>. </a:t>
                      </a:r>
                      <a:r>
                        <a:rPr lang="en-US" sz="2800" dirty="0" err="1" smtClean="0"/>
                        <a:t>Sukabumi</a:t>
                      </a:r>
                      <a:r>
                        <a:rPr lang="en-US" sz="2800" dirty="0" smtClean="0"/>
                        <a:t> , </a:t>
                      </a:r>
                      <a:r>
                        <a:rPr lang="en-US" sz="2800" dirty="0" err="1" smtClean="0"/>
                        <a:t>Kec.Sukaraja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1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LUAS TANAM, LUAS PANEN, DAN PRODUKSI TANAMAN HIAS DI KAB.SUKABUMI TA.2020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79311"/>
              </p:ext>
            </p:extLst>
          </p:nvPr>
        </p:nvGraphicFramePr>
        <p:xfrm>
          <a:off x="457200" y="19050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05000"/>
                <a:gridCol w="22860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Komoditas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Luas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Tanam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pPr algn="ctr"/>
                      <a:r>
                        <a:rPr lang="en-US" sz="2800" dirty="0" smtClean="0"/>
                        <a:t> (M</a:t>
                      </a:r>
                      <a:r>
                        <a:rPr lang="en-US" sz="2800" dirty="0" smtClean="0">
                          <a:latin typeface="Arial Narrow"/>
                        </a:rPr>
                        <a:t>²)</a:t>
                      </a:r>
                      <a:r>
                        <a:rPr lang="en-US" sz="2800" dirty="0" smtClean="0"/>
                        <a:t>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Luas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Tanam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Menghasilkan</a:t>
                      </a:r>
                      <a:r>
                        <a:rPr lang="en-US" sz="2800" dirty="0" smtClean="0"/>
                        <a:t> (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²)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Produsi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Krisan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379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331,5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3.728.200 </a:t>
                      </a:r>
                      <a:r>
                        <a:rPr lang="en-US" sz="2800" dirty="0" err="1" smtClean="0"/>
                        <a:t>Tangkai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Sedapmalam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109,8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88,6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3.225.360 </a:t>
                      </a:r>
                      <a:r>
                        <a:rPr lang="en-US" sz="2800" dirty="0" err="1" smtClean="0"/>
                        <a:t>Tangkai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Drcaena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6.126.000 </a:t>
                      </a:r>
                      <a:r>
                        <a:rPr lang="en-US" sz="2800" dirty="0" err="1" smtClean="0"/>
                        <a:t>Pohon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8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486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dirty="0" err="1" smtClean="0"/>
              <a:t>Khusus</a:t>
            </a:r>
            <a:r>
              <a:rPr lang="en-US" sz="3600" dirty="0" smtClean="0"/>
              <a:t> Dracaena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Komoditas</a:t>
            </a:r>
            <a:r>
              <a:rPr lang="en-US" sz="3600" dirty="0" smtClean="0"/>
              <a:t> </a:t>
            </a:r>
            <a:r>
              <a:rPr lang="en-US" sz="3600" dirty="0" err="1" smtClean="0"/>
              <a:t>Florikultura</a:t>
            </a:r>
            <a:r>
              <a:rPr lang="en-US" sz="3600" dirty="0" smtClean="0"/>
              <a:t> </a:t>
            </a:r>
            <a:r>
              <a:rPr lang="en-US" sz="3600" dirty="0" err="1" smtClean="0"/>
              <a:t>andalan</a:t>
            </a:r>
            <a:r>
              <a:rPr lang="en-US" sz="3600" dirty="0" smtClean="0"/>
              <a:t> </a:t>
            </a:r>
            <a:r>
              <a:rPr lang="en-US" sz="3600" dirty="0" err="1" smtClean="0"/>
              <a:t>Sukabumi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mendatangkan</a:t>
            </a:r>
            <a:r>
              <a:rPr lang="en-US" sz="3600" dirty="0" smtClean="0"/>
              <a:t> </a:t>
            </a:r>
            <a:r>
              <a:rPr lang="en-US" sz="3600" dirty="0" err="1" smtClean="0"/>
              <a:t>Devisa</a:t>
            </a:r>
            <a:r>
              <a:rPr lang="en-US" sz="3600" dirty="0" smtClean="0"/>
              <a:t> / </a:t>
            </a:r>
            <a:r>
              <a:rPr lang="en-US" sz="3600" dirty="0" err="1" smtClean="0"/>
              <a:t>Ekspor</a:t>
            </a: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3600" dirty="0" err="1" smtClean="0"/>
              <a:t>Poktan</a:t>
            </a:r>
            <a:r>
              <a:rPr lang="en-US" sz="3600" dirty="0" smtClean="0"/>
              <a:t> </a:t>
            </a:r>
            <a:r>
              <a:rPr lang="en-US" sz="3600" dirty="0" err="1" smtClean="0"/>
              <a:t>Alamanda</a:t>
            </a:r>
            <a:r>
              <a:rPr lang="en-US" sz="3600" dirty="0" smtClean="0"/>
              <a:t> </a:t>
            </a:r>
            <a:r>
              <a:rPr lang="en-US" sz="3600" dirty="0" err="1" smtClean="0"/>
              <a:t>menghasilkan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 Dracaena </a:t>
            </a:r>
            <a:r>
              <a:rPr lang="en-US" sz="3600" dirty="0" err="1" smtClean="0"/>
              <a:t>Berkualitas</a:t>
            </a:r>
            <a:r>
              <a:rPr lang="en-US" sz="3600" dirty="0" smtClean="0"/>
              <a:t> </a:t>
            </a:r>
            <a:r>
              <a:rPr lang="en-US" sz="3600" dirty="0" err="1" smtClean="0"/>
              <a:t>Ekspor</a:t>
            </a:r>
            <a:endParaRPr lang="en-US" sz="3600" dirty="0"/>
          </a:p>
        </p:txBody>
      </p:sp>
      <p:pic>
        <p:nvPicPr>
          <p:cNvPr id="6" name="Picture 2" descr="C:\Users\TOSHIBA\Documents\sedapmal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495800" cy="19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648200" cy="142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7" y="5690003"/>
            <a:ext cx="9155373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2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EKSPORTIR DRACAENA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880395"/>
              </p:ext>
            </p:extLst>
          </p:nvPr>
        </p:nvGraphicFramePr>
        <p:xfrm>
          <a:off x="1447800" y="1142992"/>
          <a:ext cx="6248400" cy="583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ALAMAT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Alamanda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Selabintana</a:t>
                      </a:r>
                      <a:endParaRPr lang="en-US" dirty="0"/>
                    </a:p>
                  </a:txBody>
                  <a:tcPr/>
                </a:tc>
              </a:tr>
              <a:tr h="420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Kim</a:t>
                      </a:r>
                    </a:p>
                    <a:p>
                      <a:pPr algn="ctr"/>
                      <a:r>
                        <a:rPr lang="en-US" dirty="0" smtClean="0"/>
                        <a:t>Mr. 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Selabintana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Caringin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</a:t>
                      </a:r>
                      <a:r>
                        <a:rPr lang="en-US" dirty="0" err="1" smtClean="0"/>
                        <a:t>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Cikukulu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Nyangkokot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Selaawi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Selakaso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Cimangkok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Alika</a:t>
                      </a:r>
                      <a:r>
                        <a:rPr lang="en-US" dirty="0" smtClean="0"/>
                        <a:t> 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Palasari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Yasin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Caringin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Tarempa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Cisarua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Cibeureum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Selabintana</a:t>
                      </a:r>
                      <a:endParaRPr lang="en-US" dirty="0"/>
                    </a:p>
                  </a:txBody>
                  <a:tcPr/>
                </a:tc>
              </a:tr>
              <a:tr h="39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sukaraja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7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Komoditas</a:t>
            </a:r>
            <a:r>
              <a:rPr lang="en-US" dirty="0" smtClean="0"/>
              <a:t> Dracaena yang </a:t>
            </a:r>
            <a:r>
              <a:rPr lang="en-US" dirty="0" err="1" smtClean="0"/>
              <a:t>diekspor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Dracaena </a:t>
            </a:r>
            <a:r>
              <a:rPr lang="en-US" dirty="0" err="1" smtClean="0"/>
              <a:t>Sanderiana</a:t>
            </a:r>
            <a:r>
              <a:rPr lang="en-US" dirty="0" smtClean="0"/>
              <a:t> (</a:t>
            </a:r>
            <a:r>
              <a:rPr lang="en-US" dirty="0" err="1" smtClean="0"/>
              <a:t>Luky</a:t>
            </a:r>
            <a:r>
              <a:rPr lang="en-US" dirty="0" smtClean="0"/>
              <a:t> </a:t>
            </a:r>
            <a:r>
              <a:rPr lang="en-US" dirty="0" err="1" smtClean="0"/>
              <a:t>Bomboo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Dracaena </a:t>
            </a:r>
            <a:r>
              <a:rPr lang="en-US" dirty="0" err="1"/>
              <a:t>K</a:t>
            </a:r>
            <a:r>
              <a:rPr lang="en-US" dirty="0" err="1" smtClean="0"/>
              <a:t>ompakta</a:t>
            </a:r>
            <a:endParaRPr lang="en-US" dirty="0" smtClean="0"/>
          </a:p>
          <a:p>
            <a:r>
              <a:rPr lang="en-US" dirty="0" smtClean="0"/>
              <a:t>Dracaena </a:t>
            </a:r>
            <a:r>
              <a:rPr lang="en-US" dirty="0" err="1" smtClean="0"/>
              <a:t>Deremensis</a:t>
            </a:r>
            <a:endParaRPr lang="en-US" dirty="0" smtClean="0"/>
          </a:p>
          <a:p>
            <a:r>
              <a:rPr lang="en-US" dirty="0" smtClean="0"/>
              <a:t>Dracaena fragrant</a:t>
            </a:r>
          </a:p>
          <a:p>
            <a:r>
              <a:rPr lang="en-US" dirty="0" smtClean="0"/>
              <a:t>Dracaena </a:t>
            </a:r>
            <a:r>
              <a:rPr lang="en-US" dirty="0" err="1" smtClean="0"/>
              <a:t>Reflexa</a:t>
            </a:r>
            <a:endParaRPr lang="en-US" dirty="0" smtClean="0"/>
          </a:p>
          <a:p>
            <a:r>
              <a:rPr lang="en-US" dirty="0" err="1" smtClean="0"/>
              <a:t>Polycias</a:t>
            </a:r>
            <a:endParaRPr lang="en-US" dirty="0" smtClean="0"/>
          </a:p>
          <a:p>
            <a:r>
              <a:rPr lang="en-US" dirty="0" smtClean="0"/>
              <a:t>Agave</a:t>
            </a:r>
          </a:p>
          <a:p>
            <a:r>
              <a:rPr lang="en-US" dirty="0" err="1" smtClean="0"/>
              <a:t>Sansevera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0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81927"/>
              </p:ext>
            </p:extLst>
          </p:nvPr>
        </p:nvGraphicFramePr>
        <p:xfrm>
          <a:off x="457200" y="1371601"/>
          <a:ext cx="8153400" cy="562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7657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Tahun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Kegiatan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</a:tr>
              <a:tr h="857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Pengembangan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Kawasan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7.500 M</a:t>
                      </a:r>
                      <a:r>
                        <a:rPr lang="en-US" sz="2400" dirty="0" smtClean="0">
                          <a:latin typeface="Arial Narrow"/>
                        </a:rPr>
                        <a:t>²</a:t>
                      </a:r>
                      <a:endParaRPr lang="en-US" sz="2400" dirty="0"/>
                    </a:p>
                  </a:txBody>
                  <a:tcPr/>
                </a:tc>
              </a:tr>
              <a:tr h="857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Pengembangan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Kawasan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6.000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²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Pengembangan Kawasan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3.000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²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Pengembangan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Kawasan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1.500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²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7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Pengembangan Kawasan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1.300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²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8578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Pengembangan Kawasan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10.000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²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9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388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 Sentra Komoditas Florikultura di Kab. Sukabumi </vt:lpstr>
      <vt:lpstr>LUAS TANAM, LUAS PANEN, DAN PRODUKSI TANAMAN HIAS DI KAB.SUKABUMI TA.2020</vt:lpstr>
      <vt:lpstr>PowerPoint Presentation</vt:lpstr>
      <vt:lpstr>DAFTAR EKSPORTIR DRACAENA</vt:lpstr>
      <vt:lpstr>Komoditas Dracaena yang diekspor</vt:lpstr>
      <vt:lpstr>Dukungan Pemerintah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40</cp:revision>
  <cp:lastPrinted>2021-07-13T09:00:36Z</cp:lastPrinted>
  <dcterms:created xsi:type="dcterms:W3CDTF">2018-11-06T12:05:29Z</dcterms:created>
  <dcterms:modified xsi:type="dcterms:W3CDTF">2021-07-13T09:01:50Z</dcterms:modified>
</cp:coreProperties>
</file>