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75" r:id="rId4"/>
    <p:sldId id="293" r:id="rId5"/>
    <p:sldId id="306" r:id="rId6"/>
    <p:sldId id="289" r:id="rId7"/>
    <p:sldId id="295" r:id="rId8"/>
    <p:sldId id="294" r:id="rId9"/>
    <p:sldId id="296" r:id="rId10"/>
    <p:sldId id="290" r:id="rId11"/>
    <p:sldId id="291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3" r:id="rId20"/>
    <p:sldId id="305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74" autoAdjust="0"/>
    <p:restoredTop sz="94660" autoAdjust="0"/>
  </p:normalViewPr>
  <p:slideViewPr>
    <p:cSldViewPr>
      <p:cViewPr varScale="1">
        <p:scale>
          <a:sx n="64" d="100"/>
          <a:sy n="64" d="100"/>
        </p:scale>
        <p:origin x="13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E7FE1-6D4D-46F4-A29E-75010C3B1F1D}" type="doc">
      <dgm:prSet loTypeId="urn:microsoft.com/office/officeart/2005/8/layout/bProcess4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69972C1-379A-4479-8688-460E079E9AA4}">
      <dgm:prSet phldrT="[Text]" custT="1"/>
      <dgm:spPr/>
      <dgm:t>
        <a:bodyPr/>
        <a:lstStyle/>
        <a:p>
          <a:r>
            <a:rPr lang="en-US" sz="1600" dirty="0" err="1"/>
            <a:t>Pemohon</a:t>
          </a:r>
          <a:endParaRPr lang="en-US" sz="1600" dirty="0"/>
        </a:p>
      </dgm:t>
    </dgm:pt>
    <dgm:pt modelId="{407FEDC0-368D-4BA5-A1AB-B51B3FA18FD0}" type="parTrans" cxnId="{993584CC-2D44-45E6-9E2F-5669F1DA360F}">
      <dgm:prSet/>
      <dgm:spPr/>
      <dgm:t>
        <a:bodyPr/>
        <a:lstStyle/>
        <a:p>
          <a:endParaRPr lang="en-US" sz="1600"/>
        </a:p>
      </dgm:t>
    </dgm:pt>
    <dgm:pt modelId="{1655290D-71EB-40AF-911B-000ED9270C50}" type="sibTrans" cxnId="{993584CC-2D44-45E6-9E2F-5669F1DA360F}">
      <dgm:prSet custT="1"/>
      <dgm:spPr/>
      <dgm:t>
        <a:bodyPr/>
        <a:lstStyle/>
        <a:p>
          <a:endParaRPr lang="en-US" sz="1600"/>
        </a:p>
      </dgm:t>
    </dgm:pt>
    <dgm:pt modelId="{9FBFC6AC-9228-4355-833C-FE4E57EB03F0}">
      <dgm:prSet phldrT="[Text]" custT="1"/>
      <dgm:spPr/>
      <dgm:t>
        <a:bodyPr/>
        <a:lstStyle/>
        <a:p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Sertifikasi</a:t>
          </a:r>
          <a:endParaRPr lang="en-US" sz="1600" dirty="0"/>
        </a:p>
        <a:p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Pemerikasaan</a:t>
          </a:r>
          <a:r>
            <a:rPr lang="en-US" sz="1600" dirty="0"/>
            <a:t> </a:t>
          </a:r>
          <a:r>
            <a:rPr lang="en-US" sz="1600" dirty="0" err="1"/>
            <a:t>Pendahuluan</a:t>
          </a:r>
          <a:endParaRPr lang="en-US" sz="1600" dirty="0"/>
        </a:p>
      </dgm:t>
    </dgm:pt>
    <dgm:pt modelId="{B907478E-41D6-4034-B696-E66EAC4E5164}" type="parTrans" cxnId="{00C196C2-92C1-44AD-975E-50F49EF0C433}">
      <dgm:prSet/>
      <dgm:spPr/>
      <dgm:t>
        <a:bodyPr/>
        <a:lstStyle/>
        <a:p>
          <a:endParaRPr lang="en-US" sz="1600"/>
        </a:p>
      </dgm:t>
    </dgm:pt>
    <dgm:pt modelId="{37797820-C144-4053-8D6C-B9CAF9D74FBA}" type="sibTrans" cxnId="{00C196C2-92C1-44AD-975E-50F49EF0C433}">
      <dgm:prSet custT="1"/>
      <dgm:spPr/>
      <dgm:t>
        <a:bodyPr/>
        <a:lstStyle/>
        <a:p>
          <a:endParaRPr lang="en-US" sz="1600"/>
        </a:p>
      </dgm:t>
    </dgm:pt>
    <dgm:pt modelId="{24D3EA77-67C5-4FBA-AEEE-2075F5C54675}">
      <dgm:prSet phldrT="[Text]" custT="1"/>
      <dgm:spPr/>
      <dgm:t>
        <a:bodyPr/>
        <a:lstStyle/>
        <a:p>
          <a:r>
            <a:rPr lang="en-US" sz="1600" dirty="0" err="1"/>
            <a:t>Klarifikasi</a:t>
          </a:r>
          <a:r>
            <a:rPr lang="en-US" sz="1600" dirty="0"/>
            <a:t> </a:t>
          </a:r>
          <a:r>
            <a:rPr lang="en-US" sz="1600" dirty="0" err="1"/>
            <a:t>Dokumen</a:t>
          </a:r>
          <a:endParaRPr lang="en-US" sz="1600" dirty="0"/>
        </a:p>
      </dgm:t>
    </dgm:pt>
    <dgm:pt modelId="{94817DA0-EA0D-4C25-9876-7410ACF6C23E}" type="parTrans" cxnId="{1DB34FD2-5A2D-446A-A8D9-100B5C4099E5}">
      <dgm:prSet/>
      <dgm:spPr/>
      <dgm:t>
        <a:bodyPr/>
        <a:lstStyle/>
        <a:p>
          <a:endParaRPr lang="en-US" sz="1600"/>
        </a:p>
      </dgm:t>
    </dgm:pt>
    <dgm:pt modelId="{4EC85578-DC0F-41D9-AF0F-FD429F484CB2}" type="sibTrans" cxnId="{1DB34FD2-5A2D-446A-A8D9-100B5C4099E5}">
      <dgm:prSet custT="1"/>
      <dgm:spPr/>
      <dgm:t>
        <a:bodyPr/>
        <a:lstStyle/>
        <a:p>
          <a:endParaRPr lang="en-US" sz="1600"/>
        </a:p>
      </dgm:t>
    </dgm:pt>
    <dgm:pt modelId="{00D43BD9-F6A8-4565-B2DA-76793195AEAF}">
      <dgm:prSet phldrT="[Text]" custT="1"/>
      <dgm:spPr/>
      <dgm:t>
        <a:bodyPr/>
        <a:lstStyle/>
        <a:p>
          <a:r>
            <a:rPr lang="en-US" sz="1600" dirty="0" err="1"/>
            <a:t>Pemeriksaan</a:t>
          </a:r>
          <a:r>
            <a:rPr lang="en-US" sz="1600" dirty="0"/>
            <a:t> </a:t>
          </a:r>
          <a:r>
            <a:rPr lang="en-US" sz="1600" dirty="0" err="1"/>
            <a:t>Pendahuluan</a:t>
          </a:r>
          <a:endParaRPr lang="en-US" sz="1600" dirty="0"/>
        </a:p>
      </dgm:t>
    </dgm:pt>
    <dgm:pt modelId="{B23B19A5-B5E8-4DE1-B49A-98455830F8FE}" type="parTrans" cxnId="{3D1F8691-F01A-456A-AAD0-A0A40EBCE71D}">
      <dgm:prSet/>
      <dgm:spPr/>
      <dgm:t>
        <a:bodyPr/>
        <a:lstStyle/>
        <a:p>
          <a:endParaRPr lang="en-US" sz="1600"/>
        </a:p>
      </dgm:t>
    </dgm:pt>
    <dgm:pt modelId="{7B2D0F40-4305-46CE-B5D0-7E42C85AA29A}" type="sibTrans" cxnId="{3D1F8691-F01A-456A-AAD0-A0A40EBCE71D}">
      <dgm:prSet custT="1"/>
      <dgm:spPr/>
      <dgm:t>
        <a:bodyPr/>
        <a:lstStyle/>
        <a:p>
          <a:endParaRPr lang="en-US" sz="1600"/>
        </a:p>
      </dgm:t>
    </dgm:pt>
    <dgm:pt modelId="{58AF7F9B-A454-488A-8B6B-87F0FC149DC6}">
      <dgm:prSet phldrT="[Text]" custT="1"/>
      <dgm:spPr/>
      <dgm:t>
        <a:bodyPr/>
        <a:lstStyle/>
        <a:p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Pemeriksaan</a:t>
          </a:r>
          <a:r>
            <a:rPr lang="en-US" sz="1600" dirty="0"/>
            <a:t> </a:t>
          </a:r>
          <a:r>
            <a:rPr lang="en-US" sz="1600" dirty="0" err="1"/>
            <a:t>pendahuluan</a:t>
          </a:r>
          <a:endParaRPr lang="en-US" sz="1600" dirty="0"/>
        </a:p>
      </dgm:t>
    </dgm:pt>
    <dgm:pt modelId="{20A07208-D2A9-43D2-BC43-14745CD2A8AE}" type="parTrans" cxnId="{4055FA7C-1771-4107-B1FA-7E4BD91C2167}">
      <dgm:prSet/>
      <dgm:spPr/>
      <dgm:t>
        <a:bodyPr/>
        <a:lstStyle/>
        <a:p>
          <a:endParaRPr lang="en-US" sz="1600"/>
        </a:p>
      </dgm:t>
    </dgm:pt>
    <dgm:pt modelId="{C974F898-427F-4AA7-A980-EC7AD0009595}" type="sibTrans" cxnId="{4055FA7C-1771-4107-B1FA-7E4BD91C2167}">
      <dgm:prSet custT="1"/>
      <dgm:spPr/>
      <dgm:t>
        <a:bodyPr/>
        <a:lstStyle/>
        <a:p>
          <a:endParaRPr lang="en-US" sz="1600"/>
        </a:p>
      </dgm:t>
    </dgm:pt>
    <dgm:pt modelId="{2B6A7733-663B-4498-83B3-38299E3BAAA9}">
      <dgm:prSet phldrT="[Text]" custT="1"/>
      <dgm:spPr/>
      <dgm:t>
        <a:bodyPr/>
        <a:lstStyle/>
        <a:p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Pemeriksaan</a:t>
          </a:r>
          <a:r>
            <a:rPr lang="en-US" sz="1600" dirty="0"/>
            <a:t> </a:t>
          </a:r>
          <a:r>
            <a:rPr lang="en-US" sz="1600" dirty="0" err="1"/>
            <a:t>Pertanaman</a:t>
          </a:r>
          <a:endParaRPr lang="en-US" sz="1600" dirty="0"/>
        </a:p>
      </dgm:t>
    </dgm:pt>
    <dgm:pt modelId="{31C9C10E-E373-4243-A724-FBEA936009FA}" type="parTrans" cxnId="{9C7BB837-1F82-4542-A926-782D57FB5442}">
      <dgm:prSet/>
      <dgm:spPr/>
      <dgm:t>
        <a:bodyPr/>
        <a:lstStyle/>
        <a:p>
          <a:endParaRPr lang="en-US" sz="1600"/>
        </a:p>
      </dgm:t>
    </dgm:pt>
    <dgm:pt modelId="{731C2CEC-CD13-4B42-AE9F-46372AB5022E}" type="sibTrans" cxnId="{9C7BB837-1F82-4542-A926-782D57FB5442}">
      <dgm:prSet custT="1"/>
      <dgm:spPr/>
      <dgm:t>
        <a:bodyPr/>
        <a:lstStyle/>
        <a:p>
          <a:endParaRPr lang="en-US" sz="1600"/>
        </a:p>
      </dgm:t>
    </dgm:pt>
    <dgm:pt modelId="{92C9D9FA-BD28-4108-AD42-47F20B265196}">
      <dgm:prSet phldrT="[Text]" custT="1"/>
      <dgm:spPr/>
      <dgm:t>
        <a:bodyPr/>
        <a:lstStyle/>
        <a:p>
          <a:r>
            <a:rPr lang="en-US" sz="1600" dirty="0" err="1"/>
            <a:t>Pemeriksaan</a:t>
          </a:r>
          <a:r>
            <a:rPr lang="en-US" sz="1600" dirty="0"/>
            <a:t> </a:t>
          </a:r>
          <a:r>
            <a:rPr lang="en-US" sz="1600" dirty="0" err="1"/>
            <a:t>Pertanaman</a:t>
          </a:r>
          <a:r>
            <a:rPr lang="en-US" sz="1600" dirty="0"/>
            <a:t> I</a:t>
          </a:r>
        </a:p>
      </dgm:t>
    </dgm:pt>
    <dgm:pt modelId="{AA78E340-07BE-49FD-98DB-3BEC5A9DB0F7}" type="parTrans" cxnId="{93A53E18-5DA0-4CA5-A8D4-149638C9820B}">
      <dgm:prSet/>
      <dgm:spPr/>
      <dgm:t>
        <a:bodyPr/>
        <a:lstStyle/>
        <a:p>
          <a:endParaRPr lang="en-US" sz="1600"/>
        </a:p>
      </dgm:t>
    </dgm:pt>
    <dgm:pt modelId="{75573712-30BB-4EC6-81B4-C19DB3228BD1}" type="sibTrans" cxnId="{93A53E18-5DA0-4CA5-A8D4-149638C9820B}">
      <dgm:prSet custT="1"/>
      <dgm:spPr/>
      <dgm:t>
        <a:bodyPr/>
        <a:lstStyle/>
        <a:p>
          <a:endParaRPr lang="en-US" sz="1600"/>
        </a:p>
      </dgm:t>
    </dgm:pt>
    <dgm:pt modelId="{7D68CEE2-6568-4D8A-A939-AEA6C6683169}">
      <dgm:prSet phldrT="[Text]" custT="1"/>
      <dgm:spPr/>
      <dgm:t>
        <a:bodyPr/>
        <a:lstStyle/>
        <a:p>
          <a:r>
            <a:rPr lang="en-US" sz="1600" dirty="0" err="1"/>
            <a:t>Pemeriksaan</a:t>
          </a:r>
          <a:r>
            <a:rPr lang="en-US" sz="1600" dirty="0"/>
            <a:t> </a:t>
          </a:r>
          <a:r>
            <a:rPr lang="en-US" sz="1600" dirty="0" err="1"/>
            <a:t>Siap</a:t>
          </a:r>
          <a:r>
            <a:rPr lang="en-US" sz="1600" dirty="0"/>
            <a:t> </a:t>
          </a:r>
          <a:r>
            <a:rPr lang="en-US" sz="1600" dirty="0" err="1"/>
            <a:t>Salur</a:t>
          </a:r>
          <a:endParaRPr lang="en-US" sz="1600" dirty="0"/>
        </a:p>
      </dgm:t>
    </dgm:pt>
    <dgm:pt modelId="{992A4CE2-D6E8-4D4F-8FA5-303C5A873084}" type="parTrans" cxnId="{2C031273-F20E-485F-82E0-9CE18729094D}">
      <dgm:prSet/>
      <dgm:spPr/>
      <dgm:t>
        <a:bodyPr/>
        <a:lstStyle/>
        <a:p>
          <a:endParaRPr lang="en-US" sz="1600"/>
        </a:p>
      </dgm:t>
    </dgm:pt>
    <dgm:pt modelId="{9B73AB8C-B810-4B83-85EA-2324B98C363B}" type="sibTrans" cxnId="{2C031273-F20E-485F-82E0-9CE18729094D}">
      <dgm:prSet custT="1"/>
      <dgm:spPr/>
      <dgm:t>
        <a:bodyPr/>
        <a:lstStyle/>
        <a:p>
          <a:endParaRPr lang="en-US" sz="1600"/>
        </a:p>
      </dgm:t>
    </dgm:pt>
    <dgm:pt modelId="{D17F28CC-C5E2-474D-9035-630F0BE9FA24}">
      <dgm:prSet custT="1"/>
      <dgm:spPr/>
      <dgm:t>
        <a:bodyPr/>
        <a:lstStyle/>
        <a:p>
          <a:r>
            <a:rPr lang="en-US" sz="1600" dirty="0" err="1"/>
            <a:t>Permohonan</a:t>
          </a:r>
          <a:r>
            <a:rPr lang="en-US" sz="1600" dirty="0"/>
            <a:t> Register Label</a:t>
          </a:r>
        </a:p>
      </dgm:t>
    </dgm:pt>
    <dgm:pt modelId="{59F94D8E-15D7-4BDC-882B-9267DF7B3BF4}" type="parTrans" cxnId="{002E3F1B-D23E-40CD-8C14-AD12184A6CB8}">
      <dgm:prSet/>
      <dgm:spPr/>
      <dgm:t>
        <a:bodyPr/>
        <a:lstStyle/>
        <a:p>
          <a:endParaRPr lang="en-US" sz="1600"/>
        </a:p>
      </dgm:t>
    </dgm:pt>
    <dgm:pt modelId="{0511AE3D-D971-469D-902A-F59FA0499688}" type="sibTrans" cxnId="{002E3F1B-D23E-40CD-8C14-AD12184A6CB8}">
      <dgm:prSet custT="1"/>
      <dgm:spPr/>
      <dgm:t>
        <a:bodyPr/>
        <a:lstStyle/>
        <a:p>
          <a:endParaRPr lang="en-US" sz="1600"/>
        </a:p>
      </dgm:t>
    </dgm:pt>
    <dgm:pt modelId="{37DE6DC5-F9D8-48B7-81D8-B0A72047AE67}">
      <dgm:prSet custT="1"/>
      <dgm:spPr/>
      <dgm:t>
        <a:bodyPr/>
        <a:lstStyle/>
        <a:p>
          <a:r>
            <a:rPr lang="en-US" sz="1600" dirty="0" err="1"/>
            <a:t>Permohonan</a:t>
          </a:r>
          <a:r>
            <a:rPr lang="en-US" sz="1600" dirty="0"/>
            <a:t> Pasang Label</a:t>
          </a:r>
        </a:p>
      </dgm:t>
    </dgm:pt>
    <dgm:pt modelId="{38B332E2-E850-415B-A477-E79439F91B83}" type="parTrans" cxnId="{EB05E517-84F7-4052-AE2A-79F9AE303315}">
      <dgm:prSet/>
      <dgm:spPr/>
      <dgm:t>
        <a:bodyPr/>
        <a:lstStyle/>
        <a:p>
          <a:endParaRPr lang="en-US" sz="1600"/>
        </a:p>
      </dgm:t>
    </dgm:pt>
    <dgm:pt modelId="{3996D17A-AD5C-492C-9247-36B8F7A7D279}" type="sibTrans" cxnId="{EB05E517-84F7-4052-AE2A-79F9AE303315}">
      <dgm:prSet custT="1"/>
      <dgm:spPr/>
      <dgm:t>
        <a:bodyPr/>
        <a:lstStyle/>
        <a:p>
          <a:endParaRPr lang="en-US" sz="1600"/>
        </a:p>
      </dgm:t>
    </dgm:pt>
    <dgm:pt modelId="{47970262-20AF-4189-A5A7-EC3A02A4D939}">
      <dgm:prSet custT="1"/>
      <dgm:spPr/>
      <dgm:t>
        <a:bodyPr/>
        <a:lstStyle/>
        <a:p>
          <a:r>
            <a:rPr lang="en-US" sz="1600" dirty="0" err="1"/>
            <a:t>Pengawasan</a:t>
          </a:r>
          <a:r>
            <a:rPr lang="en-US" sz="1600" dirty="0"/>
            <a:t> </a:t>
          </a:r>
          <a:r>
            <a:rPr lang="en-US" sz="1600" dirty="0" err="1"/>
            <a:t>Pemasangan</a:t>
          </a:r>
          <a:r>
            <a:rPr lang="en-US" sz="1600" dirty="0"/>
            <a:t> Label</a:t>
          </a:r>
        </a:p>
      </dgm:t>
    </dgm:pt>
    <dgm:pt modelId="{A06820EA-40C6-4A9E-ACE9-79F57BE8BF58}" type="parTrans" cxnId="{88534BA1-902B-4FBB-83A5-1D4E348BD305}">
      <dgm:prSet/>
      <dgm:spPr/>
      <dgm:t>
        <a:bodyPr/>
        <a:lstStyle/>
        <a:p>
          <a:endParaRPr lang="en-US" sz="1600"/>
        </a:p>
      </dgm:t>
    </dgm:pt>
    <dgm:pt modelId="{407762B6-2F15-4C84-A07C-C3ACCEAB4575}" type="sibTrans" cxnId="{88534BA1-902B-4FBB-83A5-1D4E348BD305}">
      <dgm:prSet/>
      <dgm:spPr/>
      <dgm:t>
        <a:bodyPr/>
        <a:lstStyle/>
        <a:p>
          <a:endParaRPr lang="en-US" sz="1600"/>
        </a:p>
      </dgm:t>
    </dgm:pt>
    <dgm:pt modelId="{058B467D-3147-4D1E-8D03-41C41E63EA70}">
      <dgm:prSet phldrT="[Text]" custT="1"/>
      <dgm:spPr/>
      <dgm:t>
        <a:bodyPr/>
        <a:lstStyle/>
        <a:p>
          <a:r>
            <a:rPr lang="en-US" sz="1600" dirty="0" err="1"/>
            <a:t>Penerbitan</a:t>
          </a:r>
          <a:r>
            <a:rPr lang="en-US" sz="1600" dirty="0"/>
            <a:t> </a:t>
          </a:r>
          <a:r>
            <a:rPr lang="en-US" sz="1600" dirty="0" err="1"/>
            <a:t>Sertifikat</a:t>
          </a:r>
          <a:endParaRPr lang="en-US" sz="1600" dirty="0"/>
        </a:p>
      </dgm:t>
    </dgm:pt>
    <dgm:pt modelId="{84B500AF-C224-4349-8AC4-79115D6D6E6B}" type="sibTrans" cxnId="{755F4863-9EB0-403A-9CA1-D0CD61417087}">
      <dgm:prSet custT="1"/>
      <dgm:spPr/>
      <dgm:t>
        <a:bodyPr/>
        <a:lstStyle/>
        <a:p>
          <a:endParaRPr lang="en-US" sz="1600"/>
        </a:p>
      </dgm:t>
    </dgm:pt>
    <dgm:pt modelId="{59D20DD9-9111-466F-A625-51B9F785DAA1}" type="parTrans" cxnId="{755F4863-9EB0-403A-9CA1-D0CD61417087}">
      <dgm:prSet/>
      <dgm:spPr/>
      <dgm:t>
        <a:bodyPr/>
        <a:lstStyle/>
        <a:p>
          <a:endParaRPr lang="en-US" sz="1600"/>
        </a:p>
      </dgm:t>
    </dgm:pt>
    <dgm:pt modelId="{A4E48AAB-732D-4C28-BC15-AF3D4D27723C}" type="pres">
      <dgm:prSet presAssocID="{77BE7FE1-6D4D-46F4-A29E-75010C3B1F1D}" presName="Name0" presStyleCnt="0">
        <dgm:presLayoutVars>
          <dgm:dir/>
          <dgm:resizeHandles/>
        </dgm:presLayoutVars>
      </dgm:prSet>
      <dgm:spPr/>
    </dgm:pt>
    <dgm:pt modelId="{C74B7F7B-B328-40B4-ADE6-05DFF3B5BC08}" type="pres">
      <dgm:prSet presAssocID="{369972C1-379A-4479-8688-460E079E9AA4}" presName="compNode" presStyleCnt="0"/>
      <dgm:spPr/>
    </dgm:pt>
    <dgm:pt modelId="{762911A3-7395-45F5-97D5-4F6D2B6539DD}" type="pres">
      <dgm:prSet presAssocID="{369972C1-379A-4479-8688-460E079E9AA4}" presName="dummyConnPt" presStyleCnt="0"/>
      <dgm:spPr/>
    </dgm:pt>
    <dgm:pt modelId="{618C7792-82ED-42EA-9C3C-B9945C04BEF5}" type="pres">
      <dgm:prSet presAssocID="{369972C1-379A-4479-8688-460E079E9AA4}" presName="node" presStyleLbl="node1" presStyleIdx="0" presStyleCnt="12" custLinFactNeighborX="-49" custLinFactNeighborY="-2500">
        <dgm:presLayoutVars>
          <dgm:bulletEnabled val="1"/>
        </dgm:presLayoutVars>
      </dgm:prSet>
      <dgm:spPr/>
    </dgm:pt>
    <dgm:pt modelId="{2C3EFF58-2A96-4C2D-8EB8-123CC6D509AA}" type="pres">
      <dgm:prSet presAssocID="{1655290D-71EB-40AF-911B-000ED9270C50}" presName="sibTrans" presStyleLbl="bgSibTrans2D1" presStyleIdx="0" presStyleCnt="11"/>
      <dgm:spPr/>
    </dgm:pt>
    <dgm:pt modelId="{E90CF7BC-40A0-41DF-97D8-1FDE916A84ED}" type="pres">
      <dgm:prSet presAssocID="{9FBFC6AC-9228-4355-833C-FE4E57EB03F0}" presName="compNode" presStyleCnt="0"/>
      <dgm:spPr/>
    </dgm:pt>
    <dgm:pt modelId="{3DAFAE7C-2804-463D-8FEB-1A074CD68338}" type="pres">
      <dgm:prSet presAssocID="{9FBFC6AC-9228-4355-833C-FE4E57EB03F0}" presName="dummyConnPt" presStyleCnt="0"/>
      <dgm:spPr/>
    </dgm:pt>
    <dgm:pt modelId="{6E462D31-4164-43BC-A27B-D12EF1915626}" type="pres">
      <dgm:prSet presAssocID="{9FBFC6AC-9228-4355-833C-FE4E57EB03F0}" presName="node" presStyleLbl="node1" presStyleIdx="1" presStyleCnt="12" custLinFactNeighborX="-49" custLinFactNeighborY="-5699">
        <dgm:presLayoutVars>
          <dgm:bulletEnabled val="1"/>
        </dgm:presLayoutVars>
      </dgm:prSet>
      <dgm:spPr/>
    </dgm:pt>
    <dgm:pt modelId="{0DCBB7FF-ADE1-4D58-B6EC-2E2EA40A3C3C}" type="pres">
      <dgm:prSet presAssocID="{37797820-C144-4053-8D6C-B9CAF9D74FBA}" presName="sibTrans" presStyleLbl="bgSibTrans2D1" presStyleIdx="1" presStyleCnt="11"/>
      <dgm:spPr/>
    </dgm:pt>
    <dgm:pt modelId="{F2CB650E-B95D-4FAE-A73B-CFA2BB093BA1}" type="pres">
      <dgm:prSet presAssocID="{24D3EA77-67C5-4FBA-AEEE-2075F5C54675}" presName="compNode" presStyleCnt="0"/>
      <dgm:spPr/>
    </dgm:pt>
    <dgm:pt modelId="{B2DA5B5E-1795-498C-BB8A-771BEAD816AF}" type="pres">
      <dgm:prSet presAssocID="{24D3EA77-67C5-4FBA-AEEE-2075F5C54675}" presName="dummyConnPt" presStyleCnt="0"/>
      <dgm:spPr/>
    </dgm:pt>
    <dgm:pt modelId="{D6686CFC-0EF1-42BE-B016-A8C3967FB083}" type="pres">
      <dgm:prSet presAssocID="{24D3EA77-67C5-4FBA-AEEE-2075F5C54675}" presName="node" presStyleLbl="node1" presStyleIdx="2" presStyleCnt="12" custScaleY="55011" custLinFactNeighborX="-49" custLinFactNeighborY="15626">
        <dgm:presLayoutVars>
          <dgm:bulletEnabled val="1"/>
        </dgm:presLayoutVars>
      </dgm:prSet>
      <dgm:spPr/>
    </dgm:pt>
    <dgm:pt modelId="{4977C3A9-A6F0-4212-A236-7D15F1AB6A52}" type="pres">
      <dgm:prSet presAssocID="{4EC85578-DC0F-41D9-AF0F-FD429F484CB2}" presName="sibTrans" presStyleLbl="bgSibTrans2D1" presStyleIdx="2" presStyleCnt="11"/>
      <dgm:spPr/>
    </dgm:pt>
    <dgm:pt modelId="{4F8626A4-BDC8-4F90-875A-1BE3FBD5F942}" type="pres">
      <dgm:prSet presAssocID="{00D43BD9-F6A8-4565-B2DA-76793195AEAF}" presName="compNode" presStyleCnt="0"/>
      <dgm:spPr/>
    </dgm:pt>
    <dgm:pt modelId="{DB289038-2630-4BBF-A620-5311685D8AF2}" type="pres">
      <dgm:prSet presAssocID="{00D43BD9-F6A8-4565-B2DA-76793195AEAF}" presName="dummyConnPt" presStyleCnt="0"/>
      <dgm:spPr/>
    </dgm:pt>
    <dgm:pt modelId="{4B2A1998-8B64-4803-987E-F348A3F2F82D}" type="pres">
      <dgm:prSet presAssocID="{00D43BD9-F6A8-4565-B2DA-76793195AEAF}" presName="node" presStyleLbl="node1" presStyleIdx="3" presStyleCnt="12" custLinFactNeighborX="-49" custLinFactNeighborY="20198">
        <dgm:presLayoutVars>
          <dgm:bulletEnabled val="1"/>
        </dgm:presLayoutVars>
      </dgm:prSet>
      <dgm:spPr/>
    </dgm:pt>
    <dgm:pt modelId="{1BD42DC9-268F-4043-9E24-EE430A9EF6CB}" type="pres">
      <dgm:prSet presAssocID="{7B2D0F40-4305-46CE-B5D0-7E42C85AA29A}" presName="sibTrans" presStyleLbl="bgSibTrans2D1" presStyleIdx="3" presStyleCnt="11"/>
      <dgm:spPr/>
    </dgm:pt>
    <dgm:pt modelId="{8C03DA54-A7AB-47E1-A6C6-B298CBDAC27E}" type="pres">
      <dgm:prSet presAssocID="{58AF7F9B-A454-488A-8B6B-87F0FC149DC6}" presName="compNode" presStyleCnt="0"/>
      <dgm:spPr/>
    </dgm:pt>
    <dgm:pt modelId="{9CF5723B-A5DE-41FE-8F39-37EB65C26516}" type="pres">
      <dgm:prSet presAssocID="{58AF7F9B-A454-488A-8B6B-87F0FC149DC6}" presName="dummyConnPt" presStyleCnt="0"/>
      <dgm:spPr/>
    </dgm:pt>
    <dgm:pt modelId="{5146786E-B5CE-4234-BA4F-6A69D18A0B32}" type="pres">
      <dgm:prSet presAssocID="{58AF7F9B-A454-488A-8B6B-87F0FC149DC6}" presName="node" presStyleLbl="node1" presStyleIdx="4" presStyleCnt="12" custLinFactNeighborX="27337" custLinFactNeighborY="24132">
        <dgm:presLayoutVars>
          <dgm:bulletEnabled val="1"/>
        </dgm:presLayoutVars>
      </dgm:prSet>
      <dgm:spPr/>
    </dgm:pt>
    <dgm:pt modelId="{23B7C60D-9833-43C6-8258-C239B6709799}" type="pres">
      <dgm:prSet presAssocID="{C974F898-427F-4AA7-A980-EC7AD0009595}" presName="sibTrans" presStyleLbl="bgSibTrans2D1" presStyleIdx="4" presStyleCnt="11"/>
      <dgm:spPr/>
    </dgm:pt>
    <dgm:pt modelId="{D032FF5D-0998-4BB6-88AE-44AAC1DBB247}" type="pres">
      <dgm:prSet presAssocID="{2B6A7733-663B-4498-83B3-38299E3BAAA9}" presName="compNode" presStyleCnt="0"/>
      <dgm:spPr/>
    </dgm:pt>
    <dgm:pt modelId="{3DDE706C-C340-4E9F-BA1C-FB8E6B44DF38}" type="pres">
      <dgm:prSet presAssocID="{2B6A7733-663B-4498-83B3-38299E3BAAA9}" presName="dummyConnPt" presStyleCnt="0"/>
      <dgm:spPr/>
    </dgm:pt>
    <dgm:pt modelId="{0D1CA95D-4017-4195-AC54-62B33DC52E4C}" type="pres">
      <dgm:prSet presAssocID="{2B6A7733-663B-4498-83B3-38299E3BAAA9}" presName="node" presStyleLbl="node1" presStyleIdx="5" presStyleCnt="12" custLinFactNeighborX="27337" custLinFactNeighborY="10191">
        <dgm:presLayoutVars>
          <dgm:bulletEnabled val="1"/>
        </dgm:presLayoutVars>
      </dgm:prSet>
      <dgm:spPr/>
    </dgm:pt>
    <dgm:pt modelId="{D19F55C3-7B7F-4087-A187-E49F7500FD60}" type="pres">
      <dgm:prSet presAssocID="{731C2CEC-CD13-4B42-AE9F-46372AB5022E}" presName="sibTrans" presStyleLbl="bgSibTrans2D1" presStyleIdx="5" presStyleCnt="11"/>
      <dgm:spPr/>
    </dgm:pt>
    <dgm:pt modelId="{E0FA9184-6DE1-42DC-B1B8-EB20C4ED7A4A}" type="pres">
      <dgm:prSet presAssocID="{92C9D9FA-BD28-4108-AD42-47F20B265196}" presName="compNode" presStyleCnt="0"/>
      <dgm:spPr/>
    </dgm:pt>
    <dgm:pt modelId="{DA91163E-8BD7-44B9-8CA1-89DC9A4FEC2B}" type="pres">
      <dgm:prSet presAssocID="{92C9D9FA-BD28-4108-AD42-47F20B265196}" presName="dummyConnPt" presStyleCnt="0"/>
      <dgm:spPr/>
    </dgm:pt>
    <dgm:pt modelId="{E348A1F4-7DF0-48A9-847B-23304FE72B1D}" type="pres">
      <dgm:prSet presAssocID="{92C9D9FA-BD28-4108-AD42-47F20B265196}" presName="node" presStyleLbl="node1" presStyleIdx="6" presStyleCnt="12" custScaleY="72425" custLinFactNeighborX="27337" custLinFactNeighborY="-994">
        <dgm:presLayoutVars>
          <dgm:bulletEnabled val="1"/>
        </dgm:presLayoutVars>
      </dgm:prSet>
      <dgm:spPr/>
    </dgm:pt>
    <dgm:pt modelId="{014F75E7-44E4-416B-83BB-E67E8903D758}" type="pres">
      <dgm:prSet presAssocID="{75573712-30BB-4EC6-81B4-C19DB3228BD1}" presName="sibTrans" presStyleLbl="bgSibTrans2D1" presStyleIdx="6" presStyleCnt="11"/>
      <dgm:spPr/>
    </dgm:pt>
    <dgm:pt modelId="{3F5189E9-9F2F-4C87-A3DA-1DB4E7BC60CF}" type="pres">
      <dgm:prSet presAssocID="{7D68CEE2-6568-4D8A-A939-AEA6C6683169}" presName="compNode" presStyleCnt="0"/>
      <dgm:spPr/>
    </dgm:pt>
    <dgm:pt modelId="{38F6471F-F265-424A-B208-1A6428F39422}" type="pres">
      <dgm:prSet presAssocID="{7D68CEE2-6568-4D8A-A939-AEA6C6683169}" presName="dummyConnPt" presStyleCnt="0"/>
      <dgm:spPr/>
    </dgm:pt>
    <dgm:pt modelId="{A636A838-49B4-4546-8CE0-B68877816048}" type="pres">
      <dgm:prSet presAssocID="{7D68CEE2-6568-4D8A-A939-AEA6C6683169}" presName="node" presStyleLbl="node1" presStyleIdx="7" presStyleCnt="12" custLinFactNeighborX="27337" custLinFactNeighborY="-1698">
        <dgm:presLayoutVars>
          <dgm:bulletEnabled val="1"/>
        </dgm:presLayoutVars>
      </dgm:prSet>
      <dgm:spPr/>
    </dgm:pt>
    <dgm:pt modelId="{5FA1323B-8E88-42B3-9AD3-D1E0DB2D4369}" type="pres">
      <dgm:prSet presAssocID="{9B73AB8C-B810-4B83-85EA-2324B98C363B}" presName="sibTrans" presStyleLbl="bgSibTrans2D1" presStyleIdx="7" presStyleCnt="11"/>
      <dgm:spPr/>
    </dgm:pt>
    <dgm:pt modelId="{C43D5C81-7988-4643-A2CD-A45EE2889A3E}" type="pres">
      <dgm:prSet presAssocID="{058B467D-3147-4D1E-8D03-41C41E63EA70}" presName="compNode" presStyleCnt="0"/>
      <dgm:spPr/>
    </dgm:pt>
    <dgm:pt modelId="{CBFCEB61-9451-4470-A8A2-25E6F4B61420}" type="pres">
      <dgm:prSet presAssocID="{058B467D-3147-4D1E-8D03-41C41E63EA70}" presName="dummyConnPt" presStyleCnt="0"/>
      <dgm:spPr/>
    </dgm:pt>
    <dgm:pt modelId="{B6F290D4-5895-428D-A05D-5D850DB4C148}" type="pres">
      <dgm:prSet presAssocID="{058B467D-3147-4D1E-8D03-41C41E63EA70}" presName="node" presStyleLbl="node1" presStyleIdx="8" presStyleCnt="12" custLinFactNeighborX="48225" custLinFactNeighborY="-18943">
        <dgm:presLayoutVars>
          <dgm:bulletEnabled val="1"/>
        </dgm:presLayoutVars>
      </dgm:prSet>
      <dgm:spPr/>
    </dgm:pt>
    <dgm:pt modelId="{3CD7352B-9BD2-4EE0-81B9-CE915F2D1B27}" type="pres">
      <dgm:prSet presAssocID="{84B500AF-C224-4349-8AC4-79115D6D6E6B}" presName="sibTrans" presStyleLbl="bgSibTrans2D1" presStyleIdx="8" presStyleCnt="11"/>
      <dgm:spPr/>
    </dgm:pt>
    <dgm:pt modelId="{23533406-0B52-4A1E-96D8-A0008D95F5FB}" type="pres">
      <dgm:prSet presAssocID="{D17F28CC-C5E2-474D-9035-630F0BE9FA24}" presName="compNode" presStyleCnt="0"/>
      <dgm:spPr/>
    </dgm:pt>
    <dgm:pt modelId="{FE5F95E1-39D3-4505-A502-DBBA79EE7765}" type="pres">
      <dgm:prSet presAssocID="{D17F28CC-C5E2-474D-9035-630F0BE9FA24}" presName="dummyConnPt" presStyleCnt="0"/>
      <dgm:spPr/>
    </dgm:pt>
    <dgm:pt modelId="{1AA32B82-BEFB-4968-83DD-6BB9F6436AC3}" type="pres">
      <dgm:prSet presAssocID="{D17F28CC-C5E2-474D-9035-630F0BE9FA24}" presName="node" presStyleLbl="node1" presStyleIdx="9" presStyleCnt="12" custLinFactNeighborX="48643" custLinFactNeighborY="-5486">
        <dgm:presLayoutVars>
          <dgm:bulletEnabled val="1"/>
        </dgm:presLayoutVars>
      </dgm:prSet>
      <dgm:spPr/>
    </dgm:pt>
    <dgm:pt modelId="{FA4F9EC7-3559-4C12-B67C-8762900A0853}" type="pres">
      <dgm:prSet presAssocID="{0511AE3D-D971-469D-902A-F59FA0499688}" presName="sibTrans" presStyleLbl="bgSibTrans2D1" presStyleIdx="9" presStyleCnt="11"/>
      <dgm:spPr/>
    </dgm:pt>
    <dgm:pt modelId="{B95BA104-903A-42F1-A933-F1335EEC93A3}" type="pres">
      <dgm:prSet presAssocID="{37DE6DC5-F9D8-48B7-81D8-B0A72047AE67}" presName="compNode" presStyleCnt="0"/>
      <dgm:spPr/>
    </dgm:pt>
    <dgm:pt modelId="{F3F39122-F272-4FC0-85E8-F8914F2BFC58}" type="pres">
      <dgm:prSet presAssocID="{37DE6DC5-F9D8-48B7-81D8-B0A72047AE67}" presName="dummyConnPt" presStyleCnt="0"/>
      <dgm:spPr/>
    </dgm:pt>
    <dgm:pt modelId="{FB7C66B5-721A-47E8-8970-A39F388FCCBF}" type="pres">
      <dgm:prSet presAssocID="{37DE6DC5-F9D8-48B7-81D8-B0A72047AE67}" presName="node" presStyleLbl="node1" presStyleIdx="10" presStyleCnt="12" custLinFactNeighborX="48396" custLinFactNeighborY="-7129">
        <dgm:presLayoutVars>
          <dgm:bulletEnabled val="1"/>
        </dgm:presLayoutVars>
      </dgm:prSet>
      <dgm:spPr/>
    </dgm:pt>
    <dgm:pt modelId="{EBCDD37F-8986-4D50-BB96-966783EA5CC3}" type="pres">
      <dgm:prSet presAssocID="{3996D17A-AD5C-492C-9247-36B8F7A7D279}" presName="sibTrans" presStyleLbl="bgSibTrans2D1" presStyleIdx="10" presStyleCnt="11"/>
      <dgm:spPr/>
    </dgm:pt>
    <dgm:pt modelId="{ABE625D7-C00F-4806-89CE-A8158FDF1968}" type="pres">
      <dgm:prSet presAssocID="{47970262-20AF-4189-A5A7-EC3A02A4D939}" presName="compNode" presStyleCnt="0"/>
      <dgm:spPr/>
    </dgm:pt>
    <dgm:pt modelId="{F8A81D05-D28D-4769-A319-FDD5C84FB858}" type="pres">
      <dgm:prSet presAssocID="{47970262-20AF-4189-A5A7-EC3A02A4D939}" presName="dummyConnPt" presStyleCnt="0"/>
      <dgm:spPr/>
    </dgm:pt>
    <dgm:pt modelId="{D47ACDCC-FCAA-48E0-822E-5DF573C8A195}" type="pres">
      <dgm:prSet presAssocID="{47970262-20AF-4189-A5A7-EC3A02A4D939}" presName="node" presStyleLbl="node1" presStyleIdx="11" presStyleCnt="12" custLinFactNeighborX="48225" custLinFactNeighborY="-7719">
        <dgm:presLayoutVars>
          <dgm:bulletEnabled val="1"/>
        </dgm:presLayoutVars>
      </dgm:prSet>
      <dgm:spPr/>
    </dgm:pt>
  </dgm:ptLst>
  <dgm:cxnLst>
    <dgm:cxn modelId="{86867004-2F08-479F-85EF-D2E6A2156D42}" type="presOf" srcId="{92C9D9FA-BD28-4108-AD42-47F20B265196}" destId="{E348A1F4-7DF0-48A9-847B-23304FE72B1D}" srcOrd="0" destOrd="0" presId="urn:microsoft.com/office/officeart/2005/8/layout/bProcess4"/>
    <dgm:cxn modelId="{54FDAA0B-7F82-4F0F-9F37-30480A82FD2C}" type="presOf" srcId="{C974F898-427F-4AA7-A980-EC7AD0009595}" destId="{23B7C60D-9833-43C6-8258-C239B6709799}" srcOrd="0" destOrd="0" presId="urn:microsoft.com/office/officeart/2005/8/layout/bProcess4"/>
    <dgm:cxn modelId="{78971B17-4B24-4048-AB47-79A55ACCE560}" type="presOf" srcId="{3996D17A-AD5C-492C-9247-36B8F7A7D279}" destId="{EBCDD37F-8986-4D50-BB96-966783EA5CC3}" srcOrd="0" destOrd="0" presId="urn:microsoft.com/office/officeart/2005/8/layout/bProcess4"/>
    <dgm:cxn modelId="{EB05E517-84F7-4052-AE2A-79F9AE303315}" srcId="{77BE7FE1-6D4D-46F4-A29E-75010C3B1F1D}" destId="{37DE6DC5-F9D8-48B7-81D8-B0A72047AE67}" srcOrd="10" destOrd="0" parTransId="{38B332E2-E850-415B-A477-E79439F91B83}" sibTransId="{3996D17A-AD5C-492C-9247-36B8F7A7D279}"/>
    <dgm:cxn modelId="{93A53E18-5DA0-4CA5-A8D4-149638C9820B}" srcId="{77BE7FE1-6D4D-46F4-A29E-75010C3B1F1D}" destId="{92C9D9FA-BD28-4108-AD42-47F20B265196}" srcOrd="6" destOrd="0" parTransId="{AA78E340-07BE-49FD-98DB-3BEC5A9DB0F7}" sibTransId="{75573712-30BB-4EC6-81B4-C19DB3228BD1}"/>
    <dgm:cxn modelId="{002E3F1B-D23E-40CD-8C14-AD12184A6CB8}" srcId="{77BE7FE1-6D4D-46F4-A29E-75010C3B1F1D}" destId="{D17F28CC-C5E2-474D-9035-630F0BE9FA24}" srcOrd="9" destOrd="0" parTransId="{59F94D8E-15D7-4BDC-882B-9267DF7B3BF4}" sibTransId="{0511AE3D-D971-469D-902A-F59FA0499688}"/>
    <dgm:cxn modelId="{D459E125-FB8E-4720-97EE-B5C6D3B1F493}" type="presOf" srcId="{D17F28CC-C5E2-474D-9035-630F0BE9FA24}" destId="{1AA32B82-BEFB-4968-83DD-6BB9F6436AC3}" srcOrd="0" destOrd="0" presId="urn:microsoft.com/office/officeart/2005/8/layout/bProcess4"/>
    <dgm:cxn modelId="{E6375E27-09FE-4EDC-ABE1-20429ECB1A43}" type="presOf" srcId="{77BE7FE1-6D4D-46F4-A29E-75010C3B1F1D}" destId="{A4E48AAB-732D-4C28-BC15-AF3D4D27723C}" srcOrd="0" destOrd="0" presId="urn:microsoft.com/office/officeart/2005/8/layout/bProcess4"/>
    <dgm:cxn modelId="{2040DE2F-63CF-4123-B8E5-B9CEF21A59C3}" type="presOf" srcId="{58AF7F9B-A454-488A-8B6B-87F0FC149DC6}" destId="{5146786E-B5CE-4234-BA4F-6A69D18A0B32}" srcOrd="0" destOrd="0" presId="urn:microsoft.com/office/officeart/2005/8/layout/bProcess4"/>
    <dgm:cxn modelId="{DCCA3F31-34B0-4FF2-AF96-F3FA38E16809}" type="presOf" srcId="{7B2D0F40-4305-46CE-B5D0-7E42C85AA29A}" destId="{1BD42DC9-268F-4043-9E24-EE430A9EF6CB}" srcOrd="0" destOrd="0" presId="urn:microsoft.com/office/officeart/2005/8/layout/bProcess4"/>
    <dgm:cxn modelId="{9C7BB837-1F82-4542-A926-782D57FB5442}" srcId="{77BE7FE1-6D4D-46F4-A29E-75010C3B1F1D}" destId="{2B6A7733-663B-4498-83B3-38299E3BAAA9}" srcOrd="5" destOrd="0" parTransId="{31C9C10E-E373-4243-A724-FBEA936009FA}" sibTransId="{731C2CEC-CD13-4B42-AE9F-46372AB5022E}"/>
    <dgm:cxn modelId="{C191D239-D2B6-4254-812E-2C552088C16A}" type="presOf" srcId="{1655290D-71EB-40AF-911B-000ED9270C50}" destId="{2C3EFF58-2A96-4C2D-8EB8-123CC6D509AA}" srcOrd="0" destOrd="0" presId="urn:microsoft.com/office/officeart/2005/8/layout/bProcess4"/>
    <dgm:cxn modelId="{388D653F-9DFA-409B-BAB8-E6D520D9C263}" type="presOf" srcId="{369972C1-379A-4479-8688-460E079E9AA4}" destId="{618C7792-82ED-42EA-9C3C-B9945C04BEF5}" srcOrd="0" destOrd="0" presId="urn:microsoft.com/office/officeart/2005/8/layout/bProcess4"/>
    <dgm:cxn modelId="{35E74B5F-7941-464E-A688-6AE0839E568A}" type="presOf" srcId="{4EC85578-DC0F-41D9-AF0F-FD429F484CB2}" destId="{4977C3A9-A6F0-4212-A236-7D15F1AB6A52}" srcOrd="0" destOrd="0" presId="urn:microsoft.com/office/officeart/2005/8/layout/bProcess4"/>
    <dgm:cxn modelId="{755F4863-9EB0-403A-9CA1-D0CD61417087}" srcId="{77BE7FE1-6D4D-46F4-A29E-75010C3B1F1D}" destId="{058B467D-3147-4D1E-8D03-41C41E63EA70}" srcOrd="8" destOrd="0" parTransId="{59D20DD9-9111-466F-A625-51B9F785DAA1}" sibTransId="{84B500AF-C224-4349-8AC4-79115D6D6E6B}"/>
    <dgm:cxn modelId="{FDE94E6B-0F5E-4C00-8A41-0F3FF9539522}" type="presOf" srcId="{058B467D-3147-4D1E-8D03-41C41E63EA70}" destId="{B6F290D4-5895-428D-A05D-5D850DB4C148}" srcOrd="0" destOrd="0" presId="urn:microsoft.com/office/officeart/2005/8/layout/bProcess4"/>
    <dgm:cxn modelId="{1332F64C-5456-481B-8F01-C8C4EB47005B}" type="presOf" srcId="{47970262-20AF-4189-A5A7-EC3A02A4D939}" destId="{D47ACDCC-FCAA-48E0-822E-5DF573C8A195}" srcOrd="0" destOrd="0" presId="urn:microsoft.com/office/officeart/2005/8/layout/bProcess4"/>
    <dgm:cxn modelId="{2C031273-F20E-485F-82E0-9CE18729094D}" srcId="{77BE7FE1-6D4D-46F4-A29E-75010C3B1F1D}" destId="{7D68CEE2-6568-4D8A-A939-AEA6C6683169}" srcOrd="7" destOrd="0" parTransId="{992A4CE2-D6E8-4D4F-8FA5-303C5A873084}" sibTransId="{9B73AB8C-B810-4B83-85EA-2324B98C363B}"/>
    <dgm:cxn modelId="{83BA4C73-B950-4E24-BC57-0F4692051E63}" type="presOf" srcId="{9B73AB8C-B810-4B83-85EA-2324B98C363B}" destId="{5FA1323B-8E88-42B3-9AD3-D1E0DB2D4369}" srcOrd="0" destOrd="0" presId="urn:microsoft.com/office/officeart/2005/8/layout/bProcess4"/>
    <dgm:cxn modelId="{8866AA75-2F84-4D27-A9E5-8EB40670D515}" type="presOf" srcId="{75573712-30BB-4EC6-81B4-C19DB3228BD1}" destId="{014F75E7-44E4-416B-83BB-E67E8903D758}" srcOrd="0" destOrd="0" presId="urn:microsoft.com/office/officeart/2005/8/layout/bProcess4"/>
    <dgm:cxn modelId="{5B218778-858C-409A-8E98-0CC7BBDCF4CF}" type="presOf" srcId="{24D3EA77-67C5-4FBA-AEEE-2075F5C54675}" destId="{D6686CFC-0EF1-42BE-B016-A8C3967FB083}" srcOrd="0" destOrd="0" presId="urn:microsoft.com/office/officeart/2005/8/layout/bProcess4"/>
    <dgm:cxn modelId="{4055FA7C-1771-4107-B1FA-7E4BD91C2167}" srcId="{77BE7FE1-6D4D-46F4-A29E-75010C3B1F1D}" destId="{58AF7F9B-A454-488A-8B6B-87F0FC149DC6}" srcOrd="4" destOrd="0" parTransId="{20A07208-D2A9-43D2-BC43-14745CD2A8AE}" sibTransId="{C974F898-427F-4AA7-A980-EC7AD0009595}"/>
    <dgm:cxn modelId="{0F386B7D-9C69-4756-8158-8C0EB5EAD30B}" type="presOf" srcId="{37DE6DC5-F9D8-48B7-81D8-B0A72047AE67}" destId="{FB7C66B5-721A-47E8-8970-A39F388FCCBF}" srcOrd="0" destOrd="0" presId="urn:microsoft.com/office/officeart/2005/8/layout/bProcess4"/>
    <dgm:cxn modelId="{3D1F8691-F01A-456A-AAD0-A0A40EBCE71D}" srcId="{77BE7FE1-6D4D-46F4-A29E-75010C3B1F1D}" destId="{00D43BD9-F6A8-4565-B2DA-76793195AEAF}" srcOrd="3" destOrd="0" parTransId="{B23B19A5-B5E8-4DE1-B49A-98455830F8FE}" sibTransId="{7B2D0F40-4305-46CE-B5D0-7E42C85AA29A}"/>
    <dgm:cxn modelId="{3C028996-6758-4865-8712-06027D4BF4EC}" type="presOf" srcId="{2B6A7733-663B-4498-83B3-38299E3BAAA9}" destId="{0D1CA95D-4017-4195-AC54-62B33DC52E4C}" srcOrd="0" destOrd="0" presId="urn:microsoft.com/office/officeart/2005/8/layout/bProcess4"/>
    <dgm:cxn modelId="{60EB809F-ACA1-4463-8E8D-68BCD5249FB8}" type="presOf" srcId="{0511AE3D-D971-469D-902A-F59FA0499688}" destId="{FA4F9EC7-3559-4C12-B67C-8762900A0853}" srcOrd="0" destOrd="0" presId="urn:microsoft.com/office/officeart/2005/8/layout/bProcess4"/>
    <dgm:cxn modelId="{88534BA1-902B-4FBB-83A5-1D4E348BD305}" srcId="{77BE7FE1-6D4D-46F4-A29E-75010C3B1F1D}" destId="{47970262-20AF-4189-A5A7-EC3A02A4D939}" srcOrd="11" destOrd="0" parTransId="{A06820EA-40C6-4A9E-ACE9-79F57BE8BF58}" sibTransId="{407762B6-2F15-4C84-A07C-C3ACCEAB4575}"/>
    <dgm:cxn modelId="{47F8D3B4-3BFE-4D73-8707-05AFB99274AD}" type="presOf" srcId="{00D43BD9-F6A8-4565-B2DA-76793195AEAF}" destId="{4B2A1998-8B64-4803-987E-F348A3F2F82D}" srcOrd="0" destOrd="0" presId="urn:microsoft.com/office/officeart/2005/8/layout/bProcess4"/>
    <dgm:cxn modelId="{310650BB-7583-49D4-A1CD-B42E136E633E}" type="presOf" srcId="{7D68CEE2-6568-4D8A-A939-AEA6C6683169}" destId="{A636A838-49B4-4546-8CE0-B68877816048}" srcOrd="0" destOrd="0" presId="urn:microsoft.com/office/officeart/2005/8/layout/bProcess4"/>
    <dgm:cxn modelId="{00C196C2-92C1-44AD-975E-50F49EF0C433}" srcId="{77BE7FE1-6D4D-46F4-A29E-75010C3B1F1D}" destId="{9FBFC6AC-9228-4355-833C-FE4E57EB03F0}" srcOrd="1" destOrd="0" parTransId="{B907478E-41D6-4034-B696-E66EAC4E5164}" sibTransId="{37797820-C144-4053-8D6C-B9CAF9D74FBA}"/>
    <dgm:cxn modelId="{993584CC-2D44-45E6-9E2F-5669F1DA360F}" srcId="{77BE7FE1-6D4D-46F4-A29E-75010C3B1F1D}" destId="{369972C1-379A-4479-8688-460E079E9AA4}" srcOrd="0" destOrd="0" parTransId="{407FEDC0-368D-4BA5-A1AB-B51B3FA18FD0}" sibTransId="{1655290D-71EB-40AF-911B-000ED9270C50}"/>
    <dgm:cxn modelId="{1DB34FD2-5A2D-446A-A8D9-100B5C4099E5}" srcId="{77BE7FE1-6D4D-46F4-A29E-75010C3B1F1D}" destId="{24D3EA77-67C5-4FBA-AEEE-2075F5C54675}" srcOrd="2" destOrd="0" parTransId="{94817DA0-EA0D-4C25-9876-7410ACF6C23E}" sibTransId="{4EC85578-DC0F-41D9-AF0F-FD429F484CB2}"/>
    <dgm:cxn modelId="{9CBDDED3-79E3-4C1A-911F-3FFB3DD71683}" type="presOf" srcId="{37797820-C144-4053-8D6C-B9CAF9D74FBA}" destId="{0DCBB7FF-ADE1-4D58-B6EC-2E2EA40A3C3C}" srcOrd="0" destOrd="0" presId="urn:microsoft.com/office/officeart/2005/8/layout/bProcess4"/>
    <dgm:cxn modelId="{759D79DE-C331-4A0B-B2FD-74B8AA21082D}" type="presOf" srcId="{731C2CEC-CD13-4B42-AE9F-46372AB5022E}" destId="{D19F55C3-7B7F-4087-A187-E49F7500FD60}" srcOrd="0" destOrd="0" presId="urn:microsoft.com/office/officeart/2005/8/layout/bProcess4"/>
    <dgm:cxn modelId="{944A15ED-19DE-4179-A147-028B2DE522DB}" type="presOf" srcId="{84B500AF-C224-4349-8AC4-79115D6D6E6B}" destId="{3CD7352B-9BD2-4EE0-81B9-CE915F2D1B27}" srcOrd="0" destOrd="0" presId="urn:microsoft.com/office/officeart/2005/8/layout/bProcess4"/>
    <dgm:cxn modelId="{0C13B9FD-EE07-44AC-A0F9-E5DB00ED29F7}" type="presOf" srcId="{9FBFC6AC-9228-4355-833C-FE4E57EB03F0}" destId="{6E462D31-4164-43BC-A27B-D12EF1915626}" srcOrd="0" destOrd="0" presId="urn:microsoft.com/office/officeart/2005/8/layout/bProcess4"/>
    <dgm:cxn modelId="{008FA2F3-D693-49D6-B0AD-58436038AB38}" type="presParOf" srcId="{A4E48AAB-732D-4C28-BC15-AF3D4D27723C}" destId="{C74B7F7B-B328-40B4-ADE6-05DFF3B5BC08}" srcOrd="0" destOrd="0" presId="urn:microsoft.com/office/officeart/2005/8/layout/bProcess4"/>
    <dgm:cxn modelId="{1B320AE5-155F-4C8A-83A2-074050D2623E}" type="presParOf" srcId="{C74B7F7B-B328-40B4-ADE6-05DFF3B5BC08}" destId="{762911A3-7395-45F5-97D5-4F6D2B6539DD}" srcOrd="0" destOrd="0" presId="urn:microsoft.com/office/officeart/2005/8/layout/bProcess4"/>
    <dgm:cxn modelId="{E04AD48B-6187-4683-8B26-761394BCAEDA}" type="presParOf" srcId="{C74B7F7B-B328-40B4-ADE6-05DFF3B5BC08}" destId="{618C7792-82ED-42EA-9C3C-B9945C04BEF5}" srcOrd="1" destOrd="0" presId="urn:microsoft.com/office/officeart/2005/8/layout/bProcess4"/>
    <dgm:cxn modelId="{CFE0C899-00FD-43CE-A053-04BF6E6B608C}" type="presParOf" srcId="{A4E48AAB-732D-4C28-BC15-AF3D4D27723C}" destId="{2C3EFF58-2A96-4C2D-8EB8-123CC6D509AA}" srcOrd="1" destOrd="0" presId="urn:microsoft.com/office/officeart/2005/8/layout/bProcess4"/>
    <dgm:cxn modelId="{6E0A3C67-59A9-4E46-8CBE-6E02535C57ED}" type="presParOf" srcId="{A4E48AAB-732D-4C28-BC15-AF3D4D27723C}" destId="{E90CF7BC-40A0-41DF-97D8-1FDE916A84ED}" srcOrd="2" destOrd="0" presId="urn:microsoft.com/office/officeart/2005/8/layout/bProcess4"/>
    <dgm:cxn modelId="{88E823B8-42AF-420C-AF2D-A056670F05A7}" type="presParOf" srcId="{E90CF7BC-40A0-41DF-97D8-1FDE916A84ED}" destId="{3DAFAE7C-2804-463D-8FEB-1A074CD68338}" srcOrd="0" destOrd="0" presId="urn:microsoft.com/office/officeart/2005/8/layout/bProcess4"/>
    <dgm:cxn modelId="{07D3D348-D06D-4C54-99B7-97283D0D64CE}" type="presParOf" srcId="{E90CF7BC-40A0-41DF-97D8-1FDE916A84ED}" destId="{6E462D31-4164-43BC-A27B-D12EF1915626}" srcOrd="1" destOrd="0" presId="urn:microsoft.com/office/officeart/2005/8/layout/bProcess4"/>
    <dgm:cxn modelId="{CCDEED0A-F089-4807-B819-9E3413605CC3}" type="presParOf" srcId="{A4E48AAB-732D-4C28-BC15-AF3D4D27723C}" destId="{0DCBB7FF-ADE1-4D58-B6EC-2E2EA40A3C3C}" srcOrd="3" destOrd="0" presId="urn:microsoft.com/office/officeart/2005/8/layout/bProcess4"/>
    <dgm:cxn modelId="{7CC9FA05-1E9F-4A70-AAFD-21F03ADCC867}" type="presParOf" srcId="{A4E48AAB-732D-4C28-BC15-AF3D4D27723C}" destId="{F2CB650E-B95D-4FAE-A73B-CFA2BB093BA1}" srcOrd="4" destOrd="0" presId="urn:microsoft.com/office/officeart/2005/8/layout/bProcess4"/>
    <dgm:cxn modelId="{84D86206-CDA6-4519-AFD9-F9D28396F7D7}" type="presParOf" srcId="{F2CB650E-B95D-4FAE-A73B-CFA2BB093BA1}" destId="{B2DA5B5E-1795-498C-BB8A-771BEAD816AF}" srcOrd="0" destOrd="0" presId="urn:microsoft.com/office/officeart/2005/8/layout/bProcess4"/>
    <dgm:cxn modelId="{745AD647-E0D3-43CD-AFC7-7F60D3CE414E}" type="presParOf" srcId="{F2CB650E-B95D-4FAE-A73B-CFA2BB093BA1}" destId="{D6686CFC-0EF1-42BE-B016-A8C3967FB083}" srcOrd="1" destOrd="0" presId="urn:microsoft.com/office/officeart/2005/8/layout/bProcess4"/>
    <dgm:cxn modelId="{C604F207-E555-4018-B76B-BD1FB928545F}" type="presParOf" srcId="{A4E48AAB-732D-4C28-BC15-AF3D4D27723C}" destId="{4977C3A9-A6F0-4212-A236-7D15F1AB6A52}" srcOrd="5" destOrd="0" presId="urn:microsoft.com/office/officeart/2005/8/layout/bProcess4"/>
    <dgm:cxn modelId="{FC549C05-D25A-4225-8072-70D258B1D766}" type="presParOf" srcId="{A4E48AAB-732D-4C28-BC15-AF3D4D27723C}" destId="{4F8626A4-BDC8-4F90-875A-1BE3FBD5F942}" srcOrd="6" destOrd="0" presId="urn:microsoft.com/office/officeart/2005/8/layout/bProcess4"/>
    <dgm:cxn modelId="{C6F3A082-B457-4BA7-A883-81EA4C97F033}" type="presParOf" srcId="{4F8626A4-BDC8-4F90-875A-1BE3FBD5F942}" destId="{DB289038-2630-4BBF-A620-5311685D8AF2}" srcOrd="0" destOrd="0" presId="urn:microsoft.com/office/officeart/2005/8/layout/bProcess4"/>
    <dgm:cxn modelId="{EABD36B0-B5B1-4101-9E8B-DBEB04497CBC}" type="presParOf" srcId="{4F8626A4-BDC8-4F90-875A-1BE3FBD5F942}" destId="{4B2A1998-8B64-4803-987E-F348A3F2F82D}" srcOrd="1" destOrd="0" presId="urn:microsoft.com/office/officeart/2005/8/layout/bProcess4"/>
    <dgm:cxn modelId="{1AB419EC-4200-41DC-814B-B2BB7307A8F7}" type="presParOf" srcId="{A4E48AAB-732D-4C28-BC15-AF3D4D27723C}" destId="{1BD42DC9-268F-4043-9E24-EE430A9EF6CB}" srcOrd="7" destOrd="0" presId="urn:microsoft.com/office/officeart/2005/8/layout/bProcess4"/>
    <dgm:cxn modelId="{C20D8CF9-0085-47B5-8AD6-6584FA575431}" type="presParOf" srcId="{A4E48AAB-732D-4C28-BC15-AF3D4D27723C}" destId="{8C03DA54-A7AB-47E1-A6C6-B298CBDAC27E}" srcOrd="8" destOrd="0" presId="urn:microsoft.com/office/officeart/2005/8/layout/bProcess4"/>
    <dgm:cxn modelId="{84E86376-A018-4C9C-8223-E81AAE81D2EF}" type="presParOf" srcId="{8C03DA54-A7AB-47E1-A6C6-B298CBDAC27E}" destId="{9CF5723B-A5DE-41FE-8F39-37EB65C26516}" srcOrd="0" destOrd="0" presId="urn:microsoft.com/office/officeart/2005/8/layout/bProcess4"/>
    <dgm:cxn modelId="{F3CF1126-B4C2-44A0-90DA-585A3D581165}" type="presParOf" srcId="{8C03DA54-A7AB-47E1-A6C6-B298CBDAC27E}" destId="{5146786E-B5CE-4234-BA4F-6A69D18A0B32}" srcOrd="1" destOrd="0" presId="urn:microsoft.com/office/officeart/2005/8/layout/bProcess4"/>
    <dgm:cxn modelId="{528782B3-D9D9-4244-BE68-A490E80ACFF2}" type="presParOf" srcId="{A4E48AAB-732D-4C28-BC15-AF3D4D27723C}" destId="{23B7C60D-9833-43C6-8258-C239B6709799}" srcOrd="9" destOrd="0" presId="urn:microsoft.com/office/officeart/2005/8/layout/bProcess4"/>
    <dgm:cxn modelId="{A1680B59-B72F-4905-9136-ED30C5E94487}" type="presParOf" srcId="{A4E48AAB-732D-4C28-BC15-AF3D4D27723C}" destId="{D032FF5D-0998-4BB6-88AE-44AAC1DBB247}" srcOrd="10" destOrd="0" presId="urn:microsoft.com/office/officeart/2005/8/layout/bProcess4"/>
    <dgm:cxn modelId="{FE439A9A-C2D8-4172-95E1-2BE18F0FBA71}" type="presParOf" srcId="{D032FF5D-0998-4BB6-88AE-44AAC1DBB247}" destId="{3DDE706C-C340-4E9F-BA1C-FB8E6B44DF38}" srcOrd="0" destOrd="0" presId="urn:microsoft.com/office/officeart/2005/8/layout/bProcess4"/>
    <dgm:cxn modelId="{191F93C7-6C9A-43A8-A0FB-0028939EA575}" type="presParOf" srcId="{D032FF5D-0998-4BB6-88AE-44AAC1DBB247}" destId="{0D1CA95D-4017-4195-AC54-62B33DC52E4C}" srcOrd="1" destOrd="0" presId="urn:microsoft.com/office/officeart/2005/8/layout/bProcess4"/>
    <dgm:cxn modelId="{F11E86E0-1E69-4E7A-BC60-44F7F3E8FD75}" type="presParOf" srcId="{A4E48AAB-732D-4C28-BC15-AF3D4D27723C}" destId="{D19F55C3-7B7F-4087-A187-E49F7500FD60}" srcOrd="11" destOrd="0" presId="urn:microsoft.com/office/officeart/2005/8/layout/bProcess4"/>
    <dgm:cxn modelId="{A1E57568-521F-4E4B-ADA2-6BC7CA841D52}" type="presParOf" srcId="{A4E48AAB-732D-4C28-BC15-AF3D4D27723C}" destId="{E0FA9184-6DE1-42DC-B1B8-EB20C4ED7A4A}" srcOrd="12" destOrd="0" presId="urn:microsoft.com/office/officeart/2005/8/layout/bProcess4"/>
    <dgm:cxn modelId="{30C08E85-2E5F-4B56-BF17-017E322E4B79}" type="presParOf" srcId="{E0FA9184-6DE1-42DC-B1B8-EB20C4ED7A4A}" destId="{DA91163E-8BD7-44B9-8CA1-89DC9A4FEC2B}" srcOrd="0" destOrd="0" presId="urn:microsoft.com/office/officeart/2005/8/layout/bProcess4"/>
    <dgm:cxn modelId="{C1ECD97A-943D-4B8E-8641-67D9533EF4D3}" type="presParOf" srcId="{E0FA9184-6DE1-42DC-B1B8-EB20C4ED7A4A}" destId="{E348A1F4-7DF0-48A9-847B-23304FE72B1D}" srcOrd="1" destOrd="0" presId="urn:microsoft.com/office/officeart/2005/8/layout/bProcess4"/>
    <dgm:cxn modelId="{D0BAE9DC-1145-47DB-8F63-FEF06D54F5BA}" type="presParOf" srcId="{A4E48AAB-732D-4C28-BC15-AF3D4D27723C}" destId="{014F75E7-44E4-416B-83BB-E67E8903D758}" srcOrd="13" destOrd="0" presId="urn:microsoft.com/office/officeart/2005/8/layout/bProcess4"/>
    <dgm:cxn modelId="{8D36136E-2B7A-465B-BA70-F1CFD9763135}" type="presParOf" srcId="{A4E48AAB-732D-4C28-BC15-AF3D4D27723C}" destId="{3F5189E9-9F2F-4C87-A3DA-1DB4E7BC60CF}" srcOrd="14" destOrd="0" presId="urn:microsoft.com/office/officeart/2005/8/layout/bProcess4"/>
    <dgm:cxn modelId="{0B84342F-5752-4AE4-A742-1B21FCFB7874}" type="presParOf" srcId="{3F5189E9-9F2F-4C87-A3DA-1DB4E7BC60CF}" destId="{38F6471F-F265-424A-B208-1A6428F39422}" srcOrd="0" destOrd="0" presId="urn:microsoft.com/office/officeart/2005/8/layout/bProcess4"/>
    <dgm:cxn modelId="{D4002999-F777-45D6-A6BE-A31F5AA7ACD9}" type="presParOf" srcId="{3F5189E9-9F2F-4C87-A3DA-1DB4E7BC60CF}" destId="{A636A838-49B4-4546-8CE0-B68877816048}" srcOrd="1" destOrd="0" presId="urn:microsoft.com/office/officeart/2005/8/layout/bProcess4"/>
    <dgm:cxn modelId="{FD27C71E-798E-4E1C-B03D-1694DA960B24}" type="presParOf" srcId="{A4E48AAB-732D-4C28-BC15-AF3D4D27723C}" destId="{5FA1323B-8E88-42B3-9AD3-D1E0DB2D4369}" srcOrd="15" destOrd="0" presId="urn:microsoft.com/office/officeart/2005/8/layout/bProcess4"/>
    <dgm:cxn modelId="{B388D3D1-E79A-4CE6-AFBE-CD618D7FAB10}" type="presParOf" srcId="{A4E48AAB-732D-4C28-BC15-AF3D4D27723C}" destId="{C43D5C81-7988-4643-A2CD-A45EE2889A3E}" srcOrd="16" destOrd="0" presId="urn:microsoft.com/office/officeart/2005/8/layout/bProcess4"/>
    <dgm:cxn modelId="{C7560182-9BFD-436D-8A53-EF305B0A1A8B}" type="presParOf" srcId="{C43D5C81-7988-4643-A2CD-A45EE2889A3E}" destId="{CBFCEB61-9451-4470-A8A2-25E6F4B61420}" srcOrd="0" destOrd="0" presId="urn:microsoft.com/office/officeart/2005/8/layout/bProcess4"/>
    <dgm:cxn modelId="{4F490763-0C78-4BF3-B1AC-B22C5BED3C4B}" type="presParOf" srcId="{C43D5C81-7988-4643-A2CD-A45EE2889A3E}" destId="{B6F290D4-5895-428D-A05D-5D850DB4C148}" srcOrd="1" destOrd="0" presId="urn:microsoft.com/office/officeart/2005/8/layout/bProcess4"/>
    <dgm:cxn modelId="{A1E3FF4D-1F80-4E65-8A3B-0ABE8F94F3C8}" type="presParOf" srcId="{A4E48AAB-732D-4C28-BC15-AF3D4D27723C}" destId="{3CD7352B-9BD2-4EE0-81B9-CE915F2D1B27}" srcOrd="17" destOrd="0" presId="urn:microsoft.com/office/officeart/2005/8/layout/bProcess4"/>
    <dgm:cxn modelId="{59635FA9-55A7-4821-9E0E-4990245AB38F}" type="presParOf" srcId="{A4E48AAB-732D-4C28-BC15-AF3D4D27723C}" destId="{23533406-0B52-4A1E-96D8-A0008D95F5FB}" srcOrd="18" destOrd="0" presId="urn:microsoft.com/office/officeart/2005/8/layout/bProcess4"/>
    <dgm:cxn modelId="{CC554ECE-41BB-4133-8E4C-B6666D1222F4}" type="presParOf" srcId="{23533406-0B52-4A1E-96D8-A0008D95F5FB}" destId="{FE5F95E1-39D3-4505-A502-DBBA79EE7765}" srcOrd="0" destOrd="0" presId="urn:microsoft.com/office/officeart/2005/8/layout/bProcess4"/>
    <dgm:cxn modelId="{6CA2BA25-23F3-4297-856F-567B685DB8D2}" type="presParOf" srcId="{23533406-0B52-4A1E-96D8-A0008D95F5FB}" destId="{1AA32B82-BEFB-4968-83DD-6BB9F6436AC3}" srcOrd="1" destOrd="0" presId="urn:microsoft.com/office/officeart/2005/8/layout/bProcess4"/>
    <dgm:cxn modelId="{4D277713-5EDE-4D67-AD47-412401DA1B0B}" type="presParOf" srcId="{A4E48AAB-732D-4C28-BC15-AF3D4D27723C}" destId="{FA4F9EC7-3559-4C12-B67C-8762900A0853}" srcOrd="19" destOrd="0" presId="urn:microsoft.com/office/officeart/2005/8/layout/bProcess4"/>
    <dgm:cxn modelId="{DE8A0912-800D-45AD-9D25-F2693A759A68}" type="presParOf" srcId="{A4E48AAB-732D-4C28-BC15-AF3D4D27723C}" destId="{B95BA104-903A-42F1-A933-F1335EEC93A3}" srcOrd="20" destOrd="0" presId="urn:microsoft.com/office/officeart/2005/8/layout/bProcess4"/>
    <dgm:cxn modelId="{000394C8-61D2-4CF6-9B0D-24B426B801AB}" type="presParOf" srcId="{B95BA104-903A-42F1-A933-F1335EEC93A3}" destId="{F3F39122-F272-4FC0-85E8-F8914F2BFC58}" srcOrd="0" destOrd="0" presId="urn:microsoft.com/office/officeart/2005/8/layout/bProcess4"/>
    <dgm:cxn modelId="{9DEEF31A-4A45-4A06-96A4-1A000AE5EE23}" type="presParOf" srcId="{B95BA104-903A-42F1-A933-F1335EEC93A3}" destId="{FB7C66B5-721A-47E8-8970-A39F388FCCBF}" srcOrd="1" destOrd="0" presId="urn:microsoft.com/office/officeart/2005/8/layout/bProcess4"/>
    <dgm:cxn modelId="{DCE6D96A-CA41-44CE-8E86-B44E8521F548}" type="presParOf" srcId="{A4E48AAB-732D-4C28-BC15-AF3D4D27723C}" destId="{EBCDD37F-8986-4D50-BB96-966783EA5CC3}" srcOrd="21" destOrd="0" presId="urn:microsoft.com/office/officeart/2005/8/layout/bProcess4"/>
    <dgm:cxn modelId="{FBBF3EE7-5A2F-4C79-804F-F2B04171090E}" type="presParOf" srcId="{A4E48AAB-732D-4C28-BC15-AF3D4D27723C}" destId="{ABE625D7-C00F-4806-89CE-A8158FDF1968}" srcOrd="22" destOrd="0" presId="urn:microsoft.com/office/officeart/2005/8/layout/bProcess4"/>
    <dgm:cxn modelId="{431A514F-4D54-4EB3-A43B-C670F3FE5715}" type="presParOf" srcId="{ABE625D7-C00F-4806-89CE-A8158FDF1968}" destId="{F8A81D05-D28D-4769-A319-FDD5C84FB858}" srcOrd="0" destOrd="0" presId="urn:microsoft.com/office/officeart/2005/8/layout/bProcess4"/>
    <dgm:cxn modelId="{B91A0F77-EF4E-4682-9789-ABEA71FA5D0C}" type="presParOf" srcId="{ABE625D7-C00F-4806-89CE-A8158FDF1968}" destId="{D47ACDCC-FCAA-48E0-822E-5DF573C8A19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FF58-2A96-4C2D-8EB8-123CC6D509AA}">
      <dsp:nvSpPr>
        <dsp:cNvPr id="0" name=""/>
        <dsp:cNvSpPr/>
      </dsp:nvSpPr>
      <dsp:spPr>
        <a:xfrm rot="5400000">
          <a:off x="1928837" y="1120702"/>
          <a:ext cx="1465082" cy="18117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8C7792-82ED-42EA-9C3C-B9945C04BEF5}">
      <dsp:nvSpPr>
        <dsp:cNvPr id="0" name=""/>
        <dsp:cNvSpPr/>
      </dsp:nvSpPr>
      <dsp:spPr>
        <a:xfrm>
          <a:off x="2255710" y="180752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Pemohon</a:t>
          </a:r>
          <a:endParaRPr lang="en-US" sz="1600" kern="1200" dirty="0"/>
        </a:p>
      </dsp:txBody>
      <dsp:txXfrm>
        <a:off x="2291087" y="216129"/>
        <a:ext cx="1942340" cy="1137102"/>
      </dsp:txXfrm>
    </dsp:sp>
    <dsp:sp modelId="{0DCBB7FF-ADE1-4D58-B6EC-2E2EA40A3C3C}">
      <dsp:nvSpPr>
        <dsp:cNvPr id="0" name=""/>
        <dsp:cNvSpPr/>
      </dsp:nvSpPr>
      <dsp:spPr>
        <a:xfrm rot="5400000">
          <a:off x="1915895" y="2604826"/>
          <a:ext cx="1490967" cy="181178"/>
        </a:xfrm>
        <a:prstGeom prst="rect">
          <a:avLst/>
        </a:prstGeom>
        <a:solidFill>
          <a:schemeClr val="accent2">
            <a:shade val="90000"/>
            <a:hueOff val="110190"/>
            <a:satOff val="-7668"/>
            <a:lumOff val="78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462D31-4164-43BC-A27B-D12EF1915626}">
      <dsp:nvSpPr>
        <dsp:cNvPr id="0" name=""/>
        <dsp:cNvSpPr/>
      </dsp:nvSpPr>
      <dsp:spPr>
        <a:xfrm>
          <a:off x="2255710" y="1651933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02494"/>
            <a:satOff val="-7603"/>
            <a:lumOff val="909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Sertifikasi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Pemerikasaan</a:t>
          </a:r>
          <a:r>
            <a:rPr lang="en-US" sz="1600" kern="1200" dirty="0"/>
            <a:t> </a:t>
          </a:r>
          <a:r>
            <a:rPr lang="en-US" sz="1600" kern="1200" dirty="0" err="1"/>
            <a:t>Pendahuluan</a:t>
          </a:r>
          <a:endParaRPr lang="en-US" sz="1600" kern="1200" dirty="0"/>
        </a:p>
      </dsp:txBody>
      <dsp:txXfrm>
        <a:off x="2291087" y="1687310"/>
        <a:ext cx="1942340" cy="1137102"/>
      </dsp:txXfrm>
    </dsp:sp>
    <dsp:sp modelId="{4977C3A9-A6F0-4212-A236-7D15F1AB6A52}">
      <dsp:nvSpPr>
        <dsp:cNvPr id="0" name=""/>
        <dsp:cNvSpPr/>
      </dsp:nvSpPr>
      <dsp:spPr>
        <a:xfrm rot="5400000">
          <a:off x="2017071" y="3997973"/>
          <a:ext cx="1288615" cy="181178"/>
        </a:xfrm>
        <a:prstGeom prst="rect">
          <a:avLst/>
        </a:prstGeom>
        <a:solidFill>
          <a:schemeClr val="accent2">
            <a:shade val="90000"/>
            <a:hueOff val="220380"/>
            <a:satOff val="-15336"/>
            <a:lumOff val="156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686CFC-0EF1-42BE-B016-A8C3967FB083}">
      <dsp:nvSpPr>
        <dsp:cNvPr id="0" name=""/>
        <dsp:cNvSpPr/>
      </dsp:nvSpPr>
      <dsp:spPr>
        <a:xfrm>
          <a:off x="2255710" y="3419330"/>
          <a:ext cx="2013094" cy="66445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04989"/>
            <a:satOff val="-15205"/>
            <a:lumOff val="1818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Klarifikasi</a:t>
          </a:r>
          <a:r>
            <a:rPr lang="en-US" sz="1600" kern="1200" dirty="0"/>
            <a:t> </a:t>
          </a:r>
          <a:r>
            <a:rPr lang="en-US" sz="1600" kern="1200" dirty="0" err="1"/>
            <a:t>Dokumen</a:t>
          </a:r>
          <a:endParaRPr lang="en-US" sz="1600" kern="1200" dirty="0"/>
        </a:p>
      </dsp:txBody>
      <dsp:txXfrm>
        <a:off x="2275171" y="3438791"/>
        <a:ext cx="1974172" cy="625532"/>
      </dsp:txXfrm>
    </dsp:sp>
    <dsp:sp modelId="{1BD42DC9-268F-4043-9E24-EE430A9EF6CB}">
      <dsp:nvSpPr>
        <dsp:cNvPr id="0" name=""/>
        <dsp:cNvSpPr/>
      </dsp:nvSpPr>
      <dsp:spPr>
        <a:xfrm rot="47388">
          <a:off x="2661225" y="4670614"/>
          <a:ext cx="3225978" cy="181178"/>
        </a:xfrm>
        <a:prstGeom prst="rect">
          <a:avLst/>
        </a:prstGeom>
        <a:solidFill>
          <a:schemeClr val="accent2">
            <a:shade val="90000"/>
            <a:hueOff val="330570"/>
            <a:satOff val="-23005"/>
            <a:lumOff val="23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A1998-8B64-4803-987E-F348A3F2F82D}">
      <dsp:nvSpPr>
        <dsp:cNvPr id="0" name=""/>
        <dsp:cNvSpPr/>
      </dsp:nvSpPr>
      <dsp:spPr>
        <a:xfrm>
          <a:off x="2255710" y="4440972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07483"/>
            <a:satOff val="-22808"/>
            <a:lumOff val="2727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Pemeriksaan</a:t>
          </a:r>
          <a:r>
            <a:rPr lang="en-US" sz="1600" kern="1200" dirty="0"/>
            <a:t> </a:t>
          </a:r>
          <a:r>
            <a:rPr lang="en-US" sz="1600" kern="1200" dirty="0" err="1"/>
            <a:t>Pendahuluan</a:t>
          </a:r>
          <a:endParaRPr lang="en-US" sz="1600" kern="1200" dirty="0"/>
        </a:p>
      </dsp:txBody>
      <dsp:txXfrm>
        <a:off x="2291087" y="4476349"/>
        <a:ext cx="1942340" cy="1137102"/>
      </dsp:txXfrm>
    </dsp:sp>
    <dsp:sp modelId="{23B7C60D-9833-43C6-8258-C239B6709799}">
      <dsp:nvSpPr>
        <dsp:cNvPr id="0" name=""/>
        <dsp:cNvSpPr/>
      </dsp:nvSpPr>
      <dsp:spPr>
        <a:xfrm rot="16200000">
          <a:off x="5054046" y="3853744"/>
          <a:ext cx="1672108" cy="181178"/>
        </a:xfrm>
        <a:prstGeom prst="rect">
          <a:avLst/>
        </a:prstGeom>
        <a:solidFill>
          <a:schemeClr val="accent2">
            <a:shade val="90000"/>
            <a:hueOff val="440760"/>
            <a:satOff val="-30673"/>
            <a:lumOff val="31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46786E-B5CE-4234-BA4F-6A69D18A0B32}">
      <dsp:nvSpPr>
        <dsp:cNvPr id="0" name=""/>
        <dsp:cNvSpPr/>
      </dsp:nvSpPr>
      <dsp:spPr>
        <a:xfrm>
          <a:off x="5484432" y="4488489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409978"/>
            <a:satOff val="-30411"/>
            <a:lumOff val="3636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Pemeriksaan</a:t>
          </a:r>
          <a:r>
            <a:rPr lang="en-US" sz="1600" kern="1200" dirty="0"/>
            <a:t> </a:t>
          </a:r>
          <a:r>
            <a:rPr lang="en-US" sz="1600" kern="1200" dirty="0" err="1"/>
            <a:t>pendahuluan</a:t>
          </a:r>
          <a:endParaRPr lang="en-US" sz="1600" kern="1200" dirty="0"/>
        </a:p>
      </dsp:txBody>
      <dsp:txXfrm>
        <a:off x="5519809" y="4523866"/>
        <a:ext cx="1942340" cy="1137102"/>
      </dsp:txXfrm>
    </dsp:sp>
    <dsp:sp modelId="{D19F55C3-7B7F-4087-A187-E49F7500FD60}">
      <dsp:nvSpPr>
        <dsp:cNvPr id="0" name=""/>
        <dsp:cNvSpPr/>
      </dsp:nvSpPr>
      <dsp:spPr>
        <a:xfrm rot="16200000">
          <a:off x="5153537" y="2275026"/>
          <a:ext cx="1473127" cy="181178"/>
        </a:xfrm>
        <a:prstGeom prst="rect">
          <a:avLst/>
        </a:prstGeom>
        <a:solidFill>
          <a:schemeClr val="accent2">
            <a:shade val="90000"/>
            <a:hueOff val="550950"/>
            <a:satOff val="-38341"/>
            <a:lumOff val="391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1CA95D-4017-4195-AC54-62B33DC52E4C}">
      <dsp:nvSpPr>
        <dsp:cNvPr id="0" name=""/>
        <dsp:cNvSpPr/>
      </dsp:nvSpPr>
      <dsp:spPr>
        <a:xfrm>
          <a:off x="5484432" y="2810280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12472"/>
            <a:satOff val="-38013"/>
            <a:lumOff val="4545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Pemeriksaan</a:t>
          </a:r>
          <a:r>
            <a:rPr lang="en-US" sz="1600" kern="1200" dirty="0"/>
            <a:t> </a:t>
          </a:r>
          <a:r>
            <a:rPr lang="en-US" sz="1600" kern="1200" dirty="0" err="1"/>
            <a:t>Pertanaman</a:t>
          </a:r>
          <a:endParaRPr lang="en-US" sz="1600" kern="1200" dirty="0"/>
        </a:p>
      </dsp:txBody>
      <dsp:txXfrm>
        <a:off x="5519809" y="2845657"/>
        <a:ext cx="1942340" cy="1137102"/>
      </dsp:txXfrm>
    </dsp:sp>
    <dsp:sp modelId="{014F75E7-44E4-416B-83BB-E67E8903D758}">
      <dsp:nvSpPr>
        <dsp:cNvPr id="0" name=""/>
        <dsp:cNvSpPr/>
      </dsp:nvSpPr>
      <dsp:spPr>
        <a:xfrm rot="16200000">
          <a:off x="5226783" y="870726"/>
          <a:ext cx="1326635" cy="181178"/>
        </a:xfrm>
        <a:prstGeom prst="rect">
          <a:avLst/>
        </a:prstGeom>
        <a:solidFill>
          <a:schemeClr val="accent2">
            <a:shade val="90000"/>
            <a:hueOff val="550950"/>
            <a:satOff val="-38341"/>
            <a:lumOff val="391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48A1F4-7DF0-48A9-847B-23304FE72B1D}">
      <dsp:nvSpPr>
        <dsp:cNvPr id="0" name=""/>
        <dsp:cNvSpPr/>
      </dsp:nvSpPr>
      <dsp:spPr>
        <a:xfrm>
          <a:off x="5484432" y="1498427"/>
          <a:ext cx="2013094" cy="87479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614967"/>
            <a:satOff val="-45616"/>
            <a:lumOff val="5454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Pemeriksaan</a:t>
          </a:r>
          <a:r>
            <a:rPr lang="en-US" sz="1600" kern="1200" dirty="0"/>
            <a:t> </a:t>
          </a:r>
          <a:r>
            <a:rPr lang="en-US" sz="1600" kern="1200" dirty="0" err="1"/>
            <a:t>Pertanaman</a:t>
          </a:r>
          <a:r>
            <a:rPr lang="en-US" sz="1600" kern="1200" dirty="0"/>
            <a:t> I</a:t>
          </a:r>
        </a:p>
      </dsp:txBody>
      <dsp:txXfrm>
        <a:off x="5510054" y="1524049"/>
        <a:ext cx="1961850" cy="823546"/>
      </dsp:txXfrm>
    </dsp:sp>
    <dsp:sp modelId="{5FA1323B-8E88-42B3-9AD3-D1E0DB2D4369}">
      <dsp:nvSpPr>
        <dsp:cNvPr id="0" name=""/>
        <dsp:cNvSpPr/>
      </dsp:nvSpPr>
      <dsp:spPr>
        <a:xfrm>
          <a:off x="5893150" y="204359"/>
          <a:ext cx="3091811" cy="181178"/>
        </a:xfrm>
        <a:prstGeom prst="rect">
          <a:avLst/>
        </a:prstGeom>
        <a:solidFill>
          <a:schemeClr val="accent2">
            <a:shade val="90000"/>
            <a:hueOff val="440760"/>
            <a:satOff val="-30673"/>
            <a:lumOff val="313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36A838-49B4-4546-8CE0-B68877816048}">
      <dsp:nvSpPr>
        <dsp:cNvPr id="0" name=""/>
        <dsp:cNvSpPr/>
      </dsp:nvSpPr>
      <dsp:spPr>
        <a:xfrm>
          <a:off x="5484432" y="0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12472"/>
            <a:satOff val="-38013"/>
            <a:lumOff val="4545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Pemeriksaan</a:t>
          </a:r>
          <a:r>
            <a:rPr lang="en-US" sz="1600" kern="1200" dirty="0"/>
            <a:t> </a:t>
          </a:r>
          <a:r>
            <a:rPr lang="en-US" sz="1600" kern="1200" dirty="0" err="1"/>
            <a:t>Siap</a:t>
          </a:r>
          <a:r>
            <a:rPr lang="en-US" sz="1600" kern="1200" dirty="0"/>
            <a:t> </a:t>
          </a:r>
          <a:r>
            <a:rPr lang="en-US" sz="1600" kern="1200" dirty="0" err="1"/>
            <a:t>Salur</a:t>
          </a:r>
          <a:endParaRPr lang="en-US" sz="1600" kern="1200" dirty="0"/>
        </a:p>
      </dsp:txBody>
      <dsp:txXfrm>
        <a:off x="5519809" y="35377"/>
        <a:ext cx="1942340" cy="1137102"/>
      </dsp:txXfrm>
    </dsp:sp>
    <dsp:sp modelId="{3CD7352B-9BD2-4EE0-81B9-CE915F2D1B27}">
      <dsp:nvSpPr>
        <dsp:cNvPr id="0" name=""/>
        <dsp:cNvSpPr/>
      </dsp:nvSpPr>
      <dsp:spPr>
        <a:xfrm rot="5387202">
          <a:off x="8270129" y="927969"/>
          <a:ext cx="1441130" cy="181178"/>
        </a:xfrm>
        <a:prstGeom prst="rect">
          <a:avLst/>
        </a:prstGeom>
        <a:solidFill>
          <a:schemeClr val="accent2">
            <a:shade val="90000"/>
            <a:hueOff val="330570"/>
            <a:satOff val="-23005"/>
            <a:lumOff val="23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F290D4-5895-428D-A05D-5D850DB4C148}">
      <dsp:nvSpPr>
        <dsp:cNvPr id="0" name=""/>
        <dsp:cNvSpPr/>
      </dsp:nvSpPr>
      <dsp:spPr>
        <a:xfrm>
          <a:off x="8582343" y="0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409978"/>
            <a:satOff val="-30411"/>
            <a:lumOff val="3636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Penerbitan</a:t>
          </a:r>
          <a:r>
            <a:rPr lang="en-US" sz="1600" kern="1200" dirty="0"/>
            <a:t> </a:t>
          </a:r>
          <a:r>
            <a:rPr lang="en-US" sz="1600" kern="1200" dirty="0" err="1"/>
            <a:t>Sertifikat</a:t>
          </a:r>
          <a:endParaRPr lang="en-US" sz="1600" kern="1200" dirty="0"/>
        </a:p>
      </dsp:txBody>
      <dsp:txXfrm>
        <a:off x="8617720" y="35377"/>
        <a:ext cx="1942340" cy="1137102"/>
      </dsp:txXfrm>
    </dsp:sp>
    <dsp:sp modelId="{FA4F9EC7-3559-4C12-B67C-8762900A0853}">
      <dsp:nvSpPr>
        <dsp:cNvPr id="0" name=""/>
        <dsp:cNvSpPr/>
      </dsp:nvSpPr>
      <dsp:spPr>
        <a:xfrm rot="5411520">
          <a:off x="8251998" y="2393517"/>
          <a:ext cx="1483884" cy="181178"/>
        </a:xfrm>
        <a:prstGeom prst="rect">
          <a:avLst/>
        </a:prstGeom>
        <a:solidFill>
          <a:schemeClr val="accent2">
            <a:shade val="90000"/>
            <a:hueOff val="220380"/>
            <a:satOff val="-15336"/>
            <a:lumOff val="156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A32B82-BEFB-4968-83DD-6BB9F6436AC3}">
      <dsp:nvSpPr>
        <dsp:cNvPr id="0" name=""/>
        <dsp:cNvSpPr/>
      </dsp:nvSpPr>
      <dsp:spPr>
        <a:xfrm>
          <a:off x="8590758" y="1444170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07483"/>
            <a:satOff val="-22808"/>
            <a:lumOff val="2727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Permohonan</a:t>
          </a:r>
          <a:r>
            <a:rPr lang="en-US" sz="1600" kern="1200" dirty="0"/>
            <a:t> Register Label</a:t>
          </a:r>
        </a:p>
      </dsp:txBody>
      <dsp:txXfrm>
        <a:off x="8626135" y="1479547"/>
        <a:ext cx="1942340" cy="1137102"/>
      </dsp:txXfrm>
    </dsp:sp>
    <dsp:sp modelId="{EBCDD37F-8986-4D50-BB96-966783EA5CC3}">
      <dsp:nvSpPr>
        <dsp:cNvPr id="0" name=""/>
        <dsp:cNvSpPr/>
      </dsp:nvSpPr>
      <dsp:spPr>
        <a:xfrm rot="5407907">
          <a:off x="8241434" y="3889853"/>
          <a:ext cx="1496599" cy="181178"/>
        </a:xfrm>
        <a:prstGeom prst="rect">
          <a:avLst/>
        </a:prstGeom>
        <a:solidFill>
          <a:schemeClr val="accent2">
            <a:shade val="90000"/>
            <a:hueOff val="110190"/>
            <a:satOff val="-7668"/>
            <a:lumOff val="78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7C66B5-721A-47E8-8970-A39F388FCCBF}">
      <dsp:nvSpPr>
        <dsp:cNvPr id="0" name=""/>
        <dsp:cNvSpPr/>
      </dsp:nvSpPr>
      <dsp:spPr>
        <a:xfrm>
          <a:off x="8585785" y="2934146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04989"/>
            <a:satOff val="-15205"/>
            <a:lumOff val="1818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Permohonan</a:t>
          </a:r>
          <a:r>
            <a:rPr lang="en-US" sz="1600" kern="1200" dirty="0"/>
            <a:t> Pasang Label</a:t>
          </a:r>
        </a:p>
      </dsp:txBody>
      <dsp:txXfrm>
        <a:off x="8621162" y="2969523"/>
        <a:ext cx="1942340" cy="1137102"/>
      </dsp:txXfrm>
    </dsp:sp>
    <dsp:sp modelId="{D47ACDCC-FCAA-48E0-822E-5DF573C8A195}">
      <dsp:nvSpPr>
        <dsp:cNvPr id="0" name=""/>
        <dsp:cNvSpPr/>
      </dsp:nvSpPr>
      <dsp:spPr>
        <a:xfrm>
          <a:off x="8582343" y="4436841"/>
          <a:ext cx="2013094" cy="120785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02494"/>
            <a:satOff val="-7603"/>
            <a:lumOff val="909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Pengawasan</a:t>
          </a:r>
          <a:r>
            <a:rPr lang="en-US" sz="1600" kern="1200" dirty="0"/>
            <a:t> </a:t>
          </a:r>
          <a:r>
            <a:rPr lang="en-US" sz="1600" kern="1200" dirty="0" err="1"/>
            <a:t>Pemasangan</a:t>
          </a:r>
          <a:r>
            <a:rPr lang="en-US" sz="1600" kern="1200" dirty="0"/>
            <a:t> Label</a:t>
          </a:r>
        </a:p>
      </dsp:txBody>
      <dsp:txXfrm>
        <a:off x="8617720" y="4472218"/>
        <a:ext cx="1942340" cy="1137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3059-50B2-4ECA-A0CF-09E554E7E7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051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3B73-8D5B-471F-A85D-DA5C47329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3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3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7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6872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16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536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23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92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69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775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84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73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23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41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565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58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96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E28D90-E8F1-400D-86C3-449291C76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t="-2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AF04ED-B324-47B4-9B46-D0F8C2AB3991}"/>
              </a:ext>
            </a:extLst>
          </p:cNvPr>
          <p:cNvSpPr/>
          <p:nvPr/>
        </p:nvSpPr>
        <p:spPr>
          <a:xfrm>
            <a:off x="-171086" y="-99392"/>
            <a:ext cx="9495614" cy="712879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44" y="953433"/>
            <a:ext cx="79752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Mekanisme 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id-I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ertifikasi </a:t>
            </a:r>
          </a:p>
          <a:p>
            <a:pPr algn="ctr"/>
            <a:r>
              <a:rPr lang="id-I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Benih </a:t>
            </a:r>
            <a:r>
              <a:rPr lang="en-US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J</a:t>
            </a:r>
            <a:r>
              <a:rPr lang="id-I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eruk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581128"/>
            <a:ext cx="84134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BALAI PENGAWASAN DAN SERTIFIKASI BENIH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JAWA TENGAH</a:t>
            </a:r>
          </a:p>
          <a:p>
            <a:pPr algn="ctr"/>
            <a:r>
              <a:rPr lang="en-US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id-I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21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2800" b="1" dirty="0"/>
              <a:t>V.   Pemeriksaan Lapangan</a:t>
            </a:r>
          </a:p>
          <a:p>
            <a:pPr>
              <a:buNone/>
            </a:pPr>
            <a:r>
              <a:rPr lang="id-ID" sz="2000" dirty="0"/>
              <a:t>     1. Klarifikasi dokumen </a:t>
            </a:r>
          </a:p>
          <a:p>
            <a:pPr>
              <a:buNone/>
            </a:pPr>
            <a:r>
              <a:rPr lang="id-ID" sz="2000" dirty="0"/>
              <a:t>         sblm kegiatan di lapangan untuk memastikan kesesuaian </a:t>
            </a:r>
          </a:p>
          <a:p>
            <a:pPr>
              <a:buNone/>
            </a:pPr>
            <a:r>
              <a:rPr lang="id-ID" sz="2000" dirty="0"/>
              <a:t>         dokumen , oleh PBT, pemberian no. Induk.</a:t>
            </a:r>
          </a:p>
          <a:p>
            <a:pPr>
              <a:buNone/>
            </a:pPr>
            <a:r>
              <a:rPr lang="id-ID" sz="2000" dirty="0"/>
              <a:t>     2. Pemeriksaan Pendahuluan</a:t>
            </a:r>
          </a:p>
          <a:p>
            <a:pPr>
              <a:buNone/>
            </a:pPr>
            <a:r>
              <a:rPr lang="id-ID" sz="2000" dirty="0"/>
              <a:t>         dilakukan thd dokumen yg sdh mempunyai no induk, dilakukan </a:t>
            </a:r>
          </a:p>
          <a:p>
            <a:pPr>
              <a:buNone/>
            </a:pPr>
            <a:r>
              <a:rPr lang="id-ID" sz="2000" dirty="0"/>
              <a:t>         sebelum pengambilan mata tempel, entris, atau bahan stek, </a:t>
            </a:r>
          </a:p>
          <a:p>
            <a:pPr>
              <a:buNone/>
            </a:pPr>
            <a:r>
              <a:rPr lang="id-ID" sz="2000" dirty="0"/>
              <a:t>         faktor yg diperiksa kebenaran lokasi, benih sumber (jenis, kelas,</a:t>
            </a:r>
          </a:p>
          <a:p>
            <a:pPr>
              <a:buNone/>
            </a:pPr>
            <a:r>
              <a:rPr lang="id-ID" sz="2000" dirty="0"/>
              <a:t>         kesehatan / kelayakan PI), laporan hasil menggunakan formulir</a:t>
            </a:r>
          </a:p>
          <a:p>
            <a:pPr>
              <a:buNone/>
            </a:pPr>
            <a:r>
              <a:rPr lang="id-ID" sz="2000" dirty="0"/>
              <a:t>         SL01.</a:t>
            </a:r>
          </a:p>
          <a:p>
            <a:pPr>
              <a:buNone/>
            </a:pPr>
            <a:r>
              <a:rPr lang="id-ID" sz="2000" dirty="0"/>
              <a:t>         Pemeriksaan PI dilaksanakan saat pengambilan mata</a:t>
            </a:r>
          </a:p>
          <a:p>
            <a:pPr>
              <a:buNone/>
            </a:pPr>
            <a:r>
              <a:rPr lang="id-ID" sz="2000" dirty="0"/>
              <a:t>         entris, bahan stek, PI telah teregister di BPSB, PI dlm kondisi </a:t>
            </a:r>
          </a:p>
          <a:p>
            <a:pPr>
              <a:buNone/>
            </a:pPr>
            <a:r>
              <a:rPr lang="id-ID" sz="2000" dirty="0"/>
              <a:t>         sehat dan pada fase dorman, cukup memenuhi kebutuhan.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5649491"/>
          </a:xfrm>
        </p:spPr>
        <p:txBody>
          <a:bodyPr>
            <a:normAutofit fontScale="85000" lnSpcReduction="20000"/>
          </a:bodyPr>
          <a:lstStyle/>
          <a:p>
            <a:r>
              <a:rPr lang="id-ID" sz="2000" dirty="0"/>
              <a:t>Faktor yg diperiksa : keabsahan dokumen, kesesuaian deskripsi PI, Kesehatan PI, Kondisi fisiologis, estimasi jml entris / stek yang memenuhi syarat.</a:t>
            </a:r>
          </a:p>
          <a:p>
            <a:endParaRPr lang="id-ID" sz="2000" dirty="0"/>
          </a:p>
          <a:p>
            <a:pPr marL="0" indent="0">
              <a:buNone/>
            </a:pPr>
            <a:r>
              <a:rPr lang="id-ID" sz="2000" dirty="0"/>
              <a:t>3.  Pemeriksaan Pertanaman  </a:t>
            </a:r>
          </a:p>
          <a:p>
            <a:pPr marL="0" indent="0">
              <a:buNone/>
            </a:pPr>
            <a:r>
              <a:rPr lang="id-ID" sz="2000" dirty="0"/>
              <a:t>     dilaksanakan 2 kali :</a:t>
            </a:r>
          </a:p>
          <a:p>
            <a:pPr marL="0" indent="0">
              <a:buNone/>
            </a:pPr>
            <a:r>
              <a:rPr lang="id-ID" sz="2000" dirty="0"/>
              <a:t>     a. Permohonan pemeriksaan pertanaman diajukan 7 hari sebelum </a:t>
            </a:r>
          </a:p>
          <a:p>
            <a:pPr marL="0" indent="0">
              <a:buNone/>
            </a:pPr>
            <a:r>
              <a:rPr lang="id-ID" sz="2000" dirty="0"/>
              <a:t>         pelaksanaan pemeriksaan.</a:t>
            </a:r>
          </a:p>
          <a:p>
            <a:pPr marL="0" indent="0">
              <a:buNone/>
            </a:pPr>
            <a:r>
              <a:rPr lang="id-ID" sz="2000" dirty="0"/>
              <a:t>     b. Pemeriksaan pertama maksimal 30 hari setelah perbanyakan.</a:t>
            </a:r>
          </a:p>
          <a:p>
            <a:pPr marL="0" indent="0">
              <a:buNone/>
            </a:pPr>
            <a:r>
              <a:rPr lang="id-ID" sz="2000" dirty="0"/>
              <a:t>     c. Pemeriksaan pertanaman kedua pada saat menjelang siap edar.</a:t>
            </a:r>
          </a:p>
          <a:p>
            <a:pPr marL="0" indent="0">
              <a:buNone/>
            </a:pPr>
            <a:r>
              <a:rPr lang="id-ID" sz="2000" dirty="0"/>
              <a:t>     d. Faktor yg diperiksa meliputi :</a:t>
            </a:r>
          </a:p>
          <a:p>
            <a:pPr marL="2514600" indent="-2514600">
              <a:buNone/>
            </a:pPr>
            <a:r>
              <a:rPr lang="id-ID" sz="2000" dirty="0"/>
              <a:t>         Pemeriksaan I  : ketinggian okulasi, penyambungan pucuk, atau susua</a:t>
            </a:r>
            <a:r>
              <a:rPr lang="en-US" sz="2000" dirty="0"/>
              <a:t>n </a:t>
            </a:r>
            <a:r>
              <a:rPr lang="id-ID" sz="2000" dirty="0"/>
              <a:t>pada batang bawah, kelayakan benih dan tingkat keberhasilan dari perbanyakan tersebut.</a:t>
            </a:r>
          </a:p>
          <a:p>
            <a:pPr marL="0" indent="0">
              <a:buNone/>
            </a:pPr>
            <a:r>
              <a:rPr lang="id-ID" sz="2000" dirty="0"/>
              <a:t>         Pemeriksaan II : Kelayakan benih hasil okulasi, sambung pucuk, atau</a:t>
            </a:r>
          </a:p>
          <a:p>
            <a:pPr marL="0" indent="0">
              <a:buNone/>
            </a:pPr>
            <a:r>
              <a:rPr lang="id-ID" sz="2000" dirty="0"/>
              <a:t>                                    susuan dan jumlah benih hasil perbanyakan yang </a:t>
            </a:r>
          </a:p>
          <a:p>
            <a:pPr marL="0" indent="0">
              <a:buNone/>
            </a:pPr>
            <a:r>
              <a:rPr lang="id-ID" sz="2000" dirty="0"/>
              <a:t>                                    memenuhi syarat. </a:t>
            </a:r>
          </a:p>
          <a:p>
            <a:pPr marL="0" indent="0">
              <a:buNone/>
            </a:pPr>
            <a:r>
              <a:rPr lang="id-ID" sz="2000" dirty="0"/>
              <a:t>                               </a:t>
            </a:r>
          </a:p>
          <a:p>
            <a:pPr>
              <a:buNone/>
            </a:pPr>
            <a:endParaRPr lang="id-ID" sz="2000" dirty="0"/>
          </a:p>
          <a:p>
            <a:endParaRPr lang="id-ID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433467"/>
          </a:xfrm>
        </p:spPr>
        <p:txBody>
          <a:bodyPr/>
          <a:lstStyle/>
          <a:p>
            <a:pPr marL="0" indent="0">
              <a:buNone/>
            </a:pPr>
            <a:r>
              <a:rPr lang="id-ID" sz="2000" dirty="0"/>
              <a:t>     e. Hasil pemeriksaan dinyatakan lulus apabila memenuhi PTM.</a:t>
            </a:r>
          </a:p>
          <a:p>
            <a:pPr marL="0" indent="0">
              <a:buNone/>
            </a:pPr>
            <a:r>
              <a:rPr lang="id-ID" sz="2000" dirty="0"/>
              <a:t>      f. Hasil pemeriksaan dilberitahukan kepada pemohon</a:t>
            </a:r>
          </a:p>
          <a:p>
            <a:pPr marL="0" indent="0">
              <a:buNone/>
            </a:pPr>
            <a:r>
              <a:rPr lang="id-ID" sz="2000" dirty="0"/>
              <a:t>  </a:t>
            </a:r>
          </a:p>
          <a:p>
            <a:pPr>
              <a:buAutoNum type="arabicPeriod" startAt="4"/>
            </a:pPr>
            <a:r>
              <a:rPr lang="id-ID" sz="2000" dirty="0"/>
              <a:t>Pemeriksaan untuk Pelabelan Ulang</a:t>
            </a:r>
          </a:p>
          <a:p>
            <a:pPr marL="0" indent="0">
              <a:buNone/>
            </a:pPr>
            <a:r>
              <a:rPr lang="id-ID" sz="2000" dirty="0"/>
              <a:t>     </a:t>
            </a:r>
            <a:r>
              <a:rPr lang="id-ID" sz="2000" b="1" dirty="0"/>
              <a:t>(Hanya dilakukan untuk jenis tanaman jeruk)</a:t>
            </a:r>
          </a:p>
          <a:p>
            <a:pPr marL="0" indent="0">
              <a:buNone/>
            </a:pPr>
            <a:r>
              <a:rPr lang="id-ID" sz="2000" dirty="0"/>
              <a:t>     a. Dilaksanakan sebelum berakhirnya masa edar label.</a:t>
            </a:r>
          </a:p>
          <a:p>
            <a:pPr marL="0" indent="0">
              <a:buNone/>
            </a:pPr>
            <a:r>
              <a:rPr lang="id-ID" sz="2000" dirty="0"/>
              <a:t>     b. Dilakukan pemeriksaan thd kelayakan benih (kesesuaian deskripsi,</a:t>
            </a:r>
          </a:p>
          <a:p>
            <a:pPr marL="625475" indent="-625475">
              <a:buNone/>
            </a:pPr>
            <a:r>
              <a:rPr lang="id-ID" sz="2000" dirty="0"/>
              <a:t>         kesehatan tanaman, kelainan fisiologis dan vigor) dan jumlah benih yang</a:t>
            </a:r>
            <a:r>
              <a:rPr lang="en-US" sz="2000" dirty="0"/>
              <a:t> </a:t>
            </a:r>
            <a:r>
              <a:rPr lang="id-ID" sz="2000" dirty="0"/>
              <a:t>memenuhi syarat.</a:t>
            </a:r>
          </a:p>
          <a:p>
            <a:pPr marL="0" indent="0">
              <a:buNone/>
            </a:pPr>
            <a:r>
              <a:rPr lang="id-ID" sz="2000" dirty="0"/>
              <a:t>     c. Hasil pemeriksaan dinyatakan lulus apabila memenuhi PTM</a:t>
            </a:r>
          </a:p>
          <a:p>
            <a:pPr marL="0" indent="0">
              <a:buNone/>
            </a:pPr>
            <a:r>
              <a:rPr lang="id-ID" sz="2000" dirty="0"/>
              <a:t>     d. Hasil pemeriksaan diberitahukan kepada pemohon </a:t>
            </a:r>
          </a:p>
        </p:txBody>
      </p:sp>
    </p:spTree>
    <p:extLst>
      <p:ext uri="{BB962C8B-B14F-4D97-AF65-F5344CB8AC3E}">
        <p14:creationId xmlns:p14="http://schemas.microsoft.com/office/powerpoint/2010/main" val="251073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20688" y="188640"/>
            <a:ext cx="7702624" cy="288031"/>
          </a:xfrm>
        </p:spPr>
        <p:txBody>
          <a:bodyPr/>
          <a:lstStyle/>
          <a:p>
            <a:pPr algn="l"/>
            <a:r>
              <a:rPr lang="en-US" sz="1800" dirty="0"/>
              <a:t>5. </a:t>
            </a:r>
            <a:r>
              <a:rPr lang="en-US" sz="1800" dirty="0" err="1"/>
              <a:t>Persyaratan</a:t>
            </a:r>
            <a:r>
              <a:rPr lang="en-US" sz="1800" dirty="0"/>
              <a:t>  Teknis Minimal </a:t>
            </a:r>
            <a:r>
              <a:rPr lang="en-US" sz="1800" dirty="0" err="1"/>
              <a:t>Benih</a:t>
            </a:r>
            <a:r>
              <a:rPr lang="en-US" sz="1800" dirty="0"/>
              <a:t> </a:t>
            </a:r>
            <a:r>
              <a:rPr lang="en-US" sz="1800" dirty="0" err="1"/>
              <a:t>Jeruk</a:t>
            </a:r>
            <a:endParaRPr lang="id-ID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2" t="-6" r="1"/>
          <a:stretch/>
        </p:blipFill>
        <p:spPr>
          <a:xfrm>
            <a:off x="1115616" y="506640"/>
            <a:ext cx="5761037" cy="6151563"/>
          </a:xfrm>
          <a:prstGeom prst="round2DiagRect">
            <a:avLst>
              <a:gd name="adj1" fmla="val 625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86789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sz="2400" dirty="0"/>
              <a:t>6.  Penerbitan Sertifikat</a:t>
            </a:r>
          </a:p>
          <a:p>
            <a:pPr marL="0" indent="0">
              <a:buNone/>
            </a:pPr>
            <a:r>
              <a:rPr lang="id-ID" sz="2000" dirty="0"/>
              <a:t>     Sertifikat diterbitkan untuk setiap kelompok benih yang telah lulus</a:t>
            </a:r>
          </a:p>
          <a:p>
            <a:pPr marL="0" indent="0">
              <a:buNone/>
            </a:pPr>
            <a:r>
              <a:rPr lang="id-ID" sz="2000" dirty="0"/>
              <a:t>     pemeriksaan lapang. Untuk pemasangan label pada kelompok benih yang</a:t>
            </a:r>
          </a:p>
          <a:p>
            <a:pPr marL="0" indent="0">
              <a:buNone/>
            </a:pPr>
            <a:r>
              <a:rPr lang="id-ID" sz="2000" dirty="0"/>
              <a:t>     lulus, pemohon mengajukan permohonan registrasi label.</a:t>
            </a:r>
          </a:p>
          <a:p>
            <a:pPr>
              <a:buAutoNum type="arabicPeriod" startAt="7"/>
            </a:pPr>
            <a:r>
              <a:rPr lang="id-ID" sz="2400" dirty="0"/>
              <a:t>Pelabelan</a:t>
            </a:r>
          </a:p>
          <a:p>
            <a:pPr marL="0" indent="0">
              <a:buNone/>
            </a:pPr>
            <a:r>
              <a:rPr lang="id-ID" sz="2000" dirty="0"/>
              <a:t>     a. Isi label meliputi :</a:t>
            </a:r>
          </a:p>
          <a:p>
            <a:pPr marL="0" indent="0">
              <a:buNone/>
            </a:pPr>
            <a:r>
              <a:rPr lang="id-ID" sz="2000" dirty="0"/>
              <a:t>         - Nama produsen benih         : ............</a:t>
            </a:r>
          </a:p>
          <a:p>
            <a:pPr marL="0" indent="0">
              <a:buNone/>
            </a:pPr>
            <a:r>
              <a:rPr lang="id-ID" sz="2000" dirty="0"/>
              <a:t>         - Alamat produsen benih       : ...........</a:t>
            </a:r>
          </a:p>
          <a:p>
            <a:pPr marL="0" indent="0">
              <a:buNone/>
            </a:pPr>
            <a:r>
              <a:rPr lang="id-ID" sz="2000" dirty="0"/>
              <a:t>         - No. Induk sertifikasi             : ............</a:t>
            </a:r>
          </a:p>
          <a:p>
            <a:pPr marL="0" indent="0">
              <a:buNone/>
            </a:pPr>
            <a:r>
              <a:rPr lang="id-ID" sz="2000" dirty="0"/>
              <a:t>         - Jenis Tanaman                    : ............</a:t>
            </a:r>
          </a:p>
          <a:p>
            <a:pPr marL="0" indent="0">
              <a:buNone/>
            </a:pPr>
            <a:r>
              <a:rPr lang="id-ID" sz="2000" dirty="0"/>
              <a:t>         - Varietas batang bawah        : ............</a:t>
            </a:r>
          </a:p>
          <a:p>
            <a:pPr marL="0" indent="0">
              <a:buNone/>
            </a:pPr>
            <a:r>
              <a:rPr lang="id-ID" sz="2000" dirty="0"/>
              <a:t>         - Varietas batang atas            : ............</a:t>
            </a:r>
          </a:p>
          <a:p>
            <a:pPr marL="0" indent="0">
              <a:buNone/>
            </a:pPr>
            <a:r>
              <a:rPr lang="id-ID" sz="2000" dirty="0"/>
              <a:t>         - Tanggal okulasi                    : ............</a:t>
            </a:r>
          </a:p>
          <a:p>
            <a:pPr marL="0" indent="0">
              <a:buNone/>
            </a:pPr>
            <a:r>
              <a:rPr lang="id-ID" sz="2000" dirty="0"/>
              <a:t>         - Tanggal pemeriksaan akhir  : ............</a:t>
            </a:r>
          </a:p>
          <a:p>
            <a:pPr marL="0" indent="0">
              <a:buNone/>
            </a:pPr>
            <a:r>
              <a:rPr lang="id-ID" sz="2000" dirty="0"/>
              <a:t>         -  Masa berlaku label (jeruk)   : ............</a:t>
            </a:r>
          </a:p>
          <a:p>
            <a:pPr marL="0" indent="0">
              <a:buNone/>
            </a:pPr>
            <a:r>
              <a:rPr lang="id-ID" sz="2000" dirty="0"/>
              <a:t>         -  Nomor seri albel                  : ............</a:t>
            </a:r>
          </a:p>
        </p:txBody>
      </p:sp>
    </p:spTree>
    <p:extLst>
      <p:ext uri="{BB962C8B-B14F-4D97-AF65-F5344CB8AC3E}">
        <p14:creationId xmlns:p14="http://schemas.microsoft.com/office/powerpoint/2010/main" val="296255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000" dirty="0"/>
              <a:t>     b. Warna Label</a:t>
            </a:r>
          </a:p>
          <a:p>
            <a:pPr marL="0" indent="0">
              <a:buNone/>
            </a:pPr>
            <a:r>
              <a:rPr lang="id-ID" sz="2000" dirty="0"/>
              <a:t>         Warna label sesuai kelas benih :</a:t>
            </a:r>
          </a:p>
          <a:p>
            <a:pPr marL="0" indent="0">
              <a:buNone/>
            </a:pPr>
            <a:r>
              <a:rPr lang="id-ID" sz="2000" dirty="0"/>
              <a:t>         -  Kuning untuk Benih Penjenis.</a:t>
            </a:r>
          </a:p>
          <a:p>
            <a:pPr marL="0" indent="0">
              <a:buNone/>
            </a:pPr>
            <a:r>
              <a:rPr lang="id-ID" sz="2000" dirty="0"/>
              <a:t>         -  Putih untuk Benih Dasar.</a:t>
            </a:r>
          </a:p>
          <a:p>
            <a:pPr marL="0" indent="0">
              <a:buNone/>
            </a:pPr>
            <a:r>
              <a:rPr lang="id-ID" sz="2000" dirty="0"/>
              <a:t>         -  Ungu untuk Benih Pokok.</a:t>
            </a:r>
          </a:p>
          <a:p>
            <a:pPr marL="0" indent="0">
              <a:buNone/>
            </a:pPr>
            <a:r>
              <a:rPr lang="id-ID" sz="2000" dirty="0"/>
              <a:t>         -  Biru untuk Benih Sebar. </a:t>
            </a:r>
          </a:p>
          <a:p>
            <a:pPr marL="0" indent="0">
              <a:buNone/>
            </a:pPr>
            <a:r>
              <a:rPr lang="id-ID" sz="2000" dirty="0"/>
              <a:t>     c. Spesifikasi label :</a:t>
            </a:r>
          </a:p>
          <a:p>
            <a:pPr marL="0" indent="0">
              <a:buNone/>
            </a:pPr>
            <a:r>
              <a:rPr lang="id-ID" sz="2000" dirty="0"/>
              <a:t>         -  Bahan kertas / bahan lain yang kuat, tidak mudah robek / luntur.</a:t>
            </a:r>
          </a:p>
          <a:p>
            <a:pPr marL="0" indent="0">
              <a:buNone/>
            </a:pPr>
            <a:r>
              <a:rPr lang="id-ID" sz="2000" dirty="0"/>
              <a:t>         -  Berbahasa Indonesia, mudah dibaca.</a:t>
            </a:r>
          </a:p>
          <a:p>
            <a:pPr marL="860425" indent="-860425">
              <a:buNone/>
            </a:pPr>
            <a:r>
              <a:rPr lang="id-ID" sz="2000" dirty="0"/>
              <a:t>         -  Bentuk segi empat, perbandingan lebar dengan panjang = 1 : (2-3)</a:t>
            </a:r>
          </a:p>
          <a:p>
            <a:pPr marL="0" indent="0">
              <a:buNone/>
            </a:pPr>
            <a:r>
              <a:rPr lang="id-ID" sz="2000" dirty="0"/>
              <a:t>     d. Masa Berlaku label jeruk :</a:t>
            </a:r>
          </a:p>
          <a:p>
            <a:pPr marL="0" indent="0">
              <a:buNone/>
            </a:pPr>
            <a:r>
              <a:rPr lang="id-ID" sz="2000" dirty="0"/>
              <a:t>         -  Selama 3 bulan, dihitung dari tanggal pemeriksaan siap salur.</a:t>
            </a:r>
          </a:p>
          <a:p>
            <a:pPr marL="0" indent="0">
              <a:buNone/>
            </a:pPr>
            <a:r>
              <a:rPr lang="id-ID" sz="2000" dirty="0"/>
              <a:t>         -  Masa berlaku label dapat diperpanjang selama 2 bulan.</a:t>
            </a:r>
          </a:p>
          <a:p>
            <a:pPr marL="0" indent="0">
              <a:buNone/>
            </a:pPr>
            <a:r>
              <a:rPr lang="id-ID" sz="20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25216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4" y="332656"/>
            <a:ext cx="9252520" cy="54334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sz="2200" dirty="0"/>
              <a:t>       </a:t>
            </a:r>
            <a:r>
              <a:rPr lang="en-US" sz="2200" dirty="0"/>
              <a:t> </a:t>
            </a:r>
            <a:r>
              <a:rPr lang="id-ID" sz="2200" dirty="0"/>
              <a:t>-  Apabila masa perpanjangan habis, benih belum tersalur, maka</a:t>
            </a:r>
          </a:p>
          <a:p>
            <a:pPr marL="0" indent="0">
              <a:buNone/>
            </a:pPr>
            <a:r>
              <a:rPr lang="id-ID" sz="2200" dirty="0"/>
              <a:t>            dapat diperpanjang lagi maksimal 5 bulan, dengan ketentuan : 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 </a:t>
            </a:r>
            <a:r>
              <a:rPr lang="id-ID" sz="2200" dirty="0"/>
              <a:t>1. Hasil pemeriksaan secara visual dinyatakan sehat.</a:t>
            </a:r>
          </a:p>
          <a:p>
            <a:pPr marL="1146175" indent="-1146175">
              <a:buNone/>
            </a:pPr>
            <a:r>
              <a:rPr lang="id-ID" sz="2200" dirty="0"/>
              <a:t>        2. Benih jeruk di indeksing, diutamakan penyakit CVPD.</a:t>
            </a:r>
          </a:p>
          <a:p>
            <a:pPr marL="1146175" indent="-1146175">
              <a:buNone/>
            </a:pPr>
            <a:r>
              <a:rPr lang="id-ID" sz="2200" dirty="0"/>
              <a:t>        3. Fokus Indeksing pada jeruk yang menunjukkan gejala / dicurigai</a:t>
            </a:r>
          </a:p>
          <a:p>
            <a:pPr marL="1146175" indent="-1146175">
              <a:buNone/>
            </a:pPr>
            <a:r>
              <a:rPr lang="id-ID" sz="2200" dirty="0"/>
              <a:t>            terinfeksi CVPD.</a:t>
            </a:r>
          </a:p>
          <a:p>
            <a:pPr marL="1146175" indent="-1146175">
              <a:buNone/>
            </a:pPr>
            <a:r>
              <a:rPr lang="id-ID" sz="2200" dirty="0"/>
              <a:t>            Proses indeksing :</a:t>
            </a:r>
          </a:p>
          <a:p>
            <a:pPr marL="1146175" indent="-1146175">
              <a:buNone/>
            </a:pPr>
            <a:r>
              <a:rPr lang="id-ID" sz="2200" dirty="0"/>
              <a:t>            - Diambil sampel secara komposit, berdasarkan titik pusat tanaman</a:t>
            </a:r>
          </a:p>
          <a:p>
            <a:pPr marL="1146175" indent="-1146175">
              <a:buNone/>
            </a:pPr>
            <a:r>
              <a:rPr lang="id-ID" sz="2200" dirty="0"/>
              <a:t>              bergejala / dicurigai.</a:t>
            </a:r>
          </a:p>
          <a:p>
            <a:pPr marL="1146175" indent="-1146175">
              <a:buNone/>
            </a:pPr>
            <a:r>
              <a:rPr lang="id-ID" sz="2200" dirty="0"/>
              <a:t>            - Sampel yang diambil adalah daun yang sudah berkembang sempurna</a:t>
            </a:r>
          </a:p>
          <a:p>
            <a:pPr marL="1146175" indent="-1146175">
              <a:buNone/>
            </a:pPr>
            <a:r>
              <a:rPr lang="id-ID" sz="2200" dirty="0"/>
              <a:t>              dan belum terlalu tua, sampel diambil dalam area 1 m2 (sekitar 100</a:t>
            </a:r>
          </a:p>
          <a:p>
            <a:pPr marL="1146175" indent="-1146175">
              <a:buNone/>
            </a:pPr>
            <a:r>
              <a:rPr lang="id-ID" sz="2200" dirty="0"/>
              <a:t>              tanaman, jarak tanam rapat) secara sampling diagonal 15 daun.</a:t>
            </a:r>
          </a:p>
        </p:txBody>
      </p:sp>
    </p:spTree>
    <p:extLst>
      <p:ext uri="{BB962C8B-B14F-4D97-AF65-F5344CB8AC3E}">
        <p14:creationId xmlns:p14="http://schemas.microsoft.com/office/powerpoint/2010/main" val="157225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649491"/>
          </a:xfrm>
        </p:spPr>
        <p:txBody>
          <a:bodyPr/>
          <a:lstStyle/>
          <a:p>
            <a:pPr marL="573088" indent="-573088">
              <a:buNone/>
            </a:pPr>
            <a:r>
              <a:rPr lang="id-ID" sz="2000" dirty="0"/>
              <a:t>      -Tanaman pada area 1 m2 dianggap satu sampel, apabila hasil indek-</a:t>
            </a:r>
          </a:p>
          <a:p>
            <a:pPr marL="573088" indent="-573088">
              <a:buNone/>
            </a:pPr>
            <a:r>
              <a:rPr lang="id-ID" sz="2000" dirty="0"/>
              <a:t>        sing positif, maka seluruh tanaman dalam area tersebut dianggap </a:t>
            </a:r>
          </a:p>
          <a:p>
            <a:pPr marL="573088" indent="-573088">
              <a:buNone/>
            </a:pPr>
            <a:r>
              <a:rPr lang="id-ID" sz="2000" dirty="0"/>
              <a:t>         positif, dan tidak dilakukan perpanjangan masa berlaku label.</a:t>
            </a:r>
          </a:p>
          <a:p>
            <a:pPr marL="573088" indent="-573088">
              <a:buNone/>
            </a:pPr>
            <a:r>
              <a:rPr lang="id-ID" sz="2000" dirty="0"/>
              <a:t>       - Waktu pengujian indeksing CVPD dengan menggunakan metode PCR</a:t>
            </a:r>
          </a:p>
          <a:p>
            <a:pPr marL="573088" indent="-573088">
              <a:buNone/>
            </a:pPr>
            <a:r>
              <a:rPr lang="id-ID" sz="2000" dirty="0"/>
              <a:t>          selama 1 minggu. </a:t>
            </a:r>
          </a:p>
          <a:p>
            <a:pPr marL="573088" indent="-573088">
              <a:buNone/>
            </a:pPr>
            <a:r>
              <a:rPr lang="id-ID" sz="2000" dirty="0"/>
              <a:t>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id-ID" sz="2000" dirty="0"/>
              <a:t>e. Nomor seri label</a:t>
            </a:r>
          </a:p>
          <a:p>
            <a:pPr marL="0" indent="0">
              <a:buNone/>
            </a:pPr>
            <a:r>
              <a:rPr lang="id-ID" sz="2000" dirty="0"/>
              <a:t>         Jumlah nomor seri label sesuai dengan jumlah benih / batang</a:t>
            </a:r>
          </a:p>
          <a:p>
            <a:pPr marL="0" indent="0">
              <a:buNone/>
            </a:pPr>
            <a:r>
              <a:rPr lang="id-ID" sz="2000" dirty="0"/>
              <a:t>      f. Legalitas label</a:t>
            </a:r>
          </a:p>
          <a:p>
            <a:pPr marL="0" indent="0">
              <a:buNone/>
            </a:pPr>
            <a:r>
              <a:rPr lang="id-ID" sz="2000" dirty="0"/>
              <a:t>         Berupa nomor seri dan / atau stempel (Instansi)</a:t>
            </a:r>
          </a:p>
          <a:p>
            <a:pPr marL="0" indent="0">
              <a:buNone/>
            </a:pPr>
            <a:r>
              <a:rPr lang="id-ID" sz="2000" dirty="0"/>
              <a:t>     g. Pemasangan label</a:t>
            </a:r>
          </a:p>
          <a:p>
            <a:pPr marL="0" indent="0">
              <a:buNone/>
            </a:pPr>
            <a:r>
              <a:rPr lang="id-ID" sz="2000" dirty="0"/>
              <a:t>         Dilaksanakan oleh produsen dan disupervisi oleh PBT.</a:t>
            </a:r>
          </a:p>
        </p:txBody>
      </p:sp>
    </p:spTree>
    <p:extLst>
      <p:ext uri="{BB962C8B-B14F-4D97-AF65-F5344CB8AC3E}">
        <p14:creationId xmlns:p14="http://schemas.microsoft.com/office/powerpoint/2010/main" val="67718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E365-8C63-4142-AA91-5D04E829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400" b="1" dirty="0" err="1"/>
              <a:t>Realisasi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Benih</a:t>
            </a:r>
            <a:r>
              <a:rPr lang="en-US" sz="2400" b="1" dirty="0"/>
              <a:t> </a:t>
            </a:r>
            <a:r>
              <a:rPr lang="en-US" sz="2400" b="1" dirty="0" err="1"/>
              <a:t>Tanaman</a:t>
            </a:r>
            <a:r>
              <a:rPr lang="en-US" sz="2400" b="1" dirty="0"/>
              <a:t> </a:t>
            </a:r>
            <a:r>
              <a:rPr lang="en-US" sz="2400" b="1" dirty="0" err="1"/>
              <a:t>Buah</a:t>
            </a:r>
            <a:r>
              <a:rPr lang="en-US" sz="2400" b="1" dirty="0"/>
              <a:t> di Jawa Tengah </a:t>
            </a:r>
            <a:r>
              <a:rPr lang="en-US" sz="2400" b="1" dirty="0" err="1"/>
              <a:t>Tahun</a:t>
            </a:r>
            <a:r>
              <a:rPr lang="en-US" sz="2400" b="1" dirty="0"/>
              <a:t> 2016-2020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0EBE18A-3189-410E-A212-F5E595217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8495"/>
              </p:ext>
            </p:extLst>
          </p:nvPr>
        </p:nvGraphicFramePr>
        <p:xfrm>
          <a:off x="354360" y="1196752"/>
          <a:ext cx="8435280" cy="514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5880">
                  <a:extLst>
                    <a:ext uri="{9D8B030D-6E8A-4147-A177-3AD203B41FA5}">
                      <a16:colId xmlns:a16="http://schemas.microsoft.com/office/drawing/2014/main" val="1935378925"/>
                    </a:ext>
                  </a:extLst>
                </a:gridCol>
                <a:gridCol w="1405880">
                  <a:extLst>
                    <a:ext uri="{9D8B030D-6E8A-4147-A177-3AD203B41FA5}">
                      <a16:colId xmlns:a16="http://schemas.microsoft.com/office/drawing/2014/main" val="2474425706"/>
                    </a:ext>
                  </a:extLst>
                </a:gridCol>
                <a:gridCol w="1405880">
                  <a:extLst>
                    <a:ext uri="{9D8B030D-6E8A-4147-A177-3AD203B41FA5}">
                      <a16:colId xmlns:a16="http://schemas.microsoft.com/office/drawing/2014/main" val="1601914897"/>
                    </a:ext>
                  </a:extLst>
                </a:gridCol>
                <a:gridCol w="1405880">
                  <a:extLst>
                    <a:ext uri="{9D8B030D-6E8A-4147-A177-3AD203B41FA5}">
                      <a16:colId xmlns:a16="http://schemas.microsoft.com/office/drawing/2014/main" val="910349772"/>
                    </a:ext>
                  </a:extLst>
                </a:gridCol>
                <a:gridCol w="1405880">
                  <a:extLst>
                    <a:ext uri="{9D8B030D-6E8A-4147-A177-3AD203B41FA5}">
                      <a16:colId xmlns:a16="http://schemas.microsoft.com/office/drawing/2014/main" val="615427982"/>
                    </a:ext>
                  </a:extLst>
                </a:gridCol>
                <a:gridCol w="1405880">
                  <a:extLst>
                    <a:ext uri="{9D8B030D-6E8A-4147-A177-3AD203B41FA5}">
                      <a16:colId xmlns:a16="http://schemas.microsoft.com/office/drawing/2014/main" val="3749559279"/>
                    </a:ext>
                  </a:extLst>
                </a:gridCol>
              </a:tblGrid>
              <a:tr h="37547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Tanaman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578413"/>
                  </a:ext>
                </a:extLst>
              </a:tr>
              <a:tr h="632642">
                <a:tc vMerge="1"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Tanaman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Produksi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Batang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Produksi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Batang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Produksi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Batang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Produksi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Batang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Produksi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Batang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314132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Jeruk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288.646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381.403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496.298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516.109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271.879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56136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Durian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82.022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31.864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77.337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211.310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390.728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18335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Mangga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21.644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27.249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26.992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25.829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55693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Rambutan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100.676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101.635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34.921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79.740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61.481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38871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Manggis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139.276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249.044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256.133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166.971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74.320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886739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Lengkeng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130.060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84.687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235.579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138.249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334.170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00042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Alpukat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16.657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57.613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63.408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51304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Duku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36.854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35.829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53.610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35.671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31386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Jambu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Biji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48.775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65.986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59.374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95.323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67574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Lainnya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196.731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102.522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122.612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116.540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108.216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281537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994.890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1.085.872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1.417.338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1.505.138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1.525.062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9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73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24737"/>
              </p:ext>
            </p:extLst>
          </p:nvPr>
        </p:nvGraphicFramePr>
        <p:xfrm>
          <a:off x="179512" y="260648"/>
          <a:ext cx="8892481" cy="6122468"/>
        </p:xfrm>
        <a:graphic>
          <a:graphicData uri="http://schemas.openxmlformats.org/drawingml/2006/table">
            <a:tbl>
              <a:tblPr/>
              <a:tblGrid>
                <a:gridCol w="1090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7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8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4032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d-I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Sertifikasi 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Benih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d-I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Jeruk Prov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insi</a:t>
                      </a:r>
                      <a:r>
                        <a:rPr lang="id-I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Jawa Tengah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sd. </a:t>
                      </a:r>
                      <a:r>
                        <a:rPr lang="en-US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d-I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d-ID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10">
                <a:tc gridSpan="2">
                  <a:txBody>
                    <a:bodyPr/>
                    <a:lstStyle/>
                    <a:p>
                      <a:pPr algn="l" fontAlgn="b"/>
                      <a:endParaRPr lang="id-ID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Tanaman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Batang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21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Batang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Keprok Batu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Keprok RGL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Pamelo Bageng Taji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Pamelo Nambangan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Sari Agrihorti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 Banjar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Siem Pontianak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71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UU NO 13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Hortikultura</a:t>
            </a: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Permentan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48 Th. 2012,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Sertifikasi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Peredaran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Benih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Hortikultura</a:t>
            </a:r>
            <a:endParaRPr lang="id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Kepmentan no. 42 Th. 2019 Tentang Teknis Sertifikasi Benih Hortikultura.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366" y="1071546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DASAR HUKUM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7BCF-870F-40AE-82FE-BF66890B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661248"/>
            <a:ext cx="3312120" cy="802433"/>
          </a:xfrm>
        </p:spPr>
        <p:txBody>
          <a:bodyPr/>
          <a:lstStyle/>
          <a:p>
            <a:r>
              <a:rPr lang="en-US" sz="2000" b="1" dirty="0" err="1"/>
              <a:t>Pemantauan</a:t>
            </a:r>
            <a:r>
              <a:rPr lang="en-US" sz="2000" b="1" dirty="0"/>
              <a:t> </a:t>
            </a:r>
            <a:r>
              <a:rPr lang="en-US" sz="2000" b="1" dirty="0" err="1"/>
              <a:t>Pohon</a:t>
            </a:r>
            <a:r>
              <a:rPr lang="en-US" sz="2000" b="1" dirty="0"/>
              <a:t> </a:t>
            </a:r>
            <a:r>
              <a:rPr lang="en-US" sz="2000" b="1" dirty="0" err="1"/>
              <a:t>Induk</a:t>
            </a:r>
            <a:r>
              <a:rPr lang="en-US" sz="2000" b="1" dirty="0"/>
              <a:t> </a:t>
            </a:r>
            <a:r>
              <a:rPr lang="en-US" sz="2000" b="1" dirty="0" err="1"/>
              <a:t>Jeruk</a:t>
            </a:r>
            <a:endParaRPr lang="en-US" sz="2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451C9B-C4CE-4616-B98C-E03AADC14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8"/>
          <a:stretch/>
        </p:blipFill>
        <p:spPr>
          <a:xfrm>
            <a:off x="179512" y="1844824"/>
            <a:ext cx="3600400" cy="341951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9E3F02-87CB-412C-BA03-C8DDBBA86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>
          <a:xfrm>
            <a:off x="3960440" y="1844824"/>
            <a:ext cx="5076056" cy="34563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07C2333-5F85-4C85-AA23-F1DE7D0FB3A5}"/>
              </a:ext>
            </a:extLst>
          </p:cNvPr>
          <p:cNvSpPr txBox="1">
            <a:spLocks/>
          </p:cNvSpPr>
          <p:nvPr/>
        </p:nvSpPr>
        <p:spPr bwMode="auto">
          <a:xfrm>
            <a:off x="5004048" y="5725550"/>
            <a:ext cx="3312120" cy="8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kern="0" dirty="0"/>
              <a:t>Hasil </a:t>
            </a:r>
            <a:r>
              <a:rPr lang="en-US" sz="2000" b="1" kern="0" dirty="0" err="1"/>
              <a:t>Perbanyakan</a:t>
            </a:r>
            <a:r>
              <a:rPr lang="en-US" sz="2000" b="1" kern="0" dirty="0"/>
              <a:t> </a:t>
            </a:r>
          </a:p>
          <a:p>
            <a:r>
              <a:rPr lang="en-US" sz="2000" b="1" kern="0" dirty="0" err="1"/>
              <a:t>Benih</a:t>
            </a:r>
            <a:r>
              <a:rPr lang="en-US" sz="2000" b="1" kern="0" dirty="0"/>
              <a:t> </a:t>
            </a:r>
            <a:r>
              <a:rPr lang="en-US" sz="2000" b="1" kern="0" dirty="0" err="1"/>
              <a:t>Jeruk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67669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8CFCD3-57C5-4DC6-84D1-2372EDBFE923}"/>
              </a:ext>
            </a:extLst>
          </p:cNvPr>
          <p:cNvSpPr/>
          <p:nvPr/>
        </p:nvSpPr>
        <p:spPr>
          <a:xfrm>
            <a:off x="-171086" y="-99392"/>
            <a:ext cx="9495614" cy="712879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746" y="6130359"/>
            <a:ext cx="4428508" cy="71324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lgerian" pitchFamily="82" charset="0"/>
              </a:rPr>
              <a:t>TERIMA KASIH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4CF83D-1947-4004-B7A6-7BB0EE10B314}"/>
              </a:ext>
            </a:extLst>
          </p:cNvPr>
          <p:cNvSpPr txBox="1">
            <a:spLocks/>
          </p:cNvSpPr>
          <p:nvPr/>
        </p:nvSpPr>
        <p:spPr bwMode="auto">
          <a:xfrm>
            <a:off x="179512" y="2348880"/>
            <a:ext cx="89644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5400" b="1" kern="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5400" b="1" kern="0" dirty="0" err="1">
                <a:solidFill>
                  <a:schemeClr val="bg1"/>
                </a:solidFill>
                <a:latin typeface="+mn-lt"/>
              </a:rPr>
              <a:t>benih</a:t>
            </a:r>
            <a:r>
              <a:rPr lang="en-US" sz="540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kern="0" dirty="0" err="1">
                <a:solidFill>
                  <a:schemeClr val="bg1"/>
                </a:solidFill>
                <a:latin typeface="+mn-lt"/>
              </a:rPr>
              <a:t>bersertifikat</a:t>
            </a:r>
            <a:r>
              <a:rPr lang="en-US" sz="540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kern="0" dirty="0" err="1">
                <a:solidFill>
                  <a:schemeClr val="bg1"/>
                </a:solidFill>
                <a:latin typeface="+mn-lt"/>
              </a:rPr>
              <a:t>dijamin</a:t>
            </a:r>
            <a:r>
              <a:rPr lang="en-US" sz="540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kern="0" dirty="0" err="1">
                <a:solidFill>
                  <a:schemeClr val="bg1"/>
                </a:solidFill>
                <a:latin typeface="+mn-lt"/>
              </a:rPr>
              <a:t>kebenaran</a:t>
            </a:r>
            <a:r>
              <a:rPr lang="en-US" sz="540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5400" b="1" kern="0" dirty="0" err="1">
                <a:solidFill>
                  <a:schemeClr val="bg1"/>
                </a:solidFill>
                <a:latin typeface="+mn-lt"/>
              </a:rPr>
              <a:t>varietasnya</a:t>
            </a:r>
            <a:r>
              <a:rPr lang="en-US" sz="5400" b="1" kern="0" dirty="0">
                <a:solidFill>
                  <a:schemeClr val="bg1"/>
                </a:solidFill>
                <a:latin typeface="+mn-lt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08520" y="989988"/>
            <a:ext cx="8229600" cy="48780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914400" lvl="1" indent="-514350" algn="just"/>
            <a:r>
              <a:rPr lang="en-US" sz="2300" dirty="0">
                <a:latin typeface="Arial" pitchFamily="34" charset="0"/>
                <a:cs typeface="Arial" pitchFamily="34" charset="0"/>
              </a:rPr>
              <a:t>B</a:t>
            </a:r>
            <a:r>
              <a:rPr lang="id-ID" sz="2300" dirty="0">
                <a:latin typeface="Arial" pitchFamily="34" charset="0"/>
                <a:cs typeface="Arial" pitchFamily="34" charset="0"/>
              </a:rPr>
              <a:t>enih merupakan awal kegiatan budidaya tanaman, mutu benih merupakan salah satu faktor yg mempengaruhi produksi.</a:t>
            </a:r>
          </a:p>
          <a:p>
            <a:pPr marL="400050" lvl="1" indent="0" algn="just">
              <a:buNone/>
            </a:pPr>
            <a:endParaRPr lang="en-US" sz="23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just"/>
            <a:r>
              <a:rPr lang="id-ID" sz="2300" dirty="0">
                <a:latin typeface="Arial" pitchFamily="34" charset="0"/>
                <a:cs typeface="Arial" pitchFamily="34" charset="0"/>
              </a:rPr>
              <a:t>Untuk menghasilkan benih buah dan sayuran dg jaminan varietas yg benar harus dilaksanakan dengan sistem klonalisasi dari Pohon Induk Tunggal (PIT) dari varietas yg sudah terdaftar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914400" lvl="1" indent="-514350" algn="just"/>
            <a:r>
              <a:rPr lang="en-US" sz="2300" dirty="0" err="1">
                <a:latin typeface="Arial" pitchFamily="34" charset="0"/>
                <a:cs typeface="Arial" pitchFamily="34" charset="0"/>
              </a:rPr>
              <a:t>Perbanyakan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berjenjang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	a. Blok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Fondasi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(BF)</a:t>
            </a:r>
          </a:p>
          <a:p>
            <a:pPr marL="400050" lvl="1" indent="0" algn="just"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	b. Blok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Pengganda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Mata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Tempel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(BPMT)</a:t>
            </a:r>
          </a:p>
          <a:p>
            <a:pPr marL="400050" lvl="1" indent="0" algn="just">
              <a:buNone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	c. Blok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Perbanyakan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Benih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(BPB)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ED16A-A298-404C-8BAE-23AC545BE3D3}"/>
              </a:ext>
            </a:extLst>
          </p:cNvPr>
          <p:cNvSpPr txBox="1"/>
          <p:nvPr/>
        </p:nvSpPr>
        <p:spPr>
          <a:xfrm>
            <a:off x="323528" y="548680"/>
            <a:ext cx="4581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Latar Belakang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77" y="1268760"/>
            <a:ext cx="7002743" cy="4525963"/>
          </a:xfrm>
        </p:spPr>
        <p:txBody>
          <a:bodyPr/>
          <a:lstStyle/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Penerapan</a:t>
            </a:r>
            <a:r>
              <a:rPr lang="en-US" dirty="0"/>
              <a:t> Teknik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benih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benih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“</a:t>
            </a:r>
            <a:r>
              <a:rPr lang="en-US" b="1" dirty="0" err="1"/>
              <a:t>benih</a:t>
            </a:r>
            <a:r>
              <a:rPr lang="en-US" b="1" dirty="0"/>
              <a:t> </a:t>
            </a:r>
            <a:r>
              <a:rPr lang="en-US" b="1" dirty="0" err="1"/>
              <a:t>bermutu</a:t>
            </a:r>
            <a:r>
              <a:rPr lang="en-US" b="1" dirty="0"/>
              <a:t>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09525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Tujuan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5259-4360-4188-884C-D1B150F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" y="274359"/>
            <a:ext cx="8867328" cy="432048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Prosedur</a:t>
            </a:r>
            <a:r>
              <a:rPr lang="en-US" sz="3200" b="1" dirty="0"/>
              <a:t> </a:t>
            </a:r>
            <a:r>
              <a:rPr lang="en-US" sz="3200" b="1" dirty="0" err="1"/>
              <a:t>Sertifikasi</a:t>
            </a:r>
            <a:r>
              <a:rPr lang="en-US" sz="3200" b="1" dirty="0"/>
              <a:t> </a:t>
            </a:r>
            <a:r>
              <a:rPr lang="en-US" sz="3200" b="1" dirty="0" err="1"/>
              <a:t>Benih</a:t>
            </a:r>
            <a:r>
              <a:rPr lang="en-US" sz="3200" b="1" dirty="0"/>
              <a:t> </a:t>
            </a:r>
            <a:r>
              <a:rPr lang="en-US" sz="3200" b="1" dirty="0" err="1"/>
              <a:t>Buah</a:t>
            </a:r>
            <a:r>
              <a:rPr lang="en-US" sz="3200" b="1" dirty="0"/>
              <a:t> </a:t>
            </a:r>
            <a:r>
              <a:rPr lang="en-US" sz="3200" b="1" dirty="0" err="1"/>
              <a:t>Okulasi</a:t>
            </a:r>
            <a:endParaRPr lang="en-US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6C1108-882C-4EB3-93D2-9CD69D72D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833494"/>
              </p:ext>
            </p:extLst>
          </p:nvPr>
        </p:nvGraphicFramePr>
        <p:xfrm>
          <a:off x="-1908720" y="858807"/>
          <a:ext cx="11881320" cy="573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746432-A770-4766-A759-F7B4C5A6FC2B}"/>
              </a:ext>
            </a:extLst>
          </p:cNvPr>
          <p:cNvSpPr txBox="1"/>
          <p:nvPr/>
        </p:nvSpPr>
        <p:spPr>
          <a:xfrm>
            <a:off x="1979712" y="20608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63A95-835F-4DBA-9522-00092ACE7F2C}"/>
              </a:ext>
            </a:extLst>
          </p:cNvPr>
          <p:cNvSpPr txBox="1"/>
          <p:nvPr/>
        </p:nvSpPr>
        <p:spPr>
          <a:xfrm>
            <a:off x="1907704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25EA69-BFE8-4D4F-A60B-91D3658E1703}"/>
              </a:ext>
            </a:extLst>
          </p:cNvPr>
          <p:cNvSpPr txBox="1">
            <a:spLocks/>
          </p:cNvSpPr>
          <p:nvPr/>
        </p:nvSpPr>
        <p:spPr bwMode="auto">
          <a:xfrm>
            <a:off x="164651" y="426759"/>
            <a:ext cx="88673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24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C5072-4B95-41CA-BA72-3B20A4CD8AF1}"/>
              </a:ext>
            </a:extLst>
          </p:cNvPr>
          <p:cNvSpPr txBox="1"/>
          <p:nvPr/>
        </p:nvSpPr>
        <p:spPr>
          <a:xfrm>
            <a:off x="899592" y="3717032"/>
            <a:ext cx="26974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7 HARI SEBELUM PANEN ENTRES/CANGKOK/PEMISAHAN ANAK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9084D-FE38-48C9-A5E3-FB3056F2E68E}"/>
              </a:ext>
            </a:extLst>
          </p:cNvPr>
          <p:cNvSpPr txBox="1"/>
          <p:nvPr/>
        </p:nvSpPr>
        <p:spPr>
          <a:xfrm>
            <a:off x="4139952" y="3311406"/>
            <a:ext cx="2697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7 HARI SEBELUM PEMERIKSAAN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144C8-4639-4B7C-B22E-4B50B6144224}"/>
              </a:ext>
            </a:extLst>
          </p:cNvPr>
          <p:cNvSpPr txBox="1"/>
          <p:nvPr/>
        </p:nvSpPr>
        <p:spPr>
          <a:xfrm>
            <a:off x="4067944" y="2087270"/>
            <a:ext cx="2697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30 HR SETELAH OVULASI</a:t>
            </a:r>
          </a:p>
        </p:txBody>
      </p:sp>
    </p:spTree>
    <p:extLst>
      <p:ext uri="{BB962C8B-B14F-4D97-AF65-F5344CB8AC3E}">
        <p14:creationId xmlns:p14="http://schemas.microsoft.com/office/powerpoint/2010/main" val="141853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49" y="476672"/>
            <a:ext cx="8258204" cy="439718"/>
          </a:xfrm>
        </p:spPr>
        <p:txBody>
          <a:bodyPr>
            <a:normAutofit fontScale="90000"/>
          </a:bodyPr>
          <a:lstStyle/>
          <a:p>
            <a:r>
              <a:rPr lang="id-ID" sz="2400" b="1" dirty="0">
                <a:solidFill>
                  <a:srgbClr val="00B050"/>
                </a:solidFill>
                <a:latin typeface="+mn-lt"/>
              </a:rPr>
              <a:t>SERTIFIKASI BENIH PERBANYAKAN VEGETATIF :</a:t>
            </a:r>
            <a:br>
              <a:rPr lang="id-ID" sz="2400" b="1" dirty="0">
                <a:solidFill>
                  <a:srgbClr val="00B050"/>
                </a:solidFill>
                <a:latin typeface="+mn-lt"/>
              </a:rPr>
            </a:br>
            <a:r>
              <a:rPr lang="id-ID" sz="2400" b="1" dirty="0">
                <a:solidFill>
                  <a:srgbClr val="00B050"/>
                </a:solidFill>
                <a:latin typeface="+mn-lt"/>
              </a:rPr>
              <a:t>(Okulasi, Sambung atau susuan)</a:t>
            </a:r>
            <a:endParaRPr lang="en-US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99570"/>
            <a:ext cx="9036496" cy="46588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sz="2000" dirty="0"/>
              <a:t>                                                         </a:t>
            </a:r>
          </a:p>
          <a:p>
            <a:pPr marL="0" indent="0">
              <a:buNone/>
            </a:pPr>
            <a:r>
              <a:rPr lang="id-ID" sz="2000" dirty="0"/>
              <a:t> I.  Benih Sumber :</a:t>
            </a:r>
          </a:p>
          <a:p>
            <a:pPr marL="0" indent="0">
              <a:buNone/>
            </a:pPr>
            <a:r>
              <a:rPr lang="id-ID" sz="2000" dirty="0"/>
              <a:t>      Benih perbanyakan vegetatif konvensional tanaman tahunan</a:t>
            </a:r>
          </a:p>
          <a:p>
            <a:pPr marL="0" indent="0">
              <a:buNone/>
            </a:pPr>
            <a:r>
              <a:rPr lang="id-ID" sz="2000" dirty="0"/>
              <a:t>     </a:t>
            </a:r>
            <a:r>
              <a:rPr lang="id-ID" sz="2000" b="1" dirty="0"/>
              <a:t>Batang atas</a:t>
            </a:r>
          </a:p>
          <a:p>
            <a:pPr marL="0" indent="0">
              <a:buNone/>
            </a:pPr>
            <a:r>
              <a:rPr lang="id-ID" sz="2000" dirty="0"/>
              <a:t>         1. Varietas Pohon Induk telah terdaftar </a:t>
            </a:r>
            <a:endParaRPr lang="en-US" sz="2000" dirty="0"/>
          </a:p>
          <a:p>
            <a:pPr marL="0" indent="517525">
              <a:buNone/>
            </a:pPr>
            <a:r>
              <a:rPr lang="en-US" sz="2000" dirty="0"/>
              <a:t> </a:t>
            </a:r>
            <a:r>
              <a:rPr lang="id-ID" sz="2000" dirty="0"/>
              <a:t>2. Sehat / layak memenuhi PTM.</a:t>
            </a:r>
          </a:p>
          <a:p>
            <a:pPr marL="0" indent="0">
              <a:buNone/>
            </a:pPr>
            <a:r>
              <a:rPr lang="id-ID" sz="2000" dirty="0"/>
              <a:t>         3. Kelas benih lebih tinggi dari benih yang akan diproduksi, </a:t>
            </a:r>
          </a:p>
          <a:p>
            <a:pPr marL="0" indent="0">
              <a:buNone/>
            </a:pPr>
            <a:r>
              <a:rPr lang="id-ID" sz="2000" dirty="0"/>
              <a:t>         4. Apabila legalitas tidak tertelusur harus identik scr morfologi dg PIT / </a:t>
            </a:r>
          </a:p>
          <a:p>
            <a:pPr marL="0" indent="0">
              <a:buNone/>
            </a:pPr>
            <a:r>
              <a:rPr lang="id-ID" sz="2000" dirty="0"/>
              <a:t>             duplikat PIT / kelas benih yg lebih tinggi, yg dibuktikan dengan :</a:t>
            </a:r>
          </a:p>
          <a:p>
            <a:pPr marL="0" indent="0">
              <a:buNone/>
            </a:pPr>
            <a:r>
              <a:rPr lang="id-ID" sz="2000" dirty="0"/>
              <a:t>             * surat keterangan dari pemilik varietas, atau</a:t>
            </a:r>
          </a:p>
          <a:p>
            <a:pPr marL="0" indent="0">
              <a:buNone/>
            </a:pPr>
            <a:r>
              <a:rPr lang="id-ID" sz="2000" dirty="0"/>
              <a:t>             * surat keterangan dari pihak kompeten yg ditunjuk oleh pemilik </a:t>
            </a:r>
          </a:p>
          <a:p>
            <a:pPr marL="0" indent="0">
              <a:buNone/>
            </a:pPr>
            <a:r>
              <a:rPr lang="id-ID" sz="2000" dirty="0"/>
              <a:t>               varietas atau</a:t>
            </a:r>
          </a:p>
          <a:p>
            <a:pPr marL="0" indent="0">
              <a:buNone/>
            </a:pPr>
            <a:r>
              <a:rPr lang="id-ID" sz="2000" dirty="0"/>
              <a:t>             * surat keterangan dari pihak kompeten atas permohonan dari pemilik </a:t>
            </a:r>
          </a:p>
          <a:p>
            <a:pPr marL="0" indent="0">
              <a:buNone/>
            </a:pPr>
            <a:r>
              <a:rPr lang="id-ID" sz="2000" dirty="0"/>
              <a:t>               pohon induk, dan /atau </a:t>
            </a:r>
          </a:p>
          <a:p>
            <a:pPr marL="0" indent="0">
              <a:buNone/>
            </a:pPr>
            <a:r>
              <a:rPr lang="id-ID" sz="2000" dirty="0"/>
              <a:t>             * Uji DNA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sz="2800" b="1" dirty="0"/>
              <a:t>Batang </a:t>
            </a:r>
            <a:r>
              <a:rPr lang="en-US" sz="2800" b="1" dirty="0"/>
              <a:t>B</a:t>
            </a:r>
            <a:r>
              <a:rPr lang="id-ID" sz="2800" b="1" dirty="0"/>
              <a:t>awa</a:t>
            </a:r>
            <a:r>
              <a:rPr lang="en-US" sz="2800" b="1" dirty="0"/>
              <a:t>h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id-ID" sz="2400" dirty="0"/>
              <a:t>Kriteria batang bawah :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-</a:t>
            </a:r>
            <a:r>
              <a:rPr lang="id-ID" sz="2400" dirty="0"/>
              <a:t>Kompatibel dengan batang atas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-</a:t>
            </a:r>
            <a:r>
              <a:rPr lang="id-ID" sz="2400" dirty="0"/>
              <a:t>Memiliki daya adaptasi yang baik terhadap lingkungan setempat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-</a:t>
            </a:r>
            <a:r>
              <a:rPr lang="id-ID" sz="2400" dirty="0"/>
              <a:t>Untuk varietas jeruk yang diedarkan secara nasional, batang bawah</a:t>
            </a:r>
            <a:r>
              <a:rPr lang="en-US" sz="2400" dirty="0"/>
              <a:t> </a:t>
            </a:r>
            <a:r>
              <a:rPr lang="id-ID" sz="2400" dirty="0"/>
              <a:t>sebaiknya menggunakan varietas yang sudah dilepas/terdaftar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-</a:t>
            </a:r>
            <a:r>
              <a:rPr lang="id-ID" sz="2400" dirty="0"/>
              <a:t>Penggunaan  batang bawah diluar varietas yang sudah dilepas</a:t>
            </a:r>
            <a:r>
              <a:rPr lang="en-US" sz="2400" dirty="0"/>
              <a:t> </a:t>
            </a:r>
            <a:r>
              <a:rPr lang="id-ID" sz="2400" dirty="0"/>
              <a:t>terdaftar diperlukan rekomendasi dari Dinas Kabupaten/Kota/Provinsi</a:t>
            </a:r>
            <a:r>
              <a:rPr lang="en-US" sz="2400" dirty="0"/>
              <a:t> </a:t>
            </a:r>
            <a:r>
              <a:rPr lang="id-ID" sz="2400" dirty="0"/>
              <a:t>setempat yang membidangi hortikultura sesuai kewenangannya dan</a:t>
            </a:r>
            <a:r>
              <a:rPr lang="en-US" sz="2400" dirty="0"/>
              <a:t> </a:t>
            </a:r>
            <a:r>
              <a:rPr lang="id-ID" sz="2400" dirty="0"/>
              <a:t>berlaku pada periode dan wilayah yang terbatas.</a:t>
            </a:r>
          </a:p>
        </p:txBody>
      </p:sp>
    </p:spTree>
    <p:extLst>
      <p:ext uri="{BB962C8B-B14F-4D97-AF65-F5344CB8AC3E}">
        <p14:creationId xmlns:p14="http://schemas.microsoft.com/office/powerpoint/2010/main" val="6652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II.  Klasifikasi benih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a. Benih Penjenis merupakan PIT atau duplikatnya.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b. Benih Dasar merupakan  hasil okulasi, sambung pucuk atau susuan yang  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    diambil dari PIT atau duplikatnya.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c. Benih Pokok merupakan hasil okulai, sambung pucuk atau susuan  yang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    diambil dari pohon induk di BF.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d. Benih Sebar merupakan hasil okulasi, sambung pucuk atau susuan yang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    diambil dari pohon induk di BPMT atau hasil perbanyakan dari varietas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    unggulan daerah yang masih dalam proses pendaftaran varietas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    tanaman hortikultura untuk peredaran.</a:t>
            </a: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romanUcPeriod" startAt="3"/>
            </a:pP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Unit Sertifikasi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M</a:t>
            </a: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erupakan satu varietas, satu kelas benih, satu kali 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perbanyakan di satu lokasi dengan jml maks :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a. Duplikat PIT = 50 batang.        c. BP = 2.500 batang</a:t>
            </a:r>
          </a:p>
          <a:p>
            <a:pPr marL="0" indent="0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    b. BD = 250 batang                      d. BR = 10.000 batang</a:t>
            </a:r>
          </a:p>
          <a:p>
            <a:pPr marL="0" indent="0">
              <a:buNone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483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sz="2800" b="1" dirty="0"/>
              <a:t>IV. Permohonan : </a:t>
            </a:r>
          </a:p>
          <a:p>
            <a:pPr marL="0" indent="0">
              <a:buNone/>
            </a:pPr>
            <a:r>
              <a:rPr lang="id-ID" sz="1800" dirty="0"/>
              <a:t>     a.  Diajukkan oleh produsen benih menggunakan formulir SP01</a:t>
            </a:r>
          </a:p>
          <a:p>
            <a:pPr marL="0" indent="0">
              <a:buNone/>
            </a:pPr>
            <a:r>
              <a:rPr lang="id-ID" sz="1800" dirty="0"/>
              <a:t>     b.  Diajukan  paling lambat 7 hari sebelum okulasi, sambung pucuk</a:t>
            </a:r>
          </a:p>
          <a:p>
            <a:pPr marL="0" indent="0">
              <a:buNone/>
            </a:pPr>
            <a:r>
              <a:rPr lang="id-ID" sz="1800" dirty="0"/>
              <a:t>          penyusuan </a:t>
            </a:r>
          </a:p>
          <a:p>
            <a:pPr marL="0" indent="0">
              <a:buNone/>
            </a:pPr>
            <a:r>
              <a:rPr lang="id-ID" sz="1800" dirty="0"/>
              <a:t>     c.  Permohonan dilampiri  :</a:t>
            </a:r>
          </a:p>
          <a:p>
            <a:pPr marL="0" indent="0">
              <a:buNone/>
            </a:pPr>
            <a:r>
              <a:rPr lang="id-ID" sz="1800" dirty="0"/>
              <a:t>          - Foto copy sertifikat Kompetensi produsen </a:t>
            </a:r>
          </a:p>
          <a:p>
            <a:pPr marL="0" indent="0">
              <a:buNone/>
            </a:pPr>
            <a:r>
              <a:rPr lang="id-ID" sz="1800" dirty="0"/>
              <a:t>          - Peta lokasi perbanyakan </a:t>
            </a:r>
          </a:p>
          <a:p>
            <a:pPr marL="0" indent="0">
              <a:buNone/>
            </a:pPr>
            <a:r>
              <a:rPr lang="id-ID" sz="1800" dirty="0"/>
              <a:t>          - Daftar mitra kerja untuk areal kerjasama</a:t>
            </a:r>
          </a:p>
          <a:p>
            <a:pPr marL="0" indent="0">
              <a:buNone/>
            </a:pPr>
            <a:r>
              <a:rPr lang="id-ID" sz="1800" dirty="0"/>
              <a:t>          - Surat pernyataan pengambilan bahan okulasi, sambung pucuk dari </a:t>
            </a:r>
          </a:p>
          <a:p>
            <a:pPr marL="0" indent="0">
              <a:buNone/>
            </a:pPr>
            <a:r>
              <a:rPr lang="id-ID" sz="1800" dirty="0"/>
              <a:t>            pemohon atau pemilik pohon induk</a:t>
            </a:r>
          </a:p>
          <a:p>
            <a:pPr marL="0" indent="0">
              <a:buNone/>
            </a:pPr>
            <a:r>
              <a:rPr lang="id-ID" sz="1800" dirty="0"/>
              <a:t>          - Satu permohonan berlaku untuk satu unit sertifikasi.</a:t>
            </a:r>
          </a:p>
          <a:p>
            <a:pPr marL="0" indent="0">
              <a:buNone/>
            </a:pPr>
            <a:r>
              <a:rPr lang="id-ID" sz="1800" dirty="0"/>
              <a:t>          - Apabila produsen dr luar provinsi, hrs ada penanggungjawab, fc </a:t>
            </a:r>
          </a:p>
          <a:p>
            <a:pPr marL="0" indent="0">
              <a:buNone/>
            </a:pPr>
            <a:r>
              <a:rPr lang="id-ID" sz="1800" dirty="0"/>
              <a:t>            sertifikat kompetensi dilegalisir, fc. tanda daftar legalisir</a:t>
            </a:r>
          </a:p>
          <a:p>
            <a:pPr marL="0" indent="0">
              <a:buNone/>
            </a:pPr>
            <a:r>
              <a:rPr lang="id-ID" sz="1800" dirty="0"/>
              <a:t>          - Permohonan pelabelan ulang harus dilakukan 21 hari kerja sebelum</a:t>
            </a:r>
          </a:p>
          <a:p>
            <a:pPr marL="0" indent="0">
              <a:buNone/>
            </a:pPr>
            <a:r>
              <a:rPr lang="id-ID" sz="1800" dirty="0"/>
              <a:t>            habis masa edarnya, dilampiri fc sertifikat / pemeriksaan  terakhir.</a:t>
            </a:r>
          </a:p>
          <a:p>
            <a:pPr marL="0" indent="0">
              <a:buNone/>
            </a:pPr>
            <a:r>
              <a:rPr lang="id-ID" sz="1800" dirty="0"/>
              <a:t>            (khusus benih jeruk)</a:t>
            </a:r>
          </a:p>
          <a:p>
            <a:pPr marL="0" indent="0">
              <a:buNone/>
            </a:pPr>
            <a:r>
              <a:rPr lang="id-ID" sz="20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8088381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1535</TotalTime>
  <Words>1722</Words>
  <Application>Microsoft Office PowerPoint</Application>
  <PresentationFormat>On-screen Show (4:3)</PresentationFormat>
  <Paragraphs>358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Arial Black</vt:lpstr>
      <vt:lpstr>Arial Narrow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Prosedur Sertifikasi Benih Buah Okulasi</vt:lpstr>
      <vt:lpstr>SERTIFIKASI BENIH PERBANYAKAN VEGETATIF : (Okulasi, Sambung atau susuan)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Persyaratan  Teknis Minimal Benih Jeruk</vt:lpstr>
      <vt:lpstr>PowerPoint Presentation</vt:lpstr>
      <vt:lpstr>PowerPoint Presentation</vt:lpstr>
      <vt:lpstr>PowerPoint Presentation</vt:lpstr>
      <vt:lpstr>PowerPoint Presentation</vt:lpstr>
      <vt:lpstr>Realisasi Produksi Benih Tanaman Buah di Jawa Tengah Tahun 2016-2020</vt:lpstr>
      <vt:lpstr>PowerPoint Presentation</vt:lpstr>
      <vt:lpstr>Pemantauan Pohon Induk Jeruk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Bpsb Jawa tengah</cp:lastModifiedBy>
  <cp:revision>149</cp:revision>
  <dcterms:created xsi:type="dcterms:W3CDTF">2015-04-02T03:07:33Z</dcterms:created>
  <dcterms:modified xsi:type="dcterms:W3CDTF">2021-07-29T12:12:18Z</dcterms:modified>
</cp:coreProperties>
</file>