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70" r:id="rId8"/>
    <p:sldId id="271" r:id="rId9"/>
    <p:sldId id="272" r:id="rId10"/>
    <p:sldId id="274" r:id="rId11"/>
    <p:sldId id="280" r:id="rId12"/>
    <p:sldId id="281" r:id="rId13"/>
    <p:sldId id="286" r:id="rId14"/>
    <p:sldId id="282" r:id="rId15"/>
    <p:sldId id="287" r:id="rId16"/>
    <p:sldId id="290" r:id="rId17"/>
    <p:sldId id="291" r:id="rId18"/>
    <p:sldId id="283" r:id="rId19"/>
    <p:sldId id="284" r:id="rId20"/>
    <p:sldId id="28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Relationship Id="rId4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D0CD8-6842-449B-A1F2-1843246B2A1A}" type="doc">
      <dgm:prSet loTypeId="urn:microsoft.com/office/officeart/2008/layout/Lin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D43C912F-7FE2-43AA-A692-36F100E38F0F}">
      <dgm:prSet phldrT="[Text]" custT="1"/>
      <dgm:spPr/>
      <dgm:t>
        <a:bodyPr/>
        <a:lstStyle/>
        <a:p>
          <a:r>
            <a:rPr lang="id-ID" sz="3200" b="1" dirty="0" smtClean="0"/>
            <a:t>BENIH JERUK BERMUTU/UNGGUL</a:t>
          </a:r>
        </a:p>
      </dgm:t>
    </dgm:pt>
    <dgm:pt modelId="{35A786F6-DF3B-4BC0-B9A2-60775B187990}" type="sibTrans" cxnId="{07703AAF-E000-43C5-96BE-E1C036D73CB8}">
      <dgm:prSet/>
      <dgm:spPr/>
      <dgm:t>
        <a:bodyPr/>
        <a:lstStyle/>
        <a:p>
          <a:endParaRPr lang="id-ID"/>
        </a:p>
      </dgm:t>
    </dgm:pt>
    <dgm:pt modelId="{7A53D586-4268-4E52-89FD-B54568C2F8C9}" type="parTrans" cxnId="{07703AAF-E000-43C5-96BE-E1C036D73CB8}">
      <dgm:prSet/>
      <dgm:spPr/>
      <dgm:t>
        <a:bodyPr/>
        <a:lstStyle/>
        <a:p>
          <a:endParaRPr lang="id-ID"/>
        </a:p>
      </dgm:t>
    </dgm:pt>
    <dgm:pt modelId="{A664C38D-9AAA-4E91-8E9F-ABB6045D7C16}">
      <dgm:prSet custT="1"/>
      <dgm:spPr/>
      <dgm:t>
        <a:bodyPr/>
        <a:lstStyle/>
        <a:p>
          <a:endParaRPr lang="id-ID" sz="3200" dirty="0"/>
        </a:p>
      </dgm:t>
    </dgm:pt>
    <dgm:pt modelId="{600DADD2-430A-4E4C-B66B-B92890A84FC0}" type="parTrans" cxnId="{D844BB68-FF38-49D5-81FB-DBAD1F854F13}">
      <dgm:prSet/>
      <dgm:spPr/>
      <dgm:t>
        <a:bodyPr/>
        <a:lstStyle/>
        <a:p>
          <a:endParaRPr lang="id-ID"/>
        </a:p>
      </dgm:t>
    </dgm:pt>
    <dgm:pt modelId="{3C449DD8-98F0-414F-B4E2-8DC94CD8AA1F}" type="sibTrans" cxnId="{D844BB68-FF38-49D5-81FB-DBAD1F854F13}">
      <dgm:prSet/>
      <dgm:spPr/>
      <dgm:t>
        <a:bodyPr/>
        <a:lstStyle/>
        <a:p>
          <a:endParaRPr lang="id-ID"/>
        </a:p>
      </dgm:t>
    </dgm:pt>
    <dgm:pt modelId="{1AD4861F-2573-4026-BF2C-6D76053FCC8C}" type="pres">
      <dgm:prSet presAssocID="{AC6D0CD8-6842-449B-A1F2-1843246B2A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5BC02647-5E1D-4857-A9D2-3094CB64D356}" type="pres">
      <dgm:prSet presAssocID="{D43C912F-7FE2-43AA-A692-36F100E38F0F}" presName="thickLine" presStyleLbl="alignNode1" presStyleIdx="0" presStyleCnt="2"/>
      <dgm:spPr/>
    </dgm:pt>
    <dgm:pt modelId="{F790F2E2-ED2B-41AB-8682-C58460E04A89}" type="pres">
      <dgm:prSet presAssocID="{D43C912F-7FE2-43AA-A692-36F100E38F0F}" presName="horz1" presStyleCnt="0"/>
      <dgm:spPr/>
    </dgm:pt>
    <dgm:pt modelId="{BD705045-8288-478A-8823-8AF8A6A3BA78}" type="pres">
      <dgm:prSet presAssocID="{D43C912F-7FE2-43AA-A692-36F100E38F0F}" presName="tx1" presStyleLbl="revTx" presStyleIdx="0" presStyleCnt="2" custScaleY="49429"/>
      <dgm:spPr/>
      <dgm:t>
        <a:bodyPr/>
        <a:lstStyle/>
        <a:p>
          <a:endParaRPr lang="en-US"/>
        </a:p>
      </dgm:t>
    </dgm:pt>
    <dgm:pt modelId="{A36A4023-3A81-4A18-A140-D923E14BFA27}" type="pres">
      <dgm:prSet presAssocID="{D43C912F-7FE2-43AA-A692-36F100E38F0F}" presName="vert1" presStyleCnt="0"/>
      <dgm:spPr/>
    </dgm:pt>
    <dgm:pt modelId="{87A43B92-86AD-47CF-8697-AC79F4ACAFA5}" type="pres">
      <dgm:prSet presAssocID="{A664C38D-9AAA-4E91-8E9F-ABB6045D7C16}" presName="thickLine" presStyleLbl="alignNode1" presStyleIdx="1" presStyleCnt="2"/>
      <dgm:spPr/>
    </dgm:pt>
    <dgm:pt modelId="{857D9DE8-EE1C-496A-8D3A-ECE72696B6F8}" type="pres">
      <dgm:prSet presAssocID="{A664C38D-9AAA-4E91-8E9F-ABB6045D7C16}" presName="horz1" presStyleCnt="0"/>
      <dgm:spPr/>
    </dgm:pt>
    <dgm:pt modelId="{8B932275-27CE-4437-97F3-29E9776F52BD}" type="pres">
      <dgm:prSet presAssocID="{A664C38D-9AAA-4E91-8E9F-ABB6045D7C16}" presName="tx1" presStyleLbl="revTx" presStyleIdx="1" presStyleCnt="2" custScaleY="293379"/>
      <dgm:spPr/>
      <dgm:t>
        <a:bodyPr/>
        <a:lstStyle/>
        <a:p>
          <a:endParaRPr lang="en-US"/>
        </a:p>
      </dgm:t>
    </dgm:pt>
    <dgm:pt modelId="{7527E514-D0C0-4D2A-8BC8-024F44C680DD}" type="pres">
      <dgm:prSet presAssocID="{A664C38D-9AAA-4E91-8E9F-ABB6045D7C16}" presName="vert1" presStyleCnt="0"/>
      <dgm:spPr/>
    </dgm:pt>
  </dgm:ptLst>
  <dgm:cxnLst>
    <dgm:cxn modelId="{07703AAF-E000-43C5-96BE-E1C036D73CB8}" srcId="{AC6D0CD8-6842-449B-A1F2-1843246B2A1A}" destId="{D43C912F-7FE2-43AA-A692-36F100E38F0F}" srcOrd="0" destOrd="0" parTransId="{7A53D586-4268-4E52-89FD-B54568C2F8C9}" sibTransId="{35A786F6-DF3B-4BC0-B9A2-60775B187990}"/>
    <dgm:cxn modelId="{EAA10B7E-3486-444F-9118-BA8DA38530F4}" type="presOf" srcId="{AC6D0CD8-6842-449B-A1F2-1843246B2A1A}" destId="{1AD4861F-2573-4026-BF2C-6D76053FCC8C}" srcOrd="0" destOrd="0" presId="urn:microsoft.com/office/officeart/2008/layout/LinedList"/>
    <dgm:cxn modelId="{D844BB68-FF38-49D5-81FB-DBAD1F854F13}" srcId="{AC6D0CD8-6842-449B-A1F2-1843246B2A1A}" destId="{A664C38D-9AAA-4E91-8E9F-ABB6045D7C16}" srcOrd="1" destOrd="0" parTransId="{600DADD2-430A-4E4C-B66B-B92890A84FC0}" sibTransId="{3C449DD8-98F0-414F-B4E2-8DC94CD8AA1F}"/>
    <dgm:cxn modelId="{690F2F8B-A3BC-4C4C-ABC6-C09B51078899}" type="presOf" srcId="{D43C912F-7FE2-43AA-A692-36F100E38F0F}" destId="{BD705045-8288-478A-8823-8AF8A6A3BA78}" srcOrd="0" destOrd="0" presId="urn:microsoft.com/office/officeart/2008/layout/LinedList"/>
    <dgm:cxn modelId="{C241835A-A443-44A0-8734-68355C7B2434}" type="presOf" srcId="{A664C38D-9AAA-4E91-8E9F-ABB6045D7C16}" destId="{8B932275-27CE-4437-97F3-29E9776F52BD}" srcOrd="0" destOrd="0" presId="urn:microsoft.com/office/officeart/2008/layout/LinedList"/>
    <dgm:cxn modelId="{DA561600-AF4D-4A7E-9333-E28EFBB444CF}" type="presParOf" srcId="{1AD4861F-2573-4026-BF2C-6D76053FCC8C}" destId="{5BC02647-5E1D-4857-A9D2-3094CB64D356}" srcOrd="0" destOrd="0" presId="urn:microsoft.com/office/officeart/2008/layout/LinedList"/>
    <dgm:cxn modelId="{3B6E5EDD-78E2-47E8-8AD5-AB154890C9C2}" type="presParOf" srcId="{1AD4861F-2573-4026-BF2C-6D76053FCC8C}" destId="{F790F2E2-ED2B-41AB-8682-C58460E04A89}" srcOrd="1" destOrd="0" presId="urn:microsoft.com/office/officeart/2008/layout/LinedList"/>
    <dgm:cxn modelId="{F0A4CDE3-8AA2-4D24-9539-86252D24208A}" type="presParOf" srcId="{F790F2E2-ED2B-41AB-8682-C58460E04A89}" destId="{BD705045-8288-478A-8823-8AF8A6A3BA78}" srcOrd="0" destOrd="0" presId="urn:microsoft.com/office/officeart/2008/layout/LinedList"/>
    <dgm:cxn modelId="{16BD0B83-7A41-40DA-86A0-02FFCA25DAC2}" type="presParOf" srcId="{F790F2E2-ED2B-41AB-8682-C58460E04A89}" destId="{A36A4023-3A81-4A18-A140-D923E14BFA27}" srcOrd="1" destOrd="0" presId="urn:microsoft.com/office/officeart/2008/layout/LinedList"/>
    <dgm:cxn modelId="{DE4DDD26-3B83-4A40-93B5-F4CE334DFF5B}" type="presParOf" srcId="{1AD4861F-2573-4026-BF2C-6D76053FCC8C}" destId="{87A43B92-86AD-47CF-8697-AC79F4ACAFA5}" srcOrd="2" destOrd="0" presId="urn:microsoft.com/office/officeart/2008/layout/LinedList"/>
    <dgm:cxn modelId="{012FE3B7-EF63-4520-8023-AEBB356346B7}" type="presParOf" srcId="{1AD4861F-2573-4026-BF2C-6D76053FCC8C}" destId="{857D9DE8-EE1C-496A-8D3A-ECE72696B6F8}" srcOrd="3" destOrd="0" presId="urn:microsoft.com/office/officeart/2008/layout/LinedList"/>
    <dgm:cxn modelId="{273C99CE-7D8C-4D14-B6DD-621FE395BBAD}" type="presParOf" srcId="{857D9DE8-EE1C-496A-8D3A-ECE72696B6F8}" destId="{8B932275-27CE-4437-97F3-29E9776F52BD}" srcOrd="0" destOrd="0" presId="urn:microsoft.com/office/officeart/2008/layout/LinedList"/>
    <dgm:cxn modelId="{252C2DB7-D821-4892-937F-63BABCEBCD02}" type="presParOf" srcId="{857D9DE8-EE1C-496A-8D3A-ECE72696B6F8}" destId="{7527E514-D0C0-4D2A-8BC8-024F44C680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C9433B0-AF74-48C8-A92A-83F6A5D6F685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314848A4-5497-45D7-93DA-06C6F4E1F0C2}">
      <dgm:prSet phldrT="[Text]"/>
      <dgm:spPr/>
      <dgm:t>
        <a:bodyPr/>
        <a:lstStyle/>
        <a:p>
          <a:pPr algn="ctr"/>
          <a:r>
            <a:rPr lang="id-ID" b="1" dirty="0" smtClean="0"/>
            <a:t>B</a:t>
          </a:r>
          <a:r>
            <a:rPr lang="en-GB" b="1" dirty="0" smtClean="0"/>
            <a:t>ENIH JERUK</a:t>
          </a:r>
          <a:endParaRPr lang="id-ID" b="1" dirty="0"/>
        </a:p>
      </dgm:t>
    </dgm:pt>
    <dgm:pt modelId="{5E36507E-EE11-44CE-8280-A19F6E993414}" type="parTrans" cxnId="{A7E1980E-9769-4F8E-9867-3A25533852C6}">
      <dgm:prSet/>
      <dgm:spPr/>
      <dgm:t>
        <a:bodyPr/>
        <a:lstStyle/>
        <a:p>
          <a:endParaRPr lang="id-ID"/>
        </a:p>
      </dgm:t>
    </dgm:pt>
    <dgm:pt modelId="{77B4957C-AF5C-43D3-A07D-057BADC5AF30}" type="sibTrans" cxnId="{A7E1980E-9769-4F8E-9867-3A25533852C6}">
      <dgm:prSet/>
      <dgm:spPr/>
      <dgm:t>
        <a:bodyPr/>
        <a:lstStyle/>
        <a:p>
          <a:endParaRPr lang="id-ID"/>
        </a:p>
      </dgm:t>
    </dgm:pt>
    <dgm:pt modelId="{F78445F7-DF57-4B79-B2CB-CE72B31127EC}" type="pres">
      <dgm:prSet presAssocID="{0C9433B0-AF74-48C8-A92A-83F6A5D6F68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DECC5225-A3D6-41D7-ADEE-C6469182F8AB}" type="pres">
      <dgm:prSet presAssocID="{314848A4-5497-45D7-93DA-06C6F4E1F0C2}" presName="parentText" presStyleLbl="node1" presStyleIdx="0" presStyleCnt="1" custLinFactY="-87847" custLinFactNeighborX="-5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A7E1980E-9769-4F8E-9867-3A25533852C6}" srcId="{0C9433B0-AF74-48C8-A92A-83F6A5D6F685}" destId="{314848A4-5497-45D7-93DA-06C6F4E1F0C2}" srcOrd="0" destOrd="0" parTransId="{5E36507E-EE11-44CE-8280-A19F6E993414}" sibTransId="{77B4957C-AF5C-43D3-A07D-057BADC5AF30}"/>
    <dgm:cxn modelId="{BBADBC60-2A02-43F3-BF0B-E8EF4980635C}" type="presOf" srcId="{314848A4-5497-45D7-93DA-06C6F4E1F0C2}" destId="{DECC5225-A3D6-41D7-ADEE-C6469182F8AB}" srcOrd="0" destOrd="0" presId="urn:microsoft.com/office/officeart/2005/8/layout/vList2"/>
    <dgm:cxn modelId="{8B51ADEC-F762-4FBD-A27E-9F27F31C7B4A}" type="presOf" srcId="{0C9433B0-AF74-48C8-A92A-83F6A5D6F685}" destId="{F78445F7-DF57-4B79-B2CB-CE72B31127EC}" srcOrd="0" destOrd="0" presId="urn:microsoft.com/office/officeart/2005/8/layout/vList2"/>
    <dgm:cxn modelId="{E979B34C-4BB6-467E-B0ED-6DF8D6B8D45B}" type="presParOf" srcId="{F78445F7-DF57-4B79-B2CB-CE72B31127EC}" destId="{DECC5225-A3D6-41D7-ADEE-C6469182F8A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6D0CD8-6842-449B-A1F2-1843246B2A1A}" type="doc">
      <dgm:prSet loTypeId="urn:microsoft.com/office/officeart/2008/layout/LinedList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id-ID"/>
        </a:p>
      </dgm:t>
    </dgm:pt>
    <dgm:pt modelId="{A664C38D-9AAA-4E91-8E9F-ABB6045D7C16}">
      <dgm:prSet custT="1"/>
      <dgm:spPr/>
      <dgm:t>
        <a:bodyPr/>
        <a:lstStyle/>
        <a:p>
          <a:endParaRPr lang="id-ID" sz="3200" dirty="0"/>
        </a:p>
      </dgm:t>
    </dgm:pt>
    <dgm:pt modelId="{600DADD2-430A-4E4C-B66B-B92890A84FC0}" type="parTrans" cxnId="{D844BB68-FF38-49D5-81FB-DBAD1F854F13}">
      <dgm:prSet/>
      <dgm:spPr/>
      <dgm:t>
        <a:bodyPr/>
        <a:lstStyle/>
        <a:p>
          <a:endParaRPr lang="id-ID"/>
        </a:p>
      </dgm:t>
    </dgm:pt>
    <dgm:pt modelId="{3C449DD8-98F0-414F-B4E2-8DC94CD8AA1F}" type="sibTrans" cxnId="{D844BB68-FF38-49D5-81FB-DBAD1F854F13}">
      <dgm:prSet/>
      <dgm:spPr/>
      <dgm:t>
        <a:bodyPr/>
        <a:lstStyle/>
        <a:p>
          <a:endParaRPr lang="id-ID"/>
        </a:p>
      </dgm:t>
    </dgm:pt>
    <dgm:pt modelId="{1AD4861F-2573-4026-BF2C-6D76053FCC8C}" type="pres">
      <dgm:prSet presAssocID="{AC6D0CD8-6842-449B-A1F2-1843246B2A1A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87A43B92-86AD-47CF-8697-AC79F4ACAFA5}" type="pres">
      <dgm:prSet presAssocID="{A664C38D-9AAA-4E91-8E9F-ABB6045D7C16}" presName="thickLine" presStyleLbl="alignNode1" presStyleIdx="0" presStyleCnt="1"/>
      <dgm:spPr/>
    </dgm:pt>
    <dgm:pt modelId="{857D9DE8-EE1C-496A-8D3A-ECE72696B6F8}" type="pres">
      <dgm:prSet presAssocID="{A664C38D-9AAA-4E91-8E9F-ABB6045D7C16}" presName="horz1" presStyleCnt="0"/>
      <dgm:spPr/>
    </dgm:pt>
    <dgm:pt modelId="{8B932275-27CE-4437-97F3-29E9776F52BD}" type="pres">
      <dgm:prSet presAssocID="{A664C38D-9AAA-4E91-8E9F-ABB6045D7C16}" presName="tx1" presStyleLbl="revTx" presStyleIdx="0" presStyleCnt="1" custScaleY="293379"/>
      <dgm:spPr/>
      <dgm:t>
        <a:bodyPr/>
        <a:lstStyle/>
        <a:p>
          <a:endParaRPr lang="en-US"/>
        </a:p>
      </dgm:t>
    </dgm:pt>
    <dgm:pt modelId="{7527E514-D0C0-4D2A-8BC8-024F44C680DD}" type="pres">
      <dgm:prSet presAssocID="{A664C38D-9AAA-4E91-8E9F-ABB6045D7C16}" presName="vert1" presStyleCnt="0"/>
      <dgm:spPr/>
    </dgm:pt>
  </dgm:ptLst>
  <dgm:cxnLst>
    <dgm:cxn modelId="{D844BB68-FF38-49D5-81FB-DBAD1F854F13}" srcId="{AC6D0CD8-6842-449B-A1F2-1843246B2A1A}" destId="{A664C38D-9AAA-4E91-8E9F-ABB6045D7C16}" srcOrd="0" destOrd="0" parTransId="{600DADD2-430A-4E4C-B66B-B92890A84FC0}" sibTransId="{3C449DD8-98F0-414F-B4E2-8DC94CD8AA1F}"/>
    <dgm:cxn modelId="{7790DB2D-7EE6-49A7-80E0-58468FEF70BB}" type="presOf" srcId="{A664C38D-9AAA-4E91-8E9F-ABB6045D7C16}" destId="{8B932275-27CE-4437-97F3-29E9776F52BD}" srcOrd="0" destOrd="0" presId="urn:microsoft.com/office/officeart/2008/layout/LinedList"/>
    <dgm:cxn modelId="{21F7BFFE-BC4E-465D-B908-EB60A40A6B9A}" type="presOf" srcId="{AC6D0CD8-6842-449B-A1F2-1843246B2A1A}" destId="{1AD4861F-2573-4026-BF2C-6D76053FCC8C}" srcOrd="0" destOrd="0" presId="urn:microsoft.com/office/officeart/2008/layout/LinedList"/>
    <dgm:cxn modelId="{17B66C56-47DF-4EC6-B2EA-857211EF3CD2}" type="presParOf" srcId="{1AD4861F-2573-4026-BF2C-6D76053FCC8C}" destId="{87A43B92-86AD-47CF-8697-AC79F4ACAFA5}" srcOrd="0" destOrd="0" presId="urn:microsoft.com/office/officeart/2008/layout/LinedList"/>
    <dgm:cxn modelId="{0422DC80-F062-46A5-9D6B-EFE7E25DB56D}" type="presParOf" srcId="{1AD4861F-2573-4026-BF2C-6D76053FCC8C}" destId="{857D9DE8-EE1C-496A-8D3A-ECE72696B6F8}" srcOrd="1" destOrd="0" presId="urn:microsoft.com/office/officeart/2008/layout/LinedList"/>
    <dgm:cxn modelId="{6315D18F-5CCF-4DE2-B1BC-E9F86A190FE3}" type="presParOf" srcId="{857D9DE8-EE1C-496A-8D3A-ECE72696B6F8}" destId="{8B932275-27CE-4437-97F3-29E9776F52BD}" srcOrd="0" destOrd="0" presId="urn:microsoft.com/office/officeart/2008/layout/LinedList"/>
    <dgm:cxn modelId="{25F96FAF-03CE-48A4-892C-B97D3E25D460}" type="presParOf" srcId="{857D9DE8-EE1C-496A-8D3A-ECE72696B6F8}" destId="{7527E514-D0C0-4D2A-8BC8-024F44C680D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5A9635-0CA5-439B-AF01-22936ECE208A}" type="doc">
      <dgm:prSet loTypeId="urn:microsoft.com/office/officeart/2005/8/layout/vList4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DD078B86-8E28-42E1-9BD0-2AFBCF85DDB7}">
      <dgm:prSet phldrT="[Text]"/>
      <dgm:spPr/>
      <dgm:t>
        <a:bodyPr/>
        <a:lstStyle/>
        <a:p>
          <a:r>
            <a:rPr lang="en-GB" sz="1600" b="1" dirty="0" smtClean="0"/>
            <a:t> BAHAN</a:t>
          </a:r>
          <a:endParaRPr lang="en-US" sz="1600" b="1" dirty="0"/>
        </a:p>
      </dgm:t>
    </dgm:pt>
    <dgm:pt modelId="{58AC1D4E-5D7A-4ADA-9CB6-48741F5F64F1}" type="parTrans" cxnId="{2ADFACD8-7975-4A2B-880D-48F7F22BFEF8}">
      <dgm:prSet/>
      <dgm:spPr/>
      <dgm:t>
        <a:bodyPr/>
        <a:lstStyle/>
        <a:p>
          <a:endParaRPr lang="en-US"/>
        </a:p>
      </dgm:t>
    </dgm:pt>
    <dgm:pt modelId="{68A8B9E8-9679-4530-8B2A-F7A274582B67}" type="sibTrans" cxnId="{2ADFACD8-7975-4A2B-880D-48F7F22BFEF8}">
      <dgm:prSet/>
      <dgm:spPr/>
      <dgm:t>
        <a:bodyPr/>
        <a:lstStyle/>
        <a:p>
          <a:endParaRPr lang="en-US"/>
        </a:p>
      </dgm:t>
    </dgm:pt>
    <dgm:pt modelId="{BA9756C6-4110-4E61-8622-63ACCCB216F3}">
      <dgm:prSet phldrT="[Text]" custT="1"/>
      <dgm:spPr/>
      <dgm:t>
        <a:bodyPr/>
        <a:lstStyle/>
        <a:p>
          <a:r>
            <a:rPr lang="en-GB" sz="1800" dirty="0" err="1" smtClean="0"/>
            <a:t>Biji</a:t>
          </a:r>
          <a:r>
            <a:rPr lang="en-GB" sz="1800" dirty="0" smtClean="0"/>
            <a:t> </a:t>
          </a:r>
          <a:r>
            <a:rPr lang="en-GB" sz="1800" dirty="0" err="1" smtClean="0"/>
            <a:t>untuk</a:t>
          </a:r>
          <a:r>
            <a:rPr lang="en-GB" sz="1800" dirty="0" smtClean="0"/>
            <a:t> </a:t>
          </a:r>
          <a:r>
            <a:rPr lang="en-GB" sz="1800" dirty="0" err="1" smtClean="0"/>
            <a:t>batang</a:t>
          </a:r>
          <a:r>
            <a:rPr lang="en-GB" sz="1800" dirty="0" smtClean="0"/>
            <a:t> </a:t>
          </a:r>
          <a:r>
            <a:rPr lang="en-GB" sz="1800" dirty="0" err="1" smtClean="0"/>
            <a:t>bawah</a:t>
          </a:r>
          <a:r>
            <a:rPr lang="en-GB" sz="1800" dirty="0" smtClean="0"/>
            <a:t>(JC)</a:t>
          </a:r>
          <a:endParaRPr lang="en-US" sz="1800" dirty="0"/>
        </a:p>
      </dgm:t>
    </dgm:pt>
    <dgm:pt modelId="{5EC3D910-D0CC-4E77-A032-B9D46A6F3EF9}" type="parTrans" cxnId="{09EFAA22-2BBA-42CF-8875-44C5B79CB959}">
      <dgm:prSet/>
      <dgm:spPr/>
      <dgm:t>
        <a:bodyPr/>
        <a:lstStyle/>
        <a:p>
          <a:endParaRPr lang="en-US"/>
        </a:p>
      </dgm:t>
    </dgm:pt>
    <dgm:pt modelId="{67355EC6-B6E7-4752-96ED-EBC1076A6ED9}" type="sibTrans" cxnId="{09EFAA22-2BBA-42CF-8875-44C5B79CB959}">
      <dgm:prSet/>
      <dgm:spPr/>
      <dgm:t>
        <a:bodyPr/>
        <a:lstStyle/>
        <a:p>
          <a:endParaRPr lang="en-US"/>
        </a:p>
      </dgm:t>
    </dgm:pt>
    <dgm:pt modelId="{901D7443-EB8E-48A8-A940-8C0154085EE7}">
      <dgm:prSet phldrT="[Text]" custT="1"/>
      <dgm:spPr/>
      <dgm:t>
        <a:bodyPr/>
        <a:lstStyle/>
        <a:p>
          <a:r>
            <a:rPr lang="en-GB" sz="1800" dirty="0" err="1" smtClean="0"/>
            <a:t>Entres</a:t>
          </a:r>
          <a:r>
            <a:rPr lang="en-GB" sz="1800" dirty="0" smtClean="0"/>
            <a:t> </a:t>
          </a:r>
          <a:r>
            <a:rPr lang="en-GB" sz="1800" dirty="0" err="1" smtClean="0"/>
            <a:t>harus</a:t>
          </a:r>
          <a:r>
            <a:rPr lang="en-GB" sz="1800" dirty="0" smtClean="0"/>
            <a:t> </a:t>
          </a:r>
          <a:r>
            <a:rPr lang="en-GB" sz="1800" dirty="0" err="1" smtClean="0"/>
            <a:t>berasal</a:t>
          </a:r>
          <a:r>
            <a:rPr lang="en-GB" sz="1800" dirty="0" smtClean="0"/>
            <a:t> minimal </a:t>
          </a:r>
          <a:r>
            <a:rPr lang="en-GB" sz="1800" dirty="0" err="1" smtClean="0"/>
            <a:t>dari</a:t>
          </a:r>
          <a:r>
            <a:rPr lang="en-GB" sz="1800" dirty="0" smtClean="0"/>
            <a:t> BPMT </a:t>
          </a:r>
          <a:endParaRPr lang="en-US" sz="1800" dirty="0"/>
        </a:p>
      </dgm:t>
    </dgm:pt>
    <dgm:pt modelId="{BF901923-D426-4941-B664-A6FE380E771D}" type="parTrans" cxnId="{2CF3A9B9-5B1A-4DB4-9B95-ED4A2E7D48FE}">
      <dgm:prSet/>
      <dgm:spPr/>
      <dgm:t>
        <a:bodyPr/>
        <a:lstStyle/>
        <a:p>
          <a:endParaRPr lang="en-US"/>
        </a:p>
      </dgm:t>
    </dgm:pt>
    <dgm:pt modelId="{A479B248-2AB5-412C-8BE5-79999FD88059}" type="sibTrans" cxnId="{2CF3A9B9-5B1A-4DB4-9B95-ED4A2E7D48FE}">
      <dgm:prSet/>
      <dgm:spPr/>
      <dgm:t>
        <a:bodyPr/>
        <a:lstStyle/>
        <a:p>
          <a:endParaRPr lang="en-US"/>
        </a:p>
      </dgm:t>
    </dgm:pt>
    <dgm:pt modelId="{9FADC59C-42CE-4AC7-ADC6-1FFB6581CD88}">
      <dgm:prSet phldrT="[Text]" custT="1"/>
      <dgm:spPr/>
      <dgm:t>
        <a:bodyPr/>
        <a:lstStyle/>
        <a:p>
          <a:pPr>
            <a:lnSpc>
              <a:spcPct val="100000"/>
            </a:lnSpc>
          </a:pPr>
          <a:r>
            <a:rPr lang="en-GB" sz="1600" dirty="0" smtClean="0"/>
            <a:t>  </a:t>
          </a:r>
          <a:r>
            <a:rPr lang="en-GB" sz="1600" b="1" dirty="0" smtClean="0"/>
            <a:t>LAHAN/ MEDIA , </a:t>
          </a:r>
          <a:r>
            <a:rPr lang="en-GB" sz="1800" dirty="0" err="1" smtClean="0"/>
            <a:t>Lahan</a:t>
          </a:r>
          <a:r>
            <a:rPr lang="en-GB" sz="1800" dirty="0" smtClean="0"/>
            <a:t> </a:t>
          </a:r>
          <a:r>
            <a:rPr lang="en-GB" sz="1800" dirty="0" err="1" smtClean="0"/>
            <a:t>produksi</a:t>
          </a:r>
          <a:r>
            <a:rPr lang="en-GB" sz="1800" dirty="0" smtClean="0"/>
            <a:t> </a:t>
          </a:r>
          <a:r>
            <a:rPr lang="en-GB" sz="1800" dirty="0" err="1" smtClean="0"/>
            <a:t>harus</a:t>
          </a:r>
          <a:r>
            <a:rPr lang="en-GB" sz="1800" dirty="0" smtClean="0"/>
            <a:t> </a:t>
          </a:r>
          <a:r>
            <a:rPr lang="en-GB" sz="1800" dirty="0" err="1" smtClean="0"/>
            <a:t>mendapat</a:t>
          </a:r>
          <a:r>
            <a:rPr lang="en-GB" sz="1800" dirty="0" smtClean="0"/>
            <a:t> </a:t>
          </a:r>
          <a:r>
            <a:rPr lang="en-GB" sz="1800" dirty="0" err="1" smtClean="0"/>
            <a:t>sinar</a:t>
          </a:r>
          <a:r>
            <a:rPr lang="en-GB" sz="1800" dirty="0" smtClean="0"/>
            <a:t> </a:t>
          </a:r>
          <a:r>
            <a:rPr lang="en-GB" sz="1800" dirty="0" err="1" smtClean="0"/>
            <a:t>matahari</a:t>
          </a:r>
          <a:r>
            <a:rPr lang="en-GB" sz="1800" dirty="0" smtClean="0"/>
            <a:t> yang </a:t>
          </a:r>
          <a:r>
            <a:rPr lang="en-GB" sz="1800" dirty="0" err="1" smtClean="0"/>
            <a:t>cukup</a:t>
          </a:r>
          <a:r>
            <a:rPr lang="en-GB" sz="1800" dirty="0" smtClean="0"/>
            <a:t>, Media  </a:t>
          </a:r>
          <a:r>
            <a:rPr lang="en-GB" sz="1800" dirty="0" err="1" smtClean="0"/>
            <a:t>Subur</a:t>
          </a:r>
          <a:r>
            <a:rPr lang="en-GB" sz="1800" dirty="0" smtClean="0"/>
            <a:t>, </a:t>
          </a:r>
          <a:r>
            <a:rPr lang="en-GB" sz="1800" dirty="0" err="1" smtClean="0"/>
            <a:t>Gembur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Sanitasi</a:t>
          </a:r>
          <a:r>
            <a:rPr lang="en-GB" sz="1800" dirty="0" smtClean="0"/>
            <a:t> </a:t>
          </a:r>
          <a:r>
            <a:rPr lang="en-GB" sz="1800" dirty="0" err="1" smtClean="0"/>
            <a:t>harus</a:t>
          </a:r>
          <a:r>
            <a:rPr lang="en-GB" sz="1800" dirty="0" smtClean="0"/>
            <a:t> </a:t>
          </a:r>
          <a:r>
            <a:rPr lang="en-GB" sz="1800" dirty="0" err="1" smtClean="0"/>
            <a:t>bisa</a:t>
          </a:r>
          <a:r>
            <a:rPr lang="en-GB" sz="1800" dirty="0" smtClean="0"/>
            <a:t> </a:t>
          </a:r>
          <a:r>
            <a:rPr lang="en-GB" sz="1800" dirty="0" err="1" smtClean="0"/>
            <a:t>diatur</a:t>
          </a:r>
          <a:endParaRPr lang="en-US" sz="1600" dirty="0"/>
        </a:p>
      </dgm:t>
    </dgm:pt>
    <dgm:pt modelId="{E3DA4260-F3A5-4B79-8E5A-686144C6FA2F}" type="parTrans" cxnId="{CCC2CB1F-3E1C-40A1-AACB-CAE8CE31D114}">
      <dgm:prSet/>
      <dgm:spPr/>
      <dgm:t>
        <a:bodyPr/>
        <a:lstStyle/>
        <a:p>
          <a:endParaRPr lang="en-US"/>
        </a:p>
      </dgm:t>
    </dgm:pt>
    <dgm:pt modelId="{1260D2BA-E07D-4CCC-A4F2-265F3725BA08}" type="sibTrans" cxnId="{CCC2CB1F-3E1C-40A1-AACB-CAE8CE31D114}">
      <dgm:prSet/>
      <dgm:spPr/>
      <dgm:t>
        <a:bodyPr/>
        <a:lstStyle/>
        <a:p>
          <a:endParaRPr lang="en-US"/>
        </a:p>
      </dgm:t>
    </dgm:pt>
    <dgm:pt modelId="{90360E6C-9129-4BE0-AECB-6D85315D7EBB}">
      <dgm:prSet phldrT="[Text]" custT="1"/>
      <dgm:spPr/>
      <dgm:t>
        <a:bodyPr/>
        <a:lstStyle/>
        <a:p>
          <a:r>
            <a:rPr lang="en-GB" sz="1900" dirty="0" smtClean="0"/>
            <a:t> </a:t>
          </a:r>
          <a:r>
            <a:rPr lang="en-GB" sz="1900" b="1" dirty="0" smtClean="0"/>
            <a:t>CUACA, </a:t>
          </a:r>
          <a:r>
            <a:rPr lang="en-GB" sz="1800" dirty="0" err="1" smtClean="0"/>
            <a:t>Curah</a:t>
          </a:r>
          <a:r>
            <a:rPr lang="en-GB" sz="1800" dirty="0" smtClean="0"/>
            <a:t> </a:t>
          </a:r>
          <a:r>
            <a:rPr lang="en-GB" sz="1800" dirty="0" err="1" smtClean="0"/>
            <a:t>huan</a:t>
          </a:r>
          <a:r>
            <a:rPr lang="en-GB" sz="1800" dirty="0" smtClean="0"/>
            <a:t> yang </a:t>
          </a:r>
          <a:r>
            <a:rPr lang="en-GB" sz="1800" dirty="0" err="1" smtClean="0"/>
            <a:t>tinggi</a:t>
          </a:r>
          <a:r>
            <a:rPr lang="en-GB" sz="1800" dirty="0" smtClean="0"/>
            <a:t> </a:t>
          </a:r>
          <a:r>
            <a:rPr lang="en-GB" sz="1800" dirty="0" err="1" smtClean="0"/>
            <a:t>sangat</a:t>
          </a:r>
          <a:r>
            <a:rPr lang="en-GB" sz="1800" dirty="0" smtClean="0"/>
            <a:t> </a:t>
          </a:r>
          <a:r>
            <a:rPr lang="en-GB" sz="1800" dirty="0" err="1" smtClean="0"/>
            <a:t>mempengaru</a:t>
          </a:r>
          <a:r>
            <a:rPr lang="en-GB" sz="1800" dirty="0" smtClean="0"/>
            <a:t> </a:t>
          </a:r>
          <a:r>
            <a:rPr lang="en-GB" sz="1800" dirty="0" err="1" smtClean="0"/>
            <a:t>pada</a:t>
          </a:r>
          <a:r>
            <a:rPr lang="en-GB" sz="1800" dirty="0" smtClean="0"/>
            <a:t> </a:t>
          </a:r>
          <a:r>
            <a:rPr lang="en-GB" sz="1800" dirty="0" err="1" smtClean="0"/>
            <a:t>fase</a:t>
          </a:r>
          <a:r>
            <a:rPr lang="en-GB" sz="1800" dirty="0" smtClean="0"/>
            <a:t> </a:t>
          </a:r>
          <a:r>
            <a:rPr lang="en-GB" sz="1800" dirty="0" err="1" smtClean="0"/>
            <a:t>okulasi</a:t>
          </a:r>
          <a:r>
            <a:rPr lang="en-GB" sz="1800" dirty="0" smtClean="0"/>
            <a:t>, </a:t>
          </a:r>
          <a:r>
            <a:rPr lang="en-GB" sz="1800" dirty="0" err="1" smtClean="0"/>
            <a:t>Pertumbuhan</a:t>
          </a:r>
          <a:r>
            <a:rPr lang="en-GB" sz="1800" dirty="0" smtClean="0"/>
            <a:t> tunas </a:t>
          </a:r>
          <a:r>
            <a:rPr lang="en-GB" sz="1800" dirty="0" err="1" smtClean="0"/>
            <a:t>muda</a:t>
          </a:r>
          <a:r>
            <a:rPr lang="en-GB" sz="1800" dirty="0" smtClean="0"/>
            <a:t>, </a:t>
          </a:r>
          <a:r>
            <a:rPr lang="en-GB" sz="1800" dirty="0" err="1" smtClean="0"/>
            <a:t>resiko</a:t>
          </a:r>
          <a:r>
            <a:rPr lang="en-GB" sz="1800" dirty="0" smtClean="0"/>
            <a:t> </a:t>
          </a:r>
          <a:r>
            <a:rPr lang="en-GB" sz="1800" dirty="0" err="1" smtClean="0"/>
            <a:t>busuk</a:t>
          </a:r>
          <a:r>
            <a:rPr lang="en-GB" sz="1800" dirty="0" smtClean="0"/>
            <a:t> </a:t>
          </a:r>
          <a:r>
            <a:rPr lang="en-GB" sz="1800" dirty="0" err="1" smtClean="0"/>
            <a:t>batang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jamur</a:t>
          </a:r>
          <a:endParaRPr lang="en-US" sz="1900" dirty="0"/>
        </a:p>
      </dgm:t>
    </dgm:pt>
    <dgm:pt modelId="{E9A677BD-2261-4F6C-8845-9A87958B9FBB}" type="parTrans" cxnId="{B2D6959E-E06A-46C9-88DD-5A82B90F88FC}">
      <dgm:prSet/>
      <dgm:spPr/>
      <dgm:t>
        <a:bodyPr/>
        <a:lstStyle/>
        <a:p>
          <a:endParaRPr lang="en-US"/>
        </a:p>
      </dgm:t>
    </dgm:pt>
    <dgm:pt modelId="{0C4738DD-3D9B-4ABC-A7DE-F8D3CF4AD48E}" type="sibTrans" cxnId="{B2D6959E-E06A-46C9-88DD-5A82B90F88FC}">
      <dgm:prSet/>
      <dgm:spPr/>
      <dgm:t>
        <a:bodyPr/>
        <a:lstStyle/>
        <a:p>
          <a:endParaRPr lang="en-US"/>
        </a:p>
      </dgm:t>
    </dgm:pt>
    <dgm:pt modelId="{5C82D3E8-D1D1-468E-BF6F-F6CA3711DB5D}">
      <dgm:prSet/>
      <dgm:spPr/>
      <dgm:t>
        <a:bodyPr/>
        <a:lstStyle/>
        <a:p>
          <a:r>
            <a:rPr lang="en-GB" sz="1900" b="1" dirty="0" smtClean="0"/>
            <a:t>  TENAGA YANG KOMPETEN</a:t>
          </a:r>
          <a:endParaRPr lang="en-US" sz="1900" b="1" dirty="0"/>
        </a:p>
      </dgm:t>
    </dgm:pt>
    <dgm:pt modelId="{BDA622F0-A423-4B0B-BAF7-AA83450E0ED3}" type="parTrans" cxnId="{A4E0BDB5-E2C0-40D0-A3D1-E7A096F34EDB}">
      <dgm:prSet/>
      <dgm:spPr/>
      <dgm:t>
        <a:bodyPr/>
        <a:lstStyle/>
        <a:p>
          <a:endParaRPr lang="en-US"/>
        </a:p>
      </dgm:t>
    </dgm:pt>
    <dgm:pt modelId="{B12686D1-576A-4113-93DE-60619CD98FBC}" type="sibTrans" cxnId="{A4E0BDB5-E2C0-40D0-A3D1-E7A096F34EDB}">
      <dgm:prSet/>
      <dgm:spPr/>
      <dgm:t>
        <a:bodyPr/>
        <a:lstStyle/>
        <a:p>
          <a:endParaRPr lang="en-US"/>
        </a:p>
      </dgm:t>
    </dgm:pt>
    <dgm:pt modelId="{E2F2E61C-EB48-4BC3-B129-41BC36BCC535}">
      <dgm:prSet custT="1"/>
      <dgm:spPr/>
      <dgm:t>
        <a:bodyPr/>
        <a:lstStyle/>
        <a:p>
          <a:r>
            <a:rPr lang="en-GB" sz="1800" dirty="0" err="1" smtClean="0"/>
            <a:t>Paham</a:t>
          </a:r>
          <a:r>
            <a:rPr lang="en-GB" sz="1800" dirty="0" smtClean="0"/>
            <a:t> </a:t>
          </a:r>
          <a:r>
            <a:rPr lang="en-GB" sz="1800" dirty="0" err="1" smtClean="0"/>
            <a:t>dan</a:t>
          </a:r>
          <a:r>
            <a:rPr lang="en-GB" sz="1800" dirty="0" smtClean="0"/>
            <a:t> </a:t>
          </a:r>
          <a:r>
            <a:rPr lang="en-GB" sz="1800" dirty="0" err="1" smtClean="0"/>
            <a:t>Terampil</a:t>
          </a:r>
          <a:r>
            <a:rPr lang="en-GB" sz="1800" dirty="0" smtClean="0"/>
            <a:t> </a:t>
          </a:r>
          <a:r>
            <a:rPr lang="en-GB" sz="1800" dirty="0" err="1" smtClean="0"/>
            <a:t>dalam</a:t>
          </a:r>
          <a:r>
            <a:rPr lang="en-GB" sz="1800" dirty="0" smtClean="0"/>
            <a:t> </a:t>
          </a:r>
          <a:r>
            <a:rPr lang="en-GB" sz="1800" dirty="0" err="1" smtClean="0"/>
            <a:t>bidang</a:t>
          </a:r>
          <a:r>
            <a:rPr lang="en-GB" sz="1800" dirty="0" smtClean="0"/>
            <a:t> </a:t>
          </a:r>
          <a:r>
            <a:rPr lang="en-GB" sz="1800" dirty="0" err="1" smtClean="0"/>
            <a:t>perbenihan</a:t>
          </a:r>
          <a:r>
            <a:rPr lang="en-GB" sz="1800" dirty="0" smtClean="0"/>
            <a:t> </a:t>
          </a:r>
          <a:r>
            <a:rPr lang="en-GB" sz="1800" dirty="0" err="1" smtClean="0"/>
            <a:t>jeruk</a:t>
          </a:r>
          <a:endParaRPr lang="en-US" sz="1800" dirty="0"/>
        </a:p>
      </dgm:t>
    </dgm:pt>
    <dgm:pt modelId="{D756B605-8233-49C9-B14E-6D4A0DDAE3F0}" type="parTrans" cxnId="{82E4CB6B-B620-49C1-A5BC-B5E8029E6F30}">
      <dgm:prSet/>
      <dgm:spPr/>
      <dgm:t>
        <a:bodyPr/>
        <a:lstStyle/>
        <a:p>
          <a:endParaRPr lang="en-US"/>
        </a:p>
      </dgm:t>
    </dgm:pt>
    <dgm:pt modelId="{3BCB50E2-1446-47E1-93B0-0A7B37D6714D}" type="sibTrans" cxnId="{82E4CB6B-B620-49C1-A5BC-B5E8029E6F30}">
      <dgm:prSet/>
      <dgm:spPr/>
      <dgm:t>
        <a:bodyPr/>
        <a:lstStyle/>
        <a:p>
          <a:endParaRPr lang="en-US"/>
        </a:p>
      </dgm:t>
    </dgm:pt>
    <dgm:pt modelId="{3F4598E4-6DC6-4859-B479-2E7EAEC5A720}">
      <dgm:prSet custT="1"/>
      <dgm:spPr/>
      <dgm:t>
        <a:bodyPr/>
        <a:lstStyle/>
        <a:p>
          <a:r>
            <a:rPr lang="en-GB" sz="1800" dirty="0" err="1" smtClean="0"/>
            <a:t>Tepat</a:t>
          </a:r>
          <a:r>
            <a:rPr lang="en-GB" sz="1800" dirty="0" smtClean="0"/>
            <a:t> </a:t>
          </a:r>
          <a:r>
            <a:rPr lang="en-GB" sz="1800" dirty="0" err="1" smtClean="0"/>
            <a:t>waktu</a:t>
          </a:r>
          <a:r>
            <a:rPr lang="en-GB" sz="1800" dirty="0" smtClean="0"/>
            <a:t> </a:t>
          </a:r>
          <a:r>
            <a:rPr lang="en-GB" sz="1800" dirty="0" err="1" smtClean="0"/>
            <a:t>dalam</a:t>
          </a:r>
          <a:r>
            <a:rPr lang="en-GB" sz="1800" dirty="0" smtClean="0"/>
            <a:t> </a:t>
          </a:r>
          <a:r>
            <a:rPr lang="en-GB" sz="1800" dirty="0" err="1" smtClean="0"/>
            <a:t>perawatan</a:t>
          </a:r>
          <a:endParaRPr lang="en-US" sz="1800" dirty="0"/>
        </a:p>
      </dgm:t>
    </dgm:pt>
    <dgm:pt modelId="{058B65A3-82C0-4FA6-9C6C-D9CB2547CB41}" type="parTrans" cxnId="{2DF0525E-266C-4DA2-B5D5-03C2295B0228}">
      <dgm:prSet/>
      <dgm:spPr/>
      <dgm:t>
        <a:bodyPr/>
        <a:lstStyle/>
        <a:p>
          <a:endParaRPr lang="en-US"/>
        </a:p>
      </dgm:t>
    </dgm:pt>
    <dgm:pt modelId="{DC73F43F-4A23-45BD-98C4-007F66A43C99}" type="sibTrans" cxnId="{2DF0525E-266C-4DA2-B5D5-03C2295B0228}">
      <dgm:prSet/>
      <dgm:spPr/>
      <dgm:t>
        <a:bodyPr/>
        <a:lstStyle/>
        <a:p>
          <a:endParaRPr lang="en-US"/>
        </a:p>
      </dgm:t>
    </dgm:pt>
    <dgm:pt modelId="{2975384B-B475-430D-B79A-35E211F44490}" type="pres">
      <dgm:prSet presAssocID="{B55A9635-0CA5-439B-AF01-22936ECE208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9665D59-DEBA-4DBA-973B-4098A3C6DB10}" type="pres">
      <dgm:prSet presAssocID="{DD078B86-8E28-42E1-9BD0-2AFBCF85DDB7}" presName="comp" presStyleCnt="0"/>
      <dgm:spPr/>
    </dgm:pt>
    <dgm:pt modelId="{D9708564-9597-4084-A367-EB3D3382A96F}" type="pres">
      <dgm:prSet presAssocID="{DD078B86-8E28-42E1-9BD0-2AFBCF85DDB7}" presName="box" presStyleLbl="node1" presStyleIdx="0" presStyleCnt="4"/>
      <dgm:spPr/>
      <dgm:t>
        <a:bodyPr/>
        <a:lstStyle/>
        <a:p>
          <a:endParaRPr lang="en-US"/>
        </a:p>
      </dgm:t>
    </dgm:pt>
    <dgm:pt modelId="{9319B6F0-01FF-4871-9BE8-6CF0EF730538}" type="pres">
      <dgm:prSet presAssocID="{DD078B86-8E28-42E1-9BD0-2AFBCF85DDB7}" presName="img" presStyleLbl="fgImgPlace1" presStyleIdx="0" presStyleCnt="4" custAng="5400000" custScaleX="68140" custScaleY="144922" custLinFactNeighborX="-4685" custLinFactNeighborY="-2527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US"/>
        </a:p>
      </dgm:t>
    </dgm:pt>
    <dgm:pt modelId="{A910568D-D45E-4F8E-A7EF-0D02F90E6BCB}" type="pres">
      <dgm:prSet presAssocID="{DD078B86-8E28-42E1-9BD0-2AFBCF85DDB7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4AB61C-2BE8-4A45-A5B2-FDBDEA28B3FB}" type="pres">
      <dgm:prSet presAssocID="{68A8B9E8-9679-4530-8B2A-F7A274582B67}" presName="spacer" presStyleCnt="0"/>
      <dgm:spPr/>
    </dgm:pt>
    <dgm:pt modelId="{95BD0310-26C9-4075-9BC9-DE28E02784D6}" type="pres">
      <dgm:prSet presAssocID="{9FADC59C-42CE-4AC7-ADC6-1FFB6581CD88}" presName="comp" presStyleCnt="0"/>
      <dgm:spPr/>
    </dgm:pt>
    <dgm:pt modelId="{7A03D958-439A-486A-8944-BAAE923C8BEC}" type="pres">
      <dgm:prSet presAssocID="{9FADC59C-42CE-4AC7-ADC6-1FFB6581CD88}" presName="box" presStyleLbl="node1" presStyleIdx="1" presStyleCnt="4" custLinFactNeighborX="-1688" custLinFactNeighborY="693"/>
      <dgm:spPr/>
      <dgm:t>
        <a:bodyPr/>
        <a:lstStyle/>
        <a:p>
          <a:endParaRPr lang="en-US"/>
        </a:p>
      </dgm:t>
    </dgm:pt>
    <dgm:pt modelId="{0800EF07-5E87-4E67-BB9B-305E67635B24}" type="pres">
      <dgm:prSet presAssocID="{9FADC59C-42CE-4AC7-ADC6-1FFB6581CD88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C7871B47-EC8D-4C1F-852A-FF9D3C603BB6}" type="pres">
      <dgm:prSet presAssocID="{9FADC59C-42CE-4AC7-ADC6-1FFB6581CD8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D284C2-846E-48BE-9F11-E147E9E2144B}" type="pres">
      <dgm:prSet presAssocID="{1260D2BA-E07D-4CCC-A4F2-265F3725BA08}" presName="spacer" presStyleCnt="0"/>
      <dgm:spPr/>
    </dgm:pt>
    <dgm:pt modelId="{BB09BC8E-5D7A-4B7E-95E5-EBBA6A9078C0}" type="pres">
      <dgm:prSet presAssocID="{5C82D3E8-D1D1-468E-BF6F-F6CA3711DB5D}" presName="comp" presStyleCnt="0"/>
      <dgm:spPr/>
    </dgm:pt>
    <dgm:pt modelId="{804B4EED-C863-4AF4-A631-98726AEC9C3C}" type="pres">
      <dgm:prSet presAssocID="{5C82D3E8-D1D1-468E-BF6F-F6CA3711DB5D}" presName="box" presStyleLbl="node1" presStyleIdx="2" presStyleCnt="4"/>
      <dgm:spPr/>
      <dgm:t>
        <a:bodyPr/>
        <a:lstStyle/>
        <a:p>
          <a:endParaRPr lang="en-US"/>
        </a:p>
      </dgm:t>
    </dgm:pt>
    <dgm:pt modelId="{51546371-95B9-4B0E-9A10-ECEA1370CB7A}" type="pres">
      <dgm:prSet presAssocID="{5C82D3E8-D1D1-468E-BF6F-F6CA3711DB5D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06D9D598-7981-438E-8EB9-F38ECAFB92BB}" type="pres">
      <dgm:prSet presAssocID="{5C82D3E8-D1D1-468E-BF6F-F6CA3711DB5D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3ABAEA-5CC9-41BA-BB15-AAFDC53F6C38}" type="pres">
      <dgm:prSet presAssocID="{B12686D1-576A-4113-93DE-60619CD98FBC}" presName="spacer" presStyleCnt="0"/>
      <dgm:spPr/>
    </dgm:pt>
    <dgm:pt modelId="{3F7015DB-B2DF-4000-BF02-A5B09F15E461}" type="pres">
      <dgm:prSet presAssocID="{90360E6C-9129-4BE0-AECB-6D85315D7EBB}" presName="comp" presStyleCnt="0"/>
      <dgm:spPr/>
    </dgm:pt>
    <dgm:pt modelId="{588A6FF4-F1FB-402E-99C7-43F271ADBC63}" type="pres">
      <dgm:prSet presAssocID="{90360E6C-9129-4BE0-AECB-6D85315D7EBB}" presName="box" presStyleLbl="node1" presStyleIdx="3" presStyleCnt="4"/>
      <dgm:spPr/>
      <dgm:t>
        <a:bodyPr/>
        <a:lstStyle/>
        <a:p>
          <a:endParaRPr lang="en-US"/>
        </a:p>
      </dgm:t>
    </dgm:pt>
    <dgm:pt modelId="{0CAF36BA-B9C5-434E-A27F-D1649442DCF3}" type="pres">
      <dgm:prSet presAssocID="{90360E6C-9129-4BE0-AECB-6D85315D7EBB}" presName="img" presStyleLbl="f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</dgm:spPr>
      <dgm:t>
        <a:bodyPr/>
        <a:lstStyle/>
        <a:p>
          <a:endParaRPr lang="en-US"/>
        </a:p>
      </dgm:t>
    </dgm:pt>
    <dgm:pt modelId="{C7290FAA-1EAD-4033-A262-B1A038C03FC1}" type="pres">
      <dgm:prSet presAssocID="{90360E6C-9129-4BE0-AECB-6D85315D7EBB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C94C984-AC12-4543-9F04-BBD1937C2BB9}" type="presOf" srcId="{901D7443-EB8E-48A8-A940-8C0154085EE7}" destId="{A910568D-D45E-4F8E-A7EF-0D02F90E6BCB}" srcOrd="1" destOrd="2" presId="urn:microsoft.com/office/officeart/2005/8/layout/vList4"/>
    <dgm:cxn modelId="{21AFB286-842A-4EB9-B002-CBC1E2345099}" type="presOf" srcId="{9FADC59C-42CE-4AC7-ADC6-1FFB6581CD88}" destId="{C7871B47-EC8D-4C1F-852A-FF9D3C603BB6}" srcOrd="1" destOrd="0" presId="urn:microsoft.com/office/officeart/2005/8/layout/vList4"/>
    <dgm:cxn modelId="{87720734-1D0C-43F9-A65D-D0889080E55A}" type="presOf" srcId="{E2F2E61C-EB48-4BC3-B129-41BC36BCC535}" destId="{804B4EED-C863-4AF4-A631-98726AEC9C3C}" srcOrd="0" destOrd="1" presId="urn:microsoft.com/office/officeart/2005/8/layout/vList4"/>
    <dgm:cxn modelId="{361634B9-E459-409A-8B37-F43F7A789526}" type="presOf" srcId="{5C82D3E8-D1D1-468E-BF6F-F6CA3711DB5D}" destId="{804B4EED-C863-4AF4-A631-98726AEC9C3C}" srcOrd="0" destOrd="0" presId="urn:microsoft.com/office/officeart/2005/8/layout/vList4"/>
    <dgm:cxn modelId="{27FAF989-A132-480C-84E1-A572C50CFC7A}" type="presOf" srcId="{5C82D3E8-D1D1-468E-BF6F-F6CA3711DB5D}" destId="{06D9D598-7981-438E-8EB9-F38ECAFB92BB}" srcOrd="1" destOrd="0" presId="urn:microsoft.com/office/officeart/2005/8/layout/vList4"/>
    <dgm:cxn modelId="{7116532F-C98A-41A5-AE8B-CDFE0846A141}" type="presOf" srcId="{9FADC59C-42CE-4AC7-ADC6-1FFB6581CD88}" destId="{7A03D958-439A-486A-8944-BAAE923C8BEC}" srcOrd="0" destOrd="0" presId="urn:microsoft.com/office/officeart/2005/8/layout/vList4"/>
    <dgm:cxn modelId="{2CF3A9B9-5B1A-4DB4-9B95-ED4A2E7D48FE}" srcId="{DD078B86-8E28-42E1-9BD0-2AFBCF85DDB7}" destId="{901D7443-EB8E-48A8-A940-8C0154085EE7}" srcOrd="1" destOrd="0" parTransId="{BF901923-D426-4941-B664-A6FE380E771D}" sibTransId="{A479B248-2AB5-412C-8BE5-79999FD88059}"/>
    <dgm:cxn modelId="{CCC2CB1F-3E1C-40A1-AACB-CAE8CE31D114}" srcId="{B55A9635-0CA5-439B-AF01-22936ECE208A}" destId="{9FADC59C-42CE-4AC7-ADC6-1FFB6581CD88}" srcOrd="1" destOrd="0" parTransId="{E3DA4260-F3A5-4B79-8E5A-686144C6FA2F}" sibTransId="{1260D2BA-E07D-4CCC-A4F2-265F3725BA08}"/>
    <dgm:cxn modelId="{9EDD1DA1-5BE3-43B0-BD19-A3C20BB2054F}" type="presOf" srcId="{DD078B86-8E28-42E1-9BD0-2AFBCF85DDB7}" destId="{A910568D-D45E-4F8E-A7EF-0D02F90E6BCB}" srcOrd="1" destOrd="0" presId="urn:microsoft.com/office/officeart/2005/8/layout/vList4"/>
    <dgm:cxn modelId="{2D78C8A4-A04F-4945-82CD-075AC551E132}" type="presOf" srcId="{3F4598E4-6DC6-4859-B479-2E7EAEC5A720}" destId="{804B4EED-C863-4AF4-A631-98726AEC9C3C}" srcOrd="0" destOrd="2" presId="urn:microsoft.com/office/officeart/2005/8/layout/vList4"/>
    <dgm:cxn modelId="{82E4CB6B-B620-49C1-A5BC-B5E8029E6F30}" srcId="{5C82D3E8-D1D1-468E-BF6F-F6CA3711DB5D}" destId="{E2F2E61C-EB48-4BC3-B129-41BC36BCC535}" srcOrd="0" destOrd="0" parTransId="{D756B605-8233-49C9-B14E-6D4A0DDAE3F0}" sibTransId="{3BCB50E2-1446-47E1-93B0-0A7B37D6714D}"/>
    <dgm:cxn modelId="{C6652FC8-C1D8-4F2E-BEBF-E64B055A2120}" type="presOf" srcId="{901D7443-EB8E-48A8-A940-8C0154085EE7}" destId="{D9708564-9597-4084-A367-EB3D3382A96F}" srcOrd="0" destOrd="2" presId="urn:microsoft.com/office/officeart/2005/8/layout/vList4"/>
    <dgm:cxn modelId="{A44D22FF-EB3B-4B21-8171-07B1EBF88155}" type="presOf" srcId="{E2F2E61C-EB48-4BC3-B129-41BC36BCC535}" destId="{06D9D598-7981-438E-8EB9-F38ECAFB92BB}" srcOrd="1" destOrd="1" presId="urn:microsoft.com/office/officeart/2005/8/layout/vList4"/>
    <dgm:cxn modelId="{A4E0BDB5-E2C0-40D0-A3D1-E7A096F34EDB}" srcId="{B55A9635-0CA5-439B-AF01-22936ECE208A}" destId="{5C82D3E8-D1D1-468E-BF6F-F6CA3711DB5D}" srcOrd="2" destOrd="0" parTransId="{BDA622F0-A423-4B0B-BAF7-AA83450E0ED3}" sibTransId="{B12686D1-576A-4113-93DE-60619CD98FBC}"/>
    <dgm:cxn modelId="{FF8BA0F0-E5AE-45F2-9DC4-E5BA06F5E1B6}" type="presOf" srcId="{90360E6C-9129-4BE0-AECB-6D85315D7EBB}" destId="{588A6FF4-F1FB-402E-99C7-43F271ADBC63}" srcOrd="0" destOrd="0" presId="urn:microsoft.com/office/officeart/2005/8/layout/vList4"/>
    <dgm:cxn modelId="{46F62C63-6A96-4B78-8F1D-6609473FB254}" type="presOf" srcId="{DD078B86-8E28-42E1-9BD0-2AFBCF85DDB7}" destId="{D9708564-9597-4084-A367-EB3D3382A96F}" srcOrd="0" destOrd="0" presId="urn:microsoft.com/office/officeart/2005/8/layout/vList4"/>
    <dgm:cxn modelId="{50F19DDB-1745-4E41-9DE6-9BA6D5D642A7}" type="presOf" srcId="{BA9756C6-4110-4E61-8622-63ACCCB216F3}" destId="{D9708564-9597-4084-A367-EB3D3382A96F}" srcOrd="0" destOrd="1" presId="urn:microsoft.com/office/officeart/2005/8/layout/vList4"/>
    <dgm:cxn modelId="{9B246FAB-CD07-4A89-AAB6-1A73C3629ABA}" type="presOf" srcId="{3F4598E4-6DC6-4859-B479-2E7EAEC5A720}" destId="{06D9D598-7981-438E-8EB9-F38ECAFB92BB}" srcOrd="1" destOrd="2" presId="urn:microsoft.com/office/officeart/2005/8/layout/vList4"/>
    <dgm:cxn modelId="{EA3253E9-3C9C-4E11-881F-4EE213A0D35D}" type="presOf" srcId="{BA9756C6-4110-4E61-8622-63ACCCB216F3}" destId="{A910568D-D45E-4F8E-A7EF-0D02F90E6BCB}" srcOrd="1" destOrd="1" presId="urn:microsoft.com/office/officeart/2005/8/layout/vList4"/>
    <dgm:cxn modelId="{2DF0525E-266C-4DA2-B5D5-03C2295B0228}" srcId="{5C82D3E8-D1D1-468E-BF6F-F6CA3711DB5D}" destId="{3F4598E4-6DC6-4859-B479-2E7EAEC5A720}" srcOrd="1" destOrd="0" parTransId="{058B65A3-82C0-4FA6-9C6C-D9CB2547CB41}" sibTransId="{DC73F43F-4A23-45BD-98C4-007F66A43C99}"/>
    <dgm:cxn modelId="{09EFAA22-2BBA-42CF-8875-44C5B79CB959}" srcId="{DD078B86-8E28-42E1-9BD0-2AFBCF85DDB7}" destId="{BA9756C6-4110-4E61-8622-63ACCCB216F3}" srcOrd="0" destOrd="0" parTransId="{5EC3D910-D0CC-4E77-A032-B9D46A6F3EF9}" sibTransId="{67355EC6-B6E7-4752-96ED-EBC1076A6ED9}"/>
    <dgm:cxn modelId="{4E6EA764-BCB9-455D-8618-043C57DF84F3}" type="presOf" srcId="{B55A9635-0CA5-439B-AF01-22936ECE208A}" destId="{2975384B-B475-430D-B79A-35E211F44490}" srcOrd="0" destOrd="0" presId="urn:microsoft.com/office/officeart/2005/8/layout/vList4"/>
    <dgm:cxn modelId="{B2D6959E-E06A-46C9-88DD-5A82B90F88FC}" srcId="{B55A9635-0CA5-439B-AF01-22936ECE208A}" destId="{90360E6C-9129-4BE0-AECB-6D85315D7EBB}" srcOrd="3" destOrd="0" parTransId="{E9A677BD-2261-4F6C-8845-9A87958B9FBB}" sibTransId="{0C4738DD-3D9B-4ABC-A7DE-F8D3CF4AD48E}"/>
    <dgm:cxn modelId="{32A9D544-F117-4E14-9391-C81BC78F1DC9}" type="presOf" srcId="{90360E6C-9129-4BE0-AECB-6D85315D7EBB}" destId="{C7290FAA-1EAD-4033-A262-B1A038C03FC1}" srcOrd="1" destOrd="0" presId="urn:microsoft.com/office/officeart/2005/8/layout/vList4"/>
    <dgm:cxn modelId="{2ADFACD8-7975-4A2B-880D-48F7F22BFEF8}" srcId="{B55A9635-0CA5-439B-AF01-22936ECE208A}" destId="{DD078B86-8E28-42E1-9BD0-2AFBCF85DDB7}" srcOrd="0" destOrd="0" parTransId="{58AC1D4E-5D7A-4ADA-9CB6-48741F5F64F1}" sibTransId="{68A8B9E8-9679-4530-8B2A-F7A274582B67}"/>
    <dgm:cxn modelId="{BA5A8C19-C775-4B79-A875-FA680B652FAB}" type="presParOf" srcId="{2975384B-B475-430D-B79A-35E211F44490}" destId="{49665D59-DEBA-4DBA-973B-4098A3C6DB10}" srcOrd="0" destOrd="0" presId="urn:microsoft.com/office/officeart/2005/8/layout/vList4"/>
    <dgm:cxn modelId="{F5B5817E-0F7E-4DA9-8E9B-D3E1A36DECF4}" type="presParOf" srcId="{49665D59-DEBA-4DBA-973B-4098A3C6DB10}" destId="{D9708564-9597-4084-A367-EB3D3382A96F}" srcOrd="0" destOrd="0" presId="urn:microsoft.com/office/officeart/2005/8/layout/vList4"/>
    <dgm:cxn modelId="{0AD9D8FA-1F1D-49FB-A8D0-74E243F459A8}" type="presParOf" srcId="{49665D59-DEBA-4DBA-973B-4098A3C6DB10}" destId="{9319B6F0-01FF-4871-9BE8-6CF0EF730538}" srcOrd="1" destOrd="0" presId="urn:microsoft.com/office/officeart/2005/8/layout/vList4"/>
    <dgm:cxn modelId="{3561E06D-9317-4977-B935-4408AF0E1F15}" type="presParOf" srcId="{49665D59-DEBA-4DBA-973B-4098A3C6DB10}" destId="{A910568D-D45E-4F8E-A7EF-0D02F90E6BCB}" srcOrd="2" destOrd="0" presId="urn:microsoft.com/office/officeart/2005/8/layout/vList4"/>
    <dgm:cxn modelId="{CEE34BC3-FA9D-47B1-847C-EC2BC53DC4F5}" type="presParOf" srcId="{2975384B-B475-430D-B79A-35E211F44490}" destId="{684AB61C-2BE8-4A45-A5B2-FDBDEA28B3FB}" srcOrd="1" destOrd="0" presId="urn:microsoft.com/office/officeart/2005/8/layout/vList4"/>
    <dgm:cxn modelId="{DF7C9502-0D63-4243-9F52-9CAF2C19A751}" type="presParOf" srcId="{2975384B-B475-430D-B79A-35E211F44490}" destId="{95BD0310-26C9-4075-9BC9-DE28E02784D6}" srcOrd="2" destOrd="0" presId="urn:microsoft.com/office/officeart/2005/8/layout/vList4"/>
    <dgm:cxn modelId="{58C4FA13-80C6-45AA-8FD4-98FE0BD00BAB}" type="presParOf" srcId="{95BD0310-26C9-4075-9BC9-DE28E02784D6}" destId="{7A03D958-439A-486A-8944-BAAE923C8BEC}" srcOrd="0" destOrd="0" presId="urn:microsoft.com/office/officeart/2005/8/layout/vList4"/>
    <dgm:cxn modelId="{2F92033A-C356-43AA-BE40-A3F0B138695B}" type="presParOf" srcId="{95BD0310-26C9-4075-9BC9-DE28E02784D6}" destId="{0800EF07-5E87-4E67-BB9B-305E67635B24}" srcOrd="1" destOrd="0" presId="urn:microsoft.com/office/officeart/2005/8/layout/vList4"/>
    <dgm:cxn modelId="{8987D5D4-C69D-4065-A0ED-D0A0924A0623}" type="presParOf" srcId="{95BD0310-26C9-4075-9BC9-DE28E02784D6}" destId="{C7871B47-EC8D-4C1F-852A-FF9D3C603BB6}" srcOrd="2" destOrd="0" presId="urn:microsoft.com/office/officeart/2005/8/layout/vList4"/>
    <dgm:cxn modelId="{F51C5335-17C7-451C-A095-AB003952E892}" type="presParOf" srcId="{2975384B-B475-430D-B79A-35E211F44490}" destId="{74D284C2-846E-48BE-9F11-E147E9E2144B}" srcOrd="3" destOrd="0" presId="urn:microsoft.com/office/officeart/2005/8/layout/vList4"/>
    <dgm:cxn modelId="{1EA54A49-4E66-4642-8DD2-B2D789DE8B60}" type="presParOf" srcId="{2975384B-B475-430D-B79A-35E211F44490}" destId="{BB09BC8E-5D7A-4B7E-95E5-EBBA6A9078C0}" srcOrd="4" destOrd="0" presId="urn:microsoft.com/office/officeart/2005/8/layout/vList4"/>
    <dgm:cxn modelId="{13CEAE5F-344D-4079-AA79-E8D2389823B5}" type="presParOf" srcId="{BB09BC8E-5D7A-4B7E-95E5-EBBA6A9078C0}" destId="{804B4EED-C863-4AF4-A631-98726AEC9C3C}" srcOrd="0" destOrd="0" presId="urn:microsoft.com/office/officeart/2005/8/layout/vList4"/>
    <dgm:cxn modelId="{F53132FA-3FD5-4B8A-A2AF-BD7B5DFA15B9}" type="presParOf" srcId="{BB09BC8E-5D7A-4B7E-95E5-EBBA6A9078C0}" destId="{51546371-95B9-4B0E-9A10-ECEA1370CB7A}" srcOrd="1" destOrd="0" presId="urn:microsoft.com/office/officeart/2005/8/layout/vList4"/>
    <dgm:cxn modelId="{9A79CED2-86BE-49F6-891B-90D205912821}" type="presParOf" srcId="{BB09BC8E-5D7A-4B7E-95E5-EBBA6A9078C0}" destId="{06D9D598-7981-438E-8EB9-F38ECAFB92BB}" srcOrd="2" destOrd="0" presId="urn:microsoft.com/office/officeart/2005/8/layout/vList4"/>
    <dgm:cxn modelId="{8A20C372-0DD2-4DAE-B420-51315486B927}" type="presParOf" srcId="{2975384B-B475-430D-B79A-35E211F44490}" destId="{513ABAEA-5CC9-41BA-BB15-AAFDC53F6C38}" srcOrd="5" destOrd="0" presId="urn:microsoft.com/office/officeart/2005/8/layout/vList4"/>
    <dgm:cxn modelId="{30358243-8CBB-4D00-BB38-D5874EA324DC}" type="presParOf" srcId="{2975384B-B475-430D-B79A-35E211F44490}" destId="{3F7015DB-B2DF-4000-BF02-A5B09F15E461}" srcOrd="6" destOrd="0" presId="urn:microsoft.com/office/officeart/2005/8/layout/vList4"/>
    <dgm:cxn modelId="{78473A61-060C-405F-92C3-C9187762D55E}" type="presParOf" srcId="{3F7015DB-B2DF-4000-BF02-A5B09F15E461}" destId="{588A6FF4-F1FB-402E-99C7-43F271ADBC63}" srcOrd="0" destOrd="0" presId="urn:microsoft.com/office/officeart/2005/8/layout/vList4"/>
    <dgm:cxn modelId="{76E763BC-65A4-4CF0-BAB2-F767DE3EDAF5}" type="presParOf" srcId="{3F7015DB-B2DF-4000-BF02-A5B09F15E461}" destId="{0CAF36BA-B9C5-434E-A27F-D1649442DCF3}" srcOrd="1" destOrd="0" presId="urn:microsoft.com/office/officeart/2005/8/layout/vList4"/>
    <dgm:cxn modelId="{79259E19-FC3B-4A89-8F76-C7835B2522EA}" type="presParOf" srcId="{3F7015DB-B2DF-4000-BF02-A5B09F15E461}" destId="{C7290FAA-1EAD-4033-A262-B1A038C03FC1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E5AA3C9-4E87-4C0C-B037-5808CADB8259}" type="doc">
      <dgm:prSet loTypeId="urn:microsoft.com/office/officeart/2005/8/layout/vList2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id-ID"/>
        </a:p>
      </dgm:t>
    </dgm:pt>
    <dgm:pt modelId="{DC92EFFA-E19A-4DF4-AD1F-7D551F5E6ACB}">
      <dgm:prSet phldrT="[Text]" custT="1"/>
      <dgm:spPr>
        <a:solidFill>
          <a:srgbClr val="00B0F0"/>
        </a:solidFill>
      </dgm:spPr>
      <dgm:t>
        <a:bodyPr/>
        <a:lstStyle/>
        <a:p>
          <a:r>
            <a:rPr lang="id-ID" sz="2800" b="1" dirty="0" smtClean="0"/>
            <a:t>PERSIAPAN</a:t>
          </a:r>
          <a:r>
            <a:rPr lang="id-ID" sz="2800" b="1" baseline="0" dirty="0" smtClean="0"/>
            <a:t> LAHAN</a:t>
          </a:r>
          <a:endParaRPr lang="id-ID" sz="2800" b="1" dirty="0"/>
        </a:p>
      </dgm:t>
    </dgm:pt>
    <dgm:pt modelId="{2413BB40-ADFE-4248-86E3-483B11F06A01}" type="parTrans" cxnId="{978AE9E1-649E-4627-B9A6-2F3272B70467}">
      <dgm:prSet/>
      <dgm:spPr/>
      <dgm:t>
        <a:bodyPr/>
        <a:lstStyle/>
        <a:p>
          <a:endParaRPr lang="id-ID"/>
        </a:p>
      </dgm:t>
    </dgm:pt>
    <dgm:pt modelId="{07AC2742-2A24-4EA9-A932-3D9F4B5AAAFF}" type="sibTrans" cxnId="{978AE9E1-649E-4627-B9A6-2F3272B70467}">
      <dgm:prSet/>
      <dgm:spPr/>
      <dgm:t>
        <a:bodyPr/>
        <a:lstStyle/>
        <a:p>
          <a:endParaRPr lang="id-ID"/>
        </a:p>
      </dgm:t>
    </dgm:pt>
    <dgm:pt modelId="{8C18E87D-457A-4FAF-8EAD-78C348D46C14}" type="pres">
      <dgm:prSet presAssocID="{1E5AA3C9-4E87-4C0C-B037-5808CADB825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0854E719-2C80-4429-BE5E-F1974D7AF513}" type="pres">
      <dgm:prSet presAssocID="{DC92EFFA-E19A-4DF4-AD1F-7D551F5E6ACB}" presName="parentText" presStyleLbl="node1" presStyleIdx="0" presStyleCnt="1" custScaleY="53748" custLinFactY="-100000" custLinFactNeighborX="377" custLinFactNeighborY="-137578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978AE9E1-649E-4627-B9A6-2F3272B70467}" srcId="{1E5AA3C9-4E87-4C0C-B037-5808CADB8259}" destId="{DC92EFFA-E19A-4DF4-AD1F-7D551F5E6ACB}" srcOrd="0" destOrd="0" parTransId="{2413BB40-ADFE-4248-86E3-483B11F06A01}" sibTransId="{07AC2742-2A24-4EA9-A932-3D9F4B5AAAFF}"/>
    <dgm:cxn modelId="{5D40A24A-A350-476B-B657-8097AD4B4C68}" type="presOf" srcId="{1E5AA3C9-4E87-4C0C-B037-5808CADB8259}" destId="{8C18E87D-457A-4FAF-8EAD-78C348D46C14}" srcOrd="0" destOrd="0" presId="urn:microsoft.com/office/officeart/2005/8/layout/vList2"/>
    <dgm:cxn modelId="{DC8EA84C-58E6-4A6E-AF5D-32302C6B80C1}" type="presOf" srcId="{DC92EFFA-E19A-4DF4-AD1F-7D551F5E6ACB}" destId="{0854E719-2C80-4429-BE5E-F1974D7AF513}" srcOrd="0" destOrd="0" presId="urn:microsoft.com/office/officeart/2005/8/layout/vList2"/>
    <dgm:cxn modelId="{AA0BE8F2-19F9-4E59-BA48-1C941EFE356A}" type="presParOf" srcId="{8C18E87D-457A-4FAF-8EAD-78C348D46C14}" destId="{0854E719-2C80-4429-BE5E-F1974D7AF5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87783CF-0C58-4FEE-91CA-8BC590E230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0D4DED87-F331-4585-BCFD-80B4C9C4175C}">
      <dgm:prSet phldrT="[Text]" custT="1"/>
      <dgm:spPr/>
      <dgm:t>
        <a:bodyPr/>
        <a:lstStyle/>
        <a:p>
          <a:r>
            <a:rPr lang="id-ID" sz="2400" b="1" dirty="0" smtClean="0"/>
            <a:t>TRANSPLANTING (PINDAH TANAM) DAN PEMELIHARAAN BATANG BAWAH JERUK</a:t>
          </a:r>
          <a:endParaRPr lang="id-ID" sz="2400" b="1" dirty="0"/>
        </a:p>
      </dgm:t>
    </dgm:pt>
    <dgm:pt modelId="{8F055F45-6BA7-4BD9-BD6C-C5BA91A42F10}" type="parTrans" cxnId="{BBFF66C8-C2DD-40F0-BF4C-E9BAF9E80554}">
      <dgm:prSet/>
      <dgm:spPr/>
      <dgm:t>
        <a:bodyPr/>
        <a:lstStyle/>
        <a:p>
          <a:endParaRPr lang="id-ID"/>
        </a:p>
      </dgm:t>
    </dgm:pt>
    <dgm:pt modelId="{2147F5B8-58CF-4F3C-AC26-0359F8F51C19}" type="sibTrans" cxnId="{BBFF66C8-C2DD-40F0-BF4C-E9BAF9E80554}">
      <dgm:prSet/>
      <dgm:spPr/>
      <dgm:t>
        <a:bodyPr/>
        <a:lstStyle/>
        <a:p>
          <a:endParaRPr lang="id-ID"/>
        </a:p>
      </dgm:t>
    </dgm:pt>
    <dgm:pt modelId="{DB1FDC52-A4E6-43A7-AFD2-43E24775176C}">
      <dgm:prSet/>
      <dgm:spPr>
        <a:noFill/>
        <a:ln>
          <a:solidFill>
            <a:schemeClr val="bg1"/>
          </a:solidFill>
        </a:ln>
      </dgm:spPr>
      <dgm:t>
        <a:bodyPr/>
        <a:lstStyle/>
        <a:p>
          <a:r>
            <a:rPr lang="id-ID" dirty="0" smtClean="0">
              <a:solidFill>
                <a:schemeClr val="tx1"/>
              </a:solidFill>
            </a:rPr>
            <a:t>Setelah Batang Bawah siap pindah, maka hal selanjutnya yang harus dilakukan adalah memindahkan batang bawah jeruk  ke lokasi pemeliharaan dengan jarak tanam yang lebih renggang , perawatan batang bawah dilakukan hingga mencapai ukuran siap okulasi</a:t>
          </a:r>
          <a:r>
            <a:rPr lang="en-ID" dirty="0" smtClean="0">
              <a:solidFill>
                <a:schemeClr val="tx1"/>
              </a:solidFill>
            </a:rPr>
            <a:t>.</a:t>
          </a:r>
          <a:endParaRPr lang="id-ID" dirty="0">
            <a:solidFill>
              <a:schemeClr val="tx1"/>
            </a:solidFill>
          </a:endParaRPr>
        </a:p>
      </dgm:t>
    </dgm:pt>
    <dgm:pt modelId="{96A6CB5A-4D12-482E-A9F9-E986EAA318A3}" type="parTrans" cxnId="{8C5856A2-5ADE-4AED-BEB0-42D92429E60A}">
      <dgm:prSet/>
      <dgm:spPr/>
      <dgm:t>
        <a:bodyPr/>
        <a:lstStyle/>
        <a:p>
          <a:endParaRPr lang="id-ID"/>
        </a:p>
      </dgm:t>
    </dgm:pt>
    <dgm:pt modelId="{AAF4594D-9CBD-47E7-8B63-F181FE782693}" type="sibTrans" cxnId="{8C5856A2-5ADE-4AED-BEB0-42D92429E60A}">
      <dgm:prSet/>
      <dgm:spPr/>
      <dgm:t>
        <a:bodyPr/>
        <a:lstStyle/>
        <a:p>
          <a:endParaRPr lang="id-ID"/>
        </a:p>
      </dgm:t>
    </dgm:pt>
    <dgm:pt modelId="{FAF8BED2-58D0-49BD-8822-BAFCEB9609F7}" type="pres">
      <dgm:prSet presAssocID="{787783CF-0C58-4FEE-91CA-8BC590E230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880C814D-D89C-4AC0-BEDF-F54A0FE9E05C}" type="pres">
      <dgm:prSet presAssocID="{0D4DED87-F331-4585-BCFD-80B4C9C4175C}" presName="parentText" presStyleLbl="node1" presStyleIdx="0" presStyleCnt="2" custScaleY="51574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  <dgm:pt modelId="{B101AA79-43EC-4F5E-99C0-67A3941BEEDE}" type="pres">
      <dgm:prSet presAssocID="{2147F5B8-58CF-4F3C-AC26-0359F8F51C19}" presName="spacer" presStyleCnt="0"/>
      <dgm:spPr/>
    </dgm:pt>
    <dgm:pt modelId="{092637EA-1330-4ADE-B1CC-2F43E130CF6B}" type="pres">
      <dgm:prSet presAssocID="{DB1FDC52-A4E6-43A7-AFD2-43E24775176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8C5856A2-5ADE-4AED-BEB0-42D92429E60A}" srcId="{787783CF-0C58-4FEE-91CA-8BC590E2302F}" destId="{DB1FDC52-A4E6-43A7-AFD2-43E24775176C}" srcOrd="1" destOrd="0" parTransId="{96A6CB5A-4D12-482E-A9F9-E986EAA318A3}" sibTransId="{AAF4594D-9CBD-47E7-8B63-F181FE782693}"/>
    <dgm:cxn modelId="{BBFF66C8-C2DD-40F0-BF4C-E9BAF9E80554}" srcId="{787783CF-0C58-4FEE-91CA-8BC590E2302F}" destId="{0D4DED87-F331-4585-BCFD-80B4C9C4175C}" srcOrd="0" destOrd="0" parTransId="{8F055F45-6BA7-4BD9-BD6C-C5BA91A42F10}" sibTransId="{2147F5B8-58CF-4F3C-AC26-0359F8F51C19}"/>
    <dgm:cxn modelId="{B696EF48-1A6B-46E1-876A-B7869B4BB268}" type="presOf" srcId="{0D4DED87-F331-4585-BCFD-80B4C9C4175C}" destId="{880C814D-D89C-4AC0-BEDF-F54A0FE9E05C}" srcOrd="0" destOrd="0" presId="urn:microsoft.com/office/officeart/2005/8/layout/vList2"/>
    <dgm:cxn modelId="{2F59043A-2FFB-48EF-AA61-8D662DEFE68F}" type="presOf" srcId="{DB1FDC52-A4E6-43A7-AFD2-43E24775176C}" destId="{092637EA-1330-4ADE-B1CC-2F43E130CF6B}" srcOrd="0" destOrd="0" presId="urn:microsoft.com/office/officeart/2005/8/layout/vList2"/>
    <dgm:cxn modelId="{9E49F7F7-2B24-4BDD-853E-8D826CBD8EDB}" type="presOf" srcId="{787783CF-0C58-4FEE-91CA-8BC590E2302F}" destId="{FAF8BED2-58D0-49BD-8822-BAFCEB9609F7}" srcOrd="0" destOrd="0" presId="urn:microsoft.com/office/officeart/2005/8/layout/vList2"/>
    <dgm:cxn modelId="{63ED96E9-6DAC-4F3A-AC72-8F6093960045}" type="presParOf" srcId="{FAF8BED2-58D0-49BD-8822-BAFCEB9609F7}" destId="{880C814D-D89C-4AC0-BEDF-F54A0FE9E05C}" srcOrd="0" destOrd="0" presId="urn:microsoft.com/office/officeart/2005/8/layout/vList2"/>
    <dgm:cxn modelId="{B9368723-95F3-46BE-BD14-D3B854FEBBCE}" type="presParOf" srcId="{FAF8BED2-58D0-49BD-8822-BAFCEB9609F7}" destId="{B101AA79-43EC-4F5E-99C0-67A3941BEEDE}" srcOrd="1" destOrd="0" presId="urn:microsoft.com/office/officeart/2005/8/layout/vList2"/>
    <dgm:cxn modelId="{96281736-AB83-4031-952E-405510302DB8}" type="presParOf" srcId="{FAF8BED2-58D0-49BD-8822-BAFCEB9609F7}" destId="{092637EA-1330-4ADE-B1CC-2F43E130CF6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CF25541-4F27-406B-AD52-BD04FA02E4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011B4C-6223-4BEE-A9B2-7BE74E5E8E87}">
      <dgm:prSet phldrT="[Text]"/>
      <dgm:spPr/>
      <dgm:t>
        <a:bodyPr/>
        <a:lstStyle/>
        <a:p>
          <a:r>
            <a:rPr lang="en-GB" b="1" dirty="0" smtClean="0"/>
            <a:t>Transplanting </a:t>
          </a:r>
          <a:r>
            <a:rPr lang="en-ID" b="1" dirty="0" err="1" smtClean="0"/>
            <a:t>menggunakan</a:t>
          </a:r>
          <a:r>
            <a:rPr lang="en-ID" b="1" dirty="0" smtClean="0"/>
            <a:t> media polybag </a:t>
          </a:r>
          <a:endParaRPr lang="id-ID" dirty="0"/>
        </a:p>
      </dgm:t>
    </dgm:pt>
    <dgm:pt modelId="{05396C99-3016-4383-9D8C-7001FE759386}" type="parTrans" cxnId="{1AF72D13-B4F7-4766-A8DD-5447CCE3D04F}">
      <dgm:prSet/>
      <dgm:spPr/>
      <dgm:t>
        <a:bodyPr/>
        <a:lstStyle/>
        <a:p>
          <a:endParaRPr lang="id-ID"/>
        </a:p>
      </dgm:t>
    </dgm:pt>
    <dgm:pt modelId="{66FBC076-0140-491C-BF67-1FE286A82675}" type="sibTrans" cxnId="{1AF72D13-B4F7-4766-A8DD-5447CCE3D04F}">
      <dgm:prSet/>
      <dgm:spPr/>
      <dgm:t>
        <a:bodyPr/>
        <a:lstStyle/>
        <a:p>
          <a:endParaRPr lang="id-ID"/>
        </a:p>
      </dgm:t>
    </dgm:pt>
    <dgm:pt modelId="{724213F4-2953-40E0-8796-180DF387C683}" type="pres">
      <dgm:prSet presAssocID="{1CF25541-4F27-406B-AD52-BD04FA02E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8D5BF67-7DEC-4B94-B9E3-CFEBE86FAE51}" type="pres">
      <dgm:prSet presAssocID="{EF011B4C-6223-4BEE-A9B2-7BE74E5E8E87}" presName="parentText" presStyleLbl="node1" presStyleIdx="0" presStyleCnt="1" custScaleX="95756" custScaleY="58253" custLinFactNeighborX="-2122" custLinFactNeighborY="2635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F899D9D1-F036-4CC3-B3E9-A5691FF5088C}" type="presOf" srcId="{EF011B4C-6223-4BEE-A9B2-7BE74E5E8E87}" destId="{58D5BF67-7DEC-4B94-B9E3-CFEBE86FAE51}" srcOrd="0" destOrd="0" presId="urn:microsoft.com/office/officeart/2005/8/layout/vList2"/>
    <dgm:cxn modelId="{1ED134FF-7E79-4D0E-9ADF-7F8C723CC264}" type="presOf" srcId="{1CF25541-4F27-406B-AD52-BD04FA02E41F}" destId="{724213F4-2953-40E0-8796-180DF387C683}" srcOrd="0" destOrd="0" presId="urn:microsoft.com/office/officeart/2005/8/layout/vList2"/>
    <dgm:cxn modelId="{1AF72D13-B4F7-4766-A8DD-5447CCE3D04F}" srcId="{1CF25541-4F27-406B-AD52-BD04FA02E41F}" destId="{EF011B4C-6223-4BEE-A9B2-7BE74E5E8E87}" srcOrd="0" destOrd="0" parTransId="{05396C99-3016-4383-9D8C-7001FE759386}" sibTransId="{66FBC076-0140-491C-BF67-1FE286A82675}"/>
    <dgm:cxn modelId="{BC41BA18-BD6C-4C7B-A318-EE33784B67B9}" type="presParOf" srcId="{724213F4-2953-40E0-8796-180DF387C683}" destId="{58D5BF67-7DEC-4B94-B9E3-CFEBE86FAE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CF25541-4F27-406B-AD52-BD04FA02E41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EF011B4C-6223-4BEE-A9B2-7BE74E5E8E87}">
      <dgm:prSet phldrT="[Text]"/>
      <dgm:spPr/>
      <dgm:t>
        <a:bodyPr/>
        <a:lstStyle/>
        <a:p>
          <a:r>
            <a:rPr lang="en-GB" b="1" dirty="0" smtClean="0"/>
            <a:t>T</a:t>
          </a:r>
          <a:r>
            <a:rPr lang="id-ID" b="1" dirty="0" smtClean="0"/>
            <a:t>ransplanting </a:t>
          </a:r>
          <a:r>
            <a:rPr lang="en-ID" b="1" dirty="0" err="1" smtClean="0"/>
            <a:t>menggunakan</a:t>
          </a:r>
          <a:r>
            <a:rPr lang="en-ID" b="1" dirty="0" smtClean="0"/>
            <a:t> media </a:t>
          </a:r>
          <a:r>
            <a:rPr lang="en-ID" b="1" dirty="0" err="1" smtClean="0"/>
            <a:t>bedengan</a:t>
          </a:r>
          <a:r>
            <a:rPr lang="en-ID" b="1" dirty="0" smtClean="0"/>
            <a:t>/</a:t>
          </a:r>
          <a:r>
            <a:rPr lang="en-ID" b="1" dirty="0" err="1" smtClean="0"/>
            <a:t>lahan</a:t>
          </a:r>
          <a:r>
            <a:rPr lang="en-ID" b="1" dirty="0" smtClean="0"/>
            <a:t> </a:t>
          </a:r>
          <a:endParaRPr lang="id-ID" dirty="0"/>
        </a:p>
      </dgm:t>
    </dgm:pt>
    <dgm:pt modelId="{05396C99-3016-4383-9D8C-7001FE759386}" type="parTrans" cxnId="{1AF72D13-B4F7-4766-A8DD-5447CCE3D04F}">
      <dgm:prSet/>
      <dgm:spPr/>
      <dgm:t>
        <a:bodyPr/>
        <a:lstStyle/>
        <a:p>
          <a:endParaRPr lang="id-ID"/>
        </a:p>
      </dgm:t>
    </dgm:pt>
    <dgm:pt modelId="{66FBC076-0140-491C-BF67-1FE286A82675}" type="sibTrans" cxnId="{1AF72D13-B4F7-4766-A8DD-5447CCE3D04F}">
      <dgm:prSet/>
      <dgm:spPr/>
      <dgm:t>
        <a:bodyPr/>
        <a:lstStyle/>
        <a:p>
          <a:endParaRPr lang="id-ID"/>
        </a:p>
      </dgm:t>
    </dgm:pt>
    <dgm:pt modelId="{724213F4-2953-40E0-8796-180DF387C683}" type="pres">
      <dgm:prSet presAssocID="{1CF25541-4F27-406B-AD52-BD04FA02E4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58D5BF67-7DEC-4B94-B9E3-CFEBE86FAE51}" type="pres">
      <dgm:prSet presAssocID="{EF011B4C-6223-4BEE-A9B2-7BE74E5E8E87}" presName="parentText" presStyleLbl="node1" presStyleIdx="0" presStyleCnt="1" custScaleY="58253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76DB5834-9110-4B7D-9179-1ACA244ED645}" type="presOf" srcId="{1CF25541-4F27-406B-AD52-BD04FA02E41F}" destId="{724213F4-2953-40E0-8796-180DF387C683}" srcOrd="0" destOrd="0" presId="urn:microsoft.com/office/officeart/2005/8/layout/vList2"/>
    <dgm:cxn modelId="{1AF72D13-B4F7-4766-A8DD-5447CCE3D04F}" srcId="{1CF25541-4F27-406B-AD52-BD04FA02E41F}" destId="{EF011B4C-6223-4BEE-A9B2-7BE74E5E8E87}" srcOrd="0" destOrd="0" parTransId="{05396C99-3016-4383-9D8C-7001FE759386}" sibTransId="{66FBC076-0140-491C-BF67-1FE286A82675}"/>
    <dgm:cxn modelId="{93921E70-5578-4C89-8A93-6D0D854E122A}" type="presOf" srcId="{EF011B4C-6223-4BEE-A9B2-7BE74E5E8E87}" destId="{58D5BF67-7DEC-4B94-B9E3-CFEBE86FAE51}" srcOrd="0" destOrd="0" presId="urn:microsoft.com/office/officeart/2005/8/layout/vList2"/>
    <dgm:cxn modelId="{BC5E79F4-95B9-462E-B6C0-12F3EB6D13BF}" type="presParOf" srcId="{724213F4-2953-40E0-8796-180DF387C683}" destId="{58D5BF67-7DEC-4B94-B9E3-CFEBE86FAE5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3D5B19-3554-4074-96F3-A8BACEF3D36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46DEC27A-AE78-420B-8835-DCF88A14AED5}">
      <dgm:prSet phldrT="[Text]"/>
      <dgm:spPr/>
      <dgm:t>
        <a:bodyPr/>
        <a:lstStyle/>
        <a:p>
          <a:r>
            <a:rPr lang="en-GB" dirty="0" err="1" smtClean="0"/>
            <a:t>Perundukan</a:t>
          </a:r>
          <a:endParaRPr lang="id-ID" dirty="0"/>
        </a:p>
      </dgm:t>
    </dgm:pt>
    <dgm:pt modelId="{D146E426-30CE-4180-BDDE-E33A5A111619}" type="parTrans" cxnId="{BE0A3D36-FA1D-441B-841A-A387E5371DAF}">
      <dgm:prSet/>
      <dgm:spPr/>
      <dgm:t>
        <a:bodyPr/>
        <a:lstStyle/>
        <a:p>
          <a:endParaRPr lang="id-ID"/>
        </a:p>
      </dgm:t>
    </dgm:pt>
    <dgm:pt modelId="{C12A387A-7BEC-4828-BD3A-970B41A9D7D5}" type="sibTrans" cxnId="{BE0A3D36-FA1D-441B-841A-A387E5371DAF}">
      <dgm:prSet/>
      <dgm:spPr/>
      <dgm:t>
        <a:bodyPr/>
        <a:lstStyle/>
        <a:p>
          <a:endParaRPr lang="id-ID"/>
        </a:p>
      </dgm:t>
    </dgm:pt>
    <dgm:pt modelId="{FBF2C781-8A73-41A5-970B-4ED865AFA700}" type="pres">
      <dgm:prSet presAssocID="{F63D5B19-3554-4074-96F3-A8BACEF3D36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448AE9-9A1C-4EF3-9ECA-5F14BF52467F}" type="pres">
      <dgm:prSet presAssocID="{46DEC27A-AE78-420B-8835-DCF88A14AED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16A0F24D-40DC-4F2F-8BCB-A81F90AD83A9}" type="presOf" srcId="{46DEC27A-AE78-420B-8835-DCF88A14AED5}" destId="{9C448AE9-9A1C-4EF3-9ECA-5F14BF52467F}" srcOrd="0" destOrd="0" presId="urn:microsoft.com/office/officeart/2005/8/layout/vList2"/>
    <dgm:cxn modelId="{4236C213-7939-4E89-8E52-88ADE32FEB16}" type="presOf" srcId="{F63D5B19-3554-4074-96F3-A8BACEF3D36D}" destId="{FBF2C781-8A73-41A5-970B-4ED865AFA700}" srcOrd="0" destOrd="0" presId="urn:microsoft.com/office/officeart/2005/8/layout/vList2"/>
    <dgm:cxn modelId="{BE0A3D36-FA1D-441B-841A-A387E5371DAF}" srcId="{F63D5B19-3554-4074-96F3-A8BACEF3D36D}" destId="{46DEC27A-AE78-420B-8835-DCF88A14AED5}" srcOrd="0" destOrd="0" parTransId="{D146E426-30CE-4180-BDDE-E33A5A111619}" sibTransId="{C12A387A-7BEC-4828-BD3A-970B41A9D7D5}"/>
    <dgm:cxn modelId="{80A65C6C-AF18-4313-AEFD-E8EE04D2066A}" type="presParOf" srcId="{FBF2C781-8A73-41A5-970B-4ED865AFA700}" destId="{9C448AE9-9A1C-4EF3-9ECA-5F14BF52467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D83F0E5-4648-4D66-A7D1-0ED468F3BF4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d-ID"/>
        </a:p>
      </dgm:t>
    </dgm:pt>
    <dgm:pt modelId="{83FC93B2-BEDF-4580-933A-BB39AD128060}">
      <dgm:prSet phldrT="[Text]"/>
      <dgm:spPr/>
      <dgm:t>
        <a:bodyPr/>
        <a:lstStyle/>
        <a:p>
          <a:pPr algn="ctr"/>
          <a:r>
            <a:rPr lang="en-GB" dirty="0" smtClean="0"/>
            <a:t>BENIH</a:t>
          </a:r>
          <a:r>
            <a:rPr lang="id-ID" dirty="0" smtClean="0"/>
            <a:t> </a:t>
          </a:r>
          <a:r>
            <a:rPr lang="id-ID" dirty="0" smtClean="0"/>
            <a:t>JERUK</a:t>
          </a:r>
          <a:endParaRPr lang="id-ID" dirty="0"/>
        </a:p>
      </dgm:t>
    </dgm:pt>
    <dgm:pt modelId="{5A3BBB06-03F1-406B-A054-80F197DFE65B}" type="parTrans" cxnId="{1872ACFC-7CCC-415C-ABD3-CF819EE0EC30}">
      <dgm:prSet/>
      <dgm:spPr/>
      <dgm:t>
        <a:bodyPr/>
        <a:lstStyle/>
        <a:p>
          <a:endParaRPr lang="id-ID"/>
        </a:p>
      </dgm:t>
    </dgm:pt>
    <dgm:pt modelId="{9B414CDC-7F62-48C0-9AB0-584A9FE4C743}" type="sibTrans" cxnId="{1872ACFC-7CCC-415C-ABD3-CF819EE0EC30}">
      <dgm:prSet/>
      <dgm:spPr/>
      <dgm:t>
        <a:bodyPr/>
        <a:lstStyle/>
        <a:p>
          <a:endParaRPr lang="id-ID"/>
        </a:p>
      </dgm:t>
    </dgm:pt>
    <dgm:pt modelId="{48C1F48B-5A5D-4D7B-8EFD-FCBF732B0F19}" type="pres">
      <dgm:prSet presAssocID="{8D83F0E5-4648-4D66-A7D1-0ED468F3BF4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d-ID"/>
        </a:p>
      </dgm:t>
    </dgm:pt>
    <dgm:pt modelId="{368FFDA9-F64D-4ACE-BC76-F1FF5EF1AA90}" type="pres">
      <dgm:prSet presAssocID="{83FC93B2-BEDF-4580-933A-BB39AD128060}" presName="parentText" presStyleLbl="node1" presStyleIdx="0" presStyleCnt="1" custScaleY="40587" custLinFactY="-100000" custLinFactNeighborY="-155717">
        <dgm:presLayoutVars>
          <dgm:chMax val="0"/>
          <dgm:bulletEnabled val="1"/>
        </dgm:presLayoutVars>
      </dgm:prSet>
      <dgm:spPr/>
      <dgm:t>
        <a:bodyPr/>
        <a:lstStyle/>
        <a:p>
          <a:endParaRPr lang="id-ID"/>
        </a:p>
      </dgm:t>
    </dgm:pt>
  </dgm:ptLst>
  <dgm:cxnLst>
    <dgm:cxn modelId="{B4E12187-AD61-436F-888F-0EC70BF885EC}" type="presOf" srcId="{83FC93B2-BEDF-4580-933A-BB39AD128060}" destId="{368FFDA9-F64D-4ACE-BC76-F1FF5EF1AA90}" srcOrd="0" destOrd="0" presId="urn:microsoft.com/office/officeart/2005/8/layout/vList2"/>
    <dgm:cxn modelId="{1872ACFC-7CCC-415C-ABD3-CF819EE0EC30}" srcId="{8D83F0E5-4648-4D66-A7D1-0ED468F3BF45}" destId="{83FC93B2-BEDF-4580-933A-BB39AD128060}" srcOrd="0" destOrd="0" parTransId="{5A3BBB06-03F1-406B-A054-80F197DFE65B}" sibTransId="{9B414CDC-7F62-48C0-9AB0-584A9FE4C743}"/>
    <dgm:cxn modelId="{DE5FB882-9367-49F3-89D7-13F5D0FA61C8}" type="presOf" srcId="{8D83F0E5-4648-4D66-A7D1-0ED468F3BF45}" destId="{48C1F48B-5A5D-4D7B-8EFD-FCBF732B0F19}" srcOrd="0" destOrd="0" presId="urn:microsoft.com/office/officeart/2005/8/layout/vList2"/>
    <dgm:cxn modelId="{19642165-0365-4995-BF3F-0BD0AF9E907D}" type="presParOf" srcId="{48C1F48B-5A5D-4D7B-8EFD-FCBF732B0F19}" destId="{368FFDA9-F64D-4ACE-BC76-F1FF5EF1AA9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C02647-5E1D-4857-A9D2-3094CB64D356}">
      <dsp:nvSpPr>
        <dsp:cNvPr id="0" name=""/>
        <dsp:cNvSpPr/>
      </dsp:nvSpPr>
      <dsp:spPr>
        <a:xfrm>
          <a:off x="0" y="2404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D705045-8288-478A-8823-8AF8A6A3BA78}">
      <dsp:nvSpPr>
        <dsp:cNvPr id="0" name=""/>
        <dsp:cNvSpPr/>
      </dsp:nvSpPr>
      <dsp:spPr>
        <a:xfrm>
          <a:off x="0" y="2404"/>
          <a:ext cx="9144000" cy="98815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3200" b="1" kern="1200" dirty="0" smtClean="0"/>
            <a:t>BENIH JERUK BERMUTU/UNGGUL</a:t>
          </a:r>
        </a:p>
      </dsp:txBody>
      <dsp:txXfrm>
        <a:off x="0" y="2404"/>
        <a:ext cx="9144000" cy="988151"/>
      </dsp:txXfrm>
    </dsp:sp>
    <dsp:sp modelId="{87A43B92-86AD-47CF-8697-AC79F4ACAFA5}">
      <dsp:nvSpPr>
        <dsp:cNvPr id="0" name=""/>
        <dsp:cNvSpPr/>
      </dsp:nvSpPr>
      <dsp:spPr>
        <a:xfrm>
          <a:off x="0" y="990556"/>
          <a:ext cx="9144000" cy="0"/>
        </a:xfrm>
        <a:prstGeom prst="line">
          <a:avLst/>
        </a:prstGeom>
        <a:solidFill>
          <a:schemeClr val="accent3">
            <a:hueOff val="11624607"/>
            <a:satOff val="-37145"/>
            <a:lumOff val="-9412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932275-27CE-4437-97F3-29E9776F52BD}">
      <dsp:nvSpPr>
        <dsp:cNvPr id="0" name=""/>
        <dsp:cNvSpPr/>
      </dsp:nvSpPr>
      <dsp:spPr>
        <a:xfrm>
          <a:off x="0" y="990556"/>
          <a:ext cx="9135070" cy="586503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200" kern="1200" dirty="0"/>
        </a:p>
      </dsp:txBody>
      <dsp:txXfrm>
        <a:off x="0" y="990556"/>
        <a:ext cx="9135070" cy="586503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CC5225-A3D6-41D7-ADEE-C6469182F8AB}">
      <dsp:nvSpPr>
        <dsp:cNvPr id="0" name=""/>
        <dsp:cNvSpPr/>
      </dsp:nvSpPr>
      <dsp:spPr>
        <a:xfrm>
          <a:off x="0" y="0"/>
          <a:ext cx="6360368" cy="659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300" b="1" kern="1200" dirty="0" smtClean="0"/>
            <a:t>B</a:t>
          </a:r>
          <a:r>
            <a:rPr lang="en-GB" sz="2300" b="1" kern="1200" dirty="0" smtClean="0"/>
            <a:t>ENIH JERUK</a:t>
          </a:r>
          <a:endParaRPr lang="id-ID" sz="2300" b="1" kern="1200" dirty="0"/>
        </a:p>
      </dsp:txBody>
      <dsp:txXfrm>
        <a:off x="32184" y="32184"/>
        <a:ext cx="6296000" cy="59492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A43B92-86AD-47CF-8697-AC79F4ACAFA5}">
      <dsp:nvSpPr>
        <dsp:cNvPr id="0" name=""/>
        <dsp:cNvSpPr/>
      </dsp:nvSpPr>
      <dsp:spPr>
        <a:xfrm>
          <a:off x="0" y="359"/>
          <a:ext cx="9144000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932275-27CE-4437-97F3-29E9776F52BD}">
      <dsp:nvSpPr>
        <dsp:cNvPr id="0" name=""/>
        <dsp:cNvSpPr/>
      </dsp:nvSpPr>
      <dsp:spPr>
        <a:xfrm>
          <a:off x="0" y="359"/>
          <a:ext cx="9135070" cy="6857281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d-ID" sz="3200" kern="1200" dirty="0"/>
        </a:p>
      </dsp:txBody>
      <dsp:txXfrm>
        <a:off x="0" y="359"/>
        <a:ext cx="9135070" cy="68572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708564-9597-4084-A367-EB3D3382A96F}">
      <dsp:nvSpPr>
        <dsp:cNvPr id="0" name=""/>
        <dsp:cNvSpPr/>
      </dsp:nvSpPr>
      <dsp:spPr>
        <a:xfrm>
          <a:off x="0" y="99874"/>
          <a:ext cx="8064896" cy="1253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600" b="1" kern="1200" dirty="0" smtClean="0"/>
            <a:t> BAHAN</a:t>
          </a:r>
          <a:endParaRPr lang="en-US" sz="16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Biji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untuk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batang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bawah</a:t>
          </a:r>
          <a:r>
            <a:rPr lang="en-GB" sz="1800" kern="1200" dirty="0" smtClean="0"/>
            <a:t>(JC)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Entres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harus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berasal</a:t>
          </a:r>
          <a:r>
            <a:rPr lang="en-GB" sz="1800" kern="1200" dirty="0" smtClean="0"/>
            <a:t> minimal </a:t>
          </a:r>
          <a:r>
            <a:rPr lang="en-GB" sz="1800" kern="1200" dirty="0" err="1" smtClean="0"/>
            <a:t>dari</a:t>
          </a:r>
          <a:r>
            <a:rPr lang="en-GB" sz="1800" kern="1200" dirty="0" smtClean="0"/>
            <a:t> BPMT </a:t>
          </a:r>
          <a:endParaRPr lang="en-US" sz="1800" kern="1200" dirty="0"/>
        </a:p>
      </dsp:txBody>
      <dsp:txXfrm>
        <a:off x="1738310" y="99874"/>
        <a:ext cx="6326585" cy="1253316"/>
      </dsp:txXfrm>
    </dsp:sp>
    <dsp:sp modelId="{9319B6F0-01FF-4871-9BE8-6CF0EF730538}">
      <dsp:nvSpPr>
        <dsp:cNvPr id="0" name=""/>
        <dsp:cNvSpPr/>
      </dsp:nvSpPr>
      <dsp:spPr>
        <a:xfrm rot="5400000">
          <a:off x="306711" y="-25337"/>
          <a:ext cx="1099084" cy="145306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03D958-439A-486A-8944-BAAE923C8BEC}">
      <dsp:nvSpPr>
        <dsp:cNvPr id="0" name=""/>
        <dsp:cNvSpPr/>
      </dsp:nvSpPr>
      <dsp:spPr>
        <a:xfrm>
          <a:off x="0" y="1587082"/>
          <a:ext cx="8064896" cy="1253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1600" kern="1200" dirty="0" smtClean="0"/>
            <a:t>  </a:t>
          </a:r>
          <a:r>
            <a:rPr lang="en-GB" sz="1600" b="1" kern="1200" dirty="0" smtClean="0"/>
            <a:t>LAHAN/ MEDIA , </a:t>
          </a:r>
          <a:r>
            <a:rPr lang="en-GB" sz="1800" kern="1200" dirty="0" err="1" smtClean="0"/>
            <a:t>Lahan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produksi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harus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mendapat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sinar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matahari</a:t>
          </a:r>
          <a:r>
            <a:rPr lang="en-GB" sz="1800" kern="1200" dirty="0" smtClean="0"/>
            <a:t> yang </a:t>
          </a:r>
          <a:r>
            <a:rPr lang="en-GB" sz="1800" kern="1200" dirty="0" err="1" smtClean="0"/>
            <a:t>cukup</a:t>
          </a:r>
          <a:r>
            <a:rPr lang="en-GB" sz="1800" kern="1200" dirty="0" smtClean="0"/>
            <a:t>, Media  </a:t>
          </a:r>
          <a:r>
            <a:rPr lang="en-GB" sz="1800" kern="1200" dirty="0" err="1" smtClean="0"/>
            <a:t>Subur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Gembur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Sanitasi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harus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bisa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diatur</a:t>
          </a:r>
          <a:endParaRPr lang="en-US" sz="1600" kern="1200" dirty="0"/>
        </a:p>
      </dsp:txBody>
      <dsp:txXfrm>
        <a:off x="1738310" y="1587082"/>
        <a:ext cx="6326585" cy="1253316"/>
      </dsp:txXfrm>
    </dsp:sp>
    <dsp:sp modelId="{0800EF07-5E87-4E67-BB9B-305E67635B24}">
      <dsp:nvSpPr>
        <dsp:cNvPr id="0" name=""/>
        <dsp:cNvSpPr/>
      </dsp:nvSpPr>
      <dsp:spPr>
        <a:xfrm>
          <a:off x="125331" y="1703729"/>
          <a:ext cx="1612979" cy="1002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4B4EED-C863-4AF4-A631-98726AEC9C3C}">
      <dsp:nvSpPr>
        <dsp:cNvPr id="0" name=""/>
        <dsp:cNvSpPr/>
      </dsp:nvSpPr>
      <dsp:spPr>
        <a:xfrm>
          <a:off x="0" y="2957046"/>
          <a:ext cx="8064896" cy="1253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b="1" kern="1200" dirty="0" smtClean="0"/>
            <a:t>  TENAGA YANG KOMPETEN</a:t>
          </a:r>
          <a:endParaRPr lang="en-US" sz="19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Paham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Terampil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dalam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bidang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perbenihan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jeruk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err="1" smtClean="0"/>
            <a:t>Tepat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waktu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dalam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perawatan</a:t>
          </a:r>
          <a:endParaRPr lang="en-US" sz="1800" kern="1200" dirty="0"/>
        </a:p>
      </dsp:txBody>
      <dsp:txXfrm>
        <a:off x="1738310" y="2957046"/>
        <a:ext cx="6326585" cy="1253316"/>
      </dsp:txXfrm>
    </dsp:sp>
    <dsp:sp modelId="{51546371-95B9-4B0E-9A10-ECEA1370CB7A}">
      <dsp:nvSpPr>
        <dsp:cNvPr id="0" name=""/>
        <dsp:cNvSpPr/>
      </dsp:nvSpPr>
      <dsp:spPr>
        <a:xfrm>
          <a:off x="125331" y="3082377"/>
          <a:ext cx="1612979" cy="1002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8A6FF4-F1FB-402E-99C7-43F271ADBC63}">
      <dsp:nvSpPr>
        <dsp:cNvPr id="0" name=""/>
        <dsp:cNvSpPr/>
      </dsp:nvSpPr>
      <dsp:spPr>
        <a:xfrm>
          <a:off x="0" y="4335694"/>
          <a:ext cx="8064896" cy="125331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900" kern="1200" dirty="0" smtClean="0"/>
            <a:t> </a:t>
          </a:r>
          <a:r>
            <a:rPr lang="en-GB" sz="1900" b="1" kern="1200" dirty="0" smtClean="0"/>
            <a:t>CUACA, </a:t>
          </a:r>
          <a:r>
            <a:rPr lang="en-GB" sz="1800" kern="1200" dirty="0" err="1" smtClean="0"/>
            <a:t>Curah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huan</a:t>
          </a:r>
          <a:r>
            <a:rPr lang="en-GB" sz="1800" kern="1200" dirty="0" smtClean="0"/>
            <a:t> yang </a:t>
          </a:r>
          <a:r>
            <a:rPr lang="en-GB" sz="1800" kern="1200" dirty="0" err="1" smtClean="0"/>
            <a:t>tinggi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sangat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mempengaru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pada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fase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okulasi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Pertumbuhan</a:t>
          </a:r>
          <a:r>
            <a:rPr lang="en-GB" sz="1800" kern="1200" dirty="0" smtClean="0"/>
            <a:t> tunas </a:t>
          </a:r>
          <a:r>
            <a:rPr lang="en-GB" sz="1800" kern="1200" dirty="0" err="1" smtClean="0"/>
            <a:t>muda</a:t>
          </a:r>
          <a:r>
            <a:rPr lang="en-GB" sz="1800" kern="1200" dirty="0" smtClean="0"/>
            <a:t>, </a:t>
          </a:r>
          <a:r>
            <a:rPr lang="en-GB" sz="1800" kern="1200" dirty="0" err="1" smtClean="0"/>
            <a:t>resiko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busuk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batang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dan</a:t>
          </a:r>
          <a:r>
            <a:rPr lang="en-GB" sz="1800" kern="1200" dirty="0" smtClean="0"/>
            <a:t> </a:t>
          </a:r>
          <a:r>
            <a:rPr lang="en-GB" sz="1800" kern="1200" dirty="0" err="1" smtClean="0"/>
            <a:t>jamur</a:t>
          </a:r>
          <a:endParaRPr lang="en-US" sz="1900" kern="1200" dirty="0"/>
        </a:p>
      </dsp:txBody>
      <dsp:txXfrm>
        <a:off x="1738310" y="4335694"/>
        <a:ext cx="6326585" cy="1253316"/>
      </dsp:txXfrm>
    </dsp:sp>
    <dsp:sp modelId="{0CAF36BA-B9C5-434E-A27F-D1649442DCF3}">
      <dsp:nvSpPr>
        <dsp:cNvPr id="0" name=""/>
        <dsp:cNvSpPr/>
      </dsp:nvSpPr>
      <dsp:spPr>
        <a:xfrm>
          <a:off x="125331" y="4461026"/>
          <a:ext cx="1612979" cy="1002653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0" b="-50000"/>
          </a:stretch>
        </a:blipFill>
        <a:ln w="55000" cap="flat" cmpd="thickThin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54E719-2C80-4429-BE5E-F1974D7AF513}">
      <dsp:nvSpPr>
        <dsp:cNvPr id="0" name=""/>
        <dsp:cNvSpPr/>
      </dsp:nvSpPr>
      <dsp:spPr>
        <a:xfrm>
          <a:off x="0" y="260653"/>
          <a:ext cx="9144000" cy="643944"/>
        </a:xfrm>
        <a:prstGeom prst="roundRect">
          <a:avLst/>
        </a:prstGeom>
        <a:solidFill>
          <a:srgbClr val="00B0F0"/>
        </a:solidFill>
        <a:ln w="55000" cap="flat" cmpd="thickThin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b="1" kern="1200" dirty="0" smtClean="0"/>
            <a:t>PERSIAPAN</a:t>
          </a:r>
          <a:r>
            <a:rPr lang="id-ID" sz="2800" b="1" kern="1200" baseline="0" dirty="0" smtClean="0"/>
            <a:t> LAHAN</a:t>
          </a:r>
          <a:endParaRPr lang="id-ID" sz="2800" b="1" kern="1200" dirty="0"/>
        </a:p>
      </dsp:txBody>
      <dsp:txXfrm>
        <a:off x="31435" y="292088"/>
        <a:ext cx="9081130" cy="581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0C814D-D89C-4AC0-BEDF-F54A0FE9E05C}">
      <dsp:nvSpPr>
        <dsp:cNvPr id="0" name=""/>
        <dsp:cNvSpPr/>
      </dsp:nvSpPr>
      <dsp:spPr>
        <a:xfrm>
          <a:off x="0" y="21059"/>
          <a:ext cx="9144000" cy="181100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400" b="1" kern="1200" dirty="0" smtClean="0"/>
            <a:t>TRANSPLANTING (PINDAH TANAM) DAN PEMELIHARAAN BATANG BAWAH JERUK</a:t>
          </a:r>
          <a:endParaRPr lang="id-ID" sz="2400" b="1" kern="1200" dirty="0"/>
        </a:p>
      </dsp:txBody>
      <dsp:txXfrm>
        <a:off x="88406" y="109465"/>
        <a:ext cx="8967188" cy="1634189"/>
      </dsp:txXfrm>
    </dsp:sp>
    <dsp:sp modelId="{092637EA-1330-4ADE-B1CC-2F43E130CF6B}">
      <dsp:nvSpPr>
        <dsp:cNvPr id="0" name=""/>
        <dsp:cNvSpPr/>
      </dsp:nvSpPr>
      <dsp:spPr>
        <a:xfrm>
          <a:off x="0" y="1912701"/>
          <a:ext cx="9144000" cy="3511462"/>
        </a:xfrm>
        <a:prstGeom prst="roundRect">
          <a:avLst/>
        </a:prstGeom>
        <a:noFill/>
        <a:ln w="55000" cap="flat" cmpd="thickThin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2800" kern="1200" dirty="0" smtClean="0">
              <a:solidFill>
                <a:schemeClr val="tx1"/>
              </a:solidFill>
            </a:rPr>
            <a:t>Setelah Batang Bawah siap pindah, maka hal selanjutnya yang harus dilakukan adalah memindahkan batang bawah jeruk  ke lokasi pemeliharaan dengan jarak tanam yang lebih renggang , perawatan batang bawah dilakukan hingga mencapai ukuran siap okulasi</a:t>
          </a:r>
          <a:r>
            <a:rPr lang="en-ID" sz="2800" kern="1200" dirty="0" smtClean="0">
              <a:solidFill>
                <a:schemeClr val="tx1"/>
              </a:solidFill>
            </a:rPr>
            <a:t>.</a:t>
          </a:r>
          <a:endParaRPr lang="id-ID" sz="2800" kern="1200" dirty="0">
            <a:solidFill>
              <a:schemeClr val="tx1"/>
            </a:solidFill>
          </a:endParaRPr>
        </a:p>
      </dsp:txBody>
      <dsp:txXfrm>
        <a:off x="171415" y="2084116"/>
        <a:ext cx="8801170" cy="31686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5BF67-7DEC-4B94-B9E3-CFEBE86FAE51}">
      <dsp:nvSpPr>
        <dsp:cNvPr id="0" name=""/>
        <dsp:cNvSpPr/>
      </dsp:nvSpPr>
      <dsp:spPr>
        <a:xfrm>
          <a:off x="0" y="183241"/>
          <a:ext cx="8101371" cy="122953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 smtClean="0"/>
            <a:t>Transplanting </a:t>
          </a:r>
          <a:r>
            <a:rPr lang="en-ID" sz="2800" b="1" kern="1200" dirty="0" err="1" smtClean="0"/>
            <a:t>menggunakan</a:t>
          </a:r>
          <a:r>
            <a:rPr lang="en-ID" sz="2800" b="1" kern="1200" dirty="0" smtClean="0"/>
            <a:t> media polybag </a:t>
          </a:r>
          <a:endParaRPr lang="id-ID" sz="2800" kern="1200" dirty="0"/>
        </a:p>
      </dsp:txBody>
      <dsp:txXfrm>
        <a:off x="60021" y="243262"/>
        <a:ext cx="7981329" cy="110949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D5BF67-7DEC-4B94-B9E3-CFEBE86FAE51}">
      <dsp:nvSpPr>
        <dsp:cNvPr id="0" name=""/>
        <dsp:cNvSpPr/>
      </dsp:nvSpPr>
      <dsp:spPr>
        <a:xfrm>
          <a:off x="0" y="149656"/>
          <a:ext cx="8676456" cy="125747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b="1" kern="1200" dirty="0" smtClean="0"/>
            <a:t>T</a:t>
          </a:r>
          <a:r>
            <a:rPr lang="id-ID" sz="2600" b="1" kern="1200" dirty="0" smtClean="0"/>
            <a:t>ransplanting </a:t>
          </a:r>
          <a:r>
            <a:rPr lang="en-ID" sz="2600" b="1" kern="1200" dirty="0" err="1" smtClean="0"/>
            <a:t>menggunakan</a:t>
          </a:r>
          <a:r>
            <a:rPr lang="en-ID" sz="2600" b="1" kern="1200" dirty="0" smtClean="0"/>
            <a:t> media </a:t>
          </a:r>
          <a:r>
            <a:rPr lang="en-ID" sz="2600" b="1" kern="1200" dirty="0" err="1" smtClean="0"/>
            <a:t>bedengan</a:t>
          </a:r>
          <a:r>
            <a:rPr lang="en-ID" sz="2600" b="1" kern="1200" dirty="0" smtClean="0"/>
            <a:t>/</a:t>
          </a:r>
          <a:r>
            <a:rPr lang="en-ID" sz="2600" b="1" kern="1200" dirty="0" err="1" smtClean="0"/>
            <a:t>lahan</a:t>
          </a:r>
          <a:r>
            <a:rPr lang="en-ID" sz="2600" b="1" kern="1200" dirty="0" smtClean="0"/>
            <a:t> </a:t>
          </a:r>
          <a:endParaRPr lang="id-ID" sz="2600" kern="1200" dirty="0"/>
        </a:p>
      </dsp:txBody>
      <dsp:txXfrm>
        <a:off x="61385" y="211041"/>
        <a:ext cx="8553686" cy="113470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448AE9-9A1C-4EF3-9ECA-5F14BF52467F}">
      <dsp:nvSpPr>
        <dsp:cNvPr id="0" name=""/>
        <dsp:cNvSpPr/>
      </dsp:nvSpPr>
      <dsp:spPr>
        <a:xfrm>
          <a:off x="0" y="10847"/>
          <a:ext cx="8568952" cy="842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kern="1200" dirty="0" err="1" smtClean="0"/>
            <a:t>Perundukan</a:t>
          </a:r>
          <a:endParaRPr lang="id-ID" sz="3000" kern="1200" dirty="0"/>
        </a:p>
      </dsp:txBody>
      <dsp:txXfrm>
        <a:off x="41123" y="51970"/>
        <a:ext cx="8486706" cy="76015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8FFDA9-F64D-4ACE-BC76-F1FF5EF1AA90}">
      <dsp:nvSpPr>
        <dsp:cNvPr id="0" name=""/>
        <dsp:cNvSpPr/>
      </dsp:nvSpPr>
      <dsp:spPr>
        <a:xfrm>
          <a:off x="0" y="0"/>
          <a:ext cx="6192688" cy="569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000" kern="1200" dirty="0" smtClean="0"/>
            <a:t>BENIH</a:t>
          </a:r>
          <a:r>
            <a:rPr lang="id-ID" sz="2000" kern="1200" dirty="0" smtClean="0"/>
            <a:t> </a:t>
          </a:r>
          <a:r>
            <a:rPr lang="id-ID" sz="2000" kern="1200" dirty="0" smtClean="0"/>
            <a:t>JERUK</a:t>
          </a:r>
          <a:endParaRPr lang="id-ID" sz="2000" kern="1200" dirty="0"/>
        </a:p>
      </dsp:txBody>
      <dsp:txXfrm>
        <a:off x="27817" y="27817"/>
        <a:ext cx="6137054" cy="514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83B83CF-B550-4FB9-9DE6-397A52FCBF60}" type="datetimeFigureOut">
              <a:rPr lang="en-US" smtClean="0"/>
              <a:t>7/30/2021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60B721A0-C7C6-4DCE-8BB5-C1DC0E7CABF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2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10" Type="http://schemas.openxmlformats.org/officeDocument/2006/relationships/image" Target="../media/image32.jpeg"/><Relationship Id="rId4" Type="http://schemas.openxmlformats.org/officeDocument/2006/relationships/diagramQuickStyle" Target="../diagrams/quickStyle9.xml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diagramLayout" Target="../diagrams/layout10.xml"/><Relationship Id="rId7" Type="http://schemas.openxmlformats.org/officeDocument/2006/relationships/image" Target="../media/image33.jpe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10" Type="http://schemas.openxmlformats.org/officeDocument/2006/relationships/image" Target="../media/image6.jpeg"/><Relationship Id="rId4" Type="http://schemas.openxmlformats.org/officeDocument/2006/relationships/diagramQuickStyle" Target="../diagrams/quickStyle10.xml"/><Relationship Id="rId9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2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Layout" Target="../diagrams/layout6.xml"/><Relationship Id="rId7" Type="http://schemas.openxmlformats.org/officeDocument/2006/relationships/image" Target="../media/image15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Relationship Id="rId9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15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5923"/>
            <a:ext cx="8999984" cy="5025954"/>
          </a:xfrm>
          <a:prstGeom prst="rect">
            <a:avLst/>
          </a:prstGeom>
          <a:ln>
            <a:solidFill>
              <a:schemeClr val="accent3"/>
            </a:solidFill>
          </a:ln>
        </p:spPr>
      </p:pic>
      <p:pic>
        <p:nvPicPr>
          <p:cNvPr id="12" name="Picture 11" descr="sertifikat seng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4" y="1988840"/>
            <a:ext cx="2088232" cy="1944216"/>
          </a:xfrm>
          <a:prstGeom prst="rect">
            <a:avLst/>
          </a:prstGeom>
        </p:spPr>
      </p:pic>
      <p:pic>
        <p:nvPicPr>
          <p:cNvPr id="13" name="Picture 12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1988840"/>
            <a:ext cx="2088232" cy="1080120"/>
          </a:xfrm>
          <a:prstGeom prst="rect">
            <a:avLst/>
          </a:prstGeom>
        </p:spPr>
      </p:pic>
      <p:pic>
        <p:nvPicPr>
          <p:cNvPr id="14" name="Picture 13" descr="strategi-pemasaran-onlin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47864" y="2780928"/>
            <a:ext cx="2088232" cy="1080120"/>
          </a:xfrm>
          <a:prstGeom prst="rect">
            <a:avLst/>
          </a:prstGeom>
        </p:spPr>
      </p:pic>
      <p:pic>
        <p:nvPicPr>
          <p:cNvPr id="15" name="Picture 14" descr="P_20150224_102629_HD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58858" y="1988840"/>
            <a:ext cx="2016223" cy="1737379"/>
          </a:xfrm>
          <a:prstGeom prst="rect">
            <a:avLst/>
          </a:prstGeom>
        </p:spPr>
      </p:pic>
      <p:sp>
        <p:nvSpPr>
          <p:cNvPr id="16" name="Right Arrow 15"/>
          <p:cNvSpPr/>
          <p:nvPr/>
        </p:nvSpPr>
        <p:spPr>
          <a:xfrm>
            <a:off x="2339752" y="2852936"/>
            <a:ext cx="720080" cy="288032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7" name="Right Arrow 16"/>
          <p:cNvSpPr/>
          <p:nvPr/>
        </p:nvSpPr>
        <p:spPr>
          <a:xfrm>
            <a:off x="5508104" y="2780928"/>
            <a:ext cx="792088" cy="288032"/>
          </a:xfrm>
          <a:prstGeom prst="rightArrow">
            <a:avLst/>
          </a:prstGeom>
          <a:solidFill>
            <a:srgbClr val="00B0F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090" y="3521333"/>
            <a:ext cx="1249060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d-ID" dirty="0" smtClean="0"/>
              <a:t>PRODUKSI</a:t>
            </a:r>
            <a:endParaRPr lang="id-ID" dirty="0"/>
          </a:p>
        </p:txBody>
      </p:sp>
      <p:sp>
        <p:nvSpPr>
          <p:cNvPr id="8" name="Rectangle 7"/>
          <p:cNvSpPr/>
          <p:nvPr/>
        </p:nvSpPr>
        <p:spPr>
          <a:xfrm>
            <a:off x="738704" y="260648"/>
            <a:ext cx="7739619" cy="10772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PENGALAMAN </a:t>
            </a:r>
            <a:r>
              <a:rPr lang="en-US" sz="32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dalam</a:t>
            </a:r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MEMPRODUKSI </a:t>
            </a:r>
            <a:endParaRPr lang="en-US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DAN MEMASARKAN BENIH JERUK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42439" y="3372276"/>
            <a:ext cx="1502334" cy="35394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/>
              <a:t>PENGIRIMAN</a:t>
            </a:r>
            <a:endParaRPr lang="id-ID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5661248"/>
            <a:ext cx="2304256" cy="61555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By : </a:t>
            </a:r>
            <a:r>
              <a:rPr lang="en-GB" dirty="0" err="1" smtClean="0"/>
              <a:t>Eko</a:t>
            </a:r>
            <a:r>
              <a:rPr lang="en-GB" dirty="0" smtClean="0"/>
              <a:t> </a:t>
            </a:r>
            <a:r>
              <a:rPr lang="en-GB" dirty="0" err="1" smtClean="0"/>
              <a:t>Marwanto</a:t>
            </a:r>
            <a:endParaRPr lang="en-GB" dirty="0" smtClean="0"/>
          </a:p>
          <a:p>
            <a:r>
              <a:rPr lang="en-GB" dirty="0" smtClean="0"/>
              <a:t>(CV. MITRA BIBIT)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12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rbandingan batang jeru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3055156" cy="2031691"/>
          </a:xfrm>
          <a:prstGeom prst="rect">
            <a:avLst/>
          </a:prstGeom>
        </p:spPr>
      </p:pic>
      <p:pic>
        <p:nvPicPr>
          <p:cNvPr id="5" name="Picture 4" descr="proses okul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3" y="1484784"/>
            <a:ext cx="3056551" cy="207007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35977" y="256756"/>
            <a:ext cx="8551042" cy="1102214"/>
            <a:chOff x="0" y="1417474"/>
            <a:chExt cx="9144000" cy="3118050"/>
          </a:xfrm>
        </p:grpSpPr>
        <p:sp>
          <p:nvSpPr>
            <p:cNvPr id="7" name="Rounded Rectangle 6"/>
            <p:cNvSpPr/>
            <p:nvPr/>
          </p:nvSpPr>
          <p:spPr>
            <a:xfrm>
              <a:off x="0" y="1417474"/>
              <a:ext cx="9144000" cy="311805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152211" y="1569685"/>
              <a:ext cx="8839578" cy="281362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d-ID" sz="3600" b="1" kern="1200" dirty="0" smtClean="0"/>
                <a:t>PROSES OKULASI JERUK</a:t>
              </a:r>
              <a:endParaRPr lang="id-ID" sz="3600" b="1" kern="1200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528789" y="3916147"/>
            <a:ext cx="82809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2000" dirty="0" err="1" smtClean="0"/>
              <a:t>Batang</a:t>
            </a:r>
            <a:r>
              <a:rPr lang="en-GB" sz="2000" dirty="0" smtClean="0"/>
              <a:t> </a:t>
            </a:r>
            <a:r>
              <a:rPr lang="en-GB" sz="2000" dirty="0" err="1" smtClean="0"/>
              <a:t>bawah</a:t>
            </a:r>
            <a:r>
              <a:rPr lang="en-GB" sz="2000" dirty="0" smtClean="0"/>
              <a:t> </a:t>
            </a:r>
            <a:r>
              <a:rPr lang="en-GB" sz="2000" dirty="0" err="1" smtClean="0"/>
              <a:t>sehat</a:t>
            </a:r>
            <a:r>
              <a:rPr lang="en-GB" sz="2000" dirty="0" smtClean="0"/>
              <a:t>, </a:t>
            </a:r>
            <a:r>
              <a:rPr lang="en-GB" sz="2000" dirty="0" err="1" smtClean="0"/>
              <a:t>sudah</a:t>
            </a:r>
            <a:r>
              <a:rPr lang="en-GB" sz="2000" dirty="0" smtClean="0"/>
              <a:t> </a:t>
            </a:r>
            <a:r>
              <a:rPr lang="en-GB" sz="2000" dirty="0" err="1" smtClean="0"/>
              <a:t>memenuhi</a:t>
            </a:r>
            <a:r>
              <a:rPr lang="en-GB" sz="2000" dirty="0" smtClean="0"/>
              <a:t> </a:t>
            </a:r>
            <a:r>
              <a:rPr lang="en-GB" sz="2000" dirty="0" err="1" smtClean="0"/>
              <a:t>ukuran</a:t>
            </a:r>
            <a:r>
              <a:rPr lang="en-GB" sz="2000" dirty="0" smtClean="0"/>
              <a:t> </a:t>
            </a:r>
            <a:r>
              <a:rPr lang="en-GB" sz="2000" dirty="0" err="1" smtClean="0"/>
              <a:t>okulasi</a:t>
            </a:r>
            <a:r>
              <a:rPr lang="en-GB" sz="2000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2000" dirty="0" err="1" smtClean="0"/>
              <a:t>Entres</a:t>
            </a:r>
            <a:r>
              <a:rPr lang="en-GB" sz="2000" dirty="0" smtClean="0"/>
              <a:t> yang </a:t>
            </a:r>
            <a:r>
              <a:rPr lang="en-GB" sz="2000" dirty="0" err="1" smtClean="0"/>
              <a:t>digunakan</a:t>
            </a:r>
            <a:r>
              <a:rPr lang="en-GB" sz="2000" dirty="0" smtClean="0"/>
              <a:t> </a:t>
            </a:r>
            <a:r>
              <a:rPr lang="en-GB" sz="2000" dirty="0" err="1" smtClean="0"/>
              <a:t>dari</a:t>
            </a:r>
            <a:r>
              <a:rPr lang="en-GB" sz="2000" dirty="0" smtClean="0"/>
              <a:t> BPMT yang </a:t>
            </a:r>
            <a:r>
              <a:rPr lang="en-GB" sz="2000" dirty="0" err="1" smtClean="0"/>
              <a:t>sehat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sesuai</a:t>
            </a:r>
            <a:r>
              <a:rPr lang="en-GB" sz="2000" dirty="0" smtClean="0"/>
              <a:t>.</a:t>
            </a:r>
            <a:endParaRPr lang="id-ID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id-ID" sz="2000" dirty="0" smtClean="0"/>
              <a:t>Saat akan melakukan okulasi, batang bawah harus dalam keadaan kering</a:t>
            </a:r>
            <a:r>
              <a:rPr lang="en-GB" sz="2000" dirty="0" smtClean="0"/>
              <a:t> </a:t>
            </a:r>
            <a:r>
              <a:rPr lang="en-GB" sz="2000" dirty="0" err="1" smtClean="0"/>
              <a:t>dan</a:t>
            </a:r>
            <a:r>
              <a:rPr lang="en-GB" sz="2000" dirty="0" smtClean="0"/>
              <a:t> </a:t>
            </a:r>
            <a:r>
              <a:rPr lang="en-GB" sz="2000" dirty="0" err="1" smtClean="0"/>
              <a:t>sebaiknya</a:t>
            </a:r>
            <a:r>
              <a:rPr lang="en-GB" sz="2000" dirty="0" smtClean="0"/>
              <a:t> </a:t>
            </a:r>
            <a:r>
              <a:rPr lang="en-GB" sz="2000" dirty="0" err="1" smtClean="0"/>
              <a:t>musim</a:t>
            </a:r>
            <a:r>
              <a:rPr lang="en-GB" sz="2000" dirty="0" smtClean="0"/>
              <a:t> </a:t>
            </a:r>
            <a:r>
              <a:rPr lang="en-GB" sz="2000" dirty="0" err="1" smtClean="0"/>
              <a:t>kemarau</a:t>
            </a:r>
            <a:r>
              <a:rPr lang="en-GB" sz="2000" dirty="0" smtClean="0"/>
              <a:t>(</a:t>
            </a:r>
            <a:r>
              <a:rPr lang="en-GB" sz="2000" dirty="0" err="1" smtClean="0"/>
              <a:t>bila</a:t>
            </a:r>
            <a:r>
              <a:rPr lang="en-GB" sz="2000" dirty="0" smtClean="0"/>
              <a:t> </a:t>
            </a:r>
            <a:r>
              <a:rPr lang="en-GB" sz="2000" dirty="0" err="1" smtClean="0"/>
              <a:t>hujan</a:t>
            </a:r>
            <a:r>
              <a:rPr lang="en-GB" sz="2000" dirty="0" smtClean="0"/>
              <a:t> di </a:t>
            </a:r>
            <a:r>
              <a:rPr lang="en-GB" sz="2000" dirty="0" err="1" smtClean="0"/>
              <a:t>sungkup</a:t>
            </a:r>
            <a:r>
              <a:rPr lang="en-GB" sz="2000" dirty="0" smtClean="0"/>
              <a:t>)</a:t>
            </a:r>
            <a:endParaRPr lang="id-ID" sz="2000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dirty="0" err="1" smtClean="0"/>
              <a:t>Dilakukan</a:t>
            </a:r>
            <a:r>
              <a:rPr lang="en-GB" sz="2000" dirty="0" smtClean="0"/>
              <a:t> </a:t>
            </a:r>
            <a:r>
              <a:rPr lang="en-GB" sz="2000" dirty="0" err="1" smtClean="0"/>
              <a:t>oleh</a:t>
            </a:r>
            <a:r>
              <a:rPr lang="en-GB" sz="2000" dirty="0" smtClean="0"/>
              <a:t> </a:t>
            </a:r>
            <a:r>
              <a:rPr lang="en-GB" sz="2000" dirty="0" err="1" smtClean="0"/>
              <a:t>tenaga</a:t>
            </a:r>
            <a:r>
              <a:rPr lang="en-GB" sz="2000" dirty="0" smtClean="0"/>
              <a:t> </a:t>
            </a:r>
            <a:r>
              <a:rPr lang="en-GB" sz="2000" dirty="0" err="1" smtClean="0"/>
              <a:t>terampil</a:t>
            </a:r>
            <a:r>
              <a:rPr lang="en-GB" sz="2000" dirty="0" smtClean="0"/>
              <a:t> </a:t>
            </a:r>
            <a:r>
              <a:rPr lang="en-GB" sz="2000" dirty="0" err="1" smtClean="0"/>
              <a:t>okulasi</a:t>
            </a:r>
            <a:r>
              <a:rPr lang="en-GB" sz="2000" dirty="0" smtClean="0"/>
              <a:t> </a:t>
            </a:r>
            <a:r>
              <a:rPr lang="en-GB" sz="2000" dirty="0" err="1" smtClean="0"/>
              <a:t>benih</a:t>
            </a:r>
            <a:r>
              <a:rPr lang="en-GB" sz="2000" dirty="0" smtClean="0"/>
              <a:t> </a:t>
            </a:r>
            <a:r>
              <a:rPr lang="en-GB" sz="2000" dirty="0" err="1" smtClean="0"/>
              <a:t>jeruk</a:t>
            </a:r>
            <a:r>
              <a:rPr lang="en-GB" sz="2000" dirty="0" smtClean="0"/>
              <a:t>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24124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352885237"/>
              </p:ext>
            </p:extLst>
          </p:nvPr>
        </p:nvGraphicFramePr>
        <p:xfrm>
          <a:off x="395536" y="260648"/>
          <a:ext cx="8568952" cy="864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611560" y="1988840"/>
            <a:ext cx="8112224" cy="2520280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7" name="Picture 6" descr="jual-bibit-jeruk-nipis-okulas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920" y="2373548"/>
            <a:ext cx="2816027" cy="26282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48" y="2336243"/>
            <a:ext cx="4805160" cy="27029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36221" y="4571836"/>
            <a:ext cx="115608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kemarau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386316" y="4520803"/>
            <a:ext cx="137249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err="1" smtClean="0"/>
              <a:t>penghujan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81336" y="5189553"/>
            <a:ext cx="74366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Sebelum</a:t>
            </a:r>
            <a:r>
              <a:rPr lang="en-GB" dirty="0" smtClean="0"/>
              <a:t> di </a:t>
            </a:r>
            <a:r>
              <a:rPr lang="en-GB" dirty="0" err="1" smtClean="0"/>
              <a:t>runduk</a:t>
            </a:r>
            <a:r>
              <a:rPr lang="en-GB" dirty="0" smtClean="0"/>
              <a:t>, 5 </a:t>
            </a:r>
            <a:r>
              <a:rPr lang="en-GB" dirty="0" err="1" smtClean="0"/>
              <a:t>hari</a:t>
            </a:r>
            <a:r>
              <a:rPr lang="en-GB" dirty="0" smtClean="0"/>
              <a:t> </a:t>
            </a:r>
            <a:r>
              <a:rPr lang="en-GB" dirty="0" err="1" smtClean="0"/>
              <a:t>sebelumnya</a:t>
            </a:r>
            <a:r>
              <a:rPr lang="en-GB" dirty="0" smtClean="0"/>
              <a:t> </a:t>
            </a:r>
            <a:r>
              <a:rPr lang="en-GB" dirty="0" err="1" smtClean="0"/>
              <a:t>dilakukan</a:t>
            </a:r>
            <a:r>
              <a:rPr lang="en-GB" dirty="0" smtClean="0"/>
              <a:t> </a:t>
            </a:r>
            <a:r>
              <a:rPr lang="en-GB" dirty="0" err="1" smtClean="0"/>
              <a:t>pemupukan</a:t>
            </a:r>
            <a:r>
              <a:rPr lang="en-GB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Perlu</a:t>
            </a:r>
            <a:r>
              <a:rPr lang="en-GB" dirty="0" smtClean="0"/>
              <a:t> </a:t>
            </a:r>
            <a:r>
              <a:rPr lang="en-GB" dirty="0" err="1" smtClean="0"/>
              <a:t>dilakukan</a:t>
            </a:r>
            <a:r>
              <a:rPr lang="en-GB" dirty="0" smtClean="0"/>
              <a:t> </a:t>
            </a:r>
            <a:r>
              <a:rPr lang="en-GB" dirty="0" err="1" smtClean="0"/>
              <a:t>penyungkupan</a:t>
            </a:r>
            <a:r>
              <a:rPr lang="en-GB" dirty="0" smtClean="0"/>
              <a:t> </a:t>
            </a: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masih</a:t>
            </a:r>
            <a:r>
              <a:rPr lang="en-GB" dirty="0" smtClean="0"/>
              <a:t> </a:t>
            </a:r>
            <a:r>
              <a:rPr lang="en-GB" dirty="0" err="1" smtClean="0"/>
              <a:t>ada</a:t>
            </a:r>
            <a:r>
              <a:rPr lang="en-GB" dirty="0" smtClean="0"/>
              <a:t> </a:t>
            </a:r>
            <a:r>
              <a:rPr lang="en-GB" dirty="0" err="1" smtClean="0"/>
              <a:t>hujan</a:t>
            </a:r>
            <a:r>
              <a:rPr lang="en-GB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2920" y="1342509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Perundukan</a:t>
            </a:r>
            <a:r>
              <a:rPr lang="en-GB" dirty="0" smtClean="0"/>
              <a:t> </a:t>
            </a:r>
            <a:r>
              <a:rPr lang="en-GB" dirty="0" err="1" smtClean="0"/>
              <a:t>dilakukan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memotong</a:t>
            </a:r>
            <a:r>
              <a:rPr lang="en-GB" dirty="0" smtClean="0"/>
              <a:t> ½ </a:t>
            </a:r>
            <a:r>
              <a:rPr lang="en-GB" dirty="0" err="1" smtClean="0"/>
              <a:t>bagian</a:t>
            </a:r>
            <a:r>
              <a:rPr lang="en-GB" dirty="0" smtClean="0"/>
              <a:t> </a:t>
            </a:r>
            <a:r>
              <a:rPr lang="en-GB" dirty="0" err="1" smtClean="0"/>
              <a:t>batang</a:t>
            </a:r>
            <a:r>
              <a:rPr lang="en-GB" dirty="0" smtClean="0"/>
              <a:t> </a:t>
            </a:r>
            <a:r>
              <a:rPr lang="en-GB" dirty="0" err="1" smtClean="0"/>
              <a:t>bawah</a:t>
            </a:r>
            <a:r>
              <a:rPr lang="en-GB" dirty="0" smtClean="0"/>
              <a:t> </a:t>
            </a:r>
            <a:r>
              <a:rPr lang="en-GB" dirty="0" err="1" smtClean="0"/>
              <a:t>pada</a:t>
            </a:r>
            <a:r>
              <a:rPr lang="en-GB" dirty="0" smtClean="0"/>
              <a:t> 1cm </a:t>
            </a:r>
            <a:r>
              <a:rPr lang="en-GB" dirty="0" err="1" smtClean="0"/>
              <a:t>diatas</a:t>
            </a:r>
            <a:r>
              <a:rPr lang="en-GB" dirty="0" smtClean="0"/>
              <a:t> </a:t>
            </a:r>
            <a:r>
              <a:rPr lang="en-GB" dirty="0" err="1" smtClean="0"/>
              <a:t>mata</a:t>
            </a:r>
            <a:r>
              <a:rPr lang="en-GB" dirty="0" smtClean="0"/>
              <a:t> </a:t>
            </a:r>
            <a:r>
              <a:rPr lang="en-GB" dirty="0" err="1" smtClean="0"/>
              <a:t>tempel</a:t>
            </a:r>
            <a:r>
              <a:rPr lang="en-GB" dirty="0" smtClean="0"/>
              <a:t>,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robohkan</a:t>
            </a:r>
            <a:r>
              <a:rPr lang="en-GB" dirty="0" smtClean="0"/>
              <a:t> </a:t>
            </a:r>
            <a:r>
              <a:rPr lang="en-GB" dirty="0" err="1" smtClean="0"/>
              <a:t>ke</a:t>
            </a:r>
            <a:r>
              <a:rPr lang="en-GB" dirty="0" smtClean="0"/>
              <a:t> </a:t>
            </a:r>
            <a:r>
              <a:rPr lang="en-GB" dirty="0" err="1" smtClean="0"/>
              <a:t>arah</a:t>
            </a:r>
            <a:r>
              <a:rPr lang="en-GB" dirty="0" smtClean="0"/>
              <a:t> </a:t>
            </a:r>
            <a:r>
              <a:rPr lang="en-GB" dirty="0" err="1" smtClean="0"/>
              <a:t>belakang</a:t>
            </a:r>
            <a:r>
              <a:rPr lang="en-GB" dirty="0" smtClean="0"/>
              <a:t> </a:t>
            </a:r>
            <a:r>
              <a:rPr lang="en-GB" dirty="0" err="1" smtClean="0"/>
              <a:t>mata</a:t>
            </a:r>
            <a:r>
              <a:rPr lang="en-GB" dirty="0" smtClean="0"/>
              <a:t> </a:t>
            </a:r>
            <a:r>
              <a:rPr lang="en-GB" dirty="0" err="1" smtClean="0"/>
              <a:t>tempel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09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SC_01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561" y="1196753"/>
            <a:ext cx="3853025" cy="2683358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9534" y="116632"/>
            <a:ext cx="8568952" cy="842400"/>
            <a:chOff x="0" y="10847"/>
            <a:chExt cx="8568952" cy="842400"/>
          </a:xfrm>
        </p:grpSpPr>
        <p:sp>
          <p:nvSpPr>
            <p:cNvPr id="6" name="Rounded Rectangle 5"/>
            <p:cNvSpPr/>
            <p:nvPr/>
          </p:nvSpPr>
          <p:spPr>
            <a:xfrm>
              <a:off x="0" y="10847"/>
              <a:ext cx="8568952" cy="842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1123" y="51970"/>
              <a:ext cx="8486706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000" dirty="0" err="1" smtClean="0"/>
                <a:t>Pewiwilan</a:t>
              </a:r>
              <a:r>
                <a:rPr lang="en-GB" sz="3000" dirty="0" smtClean="0"/>
                <a:t>, </a:t>
              </a:r>
              <a:r>
                <a:rPr lang="en-GB" sz="3000" dirty="0" err="1" smtClean="0"/>
                <a:t>Penyemprotan</a:t>
              </a:r>
              <a:r>
                <a:rPr lang="en-GB" sz="3000" dirty="0" smtClean="0"/>
                <a:t>, </a:t>
              </a:r>
              <a:r>
                <a:rPr lang="en-GB" sz="3000" dirty="0" err="1" smtClean="0"/>
                <a:t>Pemupukan</a:t>
              </a:r>
              <a:r>
                <a:rPr lang="en-GB" sz="3000" dirty="0" smtClean="0"/>
                <a:t> </a:t>
              </a:r>
              <a:endParaRPr lang="id-ID" sz="3000" kern="1200" dirty="0"/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2582" y="1196753"/>
            <a:ext cx="3577810" cy="268335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99592" y="4365104"/>
            <a:ext cx="75608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pertumbuhan</a:t>
            </a:r>
            <a:r>
              <a:rPr lang="en-GB" dirty="0" smtClean="0"/>
              <a:t> </a:t>
            </a:r>
            <a:r>
              <a:rPr lang="en-GB" dirty="0" err="1" smtClean="0"/>
              <a:t>awal</a:t>
            </a:r>
            <a:r>
              <a:rPr lang="en-GB" dirty="0" smtClean="0"/>
              <a:t>, </a:t>
            </a:r>
            <a:r>
              <a:rPr lang="en-GB" dirty="0" err="1" smtClean="0"/>
              <a:t>wiwil</a:t>
            </a:r>
            <a:r>
              <a:rPr lang="en-GB" dirty="0" smtClean="0"/>
              <a:t>/</a:t>
            </a:r>
            <a:r>
              <a:rPr lang="en-GB" dirty="0" err="1" smtClean="0"/>
              <a:t>pembuangan</a:t>
            </a:r>
            <a:r>
              <a:rPr lang="en-GB" dirty="0" smtClean="0"/>
              <a:t> tunas </a:t>
            </a:r>
            <a:r>
              <a:rPr lang="en-GB" dirty="0" err="1" smtClean="0"/>
              <a:t>samping</a:t>
            </a:r>
            <a:r>
              <a:rPr lang="en-GB" dirty="0" smtClean="0"/>
              <a:t>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penting</a:t>
            </a:r>
            <a:r>
              <a:rPr lang="en-GB" dirty="0" smtClean="0"/>
              <a:t> agar tunas </a:t>
            </a:r>
            <a:r>
              <a:rPr lang="en-GB" dirty="0" err="1" smtClean="0"/>
              <a:t>hasil</a:t>
            </a:r>
            <a:r>
              <a:rPr lang="en-GB" dirty="0" smtClean="0"/>
              <a:t> </a:t>
            </a:r>
            <a:r>
              <a:rPr lang="en-GB" dirty="0" err="1" smtClean="0"/>
              <a:t>okulasi</a:t>
            </a:r>
            <a:r>
              <a:rPr lang="en-GB" dirty="0" smtClean="0"/>
              <a:t>  </a:t>
            </a:r>
            <a:r>
              <a:rPr lang="en-GB" dirty="0" err="1" smtClean="0"/>
              <a:t>cepat</a:t>
            </a:r>
            <a:r>
              <a:rPr lang="en-GB" dirty="0" smtClean="0"/>
              <a:t> </a:t>
            </a:r>
            <a:r>
              <a:rPr lang="en-GB" dirty="0" err="1" smtClean="0"/>
              <a:t>pertumbuhanya</a:t>
            </a:r>
            <a:r>
              <a:rPr lang="en-GB" dirty="0" smtClean="0"/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Pada</a:t>
            </a:r>
            <a:r>
              <a:rPr lang="en-GB" dirty="0" smtClean="0"/>
              <a:t> </a:t>
            </a:r>
            <a:r>
              <a:rPr lang="en-GB" dirty="0" err="1" smtClean="0"/>
              <a:t>fase</a:t>
            </a:r>
            <a:r>
              <a:rPr lang="en-GB" dirty="0" smtClean="0"/>
              <a:t> </a:t>
            </a:r>
            <a:r>
              <a:rPr lang="en-GB" dirty="0" err="1" smtClean="0"/>
              <a:t>daun</a:t>
            </a:r>
            <a:r>
              <a:rPr lang="en-GB" dirty="0" smtClean="0"/>
              <a:t> </a:t>
            </a:r>
            <a:r>
              <a:rPr lang="en-GB" dirty="0" err="1" smtClean="0"/>
              <a:t>muda</a:t>
            </a:r>
            <a:r>
              <a:rPr lang="en-GB" dirty="0" smtClean="0"/>
              <a:t> </a:t>
            </a:r>
            <a:r>
              <a:rPr lang="en-GB" dirty="0" err="1" smtClean="0"/>
              <a:t>penyemprotan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pemupukan</a:t>
            </a:r>
            <a:r>
              <a:rPr lang="en-GB" dirty="0" smtClean="0"/>
              <a:t> </a:t>
            </a:r>
            <a:r>
              <a:rPr lang="en-GB" dirty="0" err="1" smtClean="0"/>
              <a:t>harus</a:t>
            </a:r>
            <a:r>
              <a:rPr lang="en-GB" dirty="0" smtClean="0"/>
              <a:t> </a:t>
            </a:r>
            <a:r>
              <a:rPr lang="en-GB" dirty="0" err="1" smtClean="0"/>
              <a:t>sangat</a:t>
            </a:r>
            <a:r>
              <a:rPr lang="en-GB" dirty="0" smtClean="0"/>
              <a:t> </a:t>
            </a:r>
            <a:r>
              <a:rPr lang="en-GB" dirty="0" err="1" smtClean="0"/>
              <a:t>diperhatikan</a:t>
            </a:r>
            <a:r>
              <a:rPr lang="en-GB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38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29182" y="332656"/>
            <a:ext cx="8568952" cy="842400"/>
            <a:chOff x="0" y="10847"/>
            <a:chExt cx="8568952" cy="842400"/>
          </a:xfrm>
        </p:grpSpPr>
        <p:sp>
          <p:nvSpPr>
            <p:cNvPr id="6" name="Rounded Rectangle 5"/>
            <p:cNvSpPr/>
            <p:nvPr/>
          </p:nvSpPr>
          <p:spPr>
            <a:xfrm>
              <a:off x="0" y="10847"/>
              <a:ext cx="8568952" cy="842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1123" y="51970"/>
              <a:ext cx="8486706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000" kern="1200" dirty="0" err="1" smtClean="0"/>
                <a:t>Pemindahan</a:t>
              </a:r>
              <a:r>
                <a:rPr lang="en-GB" sz="3000" kern="1200" dirty="0" smtClean="0"/>
                <a:t> </a:t>
              </a:r>
              <a:r>
                <a:rPr lang="en-GB" sz="3000" kern="1200" dirty="0" err="1" smtClean="0"/>
                <a:t>ke</a:t>
              </a:r>
              <a:r>
                <a:rPr lang="en-GB" sz="3000" kern="1200" dirty="0" smtClean="0"/>
                <a:t> Polybag</a:t>
              </a:r>
              <a:endParaRPr lang="id-ID" sz="3000" kern="1200" dirty="0"/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66" y="1430858"/>
            <a:ext cx="3325129" cy="274476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430858"/>
            <a:ext cx="3659685" cy="27447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8076" y="4365104"/>
            <a:ext cx="82511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Benih</a:t>
            </a:r>
            <a:r>
              <a:rPr lang="en-GB" dirty="0" smtClean="0"/>
              <a:t> yang </a:t>
            </a:r>
            <a:r>
              <a:rPr lang="en-GB" dirty="0" err="1" smtClean="0"/>
              <a:t>berkualitas</a:t>
            </a:r>
            <a:r>
              <a:rPr lang="en-GB" dirty="0" smtClean="0"/>
              <a:t>, </a:t>
            </a:r>
            <a:r>
              <a:rPr lang="en-GB" dirty="0" err="1" smtClean="0"/>
              <a:t>ditandai</a:t>
            </a:r>
            <a:r>
              <a:rPr lang="en-GB" dirty="0" smtClean="0"/>
              <a:t> </a:t>
            </a:r>
            <a:r>
              <a:rPr lang="en-GB" dirty="0" err="1" smtClean="0"/>
              <a:t>dengan</a:t>
            </a:r>
            <a:r>
              <a:rPr lang="en-GB" dirty="0" smtClean="0"/>
              <a:t> </a:t>
            </a:r>
            <a:r>
              <a:rPr lang="en-GB" dirty="0" err="1" smtClean="0"/>
              <a:t>Perakaran</a:t>
            </a:r>
            <a:r>
              <a:rPr lang="en-GB" dirty="0" smtClean="0"/>
              <a:t> yang </a:t>
            </a:r>
            <a:r>
              <a:rPr lang="en-GB" dirty="0" err="1" smtClean="0"/>
              <a:t>banyak</a:t>
            </a:r>
            <a:r>
              <a:rPr lang="en-GB" dirty="0" smtClean="0"/>
              <a:t>, </a:t>
            </a:r>
            <a:r>
              <a:rPr lang="en-GB" dirty="0" err="1" smtClean="0"/>
              <a:t>daun</a:t>
            </a:r>
            <a:r>
              <a:rPr lang="en-GB" dirty="0" smtClean="0"/>
              <a:t> yang </a:t>
            </a:r>
            <a:r>
              <a:rPr lang="en-GB" dirty="0" err="1" smtClean="0"/>
              <a:t>sehat</a:t>
            </a:r>
            <a:r>
              <a:rPr lang="en-GB" dirty="0" smtClean="0"/>
              <a:t>. </a:t>
            </a:r>
            <a:r>
              <a:rPr lang="en-GB" dirty="0" err="1" smtClean="0"/>
              <a:t>Akar</a:t>
            </a:r>
            <a:r>
              <a:rPr lang="en-GB" dirty="0" smtClean="0"/>
              <a:t> yang </a:t>
            </a:r>
            <a:r>
              <a:rPr lang="en-GB" dirty="0" err="1" smtClean="0"/>
              <a:t>banyak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mempercepat</a:t>
            </a:r>
            <a:r>
              <a:rPr lang="en-GB" dirty="0" smtClean="0"/>
              <a:t> proses </a:t>
            </a:r>
            <a:r>
              <a:rPr lang="en-GB" dirty="0" err="1" smtClean="0"/>
              <a:t>pemulihan</a:t>
            </a:r>
            <a:r>
              <a:rPr lang="en-GB" dirty="0" smtClean="0"/>
              <a:t> </a:t>
            </a:r>
            <a:r>
              <a:rPr lang="en-GB" dirty="0" err="1" smtClean="0"/>
              <a:t>tanaman</a:t>
            </a:r>
            <a:r>
              <a:rPr lang="en-GB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26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3097" y="4149080"/>
            <a:ext cx="7956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Ø"/>
            </a:pPr>
            <a:r>
              <a:rPr lang="id-ID" sz="2400" dirty="0" smtClean="0"/>
              <a:t>Bibit jeruk atau benih jeruk siap di</a:t>
            </a:r>
            <a:r>
              <a:rPr lang="en-GB" sz="2400" dirty="0" err="1" smtClean="0"/>
              <a:t>ilakukan</a:t>
            </a:r>
            <a:r>
              <a:rPr lang="en-GB" sz="2400" dirty="0" smtClean="0"/>
              <a:t> </a:t>
            </a:r>
            <a:r>
              <a:rPr lang="en-GB" sz="2400" dirty="0" err="1" smtClean="0"/>
              <a:t>pelabelan</a:t>
            </a:r>
            <a:r>
              <a:rPr lang="en-GB" sz="2400" dirty="0" smtClean="0"/>
              <a:t> a</a:t>
            </a:r>
            <a:r>
              <a:rPr lang="id-ID" sz="2400" dirty="0" smtClean="0"/>
              <a:t>pabila sudah mencapai ketinggian lebih dari 50 cm dari leher akar.</a:t>
            </a:r>
            <a:r>
              <a:rPr lang="en-GB" sz="2400" dirty="0" smtClean="0"/>
              <a:t> </a:t>
            </a:r>
            <a:endParaRPr lang="id-ID" sz="2400" dirty="0"/>
          </a:p>
        </p:txBody>
      </p:sp>
      <p:pic>
        <p:nvPicPr>
          <p:cNvPr id="3" name="Picture 2" descr="DSC_064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305" y="1314694"/>
            <a:ext cx="3666754" cy="240235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8772" y="1482837"/>
            <a:ext cx="3971933" cy="223421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29182" y="332656"/>
            <a:ext cx="8568952" cy="842400"/>
            <a:chOff x="0" y="10847"/>
            <a:chExt cx="8568952" cy="842400"/>
          </a:xfrm>
        </p:grpSpPr>
        <p:sp>
          <p:nvSpPr>
            <p:cNvPr id="6" name="Rounded Rectangle 5"/>
            <p:cNvSpPr/>
            <p:nvPr/>
          </p:nvSpPr>
          <p:spPr>
            <a:xfrm>
              <a:off x="0" y="10847"/>
              <a:ext cx="8568952" cy="8424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Rounded Rectangle 4"/>
            <p:cNvSpPr/>
            <p:nvPr/>
          </p:nvSpPr>
          <p:spPr>
            <a:xfrm>
              <a:off x="41123" y="51970"/>
              <a:ext cx="8486706" cy="760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0" tIns="114300" rIns="114300" bIns="1143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000" kern="1200" dirty="0" err="1" smtClean="0"/>
                <a:t>Sertifikasi</a:t>
              </a:r>
              <a:r>
                <a:rPr lang="en-GB" sz="3000" kern="1200" dirty="0" smtClean="0"/>
                <a:t> </a:t>
              </a:r>
              <a:r>
                <a:rPr lang="en-GB" sz="3000" kern="1200" dirty="0" err="1" smtClean="0"/>
                <a:t>dan</a:t>
              </a:r>
              <a:r>
                <a:rPr lang="en-GB" sz="3000" kern="1200" dirty="0" smtClean="0"/>
                <a:t> </a:t>
              </a:r>
              <a:r>
                <a:rPr lang="en-GB" sz="3000" kern="1200" dirty="0" err="1" smtClean="0"/>
                <a:t>Pelabelan</a:t>
              </a:r>
              <a:endParaRPr lang="id-ID" sz="30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58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12191"/>
            <a:ext cx="3744416" cy="707886"/>
          </a:xfrm>
          <a:prstGeom prst="rect">
            <a:avLst/>
          </a:prstGeom>
          <a:solidFill>
            <a:srgbClr val="92D050"/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 smtClean="0"/>
              <a:t>PEMASARAN</a:t>
            </a:r>
            <a:endParaRPr lang="en-US" sz="4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71705" y="1787009"/>
            <a:ext cx="230425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ONLINE</a:t>
            </a:r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71705" y="4314142"/>
            <a:ext cx="230425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OFFLINE</a:t>
            </a:r>
            <a:endParaRPr lang="en-US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118038" y="4349135"/>
            <a:ext cx="442697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Pemasaran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ke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wilayah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Budidaya</a:t>
            </a:r>
            <a:endParaRPr lang="en-US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139952" y="3573016"/>
            <a:ext cx="367240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Nursery</a:t>
            </a:r>
            <a:endParaRPr lang="en-US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027271" y="2116494"/>
            <a:ext cx="2304256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E-</a:t>
            </a:r>
            <a:r>
              <a:rPr lang="en-GB" sz="2000" b="1" dirty="0" err="1" smtClean="0"/>
              <a:t>katalog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1468674"/>
            <a:ext cx="439248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Market Place, </a:t>
            </a:r>
            <a:r>
              <a:rPr lang="en-GB" sz="2000" b="1" dirty="0" err="1" smtClean="0"/>
              <a:t>Sosmed</a:t>
            </a:r>
            <a:r>
              <a:rPr lang="en-GB" sz="2000" b="1" dirty="0" smtClean="0"/>
              <a:t>, Forum </a:t>
            </a:r>
            <a:r>
              <a:rPr lang="en-GB" sz="2000" b="1" dirty="0" err="1" smtClean="0"/>
              <a:t>dll</a:t>
            </a:r>
            <a:endParaRPr lang="en-US" sz="2000" b="1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113049" y="1668728"/>
            <a:ext cx="864096" cy="20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3061613" y="4507706"/>
            <a:ext cx="864096" cy="414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3113049" y="2116494"/>
            <a:ext cx="812660" cy="17065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3163175" y="3873098"/>
            <a:ext cx="864096" cy="2000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139952" y="5013176"/>
            <a:ext cx="4752528" cy="400110"/>
          </a:xfrm>
          <a:prstGeom prst="rect">
            <a:avLst/>
          </a:prstGeom>
          <a:solidFill>
            <a:srgbClr val="FFFF00"/>
          </a:solidFill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err="1" smtClean="0"/>
              <a:t>Mendukung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Pengadaan</a:t>
            </a:r>
            <a:r>
              <a:rPr lang="en-GB" sz="2000" b="1" dirty="0" smtClean="0"/>
              <a:t> </a:t>
            </a:r>
            <a:r>
              <a:rPr lang="en-GB" sz="2000" b="1" dirty="0" err="1" smtClean="0"/>
              <a:t>Pemerintah</a:t>
            </a:r>
            <a:endParaRPr lang="en-US" sz="2000" b="1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3061613" y="4935268"/>
            <a:ext cx="864096" cy="2779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614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2976" y="214290"/>
            <a:ext cx="6357982" cy="4286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 smtClean="0">
                <a:solidFill>
                  <a:schemeClr val="tx1"/>
                </a:solidFill>
              </a:rPr>
              <a:t>ALUR</a:t>
            </a:r>
            <a:r>
              <a:rPr lang="id-ID" sz="2000" b="1" dirty="0" smtClean="0">
                <a:solidFill>
                  <a:schemeClr val="tx1"/>
                </a:solidFill>
              </a:rPr>
              <a:t> PEMASARAN BIBIT</a:t>
            </a:r>
            <a:endParaRPr lang="id-ID" sz="2000" b="1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67544" y="1285860"/>
            <a:ext cx="2175630" cy="264320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 smtClean="0"/>
              <a:t>Petani</a:t>
            </a:r>
          </a:p>
          <a:p>
            <a:pPr marL="342900" indent="-342900">
              <a:buAutoNum type="arabicPeriod"/>
            </a:pPr>
            <a:r>
              <a:rPr lang="id-ID" dirty="0" smtClean="0"/>
              <a:t>Penangkar benih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3306" y="4000506"/>
            <a:ext cx="2008814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id-ID" dirty="0" smtClean="0"/>
              <a:t>Pedagang eceran</a:t>
            </a:r>
          </a:p>
          <a:p>
            <a:pPr marL="342900" indent="-342900">
              <a:buAutoNum type="arabicPeriod"/>
            </a:pPr>
            <a:r>
              <a:rPr lang="id-ID" dirty="0" smtClean="0"/>
              <a:t>pengedar </a:t>
            </a:r>
          </a:p>
          <a:p>
            <a:pPr marL="342900" indent="-342900">
              <a:buAutoNum type="arabicPeriod"/>
            </a:pPr>
            <a:r>
              <a:rPr lang="id-ID" dirty="0" smtClean="0"/>
              <a:t>Perusahaan</a:t>
            </a:r>
          </a:p>
        </p:txBody>
      </p:sp>
      <p:sp>
        <p:nvSpPr>
          <p:cNvPr id="10" name="Rectangle 9"/>
          <p:cNvSpPr/>
          <p:nvPr/>
        </p:nvSpPr>
        <p:spPr>
          <a:xfrm>
            <a:off x="6912160" y="1196752"/>
            <a:ext cx="2175630" cy="509611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endParaRPr lang="en-GB" dirty="0" smtClean="0"/>
          </a:p>
          <a:p>
            <a:pPr marL="342900" indent="-342900">
              <a:buAutoNum type="arabicPeriod"/>
            </a:pPr>
            <a:r>
              <a:rPr lang="id-ID" dirty="0" smtClean="0"/>
              <a:t>Petani</a:t>
            </a:r>
            <a:r>
              <a:rPr lang="en-GB" dirty="0" smtClean="0"/>
              <a:t>/</a:t>
            </a:r>
            <a:r>
              <a:rPr lang="en-GB" dirty="0" err="1" smtClean="0"/>
              <a:t>Masyarakat</a:t>
            </a:r>
            <a:endParaRPr lang="id-ID" dirty="0" smtClean="0"/>
          </a:p>
          <a:p>
            <a:pPr marL="342900" indent="-342900">
              <a:buAutoNum type="arabicPeriod"/>
            </a:pPr>
            <a:r>
              <a:rPr lang="id-ID" dirty="0" smtClean="0"/>
              <a:t>Perusahaan agrobisnis</a:t>
            </a:r>
          </a:p>
          <a:p>
            <a:pPr marL="342900" indent="-342900">
              <a:buAutoNum type="arabicPeriod"/>
            </a:pPr>
            <a:r>
              <a:rPr lang="id-ID" dirty="0" smtClean="0"/>
              <a:t>Pemerintah (pengadaan)</a:t>
            </a:r>
          </a:p>
          <a:p>
            <a:pPr marL="342900" indent="-342900">
              <a:buAutoNum type="arabicPeriod"/>
            </a:pPr>
            <a:endParaRPr lang="id-ID" dirty="0" smtClean="0"/>
          </a:p>
        </p:txBody>
      </p:sp>
      <p:sp>
        <p:nvSpPr>
          <p:cNvPr id="11" name="Right Arrow 10"/>
          <p:cNvSpPr/>
          <p:nvPr/>
        </p:nvSpPr>
        <p:spPr>
          <a:xfrm>
            <a:off x="2841505" y="2500306"/>
            <a:ext cx="443787" cy="225058"/>
          </a:xfrm>
          <a:prstGeom prst="rightArrow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Right Arrow 11"/>
          <p:cNvSpPr/>
          <p:nvPr/>
        </p:nvSpPr>
        <p:spPr>
          <a:xfrm>
            <a:off x="5911644" y="2047436"/>
            <a:ext cx="571504" cy="357190"/>
          </a:xfrm>
          <a:prstGeom prst="rightArrow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1" name="Rectangle 30"/>
          <p:cNvSpPr/>
          <p:nvPr/>
        </p:nvSpPr>
        <p:spPr>
          <a:xfrm>
            <a:off x="3350382" y="1196752"/>
            <a:ext cx="2150311" cy="205855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d-ID" b="1" dirty="0" smtClean="0">
                <a:solidFill>
                  <a:schemeClr val="tx1"/>
                </a:solidFill>
              </a:rPr>
              <a:t>PEMERINTAH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Regulasi </a:t>
            </a: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Sertifikasi </a:t>
            </a:r>
            <a:r>
              <a:rPr lang="en-GB" dirty="0" err="1" smtClean="0">
                <a:solidFill>
                  <a:schemeClr val="tx1"/>
                </a:solidFill>
              </a:rPr>
              <a:t>Benih</a:t>
            </a:r>
            <a:endParaRPr lang="id-ID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id-ID" dirty="0" smtClean="0">
                <a:solidFill>
                  <a:schemeClr val="tx1"/>
                </a:solidFill>
              </a:rPr>
              <a:t>Perijinan</a:t>
            </a:r>
            <a:endParaRPr lang="id-ID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6665" y="1350296"/>
            <a:ext cx="1857388" cy="3810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PRODUSEN</a:t>
            </a:r>
            <a:endParaRPr lang="id-ID" dirty="0"/>
          </a:p>
        </p:txBody>
      </p:sp>
      <p:sp>
        <p:nvSpPr>
          <p:cNvPr id="34" name="Rectangle 33"/>
          <p:cNvSpPr/>
          <p:nvPr/>
        </p:nvSpPr>
        <p:spPr>
          <a:xfrm>
            <a:off x="3643306" y="3982736"/>
            <a:ext cx="1857388" cy="3810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PERANTARA</a:t>
            </a:r>
            <a:endParaRPr lang="id-ID" dirty="0"/>
          </a:p>
        </p:txBody>
      </p:sp>
      <p:sp>
        <p:nvSpPr>
          <p:cNvPr id="36" name="Right Arrow 35"/>
          <p:cNvSpPr/>
          <p:nvPr/>
        </p:nvSpPr>
        <p:spPr>
          <a:xfrm rot="5400000">
            <a:off x="4361961" y="3459662"/>
            <a:ext cx="571504" cy="357190"/>
          </a:xfrm>
          <a:prstGeom prst="rightArrow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7" name="Rectangle 36"/>
          <p:cNvSpPr/>
          <p:nvPr/>
        </p:nvSpPr>
        <p:spPr>
          <a:xfrm>
            <a:off x="7071281" y="1372517"/>
            <a:ext cx="1857388" cy="38100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d-ID" dirty="0" smtClean="0"/>
              <a:t>KONSUMEN</a:t>
            </a:r>
            <a:endParaRPr lang="id-ID" dirty="0"/>
          </a:p>
        </p:txBody>
      </p:sp>
      <p:sp>
        <p:nvSpPr>
          <p:cNvPr id="38" name="Right Arrow 37"/>
          <p:cNvSpPr/>
          <p:nvPr/>
        </p:nvSpPr>
        <p:spPr>
          <a:xfrm>
            <a:off x="5827737" y="5075554"/>
            <a:ext cx="571504" cy="357190"/>
          </a:xfrm>
          <a:prstGeom prst="rightArrow">
            <a:avLst/>
          </a:prstGeom>
          <a:solidFill>
            <a:schemeClr val="accent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0667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5616" y="671340"/>
            <a:ext cx="7416824" cy="461665"/>
          </a:xfrm>
          <a:prstGeom prst="rect">
            <a:avLst/>
          </a:prstGeom>
          <a:solidFill>
            <a:srgbClr val="92D050"/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TANTANGAN DALAM PEMASARAN BENIH JERUK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8884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b="1" dirty="0" smtClean="0"/>
              <a:t>BENIH DIPRODUKSI BERDASARKAN PERKIRAAN PASAR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b="1" dirty="0" smtClean="0"/>
              <a:t>SIFAT BENIH YANG MUDAH RUSAK DAN PERLU PERAWATAN KHUSUS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b="1" dirty="0" smtClean="0"/>
              <a:t>PEMASARAN BENIH SANGAT TERPENGARUH PADA MUSIM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b="1" dirty="0" smtClean="0"/>
              <a:t>PERATURAN PEMERINTAH YANG BERUBAH -UBAH</a:t>
            </a: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GB" b="1" dirty="0" smtClean="0"/>
              <a:t>MAHALNYA BIAYA KIRIM BENIH.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0265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31971523"/>
              </p:ext>
            </p:extLst>
          </p:nvPr>
        </p:nvGraphicFramePr>
        <p:xfrm>
          <a:off x="1547664" y="0"/>
          <a:ext cx="6192688" cy="576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36712"/>
            <a:ext cx="3573760" cy="2373997"/>
          </a:xfrm>
          <a:prstGeom prst="rect">
            <a:avLst/>
          </a:prstGeom>
        </p:spPr>
      </p:pic>
      <p:pic>
        <p:nvPicPr>
          <p:cNvPr id="7" name="Picture 6" descr="DSC_010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642145" y="1086613"/>
            <a:ext cx="3386239" cy="1904759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pic>
        <p:nvPicPr>
          <p:cNvPr id="8" name="Picture 7" descr="Bibit Jeruk batu 55 bersertifikat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9552" y="4005514"/>
            <a:ext cx="3710812" cy="2087331"/>
          </a:xfrm>
          <a:prstGeom prst="rect">
            <a:avLst/>
          </a:prstGeom>
        </p:spPr>
      </p:pic>
      <p:pic>
        <p:nvPicPr>
          <p:cNvPr id="9" name="Picture 8" descr="Bibit Jeruk Berkualitas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16016" y="4005064"/>
            <a:ext cx="3383375" cy="22495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1403648" y="908720"/>
            <a:ext cx="237626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Pesemaian di lahan</a:t>
            </a:r>
            <a:endParaRPr lang="id-ID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836712"/>
            <a:ext cx="381642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Penyemaian Batang Bawah jeruk</a:t>
            </a:r>
            <a:endParaRPr lang="id-ID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4149080"/>
            <a:ext cx="172819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BPMT jeruk</a:t>
            </a:r>
            <a:endParaRPr lang="id-ID" dirty="0"/>
          </a:p>
        </p:txBody>
      </p:sp>
      <p:sp>
        <p:nvSpPr>
          <p:cNvPr id="14" name="TextBox 13"/>
          <p:cNvSpPr txBox="1"/>
          <p:nvPr/>
        </p:nvSpPr>
        <p:spPr>
          <a:xfrm>
            <a:off x="824102" y="3963474"/>
            <a:ext cx="314171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d-ID" dirty="0" smtClean="0"/>
              <a:t>Persemaian di </a:t>
            </a:r>
            <a:r>
              <a:rPr lang="en-GB" dirty="0" smtClean="0"/>
              <a:t>Polybag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977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272951982"/>
              </p:ext>
            </p:extLst>
          </p:nvPr>
        </p:nvGraphicFramePr>
        <p:xfrm>
          <a:off x="1403648" y="188640"/>
          <a:ext cx="6360368" cy="663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Bibit jeruk bersertifikat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4350207"/>
            <a:ext cx="3960440" cy="2227747"/>
          </a:xfrm>
          <a:prstGeom prst="rect">
            <a:avLst/>
          </a:prstGeom>
        </p:spPr>
      </p:pic>
      <p:pic>
        <p:nvPicPr>
          <p:cNvPr id="4" name="Picture 3" descr="Bibit Jeruk Keprok Bersertifika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5536" y="1268760"/>
            <a:ext cx="3960440" cy="2487375"/>
          </a:xfrm>
          <a:prstGeom prst="rect">
            <a:avLst/>
          </a:prstGeom>
        </p:spPr>
      </p:pic>
      <p:pic>
        <p:nvPicPr>
          <p:cNvPr id="5" name="Picture 4" descr="Bibit Jeruk Keprok RGL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65420" y="1268760"/>
            <a:ext cx="3916580" cy="2520280"/>
          </a:xfrm>
          <a:prstGeom prst="rect">
            <a:avLst/>
          </a:prstGeom>
        </p:spPr>
      </p:pic>
      <p:pic>
        <p:nvPicPr>
          <p:cNvPr id="6" name="Picture 5" descr="DSC_0163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61096" y="4221088"/>
            <a:ext cx="3726263" cy="242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5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259466363"/>
              </p:ext>
            </p:extLst>
          </p:nvPr>
        </p:nvGraphicFramePr>
        <p:xfrm>
          <a:off x="0" y="171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627784" y="1124744"/>
            <a:ext cx="604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2400" dirty="0" err="1"/>
              <a:t>Benih</a:t>
            </a:r>
            <a:r>
              <a:rPr lang="id-ID" sz="2400" dirty="0"/>
              <a:t> jeruk </a:t>
            </a:r>
            <a:r>
              <a:rPr lang="en-GB" sz="2400" dirty="0"/>
              <a:t>yang </a:t>
            </a:r>
            <a:r>
              <a:rPr lang="en-GB" sz="2400" dirty="0" err="1"/>
              <a:t>diperbanyak</a:t>
            </a:r>
            <a:r>
              <a:rPr lang="en-GB" sz="2400" dirty="0"/>
              <a:t> </a:t>
            </a:r>
            <a:r>
              <a:rPr lang="en-GB" sz="2400" dirty="0" err="1"/>
              <a:t>secara</a:t>
            </a:r>
            <a:r>
              <a:rPr lang="en-GB" sz="2400" dirty="0"/>
              <a:t> </a:t>
            </a:r>
            <a:r>
              <a:rPr lang="en-GB" sz="2400" dirty="0" err="1"/>
              <a:t>vegetatif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</a:t>
            </a:r>
            <a:r>
              <a:rPr lang="id-ID" sz="2400" dirty="0"/>
              <a:t>sistem klonal dari  Varietas </a:t>
            </a:r>
            <a:r>
              <a:rPr lang="id-ID" sz="2400" dirty="0" smtClean="0"/>
              <a:t>Unggul </a:t>
            </a:r>
            <a:r>
              <a:rPr lang="en-GB" sz="2400" dirty="0"/>
              <a:t>yang </a:t>
            </a:r>
            <a:r>
              <a:rPr lang="en-GB" sz="2400" dirty="0" err="1"/>
              <a:t>telah</a:t>
            </a:r>
            <a:r>
              <a:rPr lang="en-GB" sz="2400" dirty="0"/>
              <a:t> </a:t>
            </a:r>
            <a:r>
              <a:rPr lang="id-ID" sz="2400" dirty="0"/>
              <a:t>di lepas oleh Menteri Pertanian</a:t>
            </a:r>
            <a:r>
              <a:rPr lang="en-GB" sz="2400" dirty="0"/>
              <a:t> </a:t>
            </a:r>
            <a:r>
              <a:rPr lang="en-GB" sz="2400" dirty="0" err="1"/>
              <a:t>dan</a:t>
            </a:r>
            <a:r>
              <a:rPr lang="id-ID" sz="2400" dirty="0"/>
              <a:t> </a:t>
            </a:r>
            <a:r>
              <a:rPr lang="en-GB" sz="2400" dirty="0" err="1"/>
              <a:t>diproduksi</a:t>
            </a:r>
            <a:r>
              <a:rPr lang="en-GB" sz="2400" dirty="0"/>
              <a:t> </a:t>
            </a:r>
            <a:r>
              <a:rPr lang="en-GB" sz="2400" dirty="0" err="1"/>
              <a:t>sesuai</a:t>
            </a:r>
            <a:r>
              <a:rPr lang="en-GB" sz="2400" dirty="0"/>
              <a:t> </a:t>
            </a:r>
            <a:r>
              <a:rPr lang="en-GB" sz="2400" dirty="0" err="1"/>
              <a:t>dengan</a:t>
            </a:r>
            <a:r>
              <a:rPr lang="en-GB" sz="2400" dirty="0"/>
              <a:t> SOP </a:t>
            </a:r>
            <a:r>
              <a:rPr lang="en-GB" sz="2400" dirty="0" err="1"/>
              <a:t>perbenihan</a:t>
            </a:r>
            <a:r>
              <a:rPr lang="en-GB" sz="2400" dirty="0"/>
              <a:t> yang </a:t>
            </a:r>
            <a:r>
              <a:rPr lang="en-GB" sz="2400" dirty="0" err="1"/>
              <a:t>berlaku</a:t>
            </a:r>
            <a:r>
              <a:rPr lang="en-GB" sz="2400" dirty="0"/>
              <a:t>.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80728"/>
            <a:ext cx="2041072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15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65496" y="2967335"/>
            <a:ext cx="42130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d-ID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TERIMAKASIH</a:t>
            </a:r>
            <a:endParaRPr 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50043" y="1320538"/>
            <a:ext cx="7043915" cy="1200329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“SETIAP USAHA </a:t>
            </a:r>
            <a:r>
              <a:rPr lang="en-GB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ADA </a:t>
            </a:r>
            <a:r>
              <a:rPr lang="en-GB" sz="360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RESIKO,</a:t>
            </a:r>
            <a:endParaRPr lang="en-GB" sz="3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GB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SETIAP RESIKO ADA UPAHNYA”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476672"/>
            <a:ext cx="3312368" cy="523220"/>
          </a:xfrm>
          <a:prstGeom prst="rect">
            <a:avLst/>
          </a:prstGeom>
          <a:solidFill>
            <a:srgbClr val="92D050"/>
          </a:solidFill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2060"/>
                </a:solidFill>
              </a:rPr>
              <a:t>KESIMPULAN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98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964768606"/>
              </p:ext>
            </p:extLst>
          </p:nvPr>
        </p:nvGraphicFramePr>
        <p:xfrm>
          <a:off x="0" y="17140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angle 1"/>
          <p:cNvSpPr/>
          <p:nvPr/>
        </p:nvSpPr>
        <p:spPr>
          <a:xfrm>
            <a:off x="961090" y="188640"/>
            <a:ext cx="7643357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FAKTOR PENTING DALAM </a:t>
            </a:r>
          </a:p>
          <a:p>
            <a:pPr algn="ctr"/>
            <a:r>
              <a:rPr 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MEMPRODUKSI BENIH BERKUALITAS</a:t>
            </a:r>
            <a:endParaRPr 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4252437398"/>
              </p:ext>
            </p:extLst>
          </p:nvPr>
        </p:nvGraphicFramePr>
        <p:xfrm>
          <a:off x="683568" y="1265858"/>
          <a:ext cx="8064896" cy="5592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85730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47665" y="1412776"/>
            <a:ext cx="5315428" cy="520824"/>
          </a:xfr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>
            <a:normAutofit fontScale="92500"/>
          </a:bodyPr>
          <a:lstStyle/>
          <a:p>
            <a:pPr algn="ctr"/>
            <a:r>
              <a:rPr lang="en-GB" b="1" dirty="0" smtClean="0"/>
              <a:t>PENYEMAIAN BATANG BAWAH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850106"/>
          </a:xfrm>
          <a:ln w="57150">
            <a:solidFill>
              <a:srgbClr val="00B0F0"/>
            </a:solidFill>
          </a:ln>
        </p:spPr>
        <p:txBody>
          <a:bodyPr/>
          <a:lstStyle/>
          <a:p>
            <a:r>
              <a:rPr lang="en-GB" dirty="0" smtClean="0">
                <a:solidFill>
                  <a:srgbClr val="00B050"/>
                </a:solidFill>
              </a:rPr>
              <a:t>ALUR PRODUKSI BENIH JERUK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Content Placeholder 5"/>
          <p:cNvSpPr txBox="1">
            <a:spLocks/>
          </p:cNvSpPr>
          <p:nvPr/>
        </p:nvSpPr>
        <p:spPr>
          <a:xfrm>
            <a:off x="179512" y="2276872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TRANSPLANTING DI LAHAN</a:t>
            </a:r>
            <a:endParaRPr lang="en-US" sz="2000" b="1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880599" y="2274468"/>
            <a:ext cx="3962714" cy="43445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n-GB" sz="2000" b="1" dirty="0" smtClean="0"/>
              <a:t>TRANSPLANTING DI POLYBAG</a:t>
            </a:r>
            <a:endParaRPr lang="en-US" sz="2000" b="1" dirty="0"/>
          </a:p>
        </p:txBody>
      </p:sp>
      <p:sp>
        <p:nvSpPr>
          <p:cNvPr id="9" name="Content Placeholder 5"/>
          <p:cNvSpPr txBox="1">
            <a:spLocks/>
          </p:cNvSpPr>
          <p:nvPr/>
        </p:nvSpPr>
        <p:spPr>
          <a:xfrm>
            <a:off x="179512" y="3068960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OKULASI</a:t>
            </a:r>
            <a:endParaRPr lang="en-US" sz="2000" b="1" dirty="0"/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186976" y="3825044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WIWIL, SEMPROT, PUPUK</a:t>
            </a:r>
            <a:endParaRPr lang="en-US" sz="2000" b="1" dirty="0"/>
          </a:p>
        </p:txBody>
      </p:sp>
      <p:sp>
        <p:nvSpPr>
          <p:cNvPr id="12" name="Content Placeholder 5"/>
          <p:cNvSpPr txBox="1">
            <a:spLocks/>
          </p:cNvSpPr>
          <p:nvPr/>
        </p:nvSpPr>
        <p:spPr>
          <a:xfrm>
            <a:off x="186976" y="4545124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PINDAH KE POLYBAG</a:t>
            </a:r>
            <a:endParaRPr lang="en-US" sz="2000" b="1" dirty="0"/>
          </a:p>
        </p:txBody>
      </p:sp>
      <p:sp>
        <p:nvSpPr>
          <p:cNvPr id="13" name="Content Placeholder 5"/>
          <p:cNvSpPr txBox="1">
            <a:spLocks/>
          </p:cNvSpPr>
          <p:nvPr/>
        </p:nvSpPr>
        <p:spPr>
          <a:xfrm>
            <a:off x="2267744" y="5589240"/>
            <a:ext cx="5400600" cy="648072"/>
          </a:xfrm>
          <a:prstGeom prst="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SERTIFIKASI /LABEL</a:t>
            </a:r>
            <a:endParaRPr lang="en-US" sz="2000" b="1" dirty="0"/>
          </a:p>
        </p:txBody>
      </p:sp>
      <p:sp>
        <p:nvSpPr>
          <p:cNvPr id="14" name="Content Placeholder 5"/>
          <p:cNvSpPr txBox="1">
            <a:spLocks/>
          </p:cNvSpPr>
          <p:nvPr/>
        </p:nvSpPr>
        <p:spPr>
          <a:xfrm>
            <a:off x="4882873" y="3041340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rmAutofit fontScale="775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b="1" dirty="0" smtClean="0"/>
              <a:t>OKULASI</a:t>
            </a:r>
            <a:endParaRPr lang="en-US" b="1" dirty="0"/>
          </a:p>
        </p:txBody>
      </p:sp>
      <p:sp>
        <p:nvSpPr>
          <p:cNvPr id="15" name="Content Placeholder 5"/>
          <p:cNvSpPr txBox="1">
            <a:spLocks/>
          </p:cNvSpPr>
          <p:nvPr/>
        </p:nvSpPr>
        <p:spPr>
          <a:xfrm>
            <a:off x="4861737" y="3861553"/>
            <a:ext cx="3960440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txBody>
          <a:bodyPr vert="horz">
            <a:no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spcAft>
                <a:spcPts val="400"/>
              </a:spcAft>
              <a:buNone/>
            </a:pPr>
            <a:r>
              <a:rPr lang="en-GB" sz="2000" b="1" dirty="0" smtClean="0"/>
              <a:t>WIWIL, SEMPROT, PUPUK</a:t>
            </a:r>
            <a:endParaRPr lang="en-US" sz="2000" b="1" dirty="0"/>
          </a:p>
        </p:txBody>
      </p:sp>
      <p:sp>
        <p:nvSpPr>
          <p:cNvPr id="17" name="Down Arrow 16"/>
          <p:cNvSpPr/>
          <p:nvPr/>
        </p:nvSpPr>
        <p:spPr>
          <a:xfrm>
            <a:off x="2260908" y="2001947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2267744" y="2664110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Down Arrow 18"/>
          <p:cNvSpPr/>
          <p:nvPr/>
        </p:nvSpPr>
        <p:spPr>
          <a:xfrm>
            <a:off x="6708053" y="3491065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6605799" y="2742823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Down Arrow 20"/>
          <p:cNvSpPr/>
          <p:nvPr/>
        </p:nvSpPr>
        <p:spPr>
          <a:xfrm>
            <a:off x="6605799" y="2013450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Down Arrow 21"/>
          <p:cNvSpPr/>
          <p:nvPr/>
        </p:nvSpPr>
        <p:spPr>
          <a:xfrm>
            <a:off x="2267744" y="4185084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Down Arrow 22"/>
          <p:cNvSpPr/>
          <p:nvPr/>
        </p:nvSpPr>
        <p:spPr>
          <a:xfrm>
            <a:off x="2267744" y="3491065"/>
            <a:ext cx="216024" cy="2880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Down Arrow 23"/>
          <p:cNvSpPr/>
          <p:nvPr/>
        </p:nvSpPr>
        <p:spPr>
          <a:xfrm>
            <a:off x="2267744" y="5013176"/>
            <a:ext cx="216024" cy="504056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Down Arrow 24"/>
          <p:cNvSpPr/>
          <p:nvPr/>
        </p:nvSpPr>
        <p:spPr>
          <a:xfrm>
            <a:off x="6753944" y="4329100"/>
            <a:ext cx="260411" cy="1188132"/>
          </a:xfrm>
          <a:prstGeom prst="down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8149383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83768" y="1124744"/>
            <a:ext cx="604867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/>
              <a:t>Lokasi</a:t>
            </a:r>
            <a:r>
              <a:rPr lang="en-US" sz="1800" dirty="0"/>
              <a:t> </a:t>
            </a:r>
            <a:r>
              <a:rPr lang="en-US" sz="1800" dirty="0" err="1"/>
              <a:t>pembenihan</a:t>
            </a:r>
            <a:r>
              <a:rPr lang="en-US" sz="1800" dirty="0"/>
              <a:t> </a:t>
            </a:r>
            <a:r>
              <a:rPr lang="en-US" sz="1800" dirty="0" err="1"/>
              <a:t>sebaiknya</a:t>
            </a:r>
            <a:r>
              <a:rPr lang="en-US" sz="1800" dirty="0"/>
              <a:t> </a:t>
            </a:r>
            <a:r>
              <a:rPr lang="en-US" sz="1800" dirty="0" err="1"/>
              <a:t>dilakukan</a:t>
            </a:r>
            <a:r>
              <a:rPr lang="en-US" sz="1800" dirty="0"/>
              <a:t> </a:t>
            </a:r>
            <a:r>
              <a:rPr lang="en-US" sz="1800" dirty="0" err="1"/>
              <a:t>pada</a:t>
            </a:r>
            <a:r>
              <a:rPr lang="en-US" sz="1800" dirty="0"/>
              <a:t> </a:t>
            </a:r>
            <a:r>
              <a:rPr lang="en-US" sz="1800" dirty="0" err="1"/>
              <a:t>ruang</a:t>
            </a:r>
            <a:r>
              <a:rPr lang="en-US" sz="1800" dirty="0"/>
              <a:t> </a:t>
            </a:r>
            <a:r>
              <a:rPr lang="en-US" sz="1800" dirty="0" err="1"/>
              <a:t>terbuka</a:t>
            </a:r>
            <a:r>
              <a:rPr lang="en-US" sz="1800" dirty="0"/>
              <a:t> yang </a:t>
            </a:r>
            <a:r>
              <a:rPr lang="en-US" sz="1800" dirty="0" err="1"/>
              <a:t>mudah</a:t>
            </a:r>
            <a:r>
              <a:rPr lang="en-US" sz="1800" dirty="0"/>
              <a:t> di </a:t>
            </a:r>
            <a:r>
              <a:rPr lang="en-US" sz="1800" dirty="0" err="1"/>
              <a:t>kontrol</a:t>
            </a:r>
            <a:r>
              <a:rPr lang="en-US" sz="1800" dirty="0"/>
              <a:t>  agar </a:t>
            </a:r>
            <a:r>
              <a:rPr lang="en-US" sz="1800" dirty="0" err="1"/>
              <a:t>pertumbuhan</a:t>
            </a:r>
            <a:r>
              <a:rPr lang="en-US" sz="1800" dirty="0"/>
              <a:t> </a:t>
            </a:r>
            <a:r>
              <a:rPr lang="en-US" sz="1800" dirty="0" err="1"/>
              <a:t>benih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r>
              <a:rPr lang="en-US" sz="1800" dirty="0"/>
              <a:t> </a:t>
            </a:r>
            <a:r>
              <a:rPr lang="en-US" sz="1800" dirty="0" err="1"/>
              <a:t>bisa</a:t>
            </a:r>
            <a:r>
              <a:rPr lang="en-US" sz="1800" dirty="0"/>
              <a:t> optimal, </a:t>
            </a:r>
            <a:r>
              <a:rPr lang="en-US" sz="1800" dirty="0" err="1"/>
              <a:t>Usahakan</a:t>
            </a:r>
            <a:r>
              <a:rPr lang="en-US" sz="1800" dirty="0"/>
              <a:t> </a:t>
            </a:r>
            <a:r>
              <a:rPr lang="en-US" sz="1800" dirty="0" err="1"/>
              <a:t>Lokasi</a:t>
            </a:r>
            <a:r>
              <a:rPr lang="en-US" sz="1800" dirty="0"/>
              <a:t> </a:t>
            </a:r>
            <a:r>
              <a:rPr lang="en-US" sz="1800" dirty="0" err="1"/>
              <a:t>Persemaian</a:t>
            </a:r>
            <a:r>
              <a:rPr lang="en-US" sz="1800" dirty="0"/>
              <a:t> </a:t>
            </a:r>
            <a:r>
              <a:rPr lang="en-US" sz="1800" dirty="0" err="1"/>
              <a:t>memiliki</a:t>
            </a:r>
            <a:r>
              <a:rPr lang="en-US" sz="1800" dirty="0"/>
              <a:t> </a:t>
            </a:r>
            <a:r>
              <a:rPr lang="en-US" sz="1800" dirty="0" err="1"/>
              <a:t>jaran</a:t>
            </a:r>
            <a:r>
              <a:rPr lang="en-US" sz="1800" dirty="0"/>
              <a:t> minimal 3 km </a:t>
            </a:r>
            <a:r>
              <a:rPr lang="en-US" sz="1800" dirty="0" err="1"/>
              <a:t>dari</a:t>
            </a:r>
            <a:r>
              <a:rPr lang="en-US" sz="1800" dirty="0"/>
              <a:t> </a:t>
            </a:r>
            <a:r>
              <a:rPr lang="en-US" sz="1800" dirty="0" err="1"/>
              <a:t>tanaman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r>
              <a:rPr lang="en-US" sz="1800" dirty="0"/>
              <a:t> </a:t>
            </a:r>
            <a:r>
              <a:rPr lang="en-US" sz="1800" dirty="0" err="1"/>
              <a:t>sakit</a:t>
            </a:r>
            <a:r>
              <a:rPr lang="en-US" sz="1800" dirty="0"/>
              <a:t>. 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/>
              <a:t>Lokasi</a:t>
            </a:r>
            <a:r>
              <a:rPr lang="en-US" sz="1800" dirty="0"/>
              <a:t>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bibit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r>
              <a:rPr lang="en-US" sz="1800" dirty="0"/>
              <a:t>/</a:t>
            </a:r>
            <a:r>
              <a:rPr lang="en-US" sz="1800" dirty="0" err="1"/>
              <a:t>Pembenihan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r>
              <a:rPr lang="en-US" sz="1800" dirty="0"/>
              <a:t> </a:t>
            </a:r>
            <a:r>
              <a:rPr lang="en-US" sz="1800" dirty="0" err="1"/>
              <a:t>sebaiknya</a:t>
            </a:r>
            <a:r>
              <a:rPr lang="en-US" sz="1800" dirty="0"/>
              <a:t> </a:t>
            </a:r>
            <a:r>
              <a:rPr lang="en-US" sz="1800" dirty="0" err="1"/>
              <a:t>bukan</a:t>
            </a:r>
            <a:r>
              <a:rPr lang="en-US" sz="1800" dirty="0"/>
              <a:t> areal </a:t>
            </a:r>
            <a:r>
              <a:rPr lang="en-US" sz="1800" dirty="0" err="1"/>
              <a:t>Produksi</a:t>
            </a:r>
            <a:r>
              <a:rPr lang="en-US" sz="1800" dirty="0"/>
              <a:t> </a:t>
            </a:r>
            <a:r>
              <a:rPr lang="en-US" sz="1800" dirty="0" err="1"/>
              <a:t>buah</a:t>
            </a:r>
            <a:r>
              <a:rPr lang="en-US" sz="1800" dirty="0"/>
              <a:t> </a:t>
            </a:r>
            <a:r>
              <a:rPr lang="en-US" sz="1800" dirty="0" err="1"/>
              <a:t>Jeruk</a:t>
            </a:r>
            <a:r>
              <a:rPr lang="en-US" sz="1800" dirty="0"/>
              <a:t>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1800" dirty="0" err="1"/>
              <a:t>Rencanakan</a:t>
            </a:r>
            <a:r>
              <a:rPr lang="en-US" sz="1800" dirty="0"/>
              <a:t> </a:t>
            </a:r>
            <a:r>
              <a:rPr lang="en-US" sz="1800" dirty="0" err="1"/>
              <a:t>kegunaan</a:t>
            </a:r>
            <a:r>
              <a:rPr lang="en-US" sz="1800" dirty="0"/>
              <a:t> </a:t>
            </a:r>
            <a:r>
              <a:rPr lang="en-US" sz="1800" dirty="0" err="1"/>
              <a:t>Lokasi</a:t>
            </a:r>
            <a:r>
              <a:rPr lang="en-US" sz="1800" dirty="0"/>
              <a:t>, </a:t>
            </a:r>
            <a:r>
              <a:rPr lang="en-US" sz="1800" dirty="0" err="1"/>
              <a:t>yaitu</a:t>
            </a:r>
            <a:r>
              <a:rPr lang="en-US" sz="1800" dirty="0"/>
              <a:t> </a:t>
            </a:r>
            <a:r>
              <a:rPr lang="en-US" sz="1800" dirty="0" err="1"/>
              <a:t>jalur</a:t>
            </a:r>
            <a:r>
              <a:rPr lang="en-US" sz="1800" dirty="0"/>
              <a:t> </a:t>
            </a:r>
            <a:r>
              <a:rPr lang="en-US" sz="1800" dirty="0" err="1"/>
              <a:t>perawatan</a:t>
            </a:r>
            <a:r>
              <a:rPr lang="en-US" sz="1800" dirty="0"/>
              <a:t>, </a:t>
            </a:r>
            <a:r>
              <a:rPr lang="en-US" sz="1800" dirty="0" err="1"/>
              <a:t>jalan</a:t>
            </a:r>
            <a:r>
              <a:rPr lang="en-US" sz="1800" dirty="0"/>
              <a:t> </a:t>
            </a:r>
            <a:r>
              <a:rPr lang="en-US" sz="1800" dirty="0" err="1"/>
              <a:t>keluar</a:t>
            </a:r>
            <a:r>
              <a:rPr lang="en-US" sz="1800" dirty="0"/>
              <a:t> </a:t>
            </a:r>
            <a:r>
              <a:rPr lang="en-US" sz="1800" dirty="0" err="1"/>
              <a:t>masuk</a:t>
            </a:r>
            <a:r>
              <a:rPr lang="en-US" sz="1800" dirty="0"/>
              <a:t>, </a:t>
            </a:r>
            <a:r>
              <a:rPr lang="en-US" sz="1800" dirty="0" err="1"/>
              <a:t>Sistem</a:t>
            </a:r>
            <a:r>
              <a:rPr lang="en-US" sz="1800" dirty="0"/>
              <a:t> </a:t>
            </a:r>
            <a:r>
              <a:rPr lang="en-US" sz="1800" dirty="0" err="1"/>
              <a:t>irigasi</a:t>
            </a:r>
            <a:r>
              <a:rPr lang="en-US" sz="1800" dirty="0"/>
              <a:t>, </a:t>
            </a:r>
            <a:r>
              <a:rPr lang="en-US" sz="1800" dirty="0" err="1"/>
              <a:t>tempat</a:t>
            </a:r>
            <a:r>
              <a:rPr lang="en-US" sz="1800" dirty="0"/>
              <a:t> </a:t>
            </a:r>
            <a:r>
              <a:rPr lang="en-US" sz="1800" dirty="0" err="1"/>
              <a:t>pengumpulan</a:t>
            </a:r>
            <a:r>
              <a:rPr lang="en-US" sz="1800" dirty="0"/>
              <a:t> </a:t>
            </a:r>
            <a:r>
              <a:rPr lang="en-US" sz="1800" dirty="0" err="1"/>
              <a:t>Benih</a:t>
            </a:r>
            <a:r>
              <a:rPr lang="en-US" sz="1800" dirty="0"/>
              <a:t> yang </a:t>
            </a:r>
            <a:r>
              <a:rPr lang="en-US" sz="1800" dirty="0" err="1"/>
              <a:t>sudah</a:t>
            </a:r>
            <a:r>
              <a:rPr lang="en-US" sz="1800" dirty="0"/>
              <a:t> </a:t>
            </a:r>
            <a:r>
              <a:rPr lang="en-US" sz="1800" dirty="0" err="1"/>
              <a:t>siap</a:t>
            </a:r>
            <a:r>
              <a:rPr lang="en-US" sz="1800" dirty="0"/>
              <a:t> </a:t>
            </a:r>
            <a:r>
              <a:rPr lang="en-US" sz="1800" dirty="0" err="1"/>
              <a:t>salur</a:t>
            </a:r>
            <a:r>
              <a:rPr lang="en-US" sz="1800" dirty="0"/>
              <a:t>, </a:t>
            </a:r>
            <a:r>
              <a:rPr lang="en-US" sz="1800" dirty="0" err="1"/>
              <a:t>dan</a:t>
            </a:r>
            <a:r>
              <a:rPr lang="en-US" sz="1800" dirty="0"/>
              <a:t> </a:t>
            </a:r>
            <a:r>
              <a:rPr lang="en-US" sz="1800" dirty="0" err="1"/>
              <a:t>denah</a:t>
            </a:r>
            <a:r>
              <a:rPr lang="en-US" sz="1800" dirty="0"/>
              <a:t> </a:t>
            </a:r>
            <a:r>
              <a:rPr lang="en-US" sz="1800" dirty="0" err="1"/>
              <a:t>lokasi</a:t>
            </a:r>
            <a:r>
              <a:rPr lang="en-US" sz="1800" dirty="0"/>
              <a:t> </a:t>
            </a:r>
            <a:r>
              <a:rPr lang="en-US" sz="1800" dirty="0" err="1"/>
              <a:t>perbanyakan</a:t>
            </a:r>
            <a:r>
              <a:rPr lang="en-US" sz="1800" dirty="0"/>
              <a:t> </a:t>
            </a:r>
            <a:r>
              <a:rPr lang="en-US" sz="1800" dirty="0" err="1"/>
              <a:t>sesuai</a:t>
            </a:r>
            <a:r>
              <a:rPr lang="en-US" sz="1800" dirty="0"/>
              <a:t> </a:t>
            </a:r>
            <a:r>
              <a:rPr lang="en-US" sz="1800" dirty="0" err="1"/>
              <a:t>dengan</a:t>
            </a:r>
            <a:r>
              <a:rPr lang="en-US" sz="1800" dirty="0"/>
              <a:t> </a:t>
            </a:r>
            <a:r>
              <a:rPr lang="en-US" sz="1800" dirty="0" err="1"/>
              <a:t>keadaan</a:t>
            </a:r>
            <a:r>
              <a:rPr lang="en-US" sz="1800" dirty="0"/>
              <a:t> </a:t>
            </a:r>
            <a:r>
              <a:rPr lang="en-US" sz="1800" dirty="0" err="1"/>
              <a:t>lahan</a:t>
            </a:r>
            <a:r>
              <a:rPr lang="en-US" sz="1800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88840"/>
            <a:ext cx="2216577" cy="347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30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11760" y="548680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PENYEMAIAN BATANG BAWAH</a:t>
            </a:r>
            <a:endParaRPr lang="en-US" sz="2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2" y="1340768"/>
            <a:ext cx="2406729" cy="247634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364" y="1331794"/>
            <a:ext cx="4138799" cy="24840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8163" y="3261114"/>
            <a:ext cx="17924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DI BEDENGAN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796136" y="3263115"/>
            <a:ext cx="160492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dirty="0" smtClean="0"/>
              <a:t>DI POLYBAG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95223" y="4001779"/>
            <a:ext cx="7705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musim</a:t>
            </a:r>
            <a:r>
              <a:rPr lang="en-GB" dirty="0" smtClean="0"/>
              <a:t> </a:t>
            </a:r>
            <a:r>
              <a:rPr lang="en-GB" dirty="0" err="1" smtClean="0"/>
              <a:t>hujan</a:t>
            </a:r>
            <a:r>
              <a:rPr lang="en-GB" dirty="0" smtClean="0"/>
              <a:t> </a:t>
            </a:r>
            <a:r>
              <a:rPr lang="en-GB" dirty="0" err="1" smtClean="0"/>
              <a:t>rawan</a:t>
            </a:r>
            <a:r>
              <a:rPr lang="en-GB" dirty="0" smtClean="0"/>
              <a:t> </a:t>
            </a:r>
            <a:r>
              <a:rPr lang="en-GB" dirty="0" err="1" smtClean="0"/>
              <a:t>serangan</a:t>
            </a:r>
            <a:r>
              <a:rPr lang="en-GB" dirty="0" smtClean="0"/>
              <a:t> </a:t>
            </a:r>
            <a:r>
              <a:rPr lang="en-GB" dirty="0" err="1" smtClean="0"/>
              <a:t>busuk</a:t>
            </a:r>
            <a:r>
              <a:rPr lang="en-GB" dirty="0" smtClean="0"/>
              <a:t> </a:t>
            </a:r>
            <a:r>
              <a:rPr lang="en-GB" dirty="0" err="1" smtClean="0"/>
              <a:t>batang</a:t>
            </a:r>
            <a:r>
              <a:rPr lang="en-GB" dirty="0" smtClean="0"/>
              <a:t>, </a:t>
            </a:r>
            <a:r>
              <a:rPr lang="en-GB" dirty="0" err="1" smtClean="0"/>
              <a:t>sehingga</a:t>
            </a:r>
            <a:r>
              <a:rPr lang="en-GB" dirty="0" smtClean="0"/>
              <a:t> </a:t>
            </a:r>
            <a:r>
              <a:rPr lang="en-GB" dirty="0" err="1" smtClean="0"/>
              <a:t>perlu</a:t>
            </a:r>
            <a:r>
              <a:rPr lang="en-GB" dirty="0" smtClean="0"/>
              <a:t> </a:t>
            </a:r>
            <a:r>
              <a:rPr lang="en-GB" dirty="0" err="1" smtClean="0"/>
              <a:t>dilakukan</a:t>
            </a:r>
            <a:r>
              <a:rPr lang="en-GB" dirty="0" smtClean="0"/>
              <a:t> </a:t>
            </a:r>
            <a:r>
              <a:rPr lang="en-GB" dirty="0" err="1" smtClean="0"/>
              <a:t>penyungkupan</a:t>
            </a:r>
            <a:r>
              <a:rPr lang="en-GB" dirty="0" smtClean="0"/>
              <a:t>  </a:t>
            </a:r>
            <a:r>
              <a:rPr lang="en-GB" dirty="0" err="1" smtClean="0"/>
              <a:t>menggunakan</a:t>
            </a:r>
            <a:r>
              <a:rPr lang="en-GB" dirty="0" smtClean="0"/>
              <a:t> </a:t>
            </a:r>
            <a:r>
              <a:rPr lang="en-GB" dirty="0" err="1" smtClean="0"/>
              <a:t>plastik</a:t>
            </a:r>
            <a:r>
              <a:rPr lang="en-GB" dirty="0" smtClean="0"/>
              <a:t> </a:t>
            </a:r>
            <a:r>
              <a:rPr lang="en-GB" dirty="0" err="1" smtClean="0"/>
              <a:t>bening,penyungkupan</a:t>
            </a:r>
            <a:r>
              <a:rPr lang="en-GB" dirty="0" smtClean="0"/>
              <a:t> </a:t>
            </a:r>
            <a:r>
              <a:rPr lang="en-GB" dirty="0" err="1" smtClean="0"/>
              <a:t>akan</a:t>
            </a:r>
            <a:r>
              <a:rPr lang="en-GB" dirty="0" smtClean="0"/>
              <a:t> </a:t>
            </a:r>
            <a:r>
              <a:rPr lang="en-GB" dirty="0" err="1" smtClean="0"/>
              <a:t>menghasilkan</a:t>
            </a:r>
            <a:r>
              <a:rPr lang="en-GB" dirty="0" smtClean="0"/>
              <a:t> </a:t>
            </a:r>
            <a:r>
              <a:rPr lang="en-GB" dirty="0" err="1" smtClean="0"/>
              <a:t>batang</a:t>
            </a:r>
            <a:r>
              <a:rPr lang="en-GB" dirty="0" smtClean="0"/>
              <a:t> yang </a:t>
            </a:r>
            <a:r>
              <a:rPr lang="en-GB" dirty="0" err="1" smtClean="0"/>
              <a:t>lebih</a:t>
            </a:r>
            <a:r>
              <a:rPr lang="en-GB" dirty="0" smtClean="0"/>
              <a:t> </a:t>
            </a:r>
            <a:r>
              <a:rPr lang="en-GB" dirty="0" err="1" smtClean="0"/>
              <a:t>lurus</a:t>
            </a:r>
            <a:r>
              <a:rPr lang="en-GB" dirty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mengurangi</a:t>
            </a:r>
            <a:r>
              <a:rPr lang="en-GB" dirty="0" smtClean="0"/>
              <a:t> </a:t>
            </a:r>
            <a:r>
              <a:rPr lang="en-GB" dirty="0" err="1" smtClean="0"/>
              <a:t>angka</a:t>
            </a:r>
            <a:r>
              <a:rPr lang="en-GB" dirty="0" smtClean="0"/>
              <a:t> </a:t>
            </a:r>
            <a:r>
              <a:rPr lang="en-GB" dirty="0" err="1" smtClean="0"/>
              <a:t>kematian</a:t>
            </a:r>
            <a:r>
              <a:rPr lang="en-GB" dirty="0" smtClean="0"/>
              <a:t>.  </a:t>
            </a:r>
          </a:p>
          <a:p>
            <a:pPr marL="285750" indent="-285750">
              <a:buFont typeface="Wingdings" pitchFamily="2" charset="2"/>
              <a:buChar char="Ø"/>
            </a:pPr>
            <a:endParaRPr lang="en-GB" dirty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Lakukan</a:t>
            </a:r>
            <a:r>
              <a:rPr lang="en-GB" dirty="0" smtClean="0"/>
              <a:t> </a:t>
            </a:r>
            <a:r>
              <a:rPr lang="en-GB" dirty="0" err="1" smtClean="0"/>
              <a:t>seleksi</a:t>
            </a:r>
            <a:r>
              <a:rPr lang="en-GB" dirty="0" smtClean="0"/>
              <a:t> </a:t>
            </a:r>
            <a:r>
              <a:rPr lang="en-GB" dirty="0" err="1" smtClean="0"/>
              <a:t>batang</a:t>
            </a:r>
            <a:r>
              <a:rPr lang="en-GB" dirty="0" smtClean="0"/>
              <a:t> </a:t>
            </a:r>
            <a:r>
              <a:rPr lang="en-GB" dirty="0" err="1" smtClean="0"/>
              <a:t>bawah</a:t>
            </a:r>
            <a:r>
              <a:rPr lang="en-GB" dirty="0" smtClean="0"/>
              <a:t>, </a:t>
            </a:r>
            <a:r>
              <a:rPr lang="en-GB" dirty="0" err="1" smtClean="0"/>
              <a:t>buang</a:t>
            </a:r>
            <a:r>
              <a:rPr lang="en-GB" dirty="0" smtClean="0"/>
              <a:t> </a:t>
            </a:r>
            <a:r>
              <a:rPr lang="en-GB" dirty="0" err="1" smtClean="0"/>
              <a:t>semaian</a:t>
            </a:r>
            <a:r>
              <a:rPr lang="en-GB" dirty="0" smtClean="0"/>
              <a:t> yang </a:t>
            </a:r>
            <a:r>
              <a:rPr lang="en-GB" dirty="0" err="1" smtClean="0"/>
              <a:t>memiliki</a:t>
            </a:r>
            <a:r>
              <a:rPr lang="en-GB" dirty="0" smtClean="0"/>
              <a:t> </a:t>
            </a:r>
            <a:r>
              <a:rPr lang="en-GB" dirty="0" err="1" smtClean="0"/>
              <a:t>banyak</a:t>
            </a:r>
            <a:r>
              <a:rPr lang="en-GB" dirty="0" smtClean="0"/>
              <a:t> </a:t>
            </a:r>
            <a:r>
              <a:rPr lang="en-GB" dirty="0" err="1" smtClean="0"/>
              <a:t>penyimpangan</a:t>
            </a:r>
            <a:endParaRPr lang="en-GB" dirty="0" smtClean="0"/>
          </a:p>
          <a:p>
            <a:pPr marL="285750" indent="-285750">
              <a:buFont typeface="Wingdings" pitchFamily="2" charset="2"/>
              <a:buChar char="Ø"/>
            </a:pPr>
            <a:endParaRPr lang="en-GB" dirty="0" smtClean="0"/>
          </a:p>
          <a:p>
            <a:pPr marL="285750" indent="-285750"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564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5161888"/>
              </p:ext>
            </p:extLst>
          </p:nvPr>
        </p:nvGraphicFramePr>
        <p:xfrm>
          <a:off x="0" y="0"/>
          <a:ext cx="9144000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73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638615297"/>
              </p:ext>
            </p:extLst>
          </p:nvPr>
        </p:nvGraphicFramePr>
        <p:xfrm>
          <a:off x="683568" y="0"/>
          <a:ext cx="8460432" cy="14847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SC_00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19587" y="2353250"/>
            <a:ext cx="2300885" cy="1768806"/>
          </a:xfrm>
          <a:prstGeom prst="rect">
            <a:avLst/>
          </a:prstGeom>
        </p:spPr>
      </p:pic>
      <p:pic>
        <p:nvPicPr>
          <p:cNvPr id="4" name="Picture 3" descr="DSC_0027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563887" y="2159877"/>
            <a:ext cx="2388618" cy="1962179"/>
          </a:xfrm>
          <a:prstGeom prst="rect">
            <a:avLst/>
          </a:prstGeom>
        </p:spPr>
      </p:pic>
      <p:pic>
        <p:nvPicPr>
          <p:cNvPr id="6" name="Picture 5" descr="20170128_082105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804248" y="2159878"/>
            <a:ext cx="2160239" cy="19621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458112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Hal  yang </a:t>
            </a:r>
            <a:r>
              <a:rPr lang="en-GB" dirty="0" err="1" smtClean="0"/>
              <a:t>perlu</a:t>
            </a:r>
            <a:r>
              <a:rPr lang="en-GB" dirty="0" smtClean="0"/>
              <a:t> </a:t>
            </a:r>
            <a:r>
              <a:rPr lang="en-GB" dirty="0" err="1" smtClean="0"/>
              <a:t>diperhatikan</a:t>
            </a:r>
            <a:r>
              <a:rPr lang="en-GB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Penyiraman</a:t>
            </a:r>
            <a:endParaRPr lang="en-GB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Penyungkupan</a:t>
            </a:r>
            <a:r>
              <a:rPr lang="en-GB" dirty="0" smtClean="0"/>
              <a:t> (</a:t>
            </a:r>
            <a:r>
              <a:rPr lang="en-GB" dirty="0" err="1" smtClean="0"/>
              <a:t>Ketika</a:t>
            </a:r>
            <a:r>
              <a:rPr lang="en-GB" dirty="0" smtClean="0"/>
              <a:t> </a:t>
            </a:r>
            <a:r>
              <a:rPr lang="en-GB" dirty="0" err="1" smtClean="0"/>
              <a:t>musim</a:t>
            </a:r>
            <a:r>
              <a:rPr lang="en-GB" dirty="0" smtClean="0"/>
              <a:t> </a:t>
            </a:r>
            <a:r>
              <a:rPr lang="en-GB" dirty="0" err="1" smtClean="0"/>
              <a:t>Hujan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74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358003142"/>
              </p:ext>
            </p:extLst>
          </p:nvPr>
        </p:nvGraphicFramePr>
        <p:xfrm>
          <a:off x="467544" y="0"/>
          <a:ext cx="8676456" cy="1556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DSC_002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1850488"/>
            <a:ext cx="2615362" cy="20105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796801"/>
            <a:ext cx="2488521" cy="20105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202" y="1767813"/>
            <a:ext cx="2454817" cy="19442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5576" y="4581128"/>
            <a:ext cx="7920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Hal  yang </a:t>
            </a:r>
            <a:r>
              <a:rPr lang="en-GB" dirty="0" err="1" smtClean="0"/>
              <a:t>perlu</a:t>
            </a:r>
            <a:r>
              <a:rPr lang="en-GB" dirty="0" smtClean="0"/>
              <a:t> </a:t>
            </a:r>
            <a:r>
              <a:rPr lang="en-GB" dirty="0" err="1" smtClean="0"/>
              <a:t>diperhatikan</a:t>
            </a:r>
            <a:r>
              <a:rPr lang="en-GB" dirty="0" smtClean="0"/>
              <a:t>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Penyiraman</a:t>
            </a:r>
            <a:endParaRPr lang="en-GB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GB" dirty="0" err="1" smtClean="0"/>
              <a:t>Penyemprotan</a:t>
            </a:r>
            <a:r>
              <a:rPr lang="en-GB" dirty="0" smtClean="0"/>
              <a:t> </a:t>
            </a:r>
            <a:r>
              <a:rPr lang="en-GB" dirty="0" err="1" smtClean="0"/>
              <a:t>dan</a:t>
            </a:r>
            <a:r>
              <a:rPr lang="en-GB" dirty="0" smtClean="0"/>
              <a:t> </a:t>
            </a:r>
            <a:r>
              <a:rPr lang="en-GB" dirty="0" err="1" smtClean="0"/>
              <a:t>pengaturan</a:t>
            </a:r>
            <a:r>
              <a:rPr lang="en-GB" dirty="0" smtClean="0"/>
              <a:t> </a:t>
            </a:r>
            <a:r>
              <a:rPr lang="en-GB" dirty="0" err="1" smtClean="0"/>
              <a:t>sanitasi</a:t>
            </a:r>
            <a:r>
              <a:rPr lang="en-GB" dirty="0" smtClean="0"/>
              <a:t> ( </a:t>
            </a:r>
            <a:r>
              <a:rPr lang="en-GB" dirty="0" err="1" smtClean="0"/>
              <a:t>bila</a:t>
            </a:r>
            <a:r>
              <a:rPr lang="en-GB" dirty="0" smtClean="0"/>
              <a:t> </a:t>
            </a:r>
            <a:r>
              <a:rPr lang="en-GB" dirty="0" err="1" smtClean="0"/>
              <a:t>banyak</a:t>
            </a:r>
            <a:r>
              <a:rPr lang="en-GB" dirty="0" smtClean="0"/>
              <a:t> </a:t>
            </a:r>
            <a:r>
              <a:rPr lang="en-GB" dirty="0" err="1" smtClean="0"/>
              <a:t>hujan</a:t>
            </a:r>
            <a:r>
              <a:rPr lang="en-GB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12186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117</TotalTime>
  <Words>651</Words>
  <Application>Microsoft Office PowerPoint</Application>
  <PresentationFormat>On-screen Show (4:3)</PresentationFormat>
  <Paragraphs>107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Concourse</vt:lpstr>
      <vt:lpstr>PowerPoint Presentation</vt:lpstr>
      <vt:lpstr>PowerPoint Presentation</vt:lpstr>
      <vt:lpstr>PowerPoint Presentation</vt:lpstr>
      <vt:lpstr>ALUR PRODUKSI BENIH JERUK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22</cp:revision>
  <dcterms:created xsi:type="dcterms:W3CDTF">2021-07-30T07:08:21Z</dcterms:created>
  <dcterms:modified xsi:type="dcterms:W3CDTF">2021-07-30T09:12:15Z</dcterms:modified>
</cp:coreProperties>
</file>