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60" r:id="rId4"/>
    <p:sldId id="272" r:id="rId5"/>
    <p:sldId id="264" r:id="rId6"/>
    <p:sldId id="266" r:id="rId7"/>
    <p:sldId id="273" r:id="rId8"/>
    <p:sldId id="261" r:id="rId9"/>
    <p:sldId id="262" r:id="rId10"/>
    <p:sldId id="263" r:id="rId11"/>
    <p:sldId id="274" r:id="rId12"/>
    <p:sldId id="268" r:id="rId13"/>
    <p:sldId id="269" r:id="rId14"/>
    <p:sldId id="271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2EFE3"/>
    <a:srgbClr val="1A2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7" autoAdjust="0"/>
    <p:restoredTop sz="94660"/>
  </p:normalViewPr>
  <p:slideViewPr>
    <p:cSldViewPr snapToGrid="0">
      <p:cViewPr varScale="1">
        <p:scale>
          <a:sx n="56" d="100"/>
          <a:sy n="56" d="100"/>
        </p:scale>
        <p:origin x="6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DB716-1248-494A-A15E-FA668E2F89E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2CF91-A285-4A27-BD1C-AAE916F05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81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BF622-2506-406E-8A80-1B7178E182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99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BF622-2506-406E-8A80-1B7178E182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14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BF622-2506-406E-8A80-1B7178E182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76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BF622-2506-406E-8A80-1B7178E182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74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BF622-2506-406E-8A80-1B7178E182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34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BF622-2506-406E-8A80-1B7178E182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BF622-2506-406E-8A80-1B7178E182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2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BF622-2506-406E-8A80-1B7178E182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86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BF622-2506-406E-8A80-1B7178E182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03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BF622-2506-406E-8A80-1B7178E182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78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>
              <a:defRPr/>
            </a:pPr>
            <a:fld id="{D77AE5A6-5079-4DF1-9562-0FA9952B67D8}" type="slidenum">
              <a:rPr lang="en-US">
                <a:solidFill>
                  <a:prstClr val="black"/>
                </a:solidFill>
                <a:latin typeface="Calibri"/>
              </a:rPr>
              <a:pPr defTabSz="942289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0130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>
              <a:defRPr/>
            </a:pPr>
            <a:fld id="{D77AE5A6-5079-4DF1-9562-0FA9952B67D8}" type="slidenum">
              <a:rPr lang="en-US">
                <a:solidFill>
                  <a:prstClr val="black"/>
                </a:solidFill>
                <a:latin typeface="Calibri"/>
              </a:rPr>
              <a:pPr defTabSz="942289"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7600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>
              <a:defRPr/>
            </a:pPr>
            <a:fld id="{D77AE5A6-5079-4DF1-9562-0FA9952B67D8}" type="slidenum">
              <a:rPr lang="en-US">
                <a:solidFill>
                  <a:prstClr val="black"/>
                </a:solidFill>
                <a:latin typeface="Calibri"/>
              </a:rPr>
              <a:pPr defTabSz="942289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9277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BF622-2506-406E-8A80-1B7178E182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7DB6-1787-4AAE-8548-9C40192347C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E870-054A-4454-AA70-402AAC45B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7DB6-1787-4AAE-8548-9C40192347C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E870-054A-4454-AA70-402AAC45B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43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7DB6-1787-4AAE-8548-9C40192347C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E870-054A-4454-AA70-402AAC45B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22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, Sub and Conten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68300" y="307975"/>
            <a:ext cx="7568692" cy="50292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368300" y="1655763"/>
            <a:ext cx="8413750" cy="4403725"/>
          </a:xfrm>
        </p:spPr>
        <p:txBody>
          <a:bodyPr/>
          <a:lstStyle>
            <a:lvl1pPr>
              <a:spcBef>
                <a:spcPts val="300"/>
              </a:spcBef>
              <a:spcAft>
                <a:spcPts val="600"/>
              </a:spcAft>
              <a:defRPr/>
            </a:lvl1pPr>
            <a:lvl2pPr>
              <a:spcBef>
                <a:spcPts val="300"/>
              </a:spcBef>
              <a:spcAft>
                <a:spcPts val="600"/>
              </a:spcAft>
              <a:defRPr/>
            </a:lvl2pPr>
            <a:lvl3pPr>
              <a:spcBef>
                <a:spcPts val="300"/>
              </a:spcBef>
              <a:spcAft>
                <a:spcPts val="600"/>
              </a:spcAft>
              <a:defRPr/>
            </a:lvl3pPr>
            <a:lvl4pPr>
              <a:spcBef>
                <a:spcPts val="300"/>
              </a:spcBef>
              <a:spcAft>
                <a:spcPts val="600"/>
              </a:spcAft>
              <a:defRPr/>
            </a:lvl4pPr>
            <a:lvl5pPr>
              <a:spcBef>
                <a:spcPts val="3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E391EE8-2F97-4ECD-81F4-5A449C42CCE8}" type="datetime6">
              <a:rPr lang="en-US" smtClean="0">
                <a:solidFill>
                  <a:srgbClr val="3F3F3F"/>
                </a:solidFill>
              </a:rPr>
              <a:pPr/>
              <a:t>September 21</a:t>
            </a:fld>
            <a:endParaRPr lang="en-US" dirty="0">
              <a:solidFill>
                <a:srgbClr val="3F3F3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3F3F3F"/>
                </a:solidFill>
              </a:rPr>
              <a:t>│ Proprietary &amp;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54F7326-7044-4621-8AE8-086B1E3F6F91}" type="slidenum">
              <a:rPr lang="en-US" smtClean="0">
                <a:solidFill>
                  <a:srgbClr val="3F3F3F"/>
                </a:solidFill>
              </a:rPr>
              <a:pPr/>
              <a:t>‹#›</a:t>
            </a:fld>
            <a:endParaRPr lang="en-US" dirty="0">
              <a:solidFill>
                <a:srgbClr val="3F3F3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 bwMode="gray">
          <a:xfrm>
            <a:off x="368300" y="901366"/>
            <a:ext cx="7570788" cy="329184"/>
          </a:xfrm>
        </p:spPr>
        <p:txBody>
          <a:bodyPr lIns="0" rIns="365760"/>
          <a:lstStyle>
            <a:lvl1pPr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 marL="0" indent="0">
              <a:buNone/>
              <a:defRPr sz="2000" b="0">
                <a:solidFill>
                  <a:schemeClr val="tx1"/>
                </a:solidFill>
              </a:defRPr>
            </a:lvl3pPr>
            <a:lvl4pPr marL="0" indent="0">
              <a:buNone/>
              <a:defRPr sz="2000" b="0">
                <a:solidFill>
                  <a:schemeClr val="tx1"/>
                </a:solidFill>
              </a:defRPr>
            </a:lvl4pPr>
            <a:lvl5pPr marL="0" indent="0">
              <a:buNone/>
              <a:defRPr sz="2000" b="0">
                <a:solidFill>
                  <a:schemeClr val="tx1"/>
                </a:solidFill>
              </a:defRPr>
            </a:lvl5pPr>
            <a:lvl6pPr marL="0" indent="0">
              <a:buNone/>
              <a:defRPr sz="2000">
                <a:solidFill>
                  <a:schemeClr val="tx1"/>
                </a:solidFill>
              </a:defRPr>
            </a:lvl6pPr>
            <a:lvl7pPr marL="0" indent="0">
              <a:buNone/>
              <a:defRPr sz="2000">
                <a:solidFill>
                  <a:schemeClr val="tx1"/>
                </a:solidFill>
              </a:defRPr>
            </a:lvl7pPr>
            <a:lvl8pPr marL="0" indent="0">
              <a:buNone/>
              <a:defRPr sz="2000">
                <a:solidFill>
                  <a:schemeClr val="tx1"/>
                </a:solidFill>
              </a:defRPr>
            </a:lvl8pPr>
            <a:lvl9pPr marL="0" indent="0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4751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68300" y="1655764"/>
            <a:ext cx="8413750" cy="4403724"/>
          </a:xfrm>
        </p:spPr>
        <p:txBody>
          <a:bodyPr anchor="t"/>
          <a:lstStyle>
            <a:lvl1pPr algn="l">
              <a:defRPr sz="6600" b="1" cap="all"/>
            </a:lvl1pPr>
          </a:lstStyle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10E20A-8175-4562-A43D-AEFE0C77CA3E}" type="datetime6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September 21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│ Proprietary &amp;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4F7326-7044-4621-8AE8-086B1E3F6F91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78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68313" y="346075"/>
            <a:ext cx="7058024" cy="9493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Headline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871379" y="6424612"/>
            <a:ext cx="6001156" cy="433387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│ Proprietary &amp; Confidential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4"/>
          </p:nvPr>
        </p:nvSpPr>
        <p:spPr bwMode="gray">
          <a:xfrm>
            <a:off x="361155" y="6424612"/>
            <a:ext cx="481807" cy="4333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fld id="{87F334AE-4EAC-4C2D-A638-92A76F09FCC4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100953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7DB6-1787-4AAE-8548-9C40192347C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E870-054A-4454-AA70-402AAC45B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8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7DB6-1787-4AAE-8548-9C40192347C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E870-054A-4454-AA70-402AAC45B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15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7DB6-1787-4AAE-8548-9C40192347C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E870-054A-4454-AA70-402AAC45B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2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7DB6-1787-4AAE-8548-9C40192347C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E870-054A-4454-AA70-402AAC45B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07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7DB6-1787-4AAE-8548-9C40192347C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E870-054A-4454-AA70-402AAC45B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7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7DB6-1787-4AAE-8548-9C40192347C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E870-054A-4454-AA70-402AAC45B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7DB6-1787-4AAE-8548-9C40192347C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E870-054A-4454-AA70-402AAC45B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3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7DB6-1787-4AAE-8548-9C40192347C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CE870-054A-4454-AA70-402AAC45B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25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67DB6-1787-4AAE-8548-9C40192347C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CE870-054A-4454-AA70-402AAC45B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4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jp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hyperlink" Target="SOLAR%20DRYER%20DOME%20PROJECT%20REFERENCE.pptx" TargetMode="Externa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18" Type="http://schemas.microsoft.com/office/2007/relationships/hdphoto" Target="../media/hdphoto3.wdp"/><Relationship Id="rId3" Type="http://schemas.openxmlformats.org/officeDocument/2006/relationships/image" Target="../media/image13.jpeg"/><Relationship Id="rId21" Type="http://schemas.openxmlformats.org/officeDocument/2006/relationships/image" Target="../media/image2.pn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.png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8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562" y="2149518"/>
            <a:ext cx="6832096" cy="908583"/>
          </a:xfrm>
          <a:solidFill>
            <a:srgbClr val="FFFFFF">
              <a:alpha val="74000"/>
            </a:srgbClr>
          </a:solidFill>
        </p:spPr>
        <p:txBody>
          <a:bodyPr>
            <a:noAutofit/>
          </a:bodyPr>
          <a:lstStyle/>
          <a:p>
            <a:r>
              <a:rPr lang="en-US" sz="3000" b="1" dirty="0" err="1" smtClean="0"/>
              <a:t>Teknologi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Pengolahan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Hasil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Hortikultura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err="1" smtClean="0"/>
              <a:t>dengan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sistem</a:t>
            </a:r>
            <a:r>
              <a:rPr lang="en-US" sz="3000" b="1" dirty="0" smtClean="0"/>
              <a:t> Solar Dryer Dome</a:t>
            </a:r>
            <a:endParaRPr lang="en-US" sz="3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8" y="970256"/>
            <a:ext cx="1267543" cy="5954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33" y="6425081"/>
            <a:ext cx="2354580" cy="21001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500597" y="3058100"/>
            <a:ext cx="4564025" cy="793809"/>
          </a:xfrm>
          <a:prstGeom prst="rect">
            <a:avLst/>
          </a:prstGeom>
          <a:solidFill>
            <a:srgbClr val="FFFFFF">
              <a:alpha val="74000"/>
            </a:srgb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 smtClean="0"/>
              <a:t>Meningkatkan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Nilai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Tambah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Cabai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dengan</a:t>
            </a:r>
            <a:r>
              <a:rPr lang="en-US" sz="2400" b="1" dirty="0" smtClean="0"/>
              <a:t> Solar Dryer Dome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8347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065"/>
          <a:stretch/>
        </p:blipFill>
        <p:spPr bwMode="auto">
          <a:xfrm>
            <a:off x="4836392" y="1657692"/>
            <a:ext cx="4011089" cy="378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071" b="5892"/>
          <a:stretch/>
        </p:blipFill>
        <p:spPr bwMode="auto">
          <a:xfrm>
            <a:off x="381000" y="1638643"/>
            <a:ext cx="4209723" cy="380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532" y="1010650"/>
            <a:ext cx="8779468" cy="50292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Mana yang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</a:rPr>
              <a:t>akan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</a:rPr>
              <a:t>Anda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</a:rPr>
              <a:t>berikan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</a:rPr>
              <a:t>untuk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</a:rPr>
              <a:t>keluarga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</a:rPr>
              <a:t>Anda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3" name="AutoShape 4" descr="Image result for low grade dry chilli"/>
          <p:cNvSpPr>
            <a:spLocks noChangeAspect="1" noChangeArrowheads="1"/>
          </p:cNvSpPr>
          <p:nvPr/>
        </p:nvSpPr>
        <p:spPr bwMode="auto">
          <a:xfrm>
            <a:off x="4800600" y="249872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57600" y="3467100"/>
            <a:ext cx="2130901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CONTOH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9150" y="560070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>
              <a:spcBef>
                <a:spcPts val="300"/>
              </a:spcBef>
              <a:spcAft>
                <a:spcPts val="600"/>
              </a:spcAft>
              <a:defRPr/>
            </a:pPr>
            <a:r>
              <a:rPr lang="id-ID" sz="2400" dirty="0">
                <a:solidFill>
                  <a:prstClr val="white">
                    <a:lumMod val="50000"/>
                  </a:prstClr>
                </a:solidFill>
              </a:rPr>
              <a:t>Pengeringan Tradisional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14950" y="560070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>
              <a:spcBef>
                <a:spcPts val="300"/>
              </a:spcBef>
              <a:spcAft>
                <a:spcPts val="600"/>
              </a:spcAft>
              <a:defRPr/>
            </a:pPr>
            <a:r>
              <a:rPr lang="id-ID" sz="2400" dirty="0">
                <a:solidFill>
                  <a:srgbClr val="E6007E"/>
                </a:solidFill>
              </a:rPr>
              <a:t>Solar Dryer Dome</a:t>
            </a:r>
          </a:p>
          <a:p>
            <a:pPr lvl="0">
              <a:spcBef>
                <a:spcPts val="300"/>
              </a:spcBef>
              <a:spcAft>
                <a:spcPts val="600"/>
              </a:spcAft>
              <a:defRPr/>
            </a:pPr>
            <a:endParaRPr lang="en-US" sz="2400" dirty="0">
              <a:solidFill>
                <a:srgbClr val="E6007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33" y="6425081"/>
            <a:ext cx="2354580" cy="2100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53" y="152950"/>
            <a:ext cx="1267543" cy="59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2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42"/>
          <p:cNvSpPr/>
          <p:nvPr/>
        </p:nvSpPr>
        <p:spPr>
          <a:xfrm rot="16200000">
            <a:off x="1395155" y="2757745"/>
            <a:ext cx="471685" cy="1976750"/>
          </a:xfrm>
          <a:custGeom>
            <a:avLst/>
            <a:gdLst>
              <a:gd name="connsiteX0" fmla="*/ 0 w 540000"/>
              <a:gd name="connsiteY0" fmla="*/ 1565275 h 1565275"/>
              <a:gd name="connsiteX1" fmla="*/ 270000 w 540000"/>
              <a:gd name="connsiteY1" fmla="*/ 0 h 1565275"/>
              <a:gd name="connsiteX2" fmla="*/ 540000 w 540000"/>
              <a:gd name="connsiteY2" fmla="*/ 1565275 h 1565275"/>
              <a:gd name="connsiteX3" fmla="*/ 0 w 540000"/>
              <a:gd name="connsiteY3" fmla="*/ 1565275 h 1565275"/>
              <a:gd name="connsiteX0" fmla="*/ 1611902 w 2151902"/>
              <a:gd name="connsiteY0" fmla="*/ 1882776 h 1882776"/>
              <a:gd name="connsiteX1" fmla="*/ 0 w 2151902"/>
              <a:gd name="connsiteY1" fmla="*/ 0 h 1882776"/>
              <a:gd name="connsiteX2" fmla="*/ 2151902 w 2151902"/>
              <a:gd name="connsiteY2" fmla="*/ 1882776 h 1882776"/>
              <a:gd name="connsiteX3" fmla="*/ 1611902 w 2151902"/>
              <a:gd name="connsiteY3" fmla="*/ 1882776 h 1882776"/>
              <a:gd name="connsiteX0" fmla="*/ 1484902 w 2024902"/>
              <a:gd name="connsiteY0" fmla="*/ 1935164 h 1935164"/>
              <a:gd name="connsiteX1" fmla="*/ 0 w 2024902"/>
              <a:gd name="connsiteY1" fmla="*/ 0 h 1935164"/>
              <a:gd name="connsiteX2" fmla="*/ 2024902 w 2024902"/>
              <a:gd name="connsiteY2" fmla="*/ 1935164 h 1935164"/>
              <a:gd name="connsiteX3" fmla="*/ 1484902 w 2024902"/>
              <a:gd name="connsiteY3" fmla="*/ 1935164 h 1935164"/>
              <a:gd name="connsiteX0" fmla="*/ 1484902 w 2024902"/>
              <a:gd name="connsiteY0" fmla="*/ 1982789 h 1982789"/>
              <a:gd name="connsiteX1" fmla="*/ 0 w 2024902"/>
              <a:gd name="connsiteY1" fmla="*/ 0 h 1982789"/>
              <a:gd name="connsiteX2" fmla="*/ 2024902 w 2024902"/>
              <a:gd name="connsiteY2" fmla="*/ 1982789 h 1982789"/>
              <a:gd name="connsiteX3" fmla="*/ 1484902 w 2024902"/>
              <a:gd name="connsiteY3" fmla="*/ 1982789 h 1982789"/>
              <a:gd name="connsiteX0" fmla="*/ 1491756 w 2031756"/>
              <a:gd name="connsiteY0" fmla="*/ 1988567 h 1988567"/>
              <a:gd name="connsiteX1" fmla="*/ 0 w 2031756"/>
              <a:gd name="connsiteY1" fmla="*/ 0 h 1988567"/>
              <a:gd name="connsiteX2" fmla="*/ 2031756 w 2031756"/>
              <a:gd name="connsiteY2" fmla="*/ 1988567 h 1988567"/>
              <a:gd name="connsiteX3" fmla="*/ 1491756 w 2031756"/>
              <a:gd name="connsiteY3" fmla="*/ 1988567 h 1988567"/>
              <a:gd name="connsiteX0" fmla="*/ 616498 w 1156498"/>
              <a:gd name="connsiteY0" fmla="*/ 1981670 h 1981670"/>
              <a:gd name="connsiteX1" fmla="*/ 0 w 1156498"/>
              <a:gd name="connsiteY1" fmla="*/ 0 h 1981670"/>
              <a:gd name="connsiteX2" fmla="*/ 1156498 w 1156498"/>
              <a:gd name="connsiteY2" fmla="*/ 1981670 h 1981670"/>
              <a:gd name="connsiteX3" fmla="*/ 616498 w 1156498"/>
              <a:gd name="connsiteY3" fmla="*/ 1981670 h 1981670"/>
              <a:gd name="connsiteX0" fmla="*/ 0 w 540000"/>
              <a:gd name="connsiteY0" fmla="*/ 1981672 h 1981672"/>
              <a:gd name="connsiteX1" fmla="*/ 258758 w 540000"/>
              <a:gd name="connsiteY1" fmla="*/ 0 h 1981672"/>
              <a:gd name="connsiteX2" fmla="*/ 540000 w 540000"/>
              <a:gd name="connsiteY2" fmla="*/ 1981672 h 1981672"/>
              <a:gd name="connsiteX3" fmla="*/ 0 w 540000"/>
              <a:gd name="connsiteY3" fmla="*/ 1981672 h 1981672"/>
              <a:gd name="connsiteX0" fmla="*/ 0 w 540000"/>
              <a:gd name="connsiteY0" fmla="*/ 1981672 h 1981672"/>
              <a:gd name="connsiteX1" fmla="*/ 41851 w 540000"/>
              <a:gd name="connsiteY1" fmla="*/ 0 h 1981672"/>
              <a:gd name="connsiteX2" fmla="*/ 540000 w 540000"/>
              <a:gd name="connsiteY2" fmla="*/ 1981672 h 1981672"/>
              <a:gd name="connsiteX3" fmla="*/ 0 w 540000"/>
              <a:gd name="connsiteY3" fmla="*/ 1981672 h 1981672"/>
              <a:gd name="connsiteX0" fmla="*/ 107780 w 647780"/>
              <a:gd name="connsiteY0" fmla="*/ 1981672 h 1981672"/>
              <a:gd name="connsiteX1" fmla="*/ 0 w 647780"/>
              <a:gd name="connsiteY1" fmla="*/ 0 h 1981672"/>
              <a:gd name="connsiteX2" fmla="*/ 647780 w 647780"/>
              <a:gd name="connsiteY2" fmla="*/ 1981672 h 1981672"/>
              <a:gd name="connsiteX3" fmla="*/ 107780 w 647780"/>
              <a:gd name="connsiteY3" fmla="*/ 1981672 h 198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780" h="1981672">
                <a:moveTo>
                  <a:pt x="107780" y="1981672"/>
                </a:moveTo>
                <a:lnTo>
                  <a:pt x="0" y="0"/>
                </a:lnTo>
                <a:lnTo>
                  <a:pt x="647780" y="1981672"/>
                </a:lnTo>
                <a:lnTo>
                  <a:pt x="107780" y="1981672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  <a:effectLst>
            <a:outerShdw blurRad="12700" dist="12700" dir="2700000" algn="tl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reeform 30"/>
          <p:cNvSpPr/>
          <p:nvPr/>
        </p:nvSpPr>
        <p:spPr>
          <a:xfrm rot="5400000" flipV="1">
            <a:off x="1489291" y="3100000"/>
            <a:ext cx="496259" cy="1763907"/>
          </a:xfrm>
          <a:custGeom>
            <a:avLst/>
            <a:gdLst>
              <a:gd name="connsiteX0" fmla="*/ 0 w 540000"/>
              <a:gd name="connsiteY0" fmla="*/ 1565275 h 1565275"/>
              <a:gd name="connsiteX1" fmla="*/ 270000 w 540000"/>
              <a:gd name="connsiteY1" fmla="*/ 0 h 1565275"/>
              <a:gd name="connsiteX2" fmla="*/ 540000 w 540000"/>
              <a:gd name="connsiteY2" fmla="*/ 1565275 h 1565275"/>
              <a:gd name="connsiteX3" fmla="*/ 0 w 540000"/>
              <a:gd name="connsiteY3" fmla="*/ 1565275 h 1565275"/>
              <a:gd name="connsiteX0" fmla="*/ 1611902 w 2151902"/>
              <a:gd name="connsiteY0" fmla="*/ 1882776 h 1882776"/>
              <a:gd name="connsiteX1" fmla="*/ 0 w 2151902"/>
              <a:gd name="connsiteY1" fmla="*/ 0 h 1882776"/>
              <a:gd name="connsiteX2" fmla="*/ 2151902 w 2151902"/>
              <a:gd name="connsiteY2" fmla="*/ 1882776 h 1882776"/>
              <a:gd name="connsiteX3" fmla="*/ 1611902 w 2151902"/>
              <a:gd name="connsiteY3" fmla="*/ 1882776 h 1882776"/>
              <a:gd name="connsiteX0" fmla="*/ 1484902 w 2024902"/>
              <a:gd name="connsiteY0" fmla="*/ 1935164 h 1935164"/>
              <a:gd name="connsiteX1" fmla="*/ 0 w 2024902"/>
              <a:gd name="connsiteY1" fmla="*/ 0 h 1935164"/>
              <a:gd name="connsiteX2" fmla="*/ 2024902 w 2024902"/>
              <a:gd name="connsiteY2" fmla="*/ 1935164 h 1935164"/>
              <a:gd name="connsiteX3" fmla="*/ 1484902 w 2024902"/>
              <a:gd name="connsiteY3" fmla="*/ 1935164 h 1935164"/>
              <a:gd name="connsiteX0" fmla="*/ 1484902 w 2024902"/>
              <a:gd name="connsiteY0" fmla="*/ 1982789 h 1982789"/>
              <a:gd name="connsiteX1" fmla="*/ 0 w 2024902"/>
              <a:gd name="connsiteY1" fmla="*/ 0 h 1982789"/>
              <a:gd name="connsiteX2" fmla="*/ 2024902 w 2024902"/>
              <a:gd name="connsiteY2" fmla="*/ 1982789 h 1982789"/>
              <a:gd name="connsiteX3" fmla="*/ 1484902 w 2024902"/>
              <a:gd name="connsiteY3" fmla="*/ 1982789 h 1982789"/>
              <a:gd name="connsiteX0" fmla="*/ 1491756 w 2031756"/>
              <a:gd name="connsiteY0" fmla="*/ 1988567 h 1988567"/>
              <a:gd name="connsiteX1" fmla="*/ 0 w 2031756"/>
              <a:gd name="connsiteY1" fmla="*/ 0 h 1988567"/>
              <a:gd name="connsiteX2" fmla="*/ 2031756 w 2031756"/>
              <a:gd name="connsiteY2" fmla="*/ 1988567 h 1988567"/>
              <a:gd name="connsiteX3" fmla="*/ 1491756 w 2031756"/>
              <a:gd name="connsiteY3" fmla="*/ 1988567 h 1988567"/>
              <a:gd name="connsiteX0" fmla="*/ 616498 w 1156498"/>
              <a:gd name="connsiteY0" fmla="*/ 1981670 h 1981670"/>
              <a:gd name="connsiteX1" fmla="*/ 0 w 1156498"/>
              <a:gd name="connsiteY1" fmla="*/ 0 h 1981670"/>
              <a:gd name="connsiteX2" fmla="*/ 1156498 w 1156498"/>
              <a:gd name="connsiteY2" fmla="*/ 1981670 h 1981670"/>
              <a:gd name="connsiteX3" fmla="*/ 616498 w 1156498"/>
              <a:gd name="connsiteY3" fmla="*/ 1981670 h 1981670"/>
              <a:gd name="connsiteX0" fmla="*/ 0 w 540000"/>
              <a:gd name="connsiteY0" fmla="*/ 1981672 h 1981672"/>
              <a:gd name="connsiteX1" fmla="*/ 258758 w 540000"/>
              <a:gd name="connsiteY1" fmla="*/ 0 h 1981672"/>
              <a:gd name="connsiteX2" fmla="*/ 540000 w 540000"/>
              <a:gd name="connsiteY2" fmla="*/ 1981672 h 1981672"/>
              <a:gd name="connsiteX3" fmla="*/ 0 w 540000"/>
              <a:gd name="connsiteY3" fmla="*/ 1981672 h 1981672"/>
              <a:gd name="connsiteX0" fmla="*/ 0 w 540000"/>
              <a:gd name="connsiteY0" fmla="*/ 1981672 h 1981672"/>
              <a:gd name="connsiteX1" fmla="*/ 41851 w 540000"/>
              <a:gd name="connsiteY1" fmla="*/ 0 h 1981672"/>
              <a:gd name="connsiteX2" fmla="*/ 540000 w 540000"/>
              <a:gd name="connsiteY2" fmla="*/ 1981672 h 1981672"/>
              <a:gd name="connsiteX3" fmla="*/ 0 w 540000"/>
              <a:gd name="connsiteY3" fmla="*/ 1981672 h 1981672"/>
              <a:gd name="connsiteX0" fmla="*/ 107780 w 647780"/>
              <a:gd name="connsiteY0" fmla="*/ 1981672 h 1981672"/>
              <a:gd name="connsiteX1" fmla="*/ 0 w 647780"/>
              <a:gd name="connsiteY1" fmla="*/ 0 h 1981672"/>
              <a:gd name="connsiteX2" fmla="*/ 647780 w 647780"/>
              <a:gd name="connsiteY2" fmla="*/ 1981672 h 1981672"/>
              <a:gd name="connsiteX3" fmla="*/ 107780 w 647780"/>
              <a:gd name="connsiteY3" fmla="*/ 1981672 h 198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780" h="1981672">
                <a:moveTo>
                  <a:pt x="107780" y="1981672"/>
                </a:moveTo>
                <a:lnTo>
                  <a:pt x="0" y="0"/>
                </a:lnTo>
                <a:lnTo>
                  <a:pt x="647780" y="1981672"/>
                </a:lnTo>
                <a:lnTo>
                  <a:pt x="107780" y="1981672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  <a:effectLst>
            <a:outerShdw blurRad="12700" dist="12700" dir="2700000" algn="tl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gray">
          <a:xfrm>
            <a:off x="2695576" y="1646720"/>
            <a:ext cx="6086296" cy="720025"/>
          </a:xfrm>
          <a:prstGeom prst="rect">
            <a:avLst/>
          </a:prstGeom>
          <a:gradFill flip="none" rotWithShape="1">
            <a:gsLst>
              <a:gs pos="37000">
                <a:srgbClr val="E6007E"/>
              </a:gs>
              <a:gs pos="100000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 w="6350">
            <a:noFill/>
          </a:ln>
          <a:effectLst>
            <a:outerShdw blurRad="12700" dist="12700" dir="2700000" algn="tl" rotWithShape="0">
              <a:schemeClr val="bg1">
                <a:lumMod val="75000"/>
              </a:schemeClr>
            </a:outerShdw>
          </a:effectLst>
          <a:extLst/>
        </p:spPr>
        <p:txBody>
          <a:bodyPr wrap="square" lIns="72000" tIns="72000" rIns="72000" bIns="72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Tampilan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gray">
          <a:xfrm>
            <a:off x="2695576" y="2578896"/>
            <a:ext cx="6086296" cy="720025"/>
          </a:xfrm>
          <a:prstGeom prst="rect">
            <a:avLst/>
          </a:prstGeom>
          <a:gradFill flip="none" rotWithShape="1">
            <a:gsLst>
              <a:gs pos="37000">
                <a:srgbClr val="E6007E"/>
              </a:gs>
              <a:gs pos="100000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 w="6350">
            <a:noFill/>
          </a:ln>
          <a:effectLst>
            <a:outerShdw blurRad="12700" dist="12700" dir="2700000" algn="tl" rotWithShape="0">
              <a:schemeClr val="bg1">
                <a:lumMod val="75000"/>
              </a:schemeClr>
            </a:outerShdw>
          </a:effectLst>
          <a:extLst/>
        </p:spPr>
        <p:txBody>
          <a:bodyPr wrap="square" lIns="72000" tIns="72000" rIns="72000" bIns="72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Warna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gray">
          <a:xfrm>
            <a:off x="2695576" y="3511072"/>
            <a:ext cx="6086296" cy="720025"/>
          </a:xfrm>
          <a:prstGeom prst="rect">
            <a:avLst/>
          </a:prstGeom>
          <a:gradFill flip="none" rotWithShape="1">
            <a:gsLst>
              <a:gs pos="37000">
                <a:srgbClr val="E6007E"/>
              </a:gs>
              <a:gs pos="100000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 w="6350">
            <a:noFill/>
          </a:ln>
          <a:effectLst>
            <a:outerShdw blurRad="12700" dist="12700" dir="2700000" algn="tl" rotWithShape="0">
              <a:schemeClr val="bg1">
                <a:lumMod val="75000"/>
              </a:schemeClr>
            </a:outerShdw>
          </a:effectLst>
          <a:extLst/>
        </p:spPr>
        <p:txBody>
          <a:bodyPr wrap="square" lIns="72000" tIns="72000" rIns="72000" bIns="72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2800" b="1" dirty="0" smtClean="0">
                <a:solidFill>
                  <a:prstClr val="white"/>
                </a:solidFill>
                <a:latin typeface="Arial"/>
              </a:rPr>
              <a:t>Tekstur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gray">
          <a:xfrm>
            <a:off x="2695576" y="4443248"/>
            <a:ext cx="6086296" cy="720025"/>
          </a:xfrm>
          <a:prstGeom prst="rect">
            <a:avLst/>
          </a:prstGeom>
          <a:gradFill flip="none" rotWithShape="1">
            <a:gsLst>
              <a:gs pos="37000">
                <a:srgbClr val="E6007E"/>
              </a:gs>
              <a:gs pos="100000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 w="6350">
            <a:noFill/>
          </a:ln>
          <a:effectLst>
            <a:outerShdw blurRad="12700" dist="12700" dir="2700000" algn="tl" rotWithShape="0">
              <a:schemeClr val="bg1">
                <a:lumMod val="75000"/>
              </a:schemeClr>
            </a:outerShdw>
          </a:effectLst>
          <a:extLst/>
        </p:spPr>
        <p:txBody>
          <a:bodyPr wrap="square" lIns="72000" tIns="72000" rIns="72000" bIns="72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Aroma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gray">
          <a:xfrm>
            <a:off x="2695755" y="5375423"/>
            <a:ext cx="6086296" cy="720025"/>
          </a:xfrm>
          <a:prstGeom prst="rect">
            <a:avLst/>
          </a:prstGeom>
          <a:gradFill flip="none" rotWithShape="1">
            <a:gsLst>
              <a:gs pos="37000">
                <a:srgbClr val="E6007E"/>
              </a:gs>
              <a:gs pos="100000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 w="6350">
            <a:noFill/>
          </a:ln>
          <a:effectLst>
            <a:outerShdw blurRad="12700" dist="12700" dir="2700000" algn="tl" rotWithShape="0">
              <a:schemeClr val="bg1">
                <a:lumMod val="75000"/>
              </a:schemeClr>
            </a:outerShdw>
          </a:effectLst>
          <a:extLst/>
        </p:spPr>
        <p:txBody>
          <a:bodyPr wrap="square" lIns="72000" tIns="72000" rIns="72000" bIns="72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Rasa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Freeform 241"/>
          <p:cNvSpPr/>
          <p:nvPr/>
        </p:nvSpPr>
        <p:spPr>
          <a:xfrm rot="16200000">
            <a:off x="409443" y="2169414"/>
            <a:ext cx="1800499" cy="2619375"/>
          </a:xfrm>
          <a:custGeom>
            <a:avLst/>
            <a:gdLst>
              <a:gd name="connsiteX0" fmla="*/ 0 w 540000"/>
              <a:gd name="connsiteY0" fmla="*/ 1565275 h 1565275"/>
              <a:gd name="connsiteX1" fmla="*/ 270000 w 540000"/>
              <a:gd name="connsiteY1" fmla="*/ 0 h 1565275"/>
              <a:gd name="connsiteX2" fmla="*/ 540000 w 540000"/>
              <a:gd name="connsiteY2" fmla="*/ 1565275 h 1565275"/>
              <a:gd name="connsiteX3" fmla="*/ 0 w 540000"/>
              <a:gd name="connsiteY3" fmla="*/ 1565275 h 1565275"/>
              <a:gd name="connsiteX0" fmla="*/ 1611902 w 2151902"/>
              <a:gd name="connsiteY0" fmla="*/ 1882776 h 1882776"/>
              <a:gd name="connsiteX1" fmla="*/ 0 w 2151902"/>
              <a:gd name="connsiteY1" fmla="*/ 0 h 1882776"/>
              <a:gd name="connsiteX2" fmla="*/ 2151902 w 2151902"/>
              <a:gd name="connsiteY2" fmla="*/ 1882776 h 1882776"/>
              <a:gd name="connsiteX3" fmla="*/ 1611902 w 2151902"/>
              <a:gd name="connsiteY3" fmla="*/ 1882776 h 1882776"/>
              <a:gd name="connsiteX0" fmla="*/ 1484902 w 2024902"/>
              <a:gd name="connsiteY0" fmla="*/ 1935164 h 1935164"/>
              <a:gd name="connsiteX1" fmla="*/ 0 w 2024902"/>
              <a:gd name="connsiteY1" fmla="*/ 0 h 1935164"/>
              <a:gd name="connsiteX2" fmla="*/ 2024902 w 2024902"/>
              <a:gd name="connsiteY2" fmla="*/ 1935164 h 1935164"/>
              <a:gd name="connsiteX3" fmla="*/ 1484902 w 2024902"/>
              <a:gd name="connsiteY3" fmla="*/ 1935164 h 1935164"/>
              <a:gd name="connsiteX0" fmla="*/ 1484902 w 2024902"/>
              <a:gd name="connsiteY0" fmla="*/ 1982789 h 1982789"/>
              <a:gd name="connsiteX1" fmla="*/ 0 w 2024902"/>
              <a:gd name="connsiteY1" fmla="*/ 0 h 1982789"/>
              <a:gd name="connsiteX2" fmla="*/ 2024902 w 2024902"/>
              <a:gd name="connsiteY2" fmla="*/ 1982789 h 1982789"/>
              <a:gd name="connsiteX3" fmla="*/ 1484902 w 2024902"/>
              <a:gd name="connsiteY3" fmla="*/ 1982789 h 1982789"/>
              <a:gd name="connsiteX0" fmla="*/ 1491756 w 2031756"/>
              <a:gd name="connsiteY0" fmla="*/ 1988567 h 1988567"/>
              <a:gd name="connsiteX1" fmla="*/ 0 w 2031756"/>
              <a:gd name="connsiteY1" fmla="*/ 0 h 1988567"/>
              <a:gd name="connsiteX2" fmla="*/ 2031756 w 2031756"/>
              <a:gd name="connsiteY2" fmla="*/ 1988567 h 1988567"/>
              <a:gd name="connsiteX3" fmla="*/ 1491756 w 2031756"/>
              <a:gd name="connsiteY3" fmla="*/ 1988567 h 1988567"/>
              <a:gd name="connsiteX0" fmla="*/ 616498 w 1156498"/>
              <a:gd name="connsiteY0" fmla="*/ 1981670 h 1981670"/>
              <a:gd name="connsiteX1" fmla="*/ 0 w 1156498"/>
              <a:gd name="connsiteY1" fmla="*/ 0 h 1981670"/>
              <a:gd name="connsiteX2" fmla="*/ 1156498 w 1156498"/>
              <a:gd name="connsiteY2" fmla="*/ 1981670 h 1981670"/>
              <a:gd name="connsiteX3" fmla="*/ 616498 w 1156498"/>
              <a:gd name="connsiteY3" fmla="*/ 1981670 h 1981670"/>
              <a:gd name="connsiteX0" fmla="*/ 616499 w 1156499"/>
              <a:gd name="connsiteY0" fmla="*/ 1981670 h 1981670"/>
              <a:gd name="connsiteX1" fmla="*/ 0 w 1156499"/>
              <a:gd name="connsiteY1" fmla="*/ 0 h 1981670"/>
              <a:gd name="connsiteX2" fmla="*/ 1156499 w 1156499"/>
              <a:gd name="connsiteY2" fmla="*/ 1981670 h 1981670"/>
              <a:gd name="connsiteX3" fmla="*/ 616499 w 1156499"/>
              <a:gd name="connsiteY3" fmla="*/ 1981670 h 1981670"/>
              <a:gd name="connsiteX0" fmla="*/ 616501 w 1156501"/>
              <a:gd name="connsiteY0" fmla="*/ 1981669 h 1981669"/>
              <a:gd name="connsiteX1" fmla="*/ 0 w 1156501"/>
              <a:gd name="connsiteY1" fmla="*/ 0 h 1981669"/>
              <a:gd name="connsiteX2" fmla="*/ 1156501 w 1156501"/>
              <a:gd name="connsiteY2" fmla="*/ 1981669 h 1981669"/>
              <a:gd name="connsiteX3" fmla="*/ 616501 w 1156501"/>
              <a:gd name="connsiteY3" fmla="*/ 1981669 h 1981669"/>
              <a:gd name="connsiteX0" fmla="*/ 658373 w 1156501"/>
              <a:gd name="connsiteY0" fmla="*/ 1981665 h 1981669"/>
              <a:gd name="connsiteX1" fmla="*/ 0 w 1156501"/>
              <a:gd name="connsiteY1" fmla="*/ 0 h 1981669"/>
              <a:gd name="connsiteX2" fmla="*/ 1156501 w 1156501"/>
              <a:gd name="connsiteY2" fmla="*/ 1981669 h 1981669"/>
              <a:gd name="connsiteX3" fmla="*/ 658373 w 1156501"/>
              <a:gd name="connsiteY3" fmla="*/ 1981665 h 1981669"/>
              <a:gd name="connsiteX0" fmla="*/ 796399 w 1294527"/>
              <a:gd name="connsiteY0" fmla="*/ 1951828 h 1951832"/>
              <a:gd name="connsiteX1" fmla="*/ 0 w 1294527"/>
              <a:gd name="connsiteY1" fmla="*/ 0 h 1951832"/>
              <a:gd name="connsiteX2" fmla="*/ 1294527 w 1294527"/>
              <a:gd name="connsiteY2" fmla="*/ 1951832 h 1951832"/>
              <a:gd name="connsiteX3" fmla="*/ 796399 w 1294527"/>
              <a:gd name="connsiteY3" fmla="*/ 1951828 h 1951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4527" h="1951832">
                <a:moveTo>
                  <a:pt x="796399" y="1951828"/>
                </a:moveTo>
                <a:lnTo>
                  <a:pt x="0" y="0"/>
                </a:lnTo>
                <a:lnTo>
                  <a:pt x="1294527" y="1951832"/>
                </a:lnTo>
                <a:lnTo>
                  <a:pt x="796399" y="1951828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  <a:effectLst>
            <a:outerShdw blurRad="12700" dist="12700" dir="2700000" algn="tl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Freeform 235"/>
          <p:cNvSpPr/>
          <p:nvPr/>
        </p:nvSpPr>
        <p:spPr>
          <a:xfrm rot="16200000">
            <a:off x="-88624" y="1735273"/>
            <a:ext cx="2796630" cy="2619370"/>
          </a:xfrm>
          <a:custGeom>
            <a:avLst/>
            <a:gdLst>
              <a:gd name="connsiteX0" fmla="*/ 0 w 540000"/>
              <a:gd name="connsiteY0" fmla="*/ 1565275 h 1565275"/>
              <a:gd name="connsiteX1" fmla="*/ 270000 w 540000"/>
              <a:gd name="connsiteY1" fmla="*/ 0 h 1565275"/>
              <a:gd name="connsiteX2" fmla="*/ 540000 w 540000"/>
              <a:gd name="connsiteY2" fmla="*/ 1565275 h 1565275"/>
              <a:gd name="connsiteX3" fmla="*/ 0 w 540000"/>
              <a:gd name="connsiteY3" fmla="*/ 1565275 h 1565275"/>
              <a:gd name="connsiteX0" fmla="*/ 1611902 w 2151902"/>
              <a:gd name="connsiteY0" fmla="*/ 1882776 h 1882776"/>
              <a:gd name="connsiteX1" fmla="*/ 0 w 2151902"/>
              <a:gd name="connsiteY1" fmla="*/ 0 h 1882776"/>
              <a:gd name="connsiteX2" fmla="*/ 2151902 w 2151902"/>
              <a:gd name="connsiteY2" fmla="*/ 1882776 h 1882776"/>
              <a:gd name="connsiteX3" fmla="*/ 1611902 w 2151902"/>
              <a:gd name="connsiteY3" fmla="*/ 1882776 h 1882776"/>
              <a:gd name="connsiteX0" fmla="*/ 1484902 w 2024902"/>
              <a:gd name="connsiteY0" fmla="*/ 1935164 h 1935164"/>
              <a:gd name="connsiteX1" fmla="*/ 0 w 2024902"/>
              <a:gd name="connsiteY1" fmla="*/ 0 h 1935164"/>
              <a:gd name="connsiteX2" fmla="*/ 2024902 w 2024902"/>
              <a:gd name="connsiteY2" fmla="*/ 1935164 h 1935164"/>
              <a:gd name="connsiteX3" fmla="*/ 1484902 w 2024902"/>
              <a:gd name="connsiteY3" fmla="*/ 1935164 h 1935164"/>
              <a:gd name="connsiteX0" fmla="*/ 1484902 w 2024902"/>
              <a:gd name="connsiteY0" fmla="*/ 1982789 h 1982789"/>
              <a:gd name="connsiteX1" fmla="*/ 0 w 2024902"/>
              <a:gd name="connsiteY1" fmla="*/ 0 h 1982789"/>
              <a:gd name="connsiteX2" fmla="*/ 2024902 w 2024902"/>
              <a:gd name="connsiteY2" fmla="*/ 1982789 h 1982789"/>
              <a:gd name="connsiteX3" fmla="*/ 1484902 w 2024902"/>
              <a:gd name="connsiteY3" fmla="*/ 1982789 h 1982789"/>
              <a:gd name="connsiteX0" fmla="*/ 1491756 w 2031756"/>
              <a:gd name="connsiteY0" fmla="*/ 1988567 h 1988567"/>
              <a:gd name="connsiteX1" fmla="*/ 0 w 2031756"/>
              <a:gd name="connsiteY1" fmla="*/ 0 h 1988567"/>
              <a:gd name="connsiteX2" fmla="*/ 2031756 w 2031756"/>
              <a:gd name="connsiteY2" fmla="*/ 1988567 h 1988567"/>
              <a:gd name="connsiteX3" fmla="*/ 1491756 w 2031756"/>
              <a:gd name="connsiteY3" fmla="*/ 1988567 h 1988567"/>
              <a:gd name="connsiteX0" fmla="*/ 1469277 w 2009277"/>
              <a:gd name="connsiteY0" fmla="*/ 1981668 h 1981668"/>
              <a:gd name="connsiteX1" fmla="*/ 0 w 2009277"/>
              <a:gd name="connsiteY1" fmla="*/ 0 h 1981668"/>
              <a:gd name="connsiteX2" fmla="*/ 2009277 w 2009277"/>
              <a:gd name="connsiteY2" fmla="*/ 1981668 h 1981668"/>
              <a:gd name="connsiteX3" fmla="*/ 1469277 w 2009277"/>
              <a:gd name="connsiteY3" fmla="*/ 1981668 h 1981668"/>
              <a:gd name="connsiteX0" fmla="*/ 1618905 w 2158905"/>
              <a:gd name="connsiteY0" fmla="*/ 1951831 h 1951831"/>
              <a:gd name="connsiteX1" fmla="*/ 0 w 2158905"/>
              <a:gd name="connsiteY1" fmla="*/ 0 h 1951831"/>
              <a:gd name="connsiteX2" fmla="*/ 2158905 w 2158905"/>
              <a:gd name="connsiteY2" fmla="*/ 1951831 h 1951831"/>
              <a:gd name="connsiteX3" fmla="*/ 1618905 w 2158905"/>
              <a:gd name="connsiteY3" fmla="*/ 1951831 h 195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8905" h="1951831">
                <a:moveTo>
                  <a:pt x="1618905" y="1951831"/>
                </a:moveTo>
                <a:lnTo>
                  <a:pt x="0" y="0"/>
                </a:lnTo>
                <a:lnTo>
                  <a:pt x="2158905" y="1951831"/>
                </a:lnTo>
                <a:lnTo>
                  <a:pt x="1618905" y="1951831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  <a:effectLst>
            <a:outerShdw blurRad="12700" dist="12700" dir="2700000" algn="tl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Freeform 28"/>
          <p:cNvSpPr/>
          <p:nvPr/>
        </p:nvSpPr>
        <p:spPr>
          <a:xfrm rot="5400000" flipV="1">
            <a:off x="-141221" y="3332001"/>
            <a:ext cx="2901818" cy="2619368"/>
          </a:xfrm>
          <a:custGeom>
            <a:avLst/>
            <a:gdLst>
              <a:gd name="connsiteX0" fmla="*/ 0 w 540000"/>
              <a:gd name="connsiteY0" fmla="*/ 1565275 h 1565275"/>
              <a:gd name="connsiteX1" fmla="*/ 270000 w 540000"/>
              <a:gd name="connsiteY1" fmla="*/ 0 h 1565275"/>
              <a:gd name="connsiteX2" fmla="*/ 540000 w 540000"/>
              <a:gd name="connsiteY2" fmla="*/ 1565275 h 1565275"/>
              <a:gd name="connsiteX3" fmla="*/ 0 w 540000"/>
              <a:gd name="connsiteY3" fmla="*/ 1565275 h 1565275"/>
              <a:gd name="connsiteX0" fmla="*/ 1611902 w 2151902"/>
              <a:gd name="connsiteY0" fmla="*/ 1882776 h 1882776"/>
              <a:gd name="connsiteX1" fmla="*/ 0 w 2151902"/>
              <a:gd name="connsiteY1" fmla="*/ 0 h 1882776"/>
              <a:gd name="connsiteX2" fmla="*/ 2151902 w 2151902"/>
              <a:gd name="connsiteY2" fmla="*/ 1882776 h 1882776"/>
              <a:gd name="connsiteX3" fmla="*/ 1611902 w 2151902"/>
              <a:gd name="connsiteY3" fmla="*/ 1882776 h 1882776"/>
              <a:gd name="connsiteX0" fmla="*/ 1484902 w 2024902"/>
              <a:gd name="connsiteY0" fmla="*/ 1935164 h 1935164"/>
              <a:gd name="connsiteX1" fmla="*/ 0 w 2024902"/>
              <a:gd name="connsiteY1" fmla="*/ 0 h 1935164"/>
              <a:gd name="connsiteX2" fmla="*/ 2024902 w 2024902"/>
              <a:gd name="connsiteY2" fmla="*/ 1935164 h 1935164"/>
              <a:gd name="connsiteX3" fmla="*/ 1484902 w 2024902"/>
              <a:gd name="connsiteY3" fmla="*/ 1935164 h 1935164"/>
              <a:gd name="connsiteX0" fmla="*/ 1484902 w 2024902"/>
              <a:gd name="connsiteY0" fmla="*/ 1982789 h 1982789"/>
              <a:gd name="connsiteX1" fmla="*/ 0 w 2024902"/>
              <a:gd name="connsiteY1" fmla="*/ 0 h 1982789"/>
              <a:gd name="connsiteX2" fmla="*/ 2024902 w 2024902"/>
              <a:gd name="connsiteY2" fmla="*/ 1982789 h 1982789"/>
              <a:gd name="connsiteX3" fmla="*/ 1484902 w 2024902"/>
              <a:gd name="connsiteY3" fmla="*/ 1982789 h 1982789"/>
              <a:gd name="connsiteX0" fmla="*/ 1491756 w 2031756"/>
              <a:gd name="connsiteY0" fmla="*/ 1988567 h 1988567"/>
              <a:gd name="connsiteX1" fmla="*/ 0 w 2031756"/>
              <a:gd name="connsiteY1" fmla="*/ 0 h 1988567"/>
              <a:gd name="connsiteX2" fmla="*/ 2031756 w 2031756"/>
              <a:gd name="connsiteY2" fmla="*/ 1988567 h 1988567"/>
              <a:gd name="connsiteX3" fmla="*/ 1491756 w 2031756"/>
              <a:gd name="connsiteY3" fmla="*/ 1988567 h 1988567"/>
              <a:gd name="connsiteX0" fmla="*/ 1469277 w 2009277"/>
              <a:gd name="connsiteY0" fmla="*/ 1981668 h 1981668"/>
              <a:gd name="connsiteX1" fmla="*/ 0 w 2009277"/>
              <a:gd name="connsiteY1" fmla="*/ 0 h 1981668"/>
              <a:gd name="connsiteX2" fmla="*/ 2009277 w 2009277"/>
              <a:gd name="connsiteY2" fmla="*/ 1981668 h 1981668"/>
              <a:gd name="connsiteX3" fmla="*/ 1469277 w 2009277"/>
              <a:gd name="connsiteY3" fmla="*/ 1981668 h 1981668"/>
              <a:gd name="connsiteX0" fmla="*/ 1618905 w 2158905"/>
              <a:gd name="connsiteY0" fmla="*/ 1951831 h 1951831"/>
              <a:gd name="connsiteX1" fmla="*/ 0 w 2158905"/>
              <a:gd name="connsiteY1" fmla="*/ 0 h 1951831"/>
              <a:gd name="connsiteX2" fmla="*/ 2158905 w 2158905"/>
              <a:gd name="connsiteY2" fmla="*/ 1951831 h 1951831"/>
              <a:gd name="connsiteX3" fmla="*/ 1618905 w 2158905"/>
              <a:gd name="connsiteY3" fmla="*/ 1951831 h 195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8905" h="1951831">
                <a:moveTo>
                  <a:pt x="1618905" y="1951831"/>
                </a:moveTo>
                <a:lnTo>
                  <a:pt x="0" y="0"/>
                </a:lnTo>
                <a:lnTo>
                  <a:pt x="2158905" y="1951831"/>
                </a:lnTo>
                <a:lnTo>
                  <a:pt x="1618905" y="1951831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  <a:effectLst>
            <a:outerShdw blurRad="12700" dist="12700" dir="2700000" algn="tl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Freeform 29"/>
          <p:cNvSpPr/>
          <p:nvPr/>
        </p:nvSpPr>
        <p:spPr>
          <a:xfrm rot="5400000" flipV="1">
            <a:off x="387369" y="2911495"/>
            <a:ext cx="1844644" cy="2619376"/>
          </a:xfrm>
          <a:custGeom>
            <a:avLst/>
            <a:gdLst>
              <a:gd name="connsiteX0" fmla="*/ 0 w 540000"/>
              <a:gd name="connsiteY0" fmla="*/ 1565275 h 1565275"/>
              <a:gd name="connsiteX1" fmla="*/ 270000 w 540000"/>
              <a:gd name="connsiteY1" fmla="*/ 0 h 1565275"/>
              <a:gd name="connsiteX2" fmla="*/ 540000 w 540000"/>
              <a:gd name="connsiteY2" fmla="*/ 1565275 h 1565275"/>
              <a:gd name="connsiteX3" fmla="*/ 0 w 540000"/>
              <a:gd name="connsiteY3" fmla="*/ 1565275 h 1565275"/>
              <a:gd name="connsiteX0" fmla="*/ 1611902 w 2151902"/>
              <a:gd name="connsiteY0" fmla="*/ 1882776 h 1882776"/>
              <a:gd name="connsiteX1" fmla="*/ 0 w 2151902"/>
              <a:gd name="connsiteY1" fmla="*/ 0 h 1882776"/>
              <a:gd name="connsiteX2" fmla="*/ 2151902 w 2151902"/>
              <a:gd name="connsiteY2" fmla="*/ 1882776 h 1882776"/>
              <a:gd name="connsiteX3" fmla="*/ 1611902 w 2151902"/>
              <a:gd name="connsiteY3" fmla="*/ 1882776 h 1882776"/>
              <a:gd name="connsiteX0" fmla="*/ 1484902 w 2024902"/>
              <a:gd name="connsiteY0" fmla="*/ 1935164 h 1935164"/>
              <a:gd name="connsiteX1" fmla="*/ 0 w 2024902"/>
              <a:gd name="connsiteY1" fmla="*/ 0 h 1935164"/>
              <a:gd name="connsiteX2" fmla="*/ 2024902 w 2024902"/>
              <a:gd name="connsiteY2" fmla="*/ 1935164 h 1935164"/>
              <a:gd name="connsiteX3" fmla="*/ 1484902 w 2024902"/>
              <a:gd name="connsiteY3" fmla="*/ 1935164 h 1935164"/>
              <a:gd name="connsiteX0" fmla="*/ 1484902 w 2024902"/>
              <a:gd name="connsiteY0" fmla="*/ 1982789 h 1982789"/>
              <a:gd name="connsiteX1" fmla="*/ 0 w 2024902"/>
              <a:gd name="connsiteY1" fmla="*/ 0 h 1982789"/>
              <a:gd name="connsiteX2" fmla="*/ 2024902 w 2024902"/>
              <a:gd name="connsiteY2" fmla="*/ 1982789 h 1982789"/>
              <a:gd name="connsiteX3" fmla="*/ 1484902 w 2024902"/>
              <a:gd name="connsiteY3" fmla="*/ 1982789 h 1982789"/>
              <a:gd name="connsiteX0" fmla="*/ 1491756 w 2031756"/>
              <a:gd name="connsiteY0" fmla="*/ 1988567 h 1988567"/>
              <a:gd name="connsiteX1" fmla="*/ 0 w 2031756"/>
              <a:gd name="connsiteY1" fmla="*/ 0 h 1988567"/>
              <a:gd name="connsiteX2" fmla="*/ 2031756 w 2031756"/>
              <a:gd name="connsiteY2" fmla="*/ 1988567 h 1988567"/>
              <a:gd name="connsiteX3" fmla="*/ 1491756 w 2031756"/>
              <a:gd name="connsiteY3" fmla="*/ 1988567 h 1988567"/>
              <a:gd name="connsiteX0" fmla="*/ 616498 w 1156498"/>
              <a:gd name="connsiteY0" fmla="*/ 1981670 h 1981670"/>
              <a:gd name="connsiteX1" fmla="*/ 0 w 1156498"/>
              <a:gd name="connsiteY1" fmla="*/ 0 h 1981670"/>
              <a:gd name="connsiteX2" fmla="*/ 1156498 w 1156498"/>
              <a:gd name="connsiteY2" fmla="*/ 1981670 h 1981670"/>
              <a:gd name="connsiteX3" fmla="*/ 616498 w 1156498"/>
              <a:gd name="connsiteY3" fmla="*/ 1981670 h 1981670"/>
              <a:gd name="connsiteX0" fmla="*/ 616499 w 1156499"/>
              <a:gd name="connsiteY0" fmla="*/ 1981670 h 1981670"/>
              <a:gd name="connsiteX1" fmla="*/ 0 w 1156499"/>
              <a:gd name="connsiteY1" fmla="*/ 0 h 1981670"/>
              <a:gd name="connsiteX2" fmla="*/ 1156499 w 1156499"/>
              <a:gd name="connsiteY2" fmla="*/ 1981670 h 1981670"/>
              <a:gd name="connsiteX3" fmla="*/ 616499 w 1156499"/>
              <a:gd name="connsiteY3" fmla="*/ 1981670 h 1981670"/>
              <a:gd name="connsiteX0" fmla="*/ 616501 w 1156501"/>
              <a:gd name="connsiteY0" fmla="*/ 1981669 h 1981669"/>
              <a:gd name="connsiteX1" fmla="*/ 0 w 1156501"/>
              <a:gd name="connsiteY1" fmla="*/ 0 h 1981669"/>
              <a:gd name="connsiteX2" fmla="*/ 1156501 w 1156501"/>
              <a:gd name="connsiteY2" fmla="*/ 1981669 h 1981669"/>
              <a:gd name="connsiteX3" fmla="*/ 616501 w 1156501"/>
              <a:gd name="connsiteY3" fmla="*/ 1981669 h 1981669"/>
              <a:gd name="connsiteX0" fmla="*/ 658373 w 1156501"/>
              <a:gd name="connsiteY0" fmla="*/ 1981665 h 1981669"/>
              <a:gd name="connsiteX1" fmla="*/ 0 w 1156501"/>
              <a:gd name="connsiteY1" fmla="*/ 0 h 1981669"/>
              <a:gd name="connsiteX2" fmla="*/ 1156501 w 1156501"/>
              <a:gd name="connsiteY2" fmla="*/ 1981669 h 1981669"/>
              <a:gd name="connsiteX3" fmla="*/ 658373 w 1156501"/>
              <a:gd name="connsiteY3" fmla="*/ 1981665 h 1981669"/>
              <a:gd name="connsiteX0" fmla="*/ 796399 w 1294527"/>
              <a:gd name="connsiteY0" fmla="*/ 1951828 h 1951832"/>
              <a:gd name="connsiteX1" fmla="*/ 0 w 1294527"/>
              <a:gd name="connsiteY1" fmla="*/ 0 h 1951832"/>
              <a:gd name="connsiteX2" fmla="*/ 1294527 w 1294527"/>
              <a:gd name="connsiteY2" fmla="*/ 1951832 h 1951832"/>
              <a:gd name="connsiteX3" fmla="*/ 796399 w 1294527"/>
              <a:gd name="connsiteY3" fmla="*/ 1951828 h 1951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4527" h="1951832">
                <a:moveTo>
                  <a:pt x="796399" y="1951828"/>
                </a:moveTo>
                <a:lnTo>
                  <a:pt x="0" y="0"/>
                </a:lnTo>
                <a:lnTo>
                  <a:pt x="1294527" y="1951832"/>
                </a:lnTo>
                <a:lnTo>
                  <a:pt x="796399" y="1951828"/>
                </a:lnTo>
                <a:close/>
              </a:path>
            </a:pathLst>
          </a:custGeom>
          <a:solidFill>
            <a:srgbClr val="E6007E"/>
          </a:solidFill>
          <a:ln>
            <a:noFill/>
          </a:ln>
          <a:effectLst>
            <a:outerShdw blurRad="12700" dist="12700" dir="2700000" algn="tl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5" y="2578828"/>
            <a:ext cx="1031723" cy="25646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Ellipse 2"/>
          <p:cNvSpPr/>
          <p:nvPr/>
        </p:nvSpPr>
        <p:spPr>
          <a:xfrm>
            <a:off x="108053" y="3100408"/>
            <a:ext cx="1508196" cy="1510695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Exporter/ Pembeli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itle 2"/>
          <p:cNvSpPr>
            <a:spLocks noGrp="1"/>
          </p:cNvSpPr>
          <p:nvPr>
            <p:ph type="title"/>
          </p:nvPr>
        </p:nvSpPr>
        <p:spPr>
          <a:xfrm>
            <a:off x="381000" y="908554"/>
            <a:ext cx="7058024" cy="796925"/>
          </a:xfrm>
        </p:spPr>
        <p:txBody>
          <a:bodyPr/>
          <a:lstStyle/>
          <a:p>
            <a:r>
              <a:rPr lang="id-ID" b="1" dirty="0" smtClean="0">
                <a:solidFill>
                  <a:schemeClr val="bg1">
                    <a:lumMod val="50000"/>
                  </a:schemeClr>
                </a:solidFill>
              </a:rPr>
              <a:t>Ciri Kualitas Makanan Kering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33" y="6425081"/>
            <a:ext cx="2354580" cy="2100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53" y="152950"/>
            <a:ext cx="1267543" cy="59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6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1207770"/>
            <a:ext cx="7568692" cy="5029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nch Grinder Titling" panose="020B0606050000020004" pitchFamily="34" charset="0"/>
              </a:rPr>
              <a:t>SOLAR TABLE DRYER</a:t>
            </a:r>
            <a:br>
              <a:rPr lang="en-US" dirty="0" smtClean="0">
                <a:latin typeface="Bench Grinder Titling" panose="020B0606050000020004" pitchFamily="34" charset="0"/>
              </a:rPr>
            </a:br>
            <a:r>
              <a:rPr lang="en-US" sz="2200" b="1" dirty="0"/>
              <a:t>Paten No. P00201803549</a:t>
            </a:r>
            <a:endParaRPr lang="en-US" sz="2200" dirty="0">
              <a:latin typeface="Bench Grinder Titling" panose="020B06060500000200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57400"/>
            <a:ext cx="4419600" cy="3314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57400"/>
            <a:ext cx="4419600" cy="3314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33" y="6425081"/>
            <a:ext cx="2354580" cy="2100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53" y="152950"/>
            <a:ext cx="1267543" cy="59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5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1435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248403" y="5517235"/>
            <a:ext cx="4896485" cy="864235"/>
          </a:xfrm>
          <a:custGeom>
            <a:avLst/>
            <a:gdLst/>
            <a:ahLst/>
            <a:cxnLst/>
            <a:rect l="l" t="t" r="r" b="b"/>
            <a:pathLst>
              <a:path w="4896484" h="864235">
                <a:moveTo>
                  <a:pt x="0" y="864095"/>
                </a:moveTo>
                <a:lnTo>
                  <a:pt x="4896484" y="864095"/>
                </a:lnTo>
                <a:lnTo>
                  <a:pt x="4896484" y="0"/>
                </a:lnTo>
                <a:lnTo>
                  <a:pt x="0" y="0"/>
                </a:lnTo>
                <a:lnTo>
                  <a:pt x="0" y="864095"/>
                </a:lnTo>
                <a:close/>
              </a:path>
            </a:pathLst>
          </a:custGeom>
          <a:solidFill>
            <a:srgbClr val="E6007D">
              <a:alpha val="5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4433442" y="5486400"/>
            <a:ext cx="4528185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Solar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Dryer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Dome </a:t>
            </a:r>
            <a:r>
              <a:rPr sz="2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en-US" sz="2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Cirebon – </a:t>
            </a:r>
            <a:r>
              <a:rPr lang="en-US" sz="2800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Jawa</a:t>
            </a:r>
            <a:r>
              <a:rPr lang="en-US" sz="2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 Barat</a:t>
            </a:r>
            <a:r>
              <a:rPr sz="2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33" y="6425081"/>
            <a:ext cx="2354580" cy="2100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53" y="152950"/>
            <a:ext cx="1267543" cy="59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6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0" b="11851"/>
          <a:stretch/>
        </p:blipFill>
        <p:spPr>
          <a:xfrm>
            <a:off x="7873" y="855811"/>
            <a:ext cx="9131534" cy="551522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248403" y="5517235"/>
            <a:ext cx="4896485" cy="864235"/>
          </a:xfrm>
          <a:custGeom>
            <a:avLst/>
            <a:gdLst/>
            <a:ahLst/>
            <a:cxnLst/>
            <a:rect l="l" t="t" r="r" b="b"/>
            <a:pathLst>
              <a:path w="4896484" h="864235">
                <a:moveTo>
                  <a:pt x="0" y="864095"/>
                </a:moveTo>
                <a:lnTo>
                  <a:pt x="4896484" y="864095"/>
                </a:lnTo>
                <a:lnTo>
                  <a:pt x="4896484" y="0"/>
                </a:lnTo>
                <a:lnTo>
                  <a:pt x="0" y="0"/>
                </a:lnTo>
                <a:lnTo>
                  <a:pt x="0" y="864095"/>
                </a:lnTo>
                <a:close/>
              </a:path>
            </a:pathLst>
          </a:custGeom>
          <a:solidFill>
            <a:srgbClr val="E6007D">
              <a:alpha val="5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4433442" y="5486400"/>
            <a:ext cx="4528185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Solar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Dryer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Dome </a:t>
            </a:r>
            <a:endParaRPr lang="en-US" sz="2800" b="1" spc="-5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en-US" sz="2800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Garut</a:t>
            </a:r>
            <a:r>
              <a:rPr lang="en-US" sz="2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 – </a:t>
            </a:r>
            <a:r>
              <a:rPr lang="en-US" sz="2800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Jawa</a:t>
            </a:r>
            <a:r>
              <a:rPr lang="en-US" sz="2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 Barat</a:t>
            </a:r>
            <a:r>
              <a:rPr sz="2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33" y="6425081"/>
            <a:ext cx="2354580" cy="2100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53" y="152950"/>
            <a:ext cx="1267543" cy="59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1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0" t="14723" r="18500" b="10000"/>
          <a:stretch/>
        </p:blipFill>
        <p:spPr>
          <a:xfrm>
            <a:off x="888" y="1405518"/>
            <a:ext cx="9144000" cy="497595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248403" y="5517235"/>
            <a:ext cx="4896485" cy="864235"/>
          </a:xfrm>
          <a:custGeom>
            <a:avLst/>
            <a:gdLst/>
            <a:ahLst/>
            <a:cxnLst/>
            <a:rect l="l" t="t" r="r" b="b"/>
            <a:pathLst>
              <a:path w="4896484" h="864235">
                <a:moveTo>
                  <a:pt x="0" y="864095"/>
                </a:moveTo>
                <a:lnTo>
                  <a:pt x="4896484" y="864095"/>
                </a:lnTo>
                <a:lnTo>
                  <a:pt x="4896484" y="0"/>
                </a:lnTo>
                <a:lnTo>
                  <a:pt x="0" y="0"/>
                </a:lnTo>
                <a:lnTo>
                  <a:pt x="0" y="864095"/>
                </a:lnTo>
                <a:close/>
              </a:path>
            </a:pathLst>
          </a:custGeom>
          <a:solidFill>
            <a:srgbClr val="E6007D">
              <a:alpha val="5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4433442" y="5486400"/>
            <a:ext cx="4528185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Solar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Dryer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Dome </a:t>
            </a:r>
            <a:r>
              <a:rPr lang="en-US" sz="2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8 x 12</a:t>
            </a:r>
          </a:p>
          <a:p>
            <a:pPr marL="12700">
              <a:lnSpc>
                <a:spcPct val="100000"/>
              </a:lnSpc>
            </a:pPr>
            <a:r>
              <a:rPr sz="2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en-US" sz="2800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Trenggalek</a:t>
            </a:r>
            <a:r>
              <a:rPr lang="en-US" sz="2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 – </a:t>
            </a:r>
            <a:r>
              <a:rPr lang="en-US" sz="2800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Jawa</a:t>
            </a:r>
            <a:r>
              <a:rPr lang="en-US" sz="2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Timur</a:t>
            </a:r>
            <a:r>
              <a:rPr sz="2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33" y="6425081"/>
            <a:ext cx="2354580" cy="2100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53" y="152950"/>
            <a:ext cx="1267543" cy="59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GDKTX\Documents\My Received Files\20160915_15563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00250" y="1023656"/>
            <a:ext cx="7143750" cy="535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4"/>
          <p:cNvSpPr/>
          <p:nvPr/>
        </p:nvSpPr>
        <p:spPr>
          <a:xfrm>
            <a:off x="4248403" y="5517235"/>
            <a:ext cx="4896485" cy="864235"/>
          </a:xfrm>
          <a:custGeom>
            <a:avLst/>
            <a:gdLst/>
            <a:ahLst/>
            <a:cxnLst/>
            <a:rect l="l" t="t" r="r" b="b"/>
            <a:pathLst>
              <a:path w="4896484" h="864235">
                <a:moveTo>
                  <a:pt x="0" y="864095"/>
                </a:moveTo>
                <a:lnTo>
                  <a:pt x="4896484" y="864095"/>
                </a:lnTo>
                <a:lnTo>
                  <a:pt x="4896484" y="0"/>
                </a:lnTo>
                <a:lnTo>
                  <a:pt x="0" y="0"/>
                </a:lnTo>
                <a:lnTo>
                  <a:pt x="0" y="864095"/>
                </a:lnTo>
                <a:close/>
              </a:path>
            </a:pathLst>
          </a:custGeom>
          <a:solidFill>
            <a:srgbClr val="E6007D">
              <a:alpha val="5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4433442" y="5486400"/>
            <a:ext cx="4528185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Solar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Dryer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Dome </a:t>
            </a:r>
            <a:r>
              <a:rPr lang="en-US" sz="2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8 x 20</a:t>
            </a:r>
          </a:p>
          <a:p>
            <a:pPr marL="12700">
              <a:lnSpc>
                <a:spcPct val="100000"/>
              </a:lnSpc>
            </a:pPr>
            <a:r>
              <a:rPr sz="2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en-US" sz="2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PT </a:t>
            </a:r>
            <a:r>
              <a:rPr lang="en-US" sz="2800" b="1" spc="-5" dirty="0" err="1" smtClean="0">
                <a:solidFill>
                  <a:srgbClr val="FFFFFF"/>
                </a:solidFill>
                <a:latin typeface="Calibri"/>
                <a:cs typeface="Calibri"/>
              </a:rPr>
              <a:t>Haldin</a:t>
            </a:r>
            <a:r>
              <a:rPr lang="en-US" sz="2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 - Lampung</a:t>
            </a:r>
            <a:r>
              <a:rPr sz="2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33" y="6425081"/>
            <a:ext cx="2354580" cy="2100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53" y="152950"/>
            <a:ext cx="1267543" cy="59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5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GDKTX\Desktop\Photos &amp; Icons IB\IB Thailand Trip Banana Society\IMG_910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111" b="24000"/>
          <a:stretch/>
        </p:blipFill>
        <p:spPr bwMode="auto">
          <a:xfrm>
            <a:off x="0" y="1169390"/>
            <a:ext cx="9144000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4"/>
          <p:cNvSpPr/>
          <p:nvPr/>
        </p:nvSpPr>
        <p:spPr>
          <a:xfrm>
            <a:off x="4248403" y="5517235"/>
            <a:ext cx="4896485" cy="864235"/>
          </a:xfrm>
          <a:custGeom>
            <a:avLst/>
            <a:gdLst/>
            <a:ahLst/>
            <a:cxnLst/>
            <a:rect l="l" t="t" r="r" b="b"/>
            <a:pathLst>
              <a:path w="4896484" h="864235">
                <a:moveTo>
                  <a:pt x="0" y="864095"/>
                </a:moveTo>
                <a:lnTo>
                  <a:pt x="4896484" y="864095"/>
                </a:lnTo>
                <a:lnTo>
                  <a:pt x="4896484" y="0"/>
                </a:lnTo>
                <a:lnTo>
                  <a:pt x="0" y="0"/>
                </a:lnTo>
                <a:lnTo>
                  <a:pt x="0" y="864095"/>
                </a:lnTo>
                <a:close/>
              </a:path>
            </a:pathLst>
          </a:custGeom>
          <a:solidFill>
            <a:srgbClr val="E6007D">
              <a:alpha val="5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4433442" y="5486400"/>
            <a:ext cx="4528185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Solar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Dryer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Dome </a:t>
            </a:r>
            <a:r>
              <a:rPr lang="en-US" sz="2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8 x 27</a:t>
            </a:r>
          </a:p>
          <a:p>
            <a:pPr marL="12700">
              <a:lnSpc>
                <a:spcPct val="100000"/>
              </a:lnSpc>
            </a:pPr>
            <a:r>
              <a:rPr sz="2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en-US" sz="2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Thailand</a:t>
            </a:r>
            <a:r>
              <a:rPr sz="2800" b="1" spc="-5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33" y="6425081"/>
            <a:ext cx="2354580" cy="2100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53" y="152950"/>
            <a:ext cx="1267543" cy="59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6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0371"/>
            <a:ext cx="7886700" cy="1325563"/>
          </a:xfrm>
        </p:spPr>
        <p:txBody>
          <a:bodyPr/>
          <a:lstStyle/>
          <a:p>
            <a:r>
              <a:rPr lang="en-US" b="1" dirty="0" smtClean="0">
                <a:latin typeface="Bench Grinder Titling" panose="020B0606050000020004" pitchFamily="34" charset="0"/>
              </a:rPr>
              <a:t>Solar Dryer Dome</a:t>
            </a:r>
            <a:endParaRPr lang="en-US" b="1" dirty="0">
              <a:latin typeface="Bench Grinder Titling" panose="020B06060500000200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572000"/>
          </a:xfrm>
        </p:spPr>
        <p:txBody>
          <a:bodyPr/>
          <a:lstStyle/>
          <a:p>
            <a:pPr marL="0" indent="0">
              <a:buNone/>
            </a:pPr>
            <a:endParaRPr lang="en-US" sz="11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1800" dirty="0" err="1" smtClean="0">
                <a:latin typeface="Baskerville Old Face" panose="02020602080505020303" pitchFamily="18" charset="0"/>
              </a:rPr>
              <a:t>Diciptakan</a:t>
            </a:r>
            <a:r>
              <a:rPr lang="en-US" sz="1800" dirty="0" smtClean="0">
                <a:latin typeface="Baskerville Old Face" panose="02020602080505020303" pitchFamily="18" charset="0"/>
              </a:rPr>
              <a:t> </a:t>
            </a:r>
            <a:r>
              <a:rPr lang="en-US" sz="1800" dirty="0" err="1" smtClean="0">
                <a:latin typeface="Baskerville Old Face" panose="02020602080505020303" pitchFamily="18" charset="0"/>
              </a:rPr>
              <a:t>dan</a:t>
            </a:r>
            <a:r>
              <a:rPr lang="en-US" sz="1800" dirty="0" smtClean="0">
                <a:latin typeface="Baskerville Old Face" panose="02020602080505020303" pitchFamily="18" charset="0"/>
              </a:rPr>
              <a:t> </a:t>
            </a:r>
            <a:r>
              <a:rPr lang="en-US" sz="1800" dirty="0" err="1" smtClean="0">
                <a:latin typeface="Baskerville Old Face" panose="02020602080505020303" pitchFamily="18" charset="0"/>
              </a:rPr>
              <a:t>dikembangkan</a:t>
            </a:r>
            <a:r>
              <a:rPr lang="en-US" sz="1800" dirty="0" smtClean="0">
                <a:latin typeface="Baskerville Old Face" panose="02020602080505020303" pitchFamily="18" charset="0"/>
              </a:rPr>
              <a:t> </a:t>
            </a:r>
            <a:r>
              <a:rPr lang="en-US" sz="1800" dirty="0" err="1" smtClean="0">
                <a:latin typeface="Baskerville Old Face" panose="02020602080505020303" pitchFamily="18" charset="0"/>
              </a:rPr>
              <a:t>oleh</a:t>
            </a:r>
            <a:endParaRPr lang="en-US" sz="18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Baskerville Old Face" panose="02020602080505020303" pitchFamily="18" charset="0"/>
              </a:rPr>
              <a:t>Prof. </a:t>
            </a:r>
            <a:r>
              <a:rPr lang="en-US" sz="1800" dirty="0" err="1" smtClean="0">
                <a:latin typeface="Baskerville Old Face" panose="02020602080505020303" pitchFamily="18" charset="0"/>
              </a:rPr>
              <a:t>Serm</a:t>
            </a:r>
            <a:r>
              <a:rPr lang="en-US" sz="1800" dirty="0" smtClean="0">
                <a:latin typeface="Baskerville Old Face" panose="02020602080505020303" pitchFamily="18" charset="0"/>
              </a:rPr>
              <a:t> </a:t>
            </a:r>
            <a:r>
              <a:rPr lang="en-US" sz="1800" dirty="0" err="1" smtClean="0">
                <a:latin typeface="Baskerville Old Face" panose="02020602080505020303" pitchFamily="18" charset="0"/>
              </a:rPr>
              <a:t>Janjai</a:t>
            </a:r>
            <a:r>
              <a:rPr lang="en-US" sz="1800" dirty="0" smtClean="0">
                <a:latin typeface="Baskerville Old Face" panose="02020602080505020303" pitchFamily="18" charset="0"/>
              </a:rPr>
              <a:t>, </a:t>
            </a:r>
          </a:p>
          <a:p>
            <a:pPr marL="0" indent="0">
              <a:buNone/>
            </a:pPr>
            <a:r>
              <a:rPr lang="en-US" sz="1800" dirty="0" err="1" smtClean="0">
                <a:latin typeface="Baskerville Old Face" panose="02020602080505020303" pitchFamily="18" charset="0"/>
              </a:rPr>
              <a:t>Silpakorn</a:t>
            </a:r>
            <a:r>
              <a:rPr lang="en-US" sz="1800" dirty="0" smtClean="0">
                <a:latin typeface="Baskerville Old Face" panose="02020602080505020303" pitchFamily="18" charset="0"/>
              </a:rPr>
              <a:t> University, Thailand.</a:t>
            </a:r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0" indent="0" algn="r">
              <a:buNone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0" indent="0" algn="r">
              <a:buNone/>
            </a:pPr>
            <a:r>
              <a:rPr lang="en-US" sz="1800" dirty="0" err="1" smtClean="0">
                <a:latin typeface="Baskerville Old Face" panose="02020602080505020303" pitchFamily="18" charset="0"/>
              </a:rPr>
              <a:t>Atap</a:t>
            </a:r>
            <a:r>
              <a:rPr lang="en-US" sz="1800" dirty="0" smtClean="0">
                <a:latin typeface="Baskerville Old Face" panose="02020602080505020303" pitchFamily="18" charset="0"/>
              </a:rPr>
              <a:t> Solar Dryer Dome </a:t>
            </a:r>
            <a:r>
              <a:rPr lang="en-US" sz="1800" dirty="0" err="1" smtClean="0">
                <a:latin typeface="Baskerville Old Face" panose="02020602080505020303" pitchFamily="18" charset="0"/>
              </a:rPr>
              <a:t>terbuat</a:t>
            </a:r>
            <a:r>
              <a:rPr lang="en-US" sz="1800" dirty="0" smtClean="0">
                <a:latin typeface="Baskerville Old Face" panose="02020602080505020303" pitchFamily="18" charset="0"/>
              </a:rPr>
              <a:t> </a:t>
            </a:r>
            <a:r>
              <a:rPr lang="en-US" sz="1800" dirty="0" err="1" smtClean="0">
                <a:latin typeface="Baskerville Old Face" panose="02020602080505020303" pitchFamily="18" charset="0"/>
              </a:rPr>
              <a:t>dari</a:t>
            </a:r>
            <a:endParaRPr lang="en-US" sz="1800" dirty="0" smtClean="0">
              <a:latin typeface="Baskerville Old Face" panose="02020602080505020303" pitchFamily="18" charset="0"/>
            </a:endParaRPr>
          </a:p>
          <a:p>
            <a:pPr marL="0" indent="0" algn="r">
              <a:buNone/>
            </a:pPr>
            <a:r>
              <a:rPr lang="en-US" sz="1800" dirty="0" err="1" smtClean="0">
                <a:latin typeface="Baskerville Old Face" panose="02020602080505020303" pitchFamily="18" charset="0"/>
              </a:rPr>
              <a:t>Polikarbonat</a:t>
            </a:r>
            <a:r>
              <a:rPr lang="en-US" sz="1800" dirty="0" smtClean="0">
                <a:latin typeface="Baskerville Old Face" panose="02020602080505020303" pitchFamily="18" charset="0"/>
              </a:rPr>
              <a:t> </a:t>
            </a:r>
            <a:r>
              <a:rPr lang="en-US" sz="1800" dirty="0" err="1" smtClean="0">
                <a:latin typeface="Baskerville Old Face" panose="02020602080505020303" pitchFamily="18" charset="0"/>
              </a:rPr>
              <a:t>khusus</a:t>
            </a:r>
            <a:r>
              <a:rPr lang="en-US" sz="1800" dirty="0" smtClean="0">
                <a:latin typeface="Baskerville Old Face" panose="02020602080505020303" pitchFamily="18" charset="0"/>
              </a:rPr>
              <a:t> </a:t>
            </a:r>
            <a:r>
              <a:rPr lang="en-US" sz="1800" dirty="0" err="1" smtClean="0">
                <a:latin typeface="Baskerville Old Face" panose="02020602080505020303" pitchFamily="18" charset="0"/>
              </a:rPr>
              <a:t>pengeringan</a:t>
            </a:r>
            <a:r>
              <a:rPr lang="en-US" sz="1800" dirty="0" smtClean="0">
                <a:latin typeface="Baskerville Old Face" panose="02020602080505020303" pitchFamily="18" charset="0"/>
              </a:rPr>
              <a:t>.</a:t>
            </a:r>
          </a:p>
          <a:p>
            <a:pPr marL="0" indent="0" algn="r">
              <a:buNone/>
            </a:pPr>
            <a:r>
              <a:rPr lang="en-US" sz="1800" dirty="0" err="1" smtClean="0">
                <a:latin typeface="Baskerville Old Face" panose="02020602080505020303" pitchFamily="18" charset="0"/>
              </a:rPr>
              <a:t>Berbentuk</a:t>
            </a:r>
            <a:r>
              <a:rPr lang="en-US" sz="1800" dirty="0" smtClean="0">
                <a:latin typeface="Baskerville Old Face" panose="02020602080505020303" pitchFamily="18" charset="0"/>
              </a:rPr>
              <a:t> parabola </a:t>
            </a:r>
            <a:r>
              <a:rPr lang="en-US" sz="1800" dirty="0" err="1" smtClean="0">
                <a:latin typeface="Baskerville Old Face" panose="02020602080505020303" pitchFamily="18" charset="0"/>
              </a:rPr>
              <a:t>untuk</a:t>
            </a:r>
            <a:r>
              <a:rPr lang="en-US" sz="1800" dirty="0" smtClean="0">
                <a:latin typeface="Baskerville Old Face" panose="02020602080505020303" pitchFamily="18" charset="0"/>
              </a:rPr>
              <a:t> </a:t>
            </a:r>
            <a:r>
              <a:rPr lang="en-US" sz="1800" dirty="0" err="1" smtClean="0">
                <a:latin typeface="Baskerville Old Face" panose="02020602080505020303" pitchFamily="18" charset="0"/>
              </a:rPr>
              <a:t>membiarkan</a:t>
            </a:r>
            <a:r>
              <a:rPr lang="en-US" sz="1800" dirty="0" smtClean="0">
                <a:latin typeface="Baskerville Old Face" panose="02020602080505020303" pitchFamily="18" charset="0"/>
              </a:rPr>
              <a:t> </a:t>
            </a:r>
          </a:p>
          <a:p>
            <a:pPr marL="0" indent="0" algn="r">
              <a:buNone/>
            </a:pPr>
            <a:r>
              <a:rPr lang="en-US" sz="1800" dirty="0" err="1" smtClean="0">
                <a:latin typeface="Baskerville Old Face" panose="02020602080505020303" pitchFamily="18" charset="0"/>
              </a:rPr>
              <a:t>udara</a:t>
            </a:r>
            <a:r>
              <a:rPr lang="en-US" sz="1800" dirty="0" smtClean="0">
                <a:latin typeface="Baskerville Old Face" panose="02020602080505020303" pitchFamily="18" charset="0"/>
              </a:rPr>
              <a:t> </a:t>
            </a:r>
            <a:r>
              <a:rPr lang="en-US" sz="1800" dirty="0" err="1" smtClean="0">
                <a:latin typeface="Baskerville Old Face" panose="02020602080505020303" pitchFamily="18" charset="0"/>
              </a:rPr>
              <a:t>mengalir</a:t>
            </a:r>
            <a:r>
              <a:rPr lang="en-US" sz="1800" dirty="0" smtClean="0">
                <a:latin typeface="Baskerville Old Face" panose="02020602080505020303" pitchFamily="18" charset="0"/>
              </a:rPr>
              <a:t> (</a:t>
            </a:r>
            <a:r>
              <a:rPr lang="en-US" sz="1800" dirty="0" err="1" smtClean="0">
                <a:latin typeface="Baskerville Old Face" panose="02020602080505020303" pitchFamily="18" charset="0"/>
              </a:rPr>
              <a:t>secara</a:t>
            </a:r>
            <a:r>
              <a:rPr lang="en-US" sz="1800" dirty="0" smtClean="0">
                <a:latin typeface="Baskerville Old Face" panose="02020602080505020303" pitchFamily="18" charset="0"/>
              </a:rPr>
              <a:t> internal &amp; </a:t>
            </a:r>
            <a:r>
              <a:rPr lang="en-US" sz="1800" dirty="0" err="1" smtClean="0">
                <a:latin typeface="Baskerville Old Face" panose="02020602080505020303" pitchFamily="18" charset="0"/>
              </a:rPr>
              <a:t>eksternal</a:t>
            </a:r>
            <a:r>
              <a:rPr lang="en-US" sz="1800" dirty="0" smtClean="0">
                <a:latin typeface="Baskerville Old Face" panose="02020602080505020303" pitchFamily="18" charset="0"/>
              </a:rPr>
              <a:t>)</a:t>
            </a:r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4" name="object 9"/>
          <p:cNvSpPr/>
          <p:nvPr/>
        </p:nvSpPr>
        <p:spPr>
          <a:xfrm>
            <a:off x="5807820" y="1690689"/>
            <a:ext cx="1412130" cy="13600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0"/>
          <p:cNvSpPr/>
          <p:nvPr/>
        </p:nvSpPr>
        <p:spPr>
          <a:xfrm>
            <a:off x="7238398" y="1690689"/>
            <a:ext cx="1295400" cy="1310212"/>
          </a:xfrm>
          <a:prstGeom prst="rect">
            <a:avLst/>
          </a:prstGeom>
          <a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backgroundMark x1="28947" y1="31088" x2="28947" y2="31088"/>
                          <a14:backgroundMark x1="62632" y1="20207" x2="62632" y2="20207"/>
                          <a14:backgroundMark x1="75789" y1="31606" x2="75789" y2="3160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ight Arrow 7"/>
          <p:cNvSpPr/>
          <p:nvPr/>
        </p:nvSpPr>
        <p:spPr>
          <a:xfrm>
            <a:off x="4419600" y="1969739"/>
            <a:ext cx="638499" cy="85968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flipH="1">
            <a:off x="4472149" y="4064493"/>
            <a:ext cx="533400" cy="85968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4" y="3429000"/>
            <a:ext cx="4199466" cy="2362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33" y="6425081"/>
            <a:ext cx="2354580" cy="2100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423" y="112637"/>
            <a:ext cx="1267543" cy="59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7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335" y="457186"/>
            <a:ext cx="4521333" cy="50292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Polikarbonat</a:t>
            </a:r>
            <a:r>
              <a:rPr lang="en-US" b="1" dirty="0"/>
              <a:t> </a:t>
            </a:r>
            <a:r>
              <a:rPr lang="en-US" b="1" dirty="0" err="1"/>
              <a:t>Khusus</a:t>
            </a:r>
            <a:r>
              <a:rPr lang="en-US" b="1" dirty="0"/>
              <a:t> </a:t>
            </a:r>
            <a:r>
              <a:rPr lang="en-US" b="1" dirty="0" err="1"/>
              <a:t>Pengeringan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1" t="20833" r="42275" b="12500"/>
          <a:stretch/>
        </p:blipFill>
        <p:spPr>
          <a:xfrm>
            <a:off x="5082005" y="1299386"/>
            <a:ext cx="3821363" cy="4703213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3400" y="1215197"/>
            <a:ext cx="4662504" cy="2743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dirty="0"/>
              <a:t>Solar Dryer Dome </a:t>
            </a:r>
            <a:r>
              <a:rPr lang="en-US" sz="1800" dirty="0" err="1"/>
              <a:t>menggunakan</a:t>
            </a:r>
            <a:r>
              <a:rPr lang="en-US" sz="1800" dirty="0"/>
              <a:t> </a:t>
            </a:r>
            <a:r>
              <a:rPr lang="en-US" sz="1800" dirty="0" err="1"/>
              <a:t>polikarbonat</a:t>
            </a:r>
            <a:r>
              <a:rPr lang="en-US" sz="1800" dirty="0"/>
              <a:t> </a:t>
            </a:r>
            <a:r>
              <a:rPr lang="en-US" sz="1800" dirty="0" err="1"/>
              <a:t>khusus</a:t>
            </a:r>
            <a:r>
              <a:rPr lang="en-US" sz="1800" dirty="0"/>
              <a:t> </a:t>
            </a:r>
            <a:r>
              <a:rPr lang="en-US" sz="1800" dirty="0" err="1"/>
              <a:t>pengeringan</a:t>
            </a:r>
            <a:r>
              <a:rPr lang="en-US" sz="1800" dirty="0"/>
              <a:t>. </a:t>
            </a:r>
            <a:r>
              <a:rPr lang="en-US" sz="1800" dirty="0" err="1"/>
              <a:t>Polikarbonat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di </a:t>
            </a:r>
            <a:r>
              <a:rPr lang="en-US" sz="1800" dirty="0" err="1"/>
              <a:t>produksi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formula anti </a:t>
            </a:r>
            <a:r>
              <a:rPr lang="en-US" sz="1800" dirty="0" err="1"/>
              <a:t>sinar</a:t>
            </a:r>
            <a:r>
              <a:rPr lang="en-US" sz="1800" dirty="0"/>
              <a:t> UV 98% </a:t>
            </a:r>
            <a:r>
              <a:rPr lang="en-US" sz="1800" dirty="0" err="1"/>
              <a:t>dan</a:t>
            </a:r>
            <a:r>
              <a:rPr lang="en-US" sz="1800" dirty="0"/>
              <a:t> optical </a:t>
            </a:r>
            <a:r>
              <a:rPr lang="en-US" sz="1800" dirty="0" err="1"/>
              <a:t>khusus</a:t>
            </a:r>
            <a:r>
              <a:rPr lang="en-US" sz="1800" dirty="0"/>
              <a:t> </a:t>
            </a:r>
            <a:r>
              <a:rPr lang="en-US" sz="1800" dirty="0" err="1"/>
              <a:t>supaya</a:t>
            </a:r>
            <a:r>
              <a:rPr lang="en-US" sz="1800" dirty="0"/>
              <a:t> </a:t>
            </a:r>
            <a:r>
              <a:rPr lang="en-US" sz="1800" dirty="0" err="1"/>
              <a:t>panas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terserap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tersebar</a:t>
            </a:r>
            <a:r>
              <a:rPr lang="en-US" sz="1800" dirty="0"/>
              <a:t> </a:t>
            </a:r>
            <a:r>
              <a:rPr lang="en-US" sz="1800" dirty="0" err="1"/>
              <a:t>merata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Solar Dryer Dome. </a:t>
            </a:r>
            <a:r>
              <a:rPr lang="en-US" sz="1800" dirty="0" err="1"/>
              <a:t>Originalitas</a:t>
            </a:r>
            <a:r>
              <a:rPr lang="en-US" sz="1800" dirty="0"/>
              <a:t> </a:t>
            </a:r>
            <a:r>
              <a:rPr lang="en-US" sz="1800" dirty="0" err="1"/>
              <a:t>Polikarbonat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di </a:t>
            </a:r>
            <a:r>
              <a:rPr lang="en-US" sz="1800" dirty="0" err="1"/>
              <a:t>lihat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masking </a:t>
            </a:r>
            <a:r>
              <a:rPr lang="en-US" sz="1800" dirty="0" err="1"/>
              <a:t>khusus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logo </a:t>
            </a:r>
            <a:r>
              <a:rPr lang="en-US" sz="1800" dirty="0" err="1"/>
              <a:t>dan</a:t>
            </a:r>
            <a:r>
              <a:rPr lang="en-US" sz="1800" dirty="0"/>
              <a:t> Inkjet yang </a:t>
            </a:r>
            <a:r>
              <a:rPr lang="en-US" sz="1800" dirty="0" err="1"/>
              <a:t>bertuliskan</a:t>
            </a:r>
            <a:r>
              <a:rPr lang="en-US" sz="1800" dirty="0"/>
              <a:t> Solar Dryer Dome. </a:t>
            </a:r>
            <a:r>
              <a:rPr lang="en-US" sz="1800" dirty="0" err="1"/>
              <a:t>Polikarbonat</a:t>
            </a:r>
            <a:r>
              <a:rPr lang="en-US" sz="1800" dirty="0"/>
              <a:t> Solar Dryer Dome </a:t>
            </a:r>
            <a:r>
              <a:rPr lang="en-US" sz="1800" dirty="0" err="1"/>
              <a:t>garansi</a:t>
            </a:r>
            <a:r>
              <a:rPr lang="en-US" sz="1800" dirty="0"/>
              <a:t> 10 </a:t>
            </a:r>
            <a:r>
              <a:rPr lang="en-US" sz="1800" dirty="0" err="1" smtClean="0"/>
              <a:t>tahun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6" y="3748235"/>
            <a:ext cx="1920241" cy="301666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464067" y="6205294"/>
            <a:ext cx="3705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833971" y="5775495"/>
            <a:ext cx="1878129" cy="85959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Bahnschrift Light" panose="020B0502040204020203" pitchFamily="34" charset="0"/>
              </a:rPr>
              <a:t>Trademark </a:t>
            </a:r>
          </a:p>
          <a:p>
            <a:pPr algn="ctr"/>
            <a:r>
              <a:rPr lang="en-US" sz="1600" dirty="0" smtClean="0">
                <a:latin typeface="Bahnschrift Light" panose="020B0502040204020203" pitchFamily="34" charset="0"/>
              </a:rPr>
              <a:t>Solar Dryer Dome</a:t>
            </a:r>
          </a:p>
          <a:p>
            <a:pPr algn="ctr"/>
            <a:r>
              <a:rPr lang="en-US" sz="1600" dirty="0" smtClean="0">
                <a:latin typeface="Bahnschrift Light" panose="020B0502040204020203" pitchFamily="34" charset="0"/>
              </a:rPr>
              <a:t>No. IDM00707216</a:t>
            </a:r>
            <a:endParaRPr lang="en-US" sz="1600" dirty="0">
              <a:latin typeface="Bahnschrift Light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33" y="6425081"/>
            <a:ext cx="2354580" cy="2100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423" y="112637"/>
            <a:ext cx="1267543" cy="59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01095" y="362437"/>
            <a:ext cx="7058024" cy="964251"/>
          </a:xfrm>
        </p:spPr>
        <p:txBody>
          <a:bodyPr>
            <a:noAutofit/>
          </a:bodyPr>
          <a:lstStyle/>
          <a:p>
            <a:r>
              <a:rPr lang="id-ID" sz="3600" b="1" dirty="0" smtClean="0">
                <a:solidFill>
                  <a:schemeClr val="bg1">
                    <a:lumMod val="50000"/>
                  </a:schemeClr>
                </a:solidFill>
              </a:rPr>
              <a:t>Sudah Lebih dari</a:t>
            </a: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 700 </a:t>
            </a:r>
            <a:r>
              <a:rPr lang="id-ID" sz="3600" b="1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sz="3600" b="1" dirty="0" err="1" smtClean="0">
                <a:solidFill>
                  <a:schemeClr val="bg1">
                    <a:lumMod val="50000"/>
                  </a:schemeClr>
                </a:solidFill>
              </a:rPr>
              <a:t>olar</a:t>
            </a: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3600" b="1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sz="3600" b="1" dirty="0" err="1" smtClean="0">
                <a:solidFill>
                  <a:schemeClr val="bg1">
                    <a:lumMod val="50000"/>
                  </a:schemeClr>
                </a:solidFill>
              </a:rPr>
              <a:t>ryer</a:t>
            </a: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3600" b="1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sz="3600" b="1" dirty="0" err="1" smtClean="0">
                <a:solidFill>
                  <a:schemeClr val="bg1">
                    <a:lumMod val="50000"/>
                  </a:schemeClr>
                </a:solidFill>
              </a:rPr>
              <a:t>ome</a:t>
            </a:r>
            <a:r>
              <a:rPr lang="id-ID" sz="3600" b="1" dirty="0" smtClean="0">
                <a:solidFill>
                  <a:schemeClr val="bg1">
                    <a:lumMod val="50000"/>
                  </a:schemeClr>
                </a:solidFill>
              </a:rPr>
              <a:t> dibangun</a:t>
            </a: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3600" b="1" dirty="0" smtClean="0">
                <a:solidFill>
                  <a:schemeClr val="bg1">
                    <a:lumMod val="50000"/>
                  </a:schemeClr>
                </a:solidFill>
              </a:rPr>
              <a:t>di</a:t>
            </a: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3600" b="1" dirty="0" smtClean="0">
                <a:solidFill>
                  <a:schemeClr val="bg1">
                    <a:lumMod val="50000"/>
                  </a:schemeClr>
                </a:solidFill>
              </a:rPr>
              <a:t>Asia Tenggara</a:t>
            </a:r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1" name="Gruppieren 37"/>
          <p:cNvGrpSpPr/>
          <p:nvPr/>
        </p:nvGrpSpPr>
        <p:grpSpPr bwMode="gray">
          <a:xfrm>
            <a:off x="510018" y="1674691"/>
            <a:ext cx="8256029" cy="5063503"/>
            <a:chOff x="-139700" y="-1628775"/>
            <a:chExt cx="8972550" cy="7893050"/>
          </a:xfr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2" name="Freeform 8"/>
            <p:cNvSpPr>
              <a:spLocks noEditPoints="1"/>
            </p:cNvSpPr>
            <p:nvPr/>
          </p:nvSpPr>
          <p:spPr bwMode="gray">
            <a:xfrm>
              <a:off x="4513262" y="347662"/>
              <a:ext cx="1827213" cy="3003550"/>
            </a:xfrm>
            <a:custGeom>
              <a:avLst/>
              <a:gdLst>
                <a:gd name="T0" fmla="*/ 475 w 487"/>
                <a:gd name="T1" fmla="*/ 801 h 801"/>
                <a:gd name="T2" fmla="*/ 476 w 487"/>
                <a:gd name="T3" fmla="*/ 763 h 801"/>
                <a:gd name="T4" fmla="*/ 395 w 487"/>
                <a:gd name="T5" fmla="*/ 758 h 801"/>
                <a:gd name="T6" fmla="*/ 187 w 487"/>
                <a:gd name="T7" fmla="*/ 700 h 801"/>
                <a:gd name="T8" fmla="*/ 175 w 487"/>
                <a:gd name="T9" fmla="*/ 693 h 801"/>
                <a:gd name="T10" fmla="*/ 346 w 487"/>
                <a:gd name="T11" fmla="*/ 393 h 801"/>
                <a:gd name="T12" fmla="*/ 408 w 487"/>
                <a:gd name="T13" fmla="*/ 418 h 801"/>
                <a:gd name="T14" fmla="*/ 321 w 487"/>
                <a:gd name="T15" fmla="*/ 337 h 801"/>
                <a:gd name="T16" fmla="*/ 325 w 487"/>
                <a:gd name="T17" fmla="*/ 499 h 801"/>
                <a:gd name="T18" fmla="*/ 301 w 487"/>
                <a:gd name="T19" fmla="*/ 414 h 801"/>
                <a:gd name="T20" fmla="*/ 358 w 487"/>
                <a:gd name="T21" fmla="*/ 492 h 801"/>
                <a:gd name="T22" fmla="*/ 337 w 487"/>
                <a:gd name="T23" fmla="*/ 494 h 801"/>
                <a:gd name="T24" fmla="*/ 360 w 487"/>
                <a:gd name="T25" fmla="*/ 416 h 801"/>
                <a:gd name="T26" fmla="*/ 352 w 487"/>
                <a:gd name="T27" fmla="*/ 436 h 801"/>
                <a:gd name="T28" fmla="*/ 391 w 487"/>
                <a:gd name="T29" fmla="*/ 441 h 801"/>
                <a:gd name="T30" fmla="*/ 103 w 487"/>
                <a:gd name="T31" fmla="*/ 405 h 801"/>
                <a:gd name="T32" fmla="*/ 79 w 487"/>
                <a:gd name="T33" fmla="*/ 472 h 801"/>
                <a:gd name="T34" fmla="*/ 55 w 487"/>
                <a:gd name="T35" fmla="*/ 514 h 801"/>
                <a:gd name="T36" fmla="*/ 31 w 487"/>
                <a:gd name="T37" fmla="*/ 557 h 801"/>
                <a:gd name="T38" fmla="*/ 71 w 487"/>
                <a:gd name="T39" fmla="*/ 503 h 801"/>
                <a:gd name="T40" fmla="*/ 117 w 487"/>
                <a:gd name="T41" fmla="*/ 403 h 801"/>
                <a:gd name="T42" fmla="*/ 259 w 487"/>
                <a:gd name="T43" fmla="*/ 679 h 801"/>
                <a:gd name="T44" fmla="*/ 451 w 487"/>
                <a:gd name="T45" fmla="*/ 560 h 801"/>
                <a:gd name="T46" fmla="*/ 413 w 487"/>
                <a:gd name="T47" fmla="*/ 526 h 801"/>
                <a:gd name="T48" fmla="*/ 362 w 487"/>
                <a:gd name="T49" fmla="*/ 552 h 801"/>
                <a:gd name="T50" fmla="*/ 307 w 487"/>
                <a:gd name="T51" fmla="*/ 568 h 801"/>
                <a:gd name="T52" fmla="*/ 251 w 487"/>
                <a:gd name="T53" fmla="*/ 627 h 801"/>
                <a:gd name="T54" fmla="*/ 287 w 487"/>
                <a:gd name="T55" fmla="*/ 643 h 801"/>
                <a:gd name="T56" fmla="*/ 340 w 487"/>
                <a:gd name="T57" fmla="*/ 657 h 801"/>
                <a:gd name="T58" fmla="*/ 413 w 487"/>
                <a:gd name="T59" fmla="*/ 701 h 801"/>
                <a:gd name="T60" fmla="*/ 430 w 487"/>
                <a:gd name="T61" fmla="*/ 693 h 801"/>
                <a:gd name="T62" fmla="*/ 444 w 487"/>
                <a:gd name="T63" fmla="*/ 676 h 801"/>
                <a:gd name="T64" fmla="*/ 451 w 487"/>
                <a:gd name="T65" fmla="*/ 560 h 801"/>
                <a:gd name="T66" fmla="*/ 286 w 487"/>
                <a:gd name="T67" fmla="*/ 309 h 801"/>
                <a:gd name="T68" fmla="*/ 259 w 487"/>
                <a:gd name="T69" fmla="*/ 240 h 801"/>
                <a:gd name="T70" fmla="*/ 184 w 487"/>
                <a:gd name="T71" fmla="*/ 201 h 801"/>
                <a:gd name="T72" fmla="*/ 193 w 487"/>
                <a:gd name="T73" fmla="*/ 93 h 801"/>
                <a:gd name="T74" fmla="*/ 184 w 487"/>
                <a:gd name="T75" fmla="*/ 16 h 801"/>
                <a:gd name="T76" fmla="*/ 126 w 487"/>
                <a:gd name="T77" fmla="*/ 10 h 801"/>
                <a:gd name="T78" fmla="*/ 100 w 487"/>
                <a:gd name="T79" fmla="*/ 53 h 801"/>
                <a:gd name="T80" fmla="*/ 112 w 487"/>
                <a:gd name="T81" fmla="*/ 109 h 801"/>
                <a:gd name="T82" fmla="*/ 92 w 487"/>
                <a:gd name="T83" fmla="*/ 152 h 801"/>
                <a:gd name="T84" fmla="*/ 135 w 487"/>
                <a:gd name="T85" fmla="*/ 233 h 801"/>
                <a:gd name="T86" fmla="*/ 219 w 487"/>
                <a:gd name="T87" fmla="*/ 274 h 801"/>
                <a:gd name="T88" fmla="*/ 146 w 487"/>
                <a:gd name="T89" fmla="*/ 285 h 801"/>
                <a:gd name="T90" fmla="*/ 197 w 487"/>
                <a:gd name="T91" fmla="*/ 339 h 801"/>
                <a:gd name="T92" fmla="*/ 232 w 487"/>
                <a:gd name="T93" fmla="*/ 434 h 801"/>
                <a:gd name="T94" fmla="*/ 271 w 487"/>
                <a:gd name="T95" fmla="*/ 463 h 801"/>
                <a:gd name="T96" fmla="*/ 273 w 487"/>
                <a:gd name="T97" fmla="*/ 535 h 801"/>
                <a:gd name="T98" fmla="*/ 295 w 487"/>
                <a:gd name="T99" fmla="*/ 431 h 801"/>
                <a:gd name="T100" fmla="*/ 249 w 487"/>
                <a:gd name="T101" fmla="*/ 378 h 801"/>
                <a:gd name="T102" fmla="*/ 232 w 487"/>
                <a:gd name="T103" fmla="*/ 434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7" h="801">
                  <a:moveTo>
                    <a:pt x="476" y="763"/>
                  </a:moveTo>
                  <a:cubicBezTo>
                    <a:pt x="472" y="782"/>
                    <a:pt x="472" y="782"/>
                    <a:pt x="472" y="782"/>
                  </a:cubicBezTo>
                  <a:cubicBezTo>
                    <a:pt x="475" y="801"/>
                    <a:pt x="475" y="801"/>
                    <a:pt x="475" y="801"/>
                  </a:cubicBezTo>
                  <a:cubicBezTo>
                    <a:pt x="487" y="791"/>
                    <a:pt x="487" y="791"/>
                    <a:pt x="487" y="791"/>
                  </a:cubicBezTo>
                  <a:cubicBezTo>
                    <a:pt x="487" y="763"/>
                    <a:pt x="487" y="763"/>
                    <a:pt x="487" y="763"/>
                  </a:cubicBezTo>
                  <a:lnTo>
                    <a:pt x="476" y="763"/>
                  </a:lnTo>
                  <a:close/>
                  <a:moveTo>
                    <a:pt x="399" y="785"/>
                  </a:moveTo>
                  <a:cubicBezTo>
                    <a:pt x="410" y="763"/>
                    <a:pt x="410" y="763"/>
                    <a:pt x="410" y="763"/>
                  </a:cubicBezTo>
                  <a:cubicBezTo>
                    <a:pt x="395" y="758"/>
                    <a:pt x="395" y="758"/>
                    <a:pt x="395" y="758"/>
                  </a:cubicBezTo>
                  <a:lnTo>
                    <a:pt x="399" y="785"/>
                  </a:lnTo>
                  <a:close/>
                  <a:moveTo>
                    <a:pt x="175" y="693"/>
                  </a:moveTo>
                  <a:cubicBezTo>
                    <a:pt x="187" y="700"/>
                    <a:pt x="187" y="700"/>
                    <a:pt x="187" y="700"/>
                  </a:cubicBezTo>
                  <a:cubicBezTo>
                    <a:pt x="199" y="682"/>
                    <a:pt x="199" y="682"/>
                    <a:pt x="199" y="682"/>
                  </a:cubicBezTo>
                  <a:cubicBezTo>
                    <a:pt x="182" y="672"/>
                    <a:pt x="182" y="672"/>
                    <a:pt x="182" y="672"/>
                  </a:cubicBezTo>
                  <a:lnTo>
                    <a:pt x="175" y="693"/>
                  </a:lnTo>
                  <a:close/>
                  <a:moveTo>
                    <a:pt x="345" y="372"/>
                  </a:moveTo>
                  <a:cubicBezTo>
                    <a:pt x="370" y="385"/>
                    <a:pt x="370" y="385"/>
                    <a:pt x="370" y="385"/>
                  </a:cubicBezTo>
                  <a:cubicBezTo>
                    <a:pt x="370" y="401"/>
                    <a:pt x="346" y="393"/>
                    <a:pt x="346" y="393"/>
                  </a:cubicBezTo>
                  <a:cubicBezTo>
                    <a:pt x="389" y="427"/>
                    <a:pt x="389" y="427"/>
                    <a:pt x="389" y="427"/>
                  </a:cubicBezTo>
                  <a:cubicBezTo>
                    <a:pt x="391" y="413"/>
                    <a:pt x="391" y="413"/>
                    <a:pt x="391" y="413"/>
                  </a:cubicBezTo>
                  <a:cubicBezTo>
                    <a:pt x="408" y="418"/>
                    <a:pt x="408" y="418"/>
                    <a:pt x="408" y="418"/>
                  </a:cubicBezTo>
                  <a:cubicBezTo>
                    <a:pt x="394" y="395"/>
                    <a:pt x="394" y="395"/>
                    <a:pt x="394" y="395"/>
                  </a:cubicBezTo>
                  <a:cubicBezTo>
                    <a:pt x="394" y="395"/>
                    <a:pt x="391" y="370"/>
                    <a:pt x="379" y="357"/>
                  </a:cubicBezTo>
                  <a:cubicBezTo>
                    <a:pt x="367" y="344"/>
                    <a:pt x="328" y="321"/>
                    <a:pt x="321" y="337"/>
                  </a:cubicBezTo>
                  <a:cubicBezTo>
                    <a:pt x="312" y="357"/>
                    <a:pt x="345" y="372"/>
                    <a:pt x="345" y="372"/>
                  </a:cubicBezTo>
                  <a:close/>
                  <a:moveTo>
                    <a:pt x="318" y="445"/>
                  </a:moveTo>
                  <a:cubicBezTo>
                    <a:pt x="325" y="499"/>
                    <a:pt x="325" y="499"/>
                    <a:pt x="325" y="499"/>
                  </a:cubicBezTo>
                  <a:cubicBezTo>
                    <a:pt x="333" y="449"/>
                    <a:pt x="333" y="449"/>
                    <a:pt x="333" y="449"/>
                  </a:cubicBezTo>
                  <a:cubicBezTo>
                    <a:pt x="316" y="414"/>
                    <a:pt x="316" y="414"/>
                    <a:pt x="316" y="414"/>
                  </a:cubicBezTo>
                  <a:cubicBezTo>
                    <a:pt x="301" y="414"/>
                    <a:pt x="301" y="414"/>
                    <a:pt x="301" y="414"/>
                  </a:cubicBezTo>
                  <a:lnTo>
                    <a:pt x="318" y="445"/>
                  </a:lnTo>
                  <a:close/>
                  <a:moveTo>
                    <a:pt x="337" y="494"/>
                  </a:moveTo>
                  <a:cubicBezTo>
                    <a:pt x="358" y="492"/>
                    <a:pt x="358" y="492"/>
                    <a:pt x="358" y="492"/>
                  </a:cubicBezTo>
                  <a:cubicBezTo>
                    <a:pt x="361" y="475"/>
                    <a:pt x="361" y="475"/>
                    <a:pt x="361" y="475"/>
                  </a:cubicBezTo>
                  <a:cubicBezTo>
                    <a:pt x="343" y="469"/>
                    <a:pt x="343" y="469"/>
                    <a:pt x="343" y="469"/>
                  </a:cubicBezTo>
                  <a:lnTo>
                    <a:pt x="337" y="494"/>
                  </a:lnTo>
                  <a:close/>
                  <a:moveTo>
                    <a:pt x="391" y="441"/>
                  </a:moveTo>
                  <a:cubicBezTo>
                    <a:pt x="372" y="434"/>
                    <a:pt x="372" y="434"/>
                    <a:pt x="372" y="434"/>
                  </a:cubicBezTo>
                  <a:cubicBezTo>
                    <a:pt x="372" y="434"/>
                    <a:pt x="364" y="424"/>
                    <a:pt x="360" y="416"/>
                  </a:cubicBezTo>
                  <a:cubicBezTo>
                    <a:pt x="357" y="408"/>
                    <a:pt x="333" y="413"/>
                    <a:pt x="333" y="413"/>
                  </a:cubicBezTo>
                  <a:cubicBezTo>
                    <a:pt x="336" y="442"/>
                    <a:pt x="336" y="442"/>
                    <a:pt x="336" y="442"/>
                  </a:cubicBezTo>
                  <a:cubicBezTo>
                    <a:pt x="352" y="436"/>
                    <a:pt x="352" y="436"/>
                    <a:pt x="352" y="436"/>
                  </a:cubicBezTo>
                  <a:cubicBezTo>
                    <a:pt x="358" y="452"/>
                    <a:pt x="358" y="452"/>
                    <a:pt x="358" y="452"/>
                  </a:cubicBezTo>
                  <a:cubicBezTo>
                    <a:pt x="391" y="477"/>
                    <a:pt x="391" y="477"/>
                    <a:pt x="391" y="477"/>
                  </a:cubicBezTo>
                  <a:lnTo>
                    <a:pt x="391" y="441"/>
                  </a:lnTo>
                  <a:close/>
                  <a:moveTo>
                    <a:pt x="117" y="403"/>
                  </a:moveTo>
                  <a:cubicBezTo>
                    <a:pt x="107" y="388"/>
                    <a:pt x="107" y="388"/>
                    <a:pt x="107" y="388"/>
                  </a:cubicBezTo>
                  <a:cubicBezTo>
                    <a:pt x="103" y="405"/>
                    <a:pt x="103" y="405"/>
                    <a:pt x="103" y="405"/>
                  </a:cubicBezTo>
                  <a:cubicBezTo>
                    <a:pt x="103" y="405"/>
                    <a:pt x="84" y="421"/>
                    <a:pt x="91" y="436"/>
                  </a:cubicBezTo>
                  <a:cubicBezTo>
                    <a:pt x="98" y="450"/>
                    <a:pt x="115" y="450"/>
                    <a:pt x="105" y="457"/>
                  </a:cubicBezTo>
                  <a:cubicBezTo>
                    <a:pt x="95" y="463"/>
                    <a:pt x="79" y="472"/>
                    <a:pt x="79" y="472"/>
                  </a:cubicBezTo>
                  <a:cubicBezTo>
                    <a:pt x="72" y="490"/>
                    <a:pt x="72" y="490"/>
                    <a:pt x="72" y="490"/>
                  </a:cubicBezTo>
                  <a:cubicBezTo>
                    <a:pt x="57" y="499"/>
                    <a:pt x="57" y="499"/>
                    <a:pt x="57" y="499"/>
                  </a:cubicBezTo>
                  <a:cubicBezTo>
                    <a:pt x="57" y="499"/>
                    <a:pt x="62" y="508"/>
                    <a:pt x="55" y="514"/>
                  </a:cubicBezTo>
                  <a:cubicBezTo>
                    <a:pt x="48" y="521"/>
                    <a:pt x="23" y="532"/>
                    <a:pt x="23" y="532"/>
                  </a:cubicBezTo>
                  <a:cubicBezTo>
                    <a:pt x="23" y="532"/>
                    <a:pt x="0" y="568"/>
                    <a:pt x="11" y="576"/>
                  </a:cubicBezTo>
                  <a:cubicBezTo>
                    <a:pt x="31" y="557"/>
                    <a:pt x="31" y="557"/>
                    <a:pt x="31" y="557"/>
                  </a:cubicBezTo>
                  <a:cubicBezTo>
                    <a:pt x="31" y="557"/>
                    <a:pt x="28" y="542"/>
                    <a:pt x="36" y="542"/>
                  </a:cubicBezTo>
                  <a:cubicBezTo>
                    <a:pt x="45" y="542"/>
                    <a:pt x="55" y="539"/>
                    <a:pt x="62" y="534"/>
                  </a:cubicBezTo>
                  <a:cubicBezTo>
                    <a:pt x="69" y="529"/>
                    <a:pt x="62" y="513"/>
                    <a:pt x="71" y="503"/>
                  </a:cubicBezTo>
                  <a:cubicBezTo>
                    <a:pt x="79" y="493"/>
                    <a:pt x="127" y="478"/>
                    <a:pt x="127" y="467"/>
                  </a:cubicBezTo>
                  <a:cubicBezTo>
                    <a:pt x="127" y="455"/>
                    <a:pt x="117" y="444"/>
                    <a:pt x="115" y="434"/>
                  </a:cubicBezTo>
                  <a:cubicBezTo>
                    <a:pt x="114" y="424"/>
                    <a:pt x="117" y="403"/>
                    <a:pt x="117" y="403"/>
                  </a:cubicBezTo>
                  <a:close/>
                  <a:moveTo>
                    <a:pt x="232" y="684"/>
                  </a:moveTo>
                  <a:cubicBezTo>
                    <a:pt x="257" y="706"/>
                    <a:pt x="257" y="706"/>
                    <a:pt x="257" y="706"/>
                  </a:cubicBezTo>
                  <a:cubicBezTo>
                    <a:pt x="259" y="679"/>
                    <a:pt x="259" y="679"/>
                    <a:pt x="259" y="679"/>
                  </a:cubicBezTo>
                  <a:cubicBezTo>
                    <a:pt x="244" y="668"/>
                    <a:pt x="244" y="668"/>
                    <a:pt x="244" y="668"/>
                  </a:cubicBezTo>
                  <a:lnTo>
                    <a:pt x="232" y="684"/>
                  </a:lnTo>
                  <a:close/>
                  <a:moveTo>
                    <a:pt x="451" y="560"/>
                  </a:moveTo>
                  <a:cubicBezTo>
                    <a:pt x="451" y="560"/>
                    <a:pt x="451" y="529"/>
                    <a:pt x="441" y="524"/>
                  </a:cubicBezTo>
                  <a:cubicBezTo>
                    <a:pt x="430" y="519"/>
                    <a:pt x="405" y="483"/>
                    <a:pt x="396" y="491"/>
                  </a:cubicBezTo>
                  <a:cubicBezTo>
                    <a:pt x="388" y="499"/>
                    <a:pt x="420" y="522"/>
                    <a:pt x="413" y="526"/>
                  </a:cubicBezTo>
                  <a:cubicBezTo>
                    <a:pt x="406" y="529"/>
                    <a:pt x="376" y="532"/>
                    <a:pt x="376" y="532"/>
                  </a:cubicBezTo>
                  <a:cubicBezTo>
                    <a:pt x="376" y="553"/>
                    <a:pt x="376" y="553"/>
                    <a:pt x="376" y="553"/>
                  </a:cubicBezTo>
                  <a:cubicBezTo>
                    <a:pt x="362" y="552"/>
                    <a:pt x="362" y="552"/>
                    <a:pt x="362" y="552"/>
                  </a:cubicBezTo>
                  <a:cubicBezTo>
                    <a:pt x="358" y="567"/>
                    <a:pt x="358" y="567"/>
                    <a:pt x="358" y="567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341" y="576"/>
                    <a:pt x="316" y="560"/>
                    <a:pt x="307" y="568"/>
                  </a:cubicBezTo>
                  <a:cubicBezTo>
                    <a:pt x="299" y="576"/>
                    <a:pt x="283" y="604"/>
                    <a:pt x="283" y="604"/>
                  </a:cubicBezTo>
                  <a:cubicBezTo>
                    <a:pt x="283" y="604"/>
                    <a:pt x="273" y="585"/>
                    <a:pt x="268" y="594"/>
                  </a:cubicBezTo>
                  <a:cubicBezTo>
                    <a:pt x="263" y="604"/>
                    <a:pt x="251" y="627"/>
                    <a:pt x="251" y="627"/>
                  </a:cubicBezTo>
                  <a:cubicBezTo>
                    <a:pt x="264" y="640"/>
                    <a:pt x="264" y="640"/>
                    <a:pt x="264" y="640"/>
                  </a:cubicBezTo>
                  <a:cubicBezTo>
                    <a:pt x="278" y="627"/>
                    <a:pt x="278" y="627"/>
                    <a:pt x="278" y="627"/>
                  </a:cubicBezTo>
                  <a:cubicBezTo>
                    <a:pt x="287" y="643"/>
                    <a:pt x="287" y="643"/>
                    <a:pt x="287" y="643"/>
                  </a:cubicBezTo>
                  <a:cubicBezTo>
                    <a:pt x="287" y="643"/>
                    <a:pt x="314" y="621"/>
                    <a:pt x="321" y="621"/>
                  </a:cubicBezTo>
                  <a:cubicBezTo>
                    <a:pt x="328" y="621"/>
                    <a:pt x="350" y="642"/>
                    <a:pt x="350" y="642"/>
                  </a:cubicBezTo>
                  <a:cubicBezTo>
                    <a:pt x="350" y="642"/>
                    <a:pt x="340" y="648"/>
                    <a:pt x="340" y="657"/>
                  </a:cubicBezTo>
                  <a:cubicBezTo>
                    <a:pt x="340" y="665"/>
                    <a:pt x="358" y="701"/>
                    <a:pt x="367" y="704"/>
                  </a:cubicBezTo>
                  <a:cubicBezTo>
                    <a:pt x="376" y="707"/>
                    <a:pt x="400" y="714"/>
                    <a:pt x="400" y="714"/>
                  </a:cubicBezTo>
                  <a:cubicBezTo>
                    <a:pt x="413" y="701"/>
                    <a:pt x="413" y="701"/>
                    <a:pt x="413" y="701"/>
                  </a:cubicBezTo>
                  <a:cubicBezTo>
                    <a:pt x="415" y="717"/>
                    <a:pt x="415" y="717"/>
                    <a:pt x="415" y="717"/>
                  </a:cubicBezTo>
                  <a:cubicBezTo>
                    <a:pt x="429" y="719"/>
                    <a:pt x="429" y="719"/>
                    <a:pt x="429" y="719"/>
                  </a:cubicBezTo>
                  <a:cubicBezTo>
                    <a:pt x="430" y="693"/>
                    <a:pt x="430" y="693"/>
                    <a:pt x="430" y="693"/>
                  </a:cubicBezTo>
                  <a:cubicBezTo>
                    <a:pt x="430" y="693"/>
                    <a:pt x="410" y="671"/>
                    <a:pt x="415" y="658"/>
                  </a:cubicBezTo>
                  <a:cubicBezTo>
                    <a:pt x="420" y="645"/>
                    <a:pt x="427" y="642"/>
                    <a:pt x="427" y="642"/>
                  </a:cubicBezTo>
                  <a:cubicBezTo>
                    <a:pt x="444" y="676"/>
                    <a:pt x="444" y="676"/>
                    <a:pt x="444" y="676"/>
                  </a:cubicBezTo>
                  <a:cubicBezTo>
                    <a:pt x="444" y="676"/>
                    <a:pt x="463" y="650"/>
                    <a:pt x="463" y="634"/>
                  </a:cubicBezTo>
                  <a:cubicBezTo>
                    <a:pt x="463" y="617"/>
                    <a:pt x="451" y="599"/>
                    <a:pt x="451" y="599"/>
                  </a:cubicBezTo>
                  <a:lnTo>
                    <a:pt x="451" y="560"/>
                  </a:lnTo>
                  <a:close/>
                  <a:moveTo>
                    <a:pt x="230" y="258"/>
                  </a:moveTo>
                  <a:cubicBezTo>
                    <a:pt x="248" y="256"/>
                    <a:pt x="255" y="265"/>
                    <a:pt x="259" y="279"/>
                  </a:cubicBezTo>
                  <a:cubicBezTo>
                    <a:pt x="262" y="291"/>
                    <a:pt x="272" y="303"/>
                    <a:pt x="286" y="309"/>
                  </a:cubicBezTo>
                  <a:cubicBezTo>
                    <a:pt x="311" y="322"/>
                    <a:pt x="313" y="261"/>
                    <a:pt x="282" y="264"/>
                  </a:cubicBezTo>
                  <a:cubicBezTo>
                    <a:pt x="281" y="258"/>
                    <a:pt x="286" y="256"/>
                    <a:pt x="288" y="251"/>
                  </a:cubicBezTo>
                  <a:cubicBezTo>
                    <a:pt x="276" y="250"/>
                    <a:pt x="272" y="236"/>
                    <a:pt x="259" y="240"/>
                  </a:cubicBezTo>
                  <a:cubicBezTo>
                    <a:pt x="251" y="257"/>
                    <a:pt x="236" y="236"/>
                    <a:pt x="224" y="236"/>
                  </a:cubicBezTo>
                  <a:cubicBezTo>
                    <a:pt x="208" y="235"/>
                    <a:pt x="201" y="259"/>
                    <a:pt x="188" y="239"/>
                  </a:cubicBezTo>
                  <a:cubicBezTo>
                    <a:pt x="181" y="228"/>
                    <a:pt x="184" y="213"/>
                    <a:pt x="184" y="201"/>
                  </a:cubicBezTo>
                  <a:cubicBezTo>
                    <a:pt x="184" y="189"/>
                    <a:pt x="180" y="170"/>
                    <a:pt x="185" y="159"/>
                  </a:cubicBezTo>
                  <a:cubicBezTo>
                    <a:pt x="192" y="143"/>
                    <a:pt x="203" y="148"/>
                    <a:pt x="202" y="128"/>
                  </a:cubicBezTo>
                  <a:cubicBezTo>
                    <a:pt x="202" y="114"/>
                    <a:pt x="191" y="105"/>
                    <a:pt x="193" y="93"/>
                  </a:cubicBezTo>
                  <a:cubicBezTo>
                    <a:pt x="194" y="80"/>
                    <a:pt x="202" y="64"/>
                    <a:pt x="198" y="50"/>
                  </a:cubicBezTo>
                  <a:cubicBezTo>
                    <a:pt x="195" y="44"/>
                    <a:pt x="188" y="41"/>
                    <a:pt x="185" y="35"/>
                  </a:cubicBezTo>
                  <a:cubicBezTo>
                    <a:pt x="182" y="29"/>
                    <a:pt x="185" y="22"/>
                    <a:pt x="184" y="16"/>
                  </a:cubicBezTo>
                  <a:cubicBezTo>
                    <a:pt x="183" y="11"/>
                    <a:pt x="181" y="0"/>
                    <a:pt x="172" y="0"/>
                  </a:cubicBezTo>
                  <a:cubicBezTo>
                    <a:pt x="167" y="1"/>
                    <a:pt x="165" y="9"/>
                    <a:pt x="162" y="12"/>
                  </a:cubicBezTo>
                  <a:cubicBezTo>
                    <a:pt x="145" y="26"/>
                    <a:pt x="142" y="9"/>
                    <a:pt x="126" y="10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4" y="20"/>
                    <a:pt x="117" y="27"/>
                    <a:pt x="115" y="34"/>
                  </a:cubicBezTo>
                  <a:cubicBezTo>
                    <a:pt x="113" y="41"/>
                    <a:pt x="104" y="47"/>
                    <a:pt x="100" y="53"/>
                  </a:cubicBezTo>
                  <a:cubicBezTo>
                    <a:pt x="92" y="65"/>
                    <a:pt x="94" y="57"/>
                    <a:pt x="101" y="69"/>
                  </a:cubicBezTo>
                  <a:cubicBezTo>
                    <a:pt x="104" y="74"/>
                    <a:pt x="108" y="83"/>
                    <a:pt x="110" y="89"/>
                  </a:cubicBezTo>
                  <a:cubicBezTo>
                    <a:pt x="112" y="95"/>
                    <a:pt x="113" y="102"/>
                    <a:pt x="112" y="109"/>
                  </a:cubicBezTo>
                  <a:cubicBezTo>
                    <a:pt x="111" y="116"/>
                    <a:pt x="103" y="122"/>
                    <a:pt x="103" y="127"/>
                  </a:cubicBezTo>
                  <a:cubicBezTo>
                    <a:pt x="103" y="135"/>
                    <a:pt x="114" y="137"/>
                    <a:pt x="110" y="145"/>
                  </a:cubicBezTo>
                  <a:cubicBezTo>
                    <a:pt x="108" y="150"/>
                    <a:pt x="96" y="153"/>
                    <a:pt x="92" y="152"/>
                  </a:cubicBezTo>
                  <a:cubicBezTo>
                    <a:pt x="92" y="146"/>
                    <a:pt x="90" y="140"/>
                    <a:pt x="85" y="138"/>
                  </a:cubicBezTo>
                  <a:cubicBezTo>
                    <a:pt x="84" y="161"/>
                    <a:pt x="87" y="175"/>
                    <a:pt x="103" y="194"/>
                  </a:cubicBezTo>
                  <a:cubicBezTo>
                    <a:pt x="115" y="207"/>
                    <a:pt x="127" y="217"/>
                    <a:pt x="135" y="233"/>
                  </a:cubicBezTo>
                  <a:cubicBezTo>
                    <a:pt x="140" y="245"/>
                    <a:pt x="156" y="275"/>
                    <a:pt x="171" y="274"/>
                  </a:cubicBezTo>
                  <a:cubicBezTo>
                    <a:pt x="181" y="273"/>
                    <a:pt x="185" y="260"/>
                    <a:pt x="196" y="259"/>
                  </a:cubicBezTo>
                  <a:cubicBezTo>
                    <a:pt x="207" y="258"/>
                    <a:pt x="212" y="268"/>
                    <a:pt x="219" y="274"/>
                  </a:cubicBezTo>
                  <a:cubicBezTo>
                    <a:pt x="241" y="293"/>
                    <a:pt x="240" y="275"/>
                    <a:pt x="230" y="258"/>
                  </a:cubicBezTo>
                  <a:close/>
                  <a:moveTo>
                    <a:pt x="182" y="288"/>
                  </a:moveTo>
                  <a:cubicBezTo>
                    <a:pt x="175" y="282"/>
                    <a:pt x="146" y="285"/>
                    <a:pt x="146" y="285"/>
                  </a:cubicBezTo>
                  <a:cubicBezTo>
                    <a:pt x="167" y="313"/>
                    <a:pt x="167" y="313"/>
                    <a:pt x="167" y="313"/>
                  </a:cubicBezTo>
                  <a:cubicBezTo>
                    <a:pt x="180" y="357"/>
                    <a:pt x="180" y="357"/>
                    <a:pt x="180" y="357"/>
                  </a:cubicBezTo>
                  <a:cubicBezTo>
                    <a:pt x="180" y="357"/>
                    <a:pt x="192" y="347"/>
                    <a:pt x="197" y="339"/>
                  </a:cubicBezTo>
                  <a:cubicBezTo>
                    <a:pt x="203" y="331"/>
                    <a:pt x="191" y="315"/>
                    <a:pt x="191" y="315"/>
                  </a:cubicBezTo>
                  <a:cubicBezTo>
                    <a:pt x="191" y="315"/>
                    <a:pt x="189" y="295"/>
                    <a:pt x="182" y="288"/>
                  </a:cubicBezTo>
                  <a:close/>
                  <a:moveTo>
                    <a:pt x="232" y="434"/>
                  </a:moveTo>
                  <a:cubicBezTo>
                    <a:pt x="237" y="444"/>
                    <a:pt x="245" y="454"/>
                    <a:pt x="245" y="454"/>
                  </a:cubicBezTo>
                  <a:cubicBezTo>
                    <a:pt x="245" y="454"/>
                    <a:pt x="261" y="437"/>
                    <a:pt x="266" y="441"/>
                  </a:cubicBezTo>
                  <a:cubicBezTo>
                    <a:pt x="271" y="444"/>
                    <a:pt x="271" y="463"/>
                    <a:pt x="271" y="463"/>
                  </a:cubicBezTo>
                  <a:cubicBezTo>
                    <a:pt x="280" y="472"/>
                    <a:pt x="280" y="472"/>
                    <a:pt x="280" y="472"/>
                  </a:cubicBezTo>
                  <a:cubicBezTo>
                    <a:pt x="280" y="472"/>
                    <a:pt x="257" y="506"/>
                    <a:pt x="257" y="513"/>
                  </a:cubicBezTo>
                  <a:cubicBezTo>
                    <a:pt x="257" y="519"/>
                    <a:pt x="257" y="539"/>
                    <a:pt x="273" y="535"/>
                  </a:cubicBezTo>
                  <a:cubicBezTo>
                    <a:pt x="288" y="532"/>
                    <a:pt x="311" y="527"/>
                    <a:pt x="302" y="513"/>
                  </a:cubicBezTo>
                  <a:cubicBezTo>
                    <a:pt x="293" y="498"/>
                    <a:pt x="292" y="486"/>
                    <a:pt x="300" y="463"/>
                  </a:cubicBezTo>
                  <a:cubicBezTo>
                    <a:pt x="309" y="441"/>
                    <a:pt x="302" y="424"/>
                    <a:pt x="295" y="431"/>
                  </a:cubicBezTo>
                  <a:cubicBezTo>
                    <a:pt x="288" y="437"/>
                    <a:pt x="275" y="445"/>
                    <a:pt x="275" y="437"/>
                  </a:cubicBezTo>
                  <a:cubicBezTo>
                    <a:pt x="275" y="429"/>
                    <a:pt x="295" y="398"/>
                    <a:pt x="283" y="395"/>
                  </a:cubicBezTo>
                  <a:cubicBezTo>
                    <a:pt x="271" y="391"/>
                    <a:pt x="249" y="378"/>
                    <a:pt x="249" y="378"/>
                  </a:cubicBezTo>
                  <a:cubicBezTo>
                    <a:pt x="249" y="378"/>
                    <a:pt x="228" y="373"/>
                    <a:pt x="227" y="380"/>
                  </a:cubicBezTo>
                  <a:cubicBezTo>
                    <a:pt x="225" y="387"/>
                    <a:pt x="239" y="398"/>
                    <a:pt x="239" y="398"/>
                  </a:cubicBezTo>
                  <a:cubicBezTo>
                    <a:pt x="239" y="398"/>
                    <a:pt x="227" y="424"/>
                    <a:pt x="232" y="43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gray">
            <a:xfrm>
              <a:off x="1517650" y="2762250"/>
              <a:ext cx="776288" cy="1098550"/>
            </a:xfrm>
            <a:custGeom>
              <a:avLst/>
              <a:gdLst>
                <a:gd name="T0" fmla="*/ 1 w 207"/>
                <a:gd name="T1" fmla="*/ 30 h 293"/>
                <a:gd name="T2" fmla="*/ 6 w 207"/>
                <a:gd name="T3" fmla="*/ 91 h 293"/>
                <a:gd name="T4" fmla="*/ 38 w 207"/>
                <a:gd name="T5" fmla="*/ 99 h 293"/>
                <a:gd name="T6" fmla="*/ 39 w 207"/>
                <a:gd name="T7" fmla="*/ 153 h 293"/>
                <a:gd name="T8" fmla="*/ 62 w 207"/>
                <a:gd name="T9" fmla="*/ 153 h 293"/>
                <a:gd name="T10" fmla="*/ 65 w 207"/>
                <a:gd name="T11" fmla="*/ 203 h 293"/>
                <a:gd name="T12" fmla="*/ 114 w 207"/>
                <a:gd name="T13" fmla="*/ 236 h 293"/>
                <a:gd name="T14" fmla="*/ 121 w 207"/>
                <a:gd name="T15" fmla="*/ 258 h 293"/>
                <a:gd name="T16" fmla="*/ 153 w 207"/>
                <a:gd name="T17" fmla="*/ 271 h 293"/>
                <a:gd name="T18" fmla="*/ 169 w 207"/>
                <a:gd name="T19" fmla="*/ 293 h 293"/>
                <a:gd name="T20" fmla="*/ 202 w 207"/>
                <a:gd name="T21" fmla="*/ 290 h 293"/>
                <a:gd name="T22" fmla="*/ 205 w 207"/>
                <a:gd name="T23" fmla="*/ 252 h 293"/>
                <a:gd name="T24" fmla="*/ 172 w 207"/>
                <a:gd name="T25" fmla="*/ 210 h 293"/>
                <a:gd name="T26" fmla="*/ 170 w 207"/>
                <a:gd name="T27" fmla="*/ 184 h 293"/>
                <a:gd name="T28" fmla="*/ 168 w 207"/>
                <a:gd name="T29" fmla="*/ 160 h 293"/>
                <a:gd name="T30" fmla="*/ 167 w 207"/>
                <a:gd name="T31" fmla="*/ 87 h 293"/>
                <a:gd name="T32" fmla="*/ 115 w 207"/>
                <a:gd name="T33" fmla="*/ 41 h 293"/>
                <a:gd name="T34" fmla="*/ 103 w 207"/>
                <a:gd name="T35" fmla="*/ 31 h 293"/>
                <a:gd name="T36" fmla="*/ 91 w 207"/>
                <a:gd name="T37" fmla="*/ 55 h 293"/>
                <a:gd name="T38" fmla="*/ 72 w 207"/>
                <a:gd name="T39" fmla="*/ 47 h 293"/>
                <a:gd name="T40" fmla="*/ 49 w 207"/>
                <a:gd name="T41" fmla="*/ 54 h 293"/>
                <a:gd name="T42" fmla="*/ 52 w 207"/>
                <a:gd name="T43" fmla="*/ 32 h 293"/>
                <a:gd name="T44" fmla="*/ 45 w 207"/>
                <a:gd name="T45" fmla="*/ 28 h 293"/>
                <a:gd name="T46" fmla="*/ 39 w 207"/>
                <a:gd name="T47" fmla="*/ 16 h 293"/>
                <a:gd name="T48" fmla="*/ 21 w 207"/>
                <a:gd name="T49" fmla="*/ 12 h 293"/>
                <a:gd name="T50" fmla="*/ 12 w 207"/>
                <a:gd name="T51" fmla="*/ 1 h 293"/>
                <a:gd name="T52" fmla="*/ 7 w 207"/>
                <a:gd name="T53" fmla="*/ 17 h 293"/>
                <a:gd name="T54" fmla="*/ 0 w 207"/>
                <a:gd name="T55" fmla="*/ 29 h 293"/>
                <a:gd name="T56" fmla="*/ 1 w 207"/>
                <a:gd name="T57" fmla="*/ 3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7" h="293">
                  <a:moveTo>
                    <a:pt x="1" y="30"/>
                  </a:move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38" y="79"/>
                    <a:pt x="38" y="99"/>
                  </a:cubicBezTo>
                  <a:cubicBezTo>
                    <a:pt x="37" y="119"/>
                    <a:pt x="28" y="141"/>
                    <a:pt x="39" y="153"/>
                  </a:cubicBezTo>
                  <a:cubicBezTo>
                    <a:pt x="50" y="166"/>
                    <a:pt x="62" y="153"/>
                    <a:pt x="62" y="153"/>
                  </a:cubicBezTo>
                  <a:cubicBezTo>
                    <a:pt x="62" y="153"/>
                    <a:pt x="55" y="194"/>
                    <a:pt x="65" y="203"/>
                  </a:cubicBezTo>
                  <a:cubicBezTo>
                    <a:pt x="75" y="212"/>
                    <a:pt x="114" y="236"/>
                    <a:pt x="114" y="236"/>
                  </a:cubicBezTo>
                  <a:cubicBezTo>
                    <a:pt x="114" y="236"/>
                    <a:pt x="116" y="256"/>
                    <a:pt x="121" y="258"/>
                  </a:cubicBezTo>
                  <a:cubicBezTo>
                    <a:pt x="126" y="259"/>
                    <a:pt x="153" y="271"/>
                    <a:pt x="153" y="271"/>
                  </a:cubicBezTo>
                  <a:cubicBezTo>
                    <a:pt x="169" y="293"/>
                    <a:pt x="169" y="293"/>
                    <a:pt x="169" y="293"/>
                  </a:cubicBezTo>
                  <a:cubicBezTo>
                    <a:pt x="202" y="290"/>
                    <a:pt x="202" y="290"/>
                    <a:pt x="202" y="290"/>
                  </a:cubicBezTo>
                  <a:cubicBezTo>
                    <a:pt x="202" y="290"/>
                    <a:pt x="207" y="270"/>
                    <a:pt x="205" y="252"/>
                  </a:cubicBezTo>
                  <a:cubicBezTo>
                    <a:pt x="203" y="235"/>
                    <a:pt x="173" y="215"/>
                    <a:pt x="172" y="210"/>
                  </a:cubicBezTo>
                  <a:cubicBezTo>
                    <a:pt x="171" y="205"/>
                    <a:pt x="177" y="193"/>
                    <a:pt x="170" y="184"/>
                  </a:cubicBezTo>
                  <a:cubicBezTo>
                    <a:pt x="162" y="175"/>
                    <a:pt x="168" y="173"/>
                    <a:pt x="168" y="160"/>
                  </a:cubicBezTo>
                  <a:cubicBezTo>
                    <a:pt x="169" y="148"/>
                    <a:pt x="172" y="109"/>
                    <a:pt x="167" y="87"/>
                  </a:cubicBezTo>
                  <a:cubicBezTo>
                    <a:pt x="163" y="65"/>
                    <a:pt x="121" y="50"/>
                    <a:pt x="115" y="41"/>
                  </a:cubicBezTo>
                  <a:cubicBezTo>
                    <a:pt x="113" y="38"/>
                    <a:pt x="108" y="34"/>
                    <a:pt x="103" y="31"/>
                  </a:cubicBezTo>
                  <a:cubicBezTo>
                    <a:pt x="100" y="39"/>
                    <a:pt x="95" y="50"/>
                    <a:pt x="91" y="55"/>
                  </a:cubicBezTo>
                  <a:cubicBezTo>
                    <a:pt x="85" y="63"/>
                    <a:pt x="83" y="46"/>
                    <a:pt x="72" y="47"/>
                  </a:cubicBezTo>
                  <a:cubicBezTo>
                    <a:pt x="61" y="48"/>
                    <a:pt x="62" y="58"/>
                    <a:pt x="49" y="54"/>
                  </a:cubicBezTo>
                  <a:cubicBezTo>
                    <a:pt x="36" y="50"/>
                    <a:pt x="52" y="38"/>
                    <a:pt x="52" y="32"/>
                  </a:cubicBezTo>
                  <a:cubicBezTo>
                    <a:pt x="52" y="26"/>
                    <a:pt x="45" y="28"/>
                    <a:pt x="45" y="28"/>
                  </a:cubicBezTo>
                  <a:cubicBezTo>
                    <a:pt x="45" y="28"/>
                    <a:pt x="46" y="20"/>
                    <a:pt x="39" y="16"/>
                  </a:cubicBezTo>
                  <a:cubicBezTo>
                    <a:pt x="32" y="12"/>
                    <a:pt x="21" y="12"/>
                    <a:pt x="21" y="12"/>
                  </a:cubicBezTo>
                  <a:cubicBezTo>
                    <a:pt x="21" y="12"/>
                    <a:pt x="19" y="0"/>
                    <a:pt x="12" y="1"/>
                  </a:cubicBezTo>
                  <a:cubicBezTo>
                    <a:pt x="5" y="2"/>
                    <a:pt x="6" y="8"/>
                    <a:pt x="7" y="17"/>
                  </a:cubicBezTo>
                  <a:cubicBezTo>
                    <a:pt x="7" y="21"/>
                    <a:pt x="4" y="25"/>
                    <a:pt x="0" y="29"/>
                  </a:cubicBezTo>
                  <a:cubicBezTo>
                    <a:pt x="1" y="29"/>
                    <a:pt x="1" y="30"/>
                    <a:pt x="1" y="3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gray">
            <a:xfrm>
              <a:off x="1854200" y="1187450"/>
              <a:ext cx="946150" cy="839788"/>
            </a:xfrm>
            <a:custGeom>
              <a:avLst/>
              <a:gdLst>
                <a:gd name="T0" fmla="*/ 214 w 252"/>
                <a:gd name="T1" fmla="*/ 0 h 224"/>
                <a:gd name="T2" fmla="*/ 206 w 252"/>
                <a:gd name="T3" fmla="*/ 9 h 224"/>
                <a:gd name="T4" fmla="*/ 184 w 252"/>
                <a:gd name="T5" fmla="*/ 0 h 224"/>
                <a:gd name="T6" fmla="*/ 175 w 252"/>
                <a:gd name="T7" fmla="*/ 8 h 224"/>
                <a:gd name="T8" fmla="*/ 164 w 252"/>
                <a:gd name="T9" fmla="*/ 16 h 224"/>
                <a:gd name="T10" fmla="*/ 168 w 252"/>
                <a:gd name="T11" fmla="*/ 36 h 224"/>
                <a:gd name="T12" fmla="*/ 151 w 252"/>
                <a:gd name="T13" fmla="*/ 24 h 224"/>
                <a:gd name="T14" fmla="*/ 131 w 252"/>
                <a:gd name="T15" fmla="*/ 22 h 224"/>
                <a:gd name="T16" fmla="*/ 128 w 252"/>
                <a:gd name="T17" fmla="*/ 13 h 224"/>
                <a:gd name="T18" fmla="*/ 123 w 252"/>
                <a:gd name="T19" fmla="*/ 16 h 224"/>
                <a:gd name="T20" fmla="*/ 101 w 252"/>
                <a:gd name="T21" fmla="*/ 8 h 224"/>
                <a:gd name="T22" fmla="*/ 74 w 252"/>
                <a:gd name="T23" fmla="*/ 15 h 224"/>
                <a:gd name="T24" fmla="*/ 46 w 252"/>
                <a:gd name="T25" fmla="*/ 10 h 224"/>
                <a:gd name="T26" fmla="*/ 19 w 252"/>
                <a:gd name="T27" fmla="*/ 34 h 224"/>
                <a:gd name="T28" fmla="*/ 0 w 252"/>
                <a:gd name="T29" fmla="*/ 54 h 224"/>
                <a:gd name="T30" fmla="*/ 2 w 252"/>
                <a:gd name="T31" fmla="*/ 79 h 224"/>
                <a:gd name="T32" fmla="*/ 9 w 252"/>
                <a:gd name="T33" fmla="*/ 85 h 224"/>
                <a:gd name="T34" fmla="*/ 9 w 252"/>
                <a:gd name="T35" fmla="*/ 104 h 224"/>
                <a:gd name="T36" fmla="*/ 20 w 252"/>
                <a:gd name="T37" fmla="*/ 114 h 224"/>
                <a:gd name="T38" fmla="*/ 17 w 252"/>
                <a:gd name="T39" fmla="*/ 133 h 224"/>
                <a:gd name="T40" fmla="*/ 26 w 252"/>
                <a:gd name="T41" fmla="*/ 139 h 224"/>
                <a:gd name="T42" fmla="*/ 27 w 252"/>
                <a:gd name="T43" fmla="*/ 168 h 224"/>
                <a:gd name="T44" fmla="*/ 46 w 252"/>
                <a:gd name="T45" fmla="*/ 191 h 224"/>
                <a:gd name="T46" fmla="*/ 59 w 252"/>
                <a:gd name="T47" fmla="*/ 178 h 224"/>
                <a:gd name="T48" fmla="*/ 68 w 252"/>
                <a:gd name="T49" fmla="*/ 204 h 224"/>
                <a:gd name="T50" fmla="*/ 91 w 252"/>
                <a:gd name="T51" fmla="*/ 208 h 224"/>
                <a:gd name="T52" fmla="*/ 97 w 252"/>
                <a:gd name="T53" fmla="*/ 223 h 224"/>
                <a:gd name="T54" fmla="*/ 110 w 252"/>
                <a:gd name="T55" fmla="*/ 224 h 224"/>
                <a:gd name="T56" fmla="*/ 139 w 252"/>
                <a:gd name="T57" fmla="*/ 213 h 224"/>
                <a:gd name="T58" fmla="*/ 135 w 252"/>
                <a:gd name="T59" fmla="*/ 197 h 224"/>
                <a:gd name="T60" fmla="*/ 153 w 252"/>
                <a:gd name="T61" fmla="*/ 197 h 224"/>
                <a:gd name="T62" fmla="*/ 169 w 252"/>
                <a:gd name="T63" fmla="*/ 190 h 224"/>
                <a:gd name="T64" fmla="*/ 193 w 252"/>
                <a:gd name="T65" fmla="*/ 205 h 224"/>
                <a:gd name="T66" fmla="*/ 183 w 252"/>
                <a:gd name="T67" fmla="*/ 186 h 224"/>
                <a:gd name="T68" fmla="*/ 175 w 252"/>
                <a:gd name="T69" fmla="*/ 154 h 224"/>
                <a:gd name="T70" fmla="*/ 204 w 252"/>
                <a:gd name="T71" fmla="*/ 152 h 224"/>
                <a:gd name="T72" fmla="*/ 201 w 252"/>
                <a:gd name="T73" fmla="*/ 138 h 224"/>
                <a:gd name="T74" fmla="*/ 222 w 252"/>
                <a:gd name="T75" fmla="*/ 137 h 224"/>
                <a:gd name="T76" fmla="*/ 228 w 252"/>
                <a:gd name="T77" fmla="*/ 123 h 224"/>
                <a:gd name="T78" fmla="*/ 245 w 252"/>
                <a:gd name="T79" fmla="*/ 125 h 224"/>
                <a:gd name="T80" fmla="*/ 248 w 252"/>
                <a:gd name="T81" fmla="*/ 111 h 224"/>
                <a:gd name="T82" fmla="*/ 237 w 252"/>
                <a:gd name="T83" fmla="*/ 72 h 224"/>
                <a:gd name="T84" fmla="*/ 252 w 252"/>
                <a:gd name="T85" fmla="*/ 56 h 224"/>
                <a:gd name="T86" fmla="*/ 231 w 252"/>
                <a:gd name="T87" fmla="*/ 32 h 224"/>
                <a:gd name="T88" fmla="*/ 231 w 252"/>
                <a:gd name="T89" fmla="*/ 4 h 224"/>
                <a:gd name="T90" fmla="*/ 214 w 252"/>
                <a:gd name="T9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2" h="224">
                  <a:moveTo>
                    <a:pt x="214" y="0"/>
                  </a:moveTo>
                  <a:cubicBezTo>
                    <a:pt x="206" y="9"/>
                    <a:pt x="206" y="9"/>
                    <a:pt x="206" y="9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75" y="8"/>
                    <a:pt x="175" y="8"/>
                    <a:pt x="175" y="8"/>
                  </a:cubicBezTo>
                  <a:cubicBezTo>
                    <a:pt x="164" y="16"/>
                    <a:pt x="164" y="16"/>
                    <a:pt x="164" y="16"/>
                  </a:cubicBezTo>
                  <a:cubicBezTo>
                    <a:pt x="164" y="16"/>
                    <a:pt x="176" y="28"/>
                    <a:pt x="168" y="36"/>
                  </a:cubicBezTo>
                  <a:cubicBezTo>
                    <a:pt x="160" y="44"/>
                    <a:pt x="151" y="24"/>
                    <a:pt x="151" y="24"/>
                  </a:cubicBezTo>
                  <a:cubicBezTo>
                    <a:pt x="151" y="24"/>
                    <a:pt x="135" y="23"/>
                    <a:pt x="131" y="22"/>
                  </a:cubicBezTo>
                  <a:cubicBezTo>
                    <a:pt x="128" y="21"/>
                    <a:pt x="128" y="16"/>
                    <a:pt x="128" y="13"/>
                  </a:cubicBezTo>
                  <a:cubicBezTo>
                    <a:pt x="125" y="15"/>
                    <a:pt x="123" y="16"/>
                    <a:pt x="123" y="16"/>
                  </a:cubicBezTo>
                  <a:cubicBezTo>
                    <a:pt x="123" y="16"/>
                    <a:pt x="106" y="7"/>
                    <a:pt x="101" y="8"/>
                  </a:cubicBezTo>
                  <a:cubicBezTo>
                    <a:pt x="96" y="9"/>
                    <a:pt x="74" y="15"/>
                    <a:pt x="74" y="15"/>
                  </a:cubicBezTo>
                  <a:cubicBezTo>
                    <a:pt x="74" y="15"/>
                    <a:pt x="73" y="5"/>
                    <a:pt x="46" y="10"/>
                  </a:cubicBezTo>
                  <a:cubicBezTo>
                    <a:pt x="19" y="15"/>
                    <a:pt x="19" y="34"/>
                    <a:pt x="19" y="3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20" y="134"/>
                    <a:pt x="23" y="136"/>
                    <a:pt x="26" y="139"/>
                  </a:cubicBezTo>
                  <a:cubicBezTo>
                    <a:pt x="41" y="156"/>
                    <a:pt x="27" y="168"/>
                    <a:pt x="27" y="168"/>
                  </a:cubicBezTo>
                  <a:cubicBezTo>
                    <a:pt x="27" y="168"/>
                    <a:pt x="36" y="190"/>
                    <a:pt x="46" y="191"/>
                  </a:cubicBezTo>
                  <a:cubicBezTo>
                    <a:pt x="56" y="191"/>
                    <a:pt x="59" y="178"/>
                    <a:pt x="59" y="178"/>
                  </a:cubicBezTo>
                  <a:cubicBezTo>
                    <a:pt x="59" y="178"/>
                    <a:pt x="58" y="202"/>
                    <a:pt x="68" y="204"/>
                  </a:cubicBezTo>
                  <a:cubicBezTo>
                    <a:pt x="79" y="206"/>
                    <a:pt x="89" y="198"/>
                    <a:pt x="91" y="208"/>
                  </a:cubicBezTo>
                  <a:cubicBezTo>
                    <a:pt x="92" y="212"/>
                    <a:pt x="95" y="218"/>
                    <a:pt x="97" y="223"/>
                  </a:cubicBezTo>
                  <a:cubicBezTo>
                    <a:pt x="110" y="224"/>
                    <a:pt x="110" y="224"/>
                    <a:pt x="110" y="224"/>
                  </a:cubicBezTo>
                  <a:cubicBezTo>
                    <a:pt x="112" y="219"/>
                    <a:pt x="124" y="214"/>
                    <a:pt x="139" y="213"/>
                  </a:cubicBezTo>
                  <a:cubicBezTo>
                    <a:pt x="159" y="211"/>
                    <a:pt x="135" y="197"/>
                    <a:pt x="135" y="197"/>
                  </a:cubicBezTo>
                  <a:cubicBezTo>
                    <a:pt x="135" y="197"/>
                    <a:pt x="149" y="197"/>
                    <a:pt x="153" y="197"/>
                  </a:cubicBezTo>
                  <a:cubicBezTo>
                    <a:pt x="157" y="197"/>
                    <a:pt x="159" y="190"/>
                    <a:pt x="169" y="190"/>
                  </a:cubicBezTo>
                  <a:cubicBezTo>
                    <a:pt x="179" y="190"/>
                    <a:pt x="186" y="206"/>
                    <a:pt x="193" y="205"/>
                  </a:cubicBezTo>
                  <a:cubicBezTo>
                    <a:pt x="200" y="204"/>
                    <a:pt x="193" y="194"/>
                    <a:pt x="183" y="186"/>
                  </a:cubicBezTo>
                  <a:cubicBezTo>
                    <a:pt x="173" y="178"/>
                    <a:pt x="173" y="160"/>
                    <a:pt x="175" y="154"/>
                  </a:cubicBezTo>
                  <a:cubicBezTo>
                    <a:pt x="177" y="148"/>
                    <a:pt x="204" y="152"/>
                    <a:pt x="204" y="152"/>
                  </a:cubicBezTo>
                  <a:cubicBezTo>
                    <a:pt x="201" y="138"/>
                    <a:pt x="201" y="138"/>
                    <a:pt x="201" y="138"/>
                  </a:cubicBezTo>
                  <a:cubicBezTo>
                    <a:pt x="222" y="137"/>
                    <a:pt x="222" y="137"/>
                    <a:pt x="222" y="137"/>
                  </a:cubicBezTo>
                  <a:cubicBezTo>
                    <a:pt x="222" y="137"/>
                    <a:pt x="223" y="126"/>
                    <a:pt x="228" y="123"/>
                  </a:cubicBezTo>
                  <a:cubicBezTo>
                    <a:pt x="233" y="120"/>
                    <a:pt x="245" y="125"/>
                    <a:pt x="245" y="125"/>
                  </a:cubicBezTo>
                  <a:cubicBezTo>
                    <a:pt x="248" y="111"/>
                    <a:pt x="248" y="111"/>
                    <a:pt x="248" y="111"/>
                  </a:cubicBezTo>
                  <a:cubicBezTo>
                    <a:pt x="248" y="111"/>
                    <a:pt x="238" y="75"/>
                    <a:pt x="237" y="72"/>
                  </a:cubicBezTo>
                  <a:cubicBezTo>
                    <a:pt x="236" y="69"/>
                    <a:pt x="252" y="69"/>
                    <a:pt x="252" y="56"/>
                  </a:cubicBezTo>
                  <a:cubicBezTo>
                    <a:pt x="252" y="43"/>
                    <a:pt x="231" y="32"/>
                    <a:pt x="231" y="32"/>
                  </a:cubicBezTo>
                  <a:cubicBezTo>
                    <a:pt x="231" y="4"/>
                    <a:pt x="231" y="4"/>
                    <a:pt x="231" y="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gray">
            <a:xfrm>
              <a:off x="1258887" y="-409575"/>
              <a:ext cx="1514475" cy="1762125"/>
            </a:xfrm>
            <a:custGeom>
              <a:avLst/>
              <a:gdLst>
                <a:gd name="T0" fmla="*/ 28 w 404"/>
                <a:gd name="T1" fmla="*/ 124 h 470"/>
                <a:gd name="T2" fmla="*/ 47 w 404"/>
                <a:gd name="T3" fmla="*/ 163 h 470"/>
                <a:gd name="T4" fmla="*/ 68 w 404"/>
                <a:gd name="T5" fmla="*/ 160 h 470"/>
                <a:gd name="T6" fmla="*/ 74 w 404"/>
                <a:gd name="T7" fmla="*/ 196 h 470"/>
                <a:gd name="T8" fmla="*/ 73 w 404"/>
                <a:gd name="T9" fmla="*/ 224 h 470"/>
                <a:gd name="T10" fmla="*/ 88 w 404"/>
                <a:gd name="T11" fmla="*/ 254 h 470"/>
                <a:gd name="T12" fmla="*/ 143 w 404"/>
                <a:gd name="T13" fmla="*/ 245 h 470"/>
                <a:gd name="T14" fmla="*/ 187 w 404"/>
                <a:gd name="T15" fmla="*/ 228 h 470"/>
                <a:gd name="T16" fmla="*/ 215 w 404"/>
                <a:gd name="T17" fmla="*/ 247 h 470"/>
                <a:gd name="T18" fmla="*/ 248 w 404"/>
                <a:gd name="T19" fmla="*/ 298 h 470"/>
                <a:gd name="T20" fmla="*/ 283 w 404"/>
                <a:gd name="T21" fmla="*/ 347 h 470"/>
                <a:gd name="T22" fmla="*/ 294 w 404"/>
                <a:gd name="T23" fmla="*/ 367 h 470"/>
                <a:gd name="T24" fmla="*/ 302 w 404"/>
                <a:gd name="T25" fmla="*/ 425 h 470"/>
                <a:gd name="T26" fmla="*/ 290 w 404"/>
                <a:gd name="T27" fmla="*/ 448 h 470"/>
                <a:gd name="T28" fmla="*/ 327 w 404"/>
                <a:gd name="T29" fmla="*/ 462 h 470"/>
                <a:gd name="T30" fmla="*/ 334 w 404"/>
                <a:gd name="T31" fmla="*/ 434 h 470"/>
                <a:gd name="T32" fmla="*/ 365 w 404"/>
                <a:gd name="T33" fmla="*/ 435 h 470"/>
                <a:gd name="T34" fmla="*/ 390 w 404"/>
                <a:gd name="T35" fmla="*/ 430 h 470"/>
                <a:gd name="T36" fmla="*/ 391 w 404"/>
                <a:gd name="T37" fmla="*/ 410 h 470"/>
                <a:gd name="T38" fmla="*/ 369 w 404"/>
                <a:gd name="T39" fmla="*/ 369 h 470"/>
                <a:gd name="T40" fmla="*/ 361 w 404"/>
                <a:gd name="T41" fmla="*/ 331 h 470"/>
                <a:gd name="T42" fmla="*/ 334 w 404"/>
                <a:gd name="T43" fmla="*/ 299 h 470"/>
                <a:gd name="T44" fmla="*/ 319 w 404"/>
                <a:gd name="T45" fmla="*/ 289 h 470"/>
                <a:gd name="T46" fmla="*/ 285 w 404"/>
                <a:gd name="T47" fmla="*/ 236 h 470"/>
                <a:gd name="T48" fmla="*/ 256 w 404"/>
                <a:gd name="T49" fmla="*/ 203 h 470"/>
                <a:gd name="T50" fmla="*/ 193 w 404"/>
                <a:gd name="T51" fmla="*/ 168 h 470"/>
                <a:gd name="T52" fmla="*/ 218 w 404"/>
                <a:gd name="T53" fmla="*/ 156 h 470"/>
                <a:gd name="T54" fmla="*/ 212 w 404"/>
                <a:gd name="T55" fmla="*/ 112 h 470"/>
                <a:gd name="T56" fmla="*/ 184 w 404"/>
                <a:gd name="T57" fmla="*/ 79 h 470"/>
                <a:gd name="T58" fmla="*/ 160 w 404"/>
                <a:gd name="T59" fmla="*/ 90 h 470"/>
                <a:gd name="T60" fmla="*/ 128 w 404"/>
                <a:gd name="T61" fmla="*/ 63 h 470"/>
                <a:gd name="T62" fmla="*/ 118 w 404"/>
                <a:gd name="T63" fmla="*/ 40 h 470"/>
                <a:gd name="T64" fmla="*/ 91 w 404"/>
                <a:gd name="T65" fmla="*/ 2 h 470"/>
                <a:gd name="T66" fmla="*/ 60 w 404"/>
                <a:gd name="T67" fmla="*/ 22 h 470"/>
                <a:gd name="T68" fmla="*/ 79 w 404"/>
                <a:gd name="T69" fmla="*/ 72 h 470"/>
                <a:gd name="T70" fmla="*/ 48 w 404"/>
                <a:gd name="T71" fmla="*/ 57 h 470"/>
                <a:gd name="T72" fmla="*/ 26 w 404"/>
                <a:gd name="T73" fmla="*/ 74 h 470"/>
                <a:gd name="T74" fmla="*/ 26 w 404"/>
                <a:gd name="T75" fmla="*/ 89 h 470"/>
                <a:gd name="T76" fmla="*/ 2 w 404"/>
                <a:gd name="T77" fmla="*/ 11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4" h="470">
                  <a:moveTo>
                    <a:pt x="17" y="121"/>
                  </a:moveTo>
                  <a:cubicBezTo>
                    <a:pt x="17" y="121"/>
                    <a:pt x="27" y="116"/>
                    <a:pt x="28" y="124"/>
                  </a:cubicBezTo>
                  <a:cubicBezTo>
                    <a:pt x="29" y="132"/>
                    <a:pt x="22" y="153"/>
                    <a:pt x="28" y="158"/>
                  </a:cubicBezTo>
                  <a:cubicBezTo>
                    <a:pt x="34" y="163"/>
                    <a:pt x="47" y="163"/>
                    <a:pt x="47" y="163"/>
                  </a:cubicBezTo>
                  <a:cubicBezTo>
                    <a:pt x="45" y="155"/>
                    <a:pt x="45" y="155"/>
                    <a:pt x="45" y="155"/>
                  </a:cubicBezTo>
                  <a:cubicBezTo>
                    <a:pt x="45" y="155"/>
                    <a:pt x="68" y="146"/>
                    <a:pt x="68" y="160"/>
                  </a:cubicBezTo>
                  <a:cubicBezTo>
                    <a:pt x="68" y="174"/>
                    <a:pt x="66" y="180"/>
                    <a:pt x="66" y="180"/>
                  </a:cubicBezTo>
                  <a:cubicBezTo>
                    <a:pt x="66" y="180"/>
                    <a:pt x="74" y="187"/>
                    <a:pt x="74" y="196"/>
                  </a:cubicBezTo>
                  <a:cubicBezTo>
                    <a:pt x="74" y="205"/>
                    <a:pt x="60" y="216"/>
                    <a:pt x="60" y="216"/>
                  </a:cubicBezTo>
                  <a:cubicBezTo>
                    <a:pt x="60" y="216"/>
                    <a:pt x="73" y="215"/>
                    <a:pt x="73" y="224"/>
                  </a:cubicBezTo>
                  <a:cubicBezTo>
                    <a:pt x="73" y="233"/>
                    <a:pt x="49" y="264"/>
                    <a:pt x="59" y="267"/>
                  </a:cubicBezTo>
                  <a:cubicBezTo>
                    <a:pt x="69" y="270"/>
                    <a:pt x="88" y="254"/>
                    <a:pt x="88" y="254"/>
                  </a:cubicBezTo>
                  <a:cubicBezTo>
                    <a:pt x="88" y="254"/>
                    <a:pt x="101" y="229"/>
                    <a:pt x="108" y="231"/>
                  </a:cubicBezTo>
                  <a:cubicBezTo>
                    <a:pt x="115" y="233"/>
                    <a:pt x="129" y="244"/>
                    <a:pt x="143" y="245"/>
                  </a:cubicBezTo>
                  <a:cubicBezTo>
                    <a:pt x="157" y="246"/>
                    <a:pt x="154" y="221"/>
                    <a:pt x="164" y="220"/>
                  </a:cubicBezTo>
                  <a:cubicBezTo>
                    <a:pt x="174" y="219"/>
                    <a:pt x="187" y="228"/>
                    <a:pt x="187" y="228"/>
                  </a:cubicBezTo>
                  <a:cubicBezTo>
                    <a:pt x="187" y="228"/>
                    <a:pt x="194" y="226"/>
                    <a:pt x="202" y="228"/>
                  </a:cubicBezTo>
                  <a:cubicBezTo>
                    <a:pt x="210" y="230"/>
                    <a:pt x="197" y="236"/>
                    <a:pt x="215" y="247"/>
                  </a:cubicBezTo>
                  <a:cubicBezTo>
                    <a:pt x="233" y="258"/>
                    <a:pt x="247" y="270"/>
                    <a:pt x="247" y="270"/>
                  </a:cubicBezTo>
                  <a:cubicBezTo>
                    <a:pt x="248" y="298"/>
                    <a:pt x="248" y="298"/>
                    <a:pt x="248" y="298"/>
                  </a:cubicBezTo>
                  <a:cubicBezTo>
                    <a:pt x="248" y="298"/>
                    <a:pt x="255" y="318"/>
                    <a:pt x="260" y="327"/>
                  </a:cubicBezTo>
                  <a:cubicBezTo>
                    <a:pt x="265" y="336"/>
                    <a:pt x="283" y="343"/>
                    <a:pt x="283" y="347"/>
                  </a:cubicBezTo>
                  <a:cubicBezTo>
                    <a:pt x="283" y="351"/>
                    <a:pt x="285" y="364"/>
                    <a:pt x="285" y="364"/>
                  </a:cubicBezTo>
                  <a:cubicBezTo>
                    <a:pt x="285" y="364"/>
                    <a:pt x="288" y="357"/>
                    <a:pt x="294" y="367"/>
                  </a:cubicBezTo>
                  <a:cubicBezTo>
                    <a:pt x="300" y="377"/>
                    <a:pt x="285" y="390"/>
                    <a:pt x="287" y="394"/>
                  </a:cubicBezTo>
                  <a:cubicBezTo>
                    <a:pt x="289" y="398"/>
                    <a:pt x="312" y="413"/>
                    <a:pt x="302" y="425"/>
                  </a:cubicBezTo>
                  <a:cubicBezTo>
                    <a:pt x="296" y="432"/>
                    <a:pt x="291" y="436"/>
                    <a:pt x="287" y="439"/>
                  </a:cubicBezTo>
                  <a:cubicBezTo>
                    <a:pt x="287" y="442"/>
                    <a:pt x="287" y="447"/>
                    <a:pt x="290" y="448"/>
                  </a:cubicBezTo>
                  <a:cubicBezTo>
                    <a:pt x="294" y="449"/>
                    <a:pt x="310" y="450"/>
                    <a:pt x="310" y="450"/>
                  </a:cubicBezTo>
                  <a:cubicBezTo>
                    <a:pt x="310" y="450"/>
                    <a:pt x="319" y="470"/>
                    <a:pt x="327" y="462"/>
                  </a:cubicBezTo>
                  <a:cubicBezTo>
                    <a:pt x="335" y="454"/>
                    <a:pt x="323" y="442"/>
                    <a:pt x="323" y="442"/>
                  </a:cubicBezTo>
                  <a:cubicBezTo>
                    <a:pt x="334" y="434"/>
                    <a:pt x="334" y="434"/>
                    <a:pt x="334" y="434"/>
                  </a:cubicBezTo>
                  <a:cubicBezTo>
                    <a:pt x="343" y="426"/>
                    <a:pt x="343" y="426"/>
                    <a:pt x="343" y="426"/>
                  </a:cubicBezTo>
                  <a:cubicBezTo>
                    <a:pt x="365" y="435"/>
                    <a:pt x="365" y="435"/>
                    <a:pt x="365" y="435"/>
                  </a:cubicBezTo>
                  <a:cubicBezTo>
                    <a:pt x="373" y="426"/>
                    <a:pt x="373" y="426"/>
                    <a:pt x="373" y="426"/>
                  </a:cubicBezTo>
                  <a:cubicBezTo>
                    <a:pt x="390" y="430"/>
                    <a:pt x="390" y="430"/>
                    <a:pt x="390" y="430"/>
                  </a:cubicBezTo>
                  <a:cubicBezTo>
                    <a:pt x="390" y="430"/>
                    <a:pt x="396" y="431"/>
                    <a:pt x="400" y="423"/>
                  </a:cubicBezTo>
                  <a:cubicBezTo>
                    <a:pt x="404" y="415"/>
                    <a:pt x="391" y="410"/>
                    <a:pt x="391" y="410"/>
                  </a:cubicBezTo>
                  <a:cubicBezTo>
                    <a:pt x="402" y="389"/>
                    <a:pt x="402" y="389"/>
                    <a:pt x="402" y="389"/>
                  </a:cubicBezTo>
                  <a:cubicBezTo>
                    <a:pt x="402" y="389"/>
                    <a:pt x="383" y="380"/>
                    <a:pt x="369" y="369"/>
                  </a:cubicBezTo>
                  <a:cubicBezTo>
                    <a:pt x="355" y="358"/>
                    <a:pt x="369" y="355"/>
                    <a:pt x="377" y="350"/>
                  </a:cubicBezTo>
                  <a:cubicBezTo>
                    <a:pt x="385" y="345"/>
                    <a:pt x="361" y="331"/>
                    <a:pt x="361" y="331"/>
                  </a:cubicBezTo>
                  <a:cubicBezTo>
                    <a:pt x="361" y="331"/>
                    <a:pt x="351" y="330"/>
                    <a:pt x="344" y="323"/>
                  </a:cubicBezTo>
                  <a:cubicBezTo>
                    <a:pt x="337" y="316"/>
                    <a:pt x="334" y="299"/>
                    <a:pt x="334" y="299"/>
                  </a:cubicBezTo>
                  <a:cubicBezTo>
                    <a:pt x="320" y="300"/>
                    <a:pt x="320" y="300"/>
                    <a:pt x="320" y="300"/>
                  </a:cubicBezTo>
                  <a:cubicBezTo>
                    <a:pt x="319" y="289"/>
                    <a:pt x="319" y="289"/>
                    <a:pt x="319" y="289"/>
                  </a:cubicBezTo>
                  <a:cubicBezTo>
                    <a:pt x="319" y="289"/>
                    <a:pt x="308" y="278"/>
                    <a:pt x="295" y="267"/>
                  </a:cubicBezTo>
                  <a:cubicBezTo>
                    <a:pt x="282" y="256"/>
                    <a:pt x="285" y="236"/>
                    <a:pt x="285" y="236"/>
                  </a:cubicBezTo>
                  <a:cubicBezTo>
                    <a:pt x="285" y="236"/>
                    <a:pt x="263" y="228"/>
                    <a:pt x="259" y="224"/>
                  </a:cubicBezTo>
                  <a:cubicBezTo>
                    <a:pt x="255" y="220"/>
                    <a:pt x="256" y="203"/>
                    <a:pt x="256" y="203"/>
                  </a:cubicBezTo>
                  <a:cubicBezTo>
                    <a:pt x="256" y="203"/>
                    <a:pt x="238" y="198"/>
                    <a:pt x="232" y="193"/>
                  </a:cubicBezTo>
                  <a:cubicBezTo>
                    <a:pt x="226" y="188"/>
                    <a:pt x="193" y="168"/>
                    <a:pt x="193" y="168"/>
                  </a:cubicBezTo>
                  <a:cubicBezTo>
                    <a:pt x="193" y="168"/>
                    <a:pt x="193" y="156"/>
                    <a:pt x="191" y="152"/>
                  </a:cubicBezTo>
                  <a:cubicBezTo>
                    <a:pt x="189" y="148"/>
                    <a:pt x="218" y="156"/>
                    <a:pt x="218" y="156"/>
                  </a:cubicBezTo>
                  <a:cubicBezTo>
                    <a:pt x="218" y="156"/>
                    <a:pt x="237" y="142"/>
                    <a:pt x="243" y="132"/>
                  </a:cubicBezTo>
                  <a:cubicBezTo>
                    <a:pt x="249" y="122"/>
                    <a:pt x="230" y="120"/>
                    <a:pt x="212" y="112"/>
                  </a:cubicBezTo>
                  <a:cubicBezTo>
                    <a:pt x="194" y="104"/>
                    <a:pt x="214" y="98"/>
                    <a:pt x="214" y="98"/>
                  </a:cubicBezTo>
                  <a:cubicBezTo>
                    <a:pt x="214" y="98"/>
                    <a:pt x="192" y="80"/>
                    <a:pt x="184" y="79"/>
                  </a:cubicBezTo>
                  <a:cubicBezTo>
                    <a:pt x="176" y="78"/>
                    <a:pt x="179" y="90"/>
                    <a:pt x="172" y="98"/>
                  </a:cubicBezTo>
                  <a:cubicBezTo>
                    <a:pt x="165" y="106"/>
                    <a:pt x="160" y="90"/>
                    <a:pt x="160" y="90"/>
                  </a:cubicBezTo>
                  <a:cubicBezTo>
                    <a:pt x="151" y="90"/>
                    <a:pt x="151" y="90"/>
                    <a:pt x="151" y="90"/>
                  </a:cubicBezTo>
                  <a:cubicBezTo>
                    <a:pt x="151" y="90"/>
                    <a:pt x="138" y="76"/>
                    <a:pt x="128" y="63"/>
                  </a:cubicBezTo>
                  <a:cubicBezTo>
                    <a:pt x="118" y="50"/>
                    <a:pt x="131" y="41"/>
                    <a:pt x="127" y="37"/>
                  </a:cubicBezTo>
                  <a:cubicBezTo>
                    <a:pt x="123" y="33"/>
                    <a:pt x="118" y="40"/>
                    <a:pt x="118" y="40"/>
                  </a:cubicBezTo>
                  <a:cubicBezTo>
                    <a:pt x="118" y="40"/>
                    <a:pt x="102" y="22"/>
                    <a:pt x="96" y="15"/>
                  </a:cubicBezTo>
                  <a:cubicBezTo>
                    <a:pt x="93" y="12"/>
                    <a:pt x="92" y="7"/>
                    <a:pt x="91" y="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59" y="9"/>
                    <a:pt x="60" y="22"/>
                  </a:cubicBezTo>
                  <a:cubicBezTo>
                    <a:pt x="61" y="35"/>
                    <a:pt x="79" y="47"/>
                    <a:pt x="79" y="47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6" y="89"/>
                    <a:pt x="18" y="92"/>
                    <a:pt x="9" y="95"/>
                  </a:cubicBezTo>
                  <a:cubicBezTo>
                    <a:pt x="0" y="98"/>
                    <a:pt x="2" y="110"/>
                    <a:pt x="2" y="110"/>
                  </a:cubicBezTo>
                  <a:cubicBezTo>
                    <a:pt x="6" y="111"/>
                    <a:pt x="17" y="121"/>
                    <a:pt x="17" y="121"/>
                  </a:cubicBezTo>
                  <a:close/>
                </a:path>
              </a:pathLst>
            </a:custGeom>
            <a:solidFill>
              <a:schemeClr val="bg1"/>
            </a:solidFill>
            <a:ln w="2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gray">
            <a:xfrm>
              <a:off x="854075" y="-1588"/>
              <a:ext cx="1574800" cy="3000375"/>
            </a:xfrm>
            <a:custGeom>
              <a:avLst/>
              <a:gdLst>
                <a:gd name="T0" fmla="*/ 402 w 420"/>
                <a:gd name="T1" fmla="*/ 258 h 800"/>
                <a:gd name="T2" fmla="*/ 391 w 420"/>
                <a:gd name="T3" fmla="*/ 238 h 800"/>
                <a:gd name="T4" fmla="*/ 356 w 420"/>
                <a:gd name="T5" fmla="*/ 189 h 800"/>
                <a:gd name="T6" fmla="*/ 323 w 420"/>
                <a:gd name="T7" fmla="*/ 138 h 800"/>
                <a:gd name="T8" fmla="*/ 295 w 420"/>
                <a:gd name="T9" fmla="*/ 119 h 800"/>
                <a:gd name="T10" fmla="*/ 251 w 420"/>
                <a:gd name="T11" fmla="*/ 136 h 800"/>
                <a:gd name="T12" fmla="*/ 196 w 420"/>
                <a:gd name="T13" fmla="*/ 145 h 800"/>
                <a:gd name="T14" fmla="*/ 181 w 420"/>
                <a:gd name="T15" fmla="*/ 115 h 800"/>
                <a:gd name="T16" fmla="*/ 182 w 420"/>
                <a:gd name="T17" fmla="*/ 87 h 800"/>
                <a:gd name="T18" fmla="*/ 176 w 420"/>
                <a:gd name="T19" fmla="*/ 51 h 800"/>
                <a:gd name="T20" fmla="*/ 155 w 420"/>
                <a:gd name="T21" fmla="*/ 54 h 800"/>
                <a:gd name="T22" fmla="*/ 136 w 420"/>
                <a:gd name="T23" fmla="*/ 15 h 800"/>
                <a:gd name="T24" fmla="*/ 110 w 420"/>
                <a:gd name="T25" fmla="*/ 1 h 800"/>
                <a:gd name="T26" fmla="*/ 82 w 420"/>
                <a:gd name="T27" fmla="*/ 21 h 800"/>
                <a:gd name="T28" fmla="*/ 53 w 420"/>
                <a:gd name="T29" fmla="*/ 43 h 800"/>
                <a:gd name="T30" fmla="*/ 19 w 420"/>
                <a:gd name="T31" fmla="*/ 64 h 800"/>
                <a:gd name="T32" fmla="*/ 17 w 420"/>
                <a:gd name="T33" fmla="*/ 102 h 800"/>
                <a:gd name="T34" fmla="*/ 8 w 420"/>
                <a:gd name="T35" fmla="*/ 120 h 800"/>
                <a:gd name="T36" fmla="*/ 22 w 420"/>
                <a:gd name="T37" fmla="*/ 145 h 800"/>
                <a:gd name="T38" fmla="*/ 67 w 420"/>
                <a:gd name="T39" fmla="*/ 188 h 800"/>
                <a:gd name="T40" fmla="*/ 79 w 420"/>
                <a:gd name="T41" fmla="*/ 219 h 800"/>
                <a:gd name="T42" fmla="*/ 73 w 420"/>
                <a:gd name="T43" fmla="*/ 236 h 800"/>
                <a:gd name="T44" fmla="*/ 65 w 420"/>
                <a:gd name="T45" fmla="*/ 279 h 800"/>
                <a:gd name="T46" fmla="*/ 79 w 420"/>
                <a:gd name="T47" fmla="*/ 326 h 800"/>
                <a:gd name="T48" fmla="*/ 112 w 420"/>
                <a:gd name="T49" fmla="*/ 409 h 800"/>
                <a:gd name="T50" fmla="*/ 133 w 420"/>
                <a:gd name="T51" fmla="*/ 450 h 800"/>
                <a:gd name="T52" fmla="*/ 110 w 420"/>
                <a:gd name="T53" fmla="*/ 522 h 800"/>
                <a:gd name="T54" fmla="*/ 98 w 420"/>
                <a:gd name="T55" fmla="*/ 567 h 800"/>
                <a:gd name="T56" fmla="*/ 84 w 420"/>
                <a:gd name="T57" fmla="*/ 676 h 800"/>
                <a:gd name="T58" fmla="*/ 101 w 420"/>
                <a:gd name="T59" fmla="*/ 653 h 800"/>
                <a:gd name="T60" fmla="*/ 132 w 420"/>
                <a:gd name="T61" fmla="*/ 698 h 800"/>
                <a:gd name="T62" fmla="*/ 159 w 420"/>
                <a:gd name="T63" fmla="*/ 743 h 800"/>
                <a:gd name="T64" fmla="*/ 184 w 420"/>
                <a:gd name="T65" fmla="*/ 754 h 800"/>
                <a:gd name="T66" fmla="*/ 198 w 420"/>
                <a:gd name="T67" fmla="*/ 749 h 800"/>
                <a:gd name="T68" fmla="*/ 222 w 420"/>
                <a:gd name="T69" fmla="*/ 765 h 800"/>
                <a:gd name="T70" fmla="*/ 226 w 420"/>
                <a:gd name="T71" fmla="*/ 791 h 800"/>
                <a:gd name="T72" fmla="*/ 268 w 420"/>
                <a:gd name="T73" fmla="*/ 792 h 800"/>
                <a:gd name="T74" fmla="*/ 261 w 420"/>
                <a:gd name="T75" fmla="*/ 755 h 800"/>
                <a:gd name="T76" fmla="*/ 215 w 420"/>
                <a:gd name="T77" fmla="*/ 727 h 800"/>
                <a:gd name="T78" fmla="*/ 190 w 420"/>
                <a:gd name="T79" fmla="*/ 705 h 800"/>
                <a:gd name="T80" fmla="*/ 190 w 420"/>
                <a:gd name="T81" fmla="*/ 679 h 800"/>
                <a:gd name="T82" fmla="*/ 165 w 420"/>
                <a:gd name="T83" fmla="*/ 635 h 800"/>
                <a:gd name="T84" fmla="*/ 131 w 420"/>
                <a:gd name="T85" fmla="*/ 608 h 800"/>
                <a:gd name="T86" fmla="*/ 120 w 420"/>
                <a:gd name="T87" fmla="*/ 524 h 800"/>
                <a:gd name="T88" fmla="*/ 138 w 420"/>
                <a:gd name="T89" fmla="*/ 456 h 800"/>
                <a:gd name="T90" fmla="*/ 147 w 420"/>
                <a:gd name="T91" fmla="*/ 396 h 800"/>
                <a:gd name="T92" fmla="*/ 158 w 420"/>
                <a:gd name="T93" fmla="*/ 374 h 800"/>
                <a:gd name="T94" fmla="*/ 201 w 420"/>
                <a:gd name="T95" fmla="*/ 381 h 800"/>
                <a:gd name="T96" fmla="*/ 199 w 420"/>
                <a:gd name="T97" fmla="*/ 419 h 800"/>
                <a:gd name="T98" fmla="*/ 265 w 420"/>
                <a:gd name="T99" fmla="*/ 457 h 800"/>
                <a:gd name="T100" fmla="*/ 287 w 420"/>
                <a:gd name="T101" fmla="*/ 431 h 800"/>
                <a:gd name="T102" fmla="*/ 276 w 420"/>
                <a:gd name="T103" fmla="*/ 402 h 800"/>
                <a:gd name="T104" fmla="*/ 267 w 420"/>
                <a:gd name="T105" fmla="*/ 371 h 800"/>
                <a:gd name="T106" fmla="*/ 313 w 420"/>
                <a:gd name="T107" fmla="*/ 327 h 800"/>
                <a:gd name="T108" fmla="*/ 368 w 420"/>
                <a:gd name="T109" fmla="*/ 325 h 800"/>
                <a:gd name="T110" fmla="*/ 410 w 420"/>
                <a:gd name="T111" fmla="*/ 316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20" h="800">
                  <a:moveTo>
                    <a:pt x="395" y="285"/>
                  </a:moveTo>
                  <a:cubicBezTo>
                    <a:pt x="393" y="281"/>
                    <a:pt x="408" y="268"/>
                    <a:pt x="402" y="258"/>
                  </a:cubicBezTo>
                  <a:cubicBezTo>
                    <a:pt x="396" y="248"/>
                    <a:pt x="393" y="255"/>
                    <a:pt x="393" y="255"/>
                  </a:cubicBezTo>
                  <a:cubicBezTo>
                    <a:pt x="393" y="255"/>
                    <a:pt x="391" y="242"/>
                    <a:pt x="391" y="238"/>
                  </a:cubicBezTo>
                  <a:cubicBezTo>
                    <a:pt x="391" y="234"/>
                    <a:pt x="373" y="227"/>
                    <a:pt x="368" y="218"/>
                  </a:cubicBezTo>
                  <a:cubicBezTo>
                    <a:pt x="363" y="209"/>
                    <a:pt x="356" y="189"/>
                    <a:pt x="356" y="189"/>
                  </a:cubicBezTo>
                  <a:cubicBezTo>
                    <a:pt x="355" y="161"/>
                    <a:pt x="355" y="161"/>
                    <a:pt x="355" y="161"/>
                  </a:cubicBezTo>
                  <a:cubicBezTo>
                    <a:pt x="355" y="161"/>
                    <a:pt x="341" y="149"/>
                    <a:pt x="323" y="138"/>
                  </a:cubicBezTo>
                  <a:cubicBezTo>
                    <a:pt x="305" y="127"/>
                    <a:pt x="318" y="121"/>
                    <a:pt x="310" y="119"/>
                  </a:cubicBezTo>
                  <a:cubicBezTo>
                    <a:pt x="302" y="117"/>
                    <a:pt x="295" y="119"/>
                    <a:pt x="295" y="119"/>
                  </a:cubicBezTo>
                  <a:cubicBezTo>
                    <a:pt x="295" y="119"/>
                    <a:pt x="282" y="110"/>
                    <a:pt x="272" y="111"/>
                  </a:cubicBezTo>
                  <a:cubicBezTo>
                    <a:pt x="262" y="112"/>
                    <a:pt x="265" y="137"/>
                    <a:pt x="251" y="136"/>
                  </a:cubicBezTo>
                  <a:cubicBezTo>
                    <a:pt x="237" y="135"/>
                    <a:pt x="223" y="124"/>
                    <a:pt x="216" y="122"/>
                  </a:cubicBezTo>
                  <a:cubicBezTo>
                    <a:pt x="209" y="120"/>
                    <a:pt x="196" y="145"/>
                    <a:pt x="196" y="145"/>
                  </a:cubicBezTo>
                  <a:cubicBezTo>
                    <a:pt x="196" y="145"/>
                    <a:pt x="177" y="161"/>
                    <a:pt x="167" y="158"/>
                  </a:cubicBezTo>
                  <a:cubicBezTo>
                    <a:pt x="157" y="155"/>
                    <a:pt x="181" y="124"/>
                    <a:pt x="181" y="115"/>
                  </a:cubicBezTo>
                  <a:cubicBezTo>
                    <a:pt x="181" y="106"/>
                    <a:pt x="168" y="107"/>
                    <a:pt x="168" y="107"/>
                  </a:cubicBezTo>
                  <a:cubicBezTo>
                    <a:pt x="168" y="107"/>
                    <a:pt x="182" y="96"/>
                    <a:pt x="182" y="87"/>
                  </a:cubicBezTo>
                  <a:cubicBezTo>
                    <a:pt x="182" y="78"/>
                    <a:pt x="174" y="71"/>
                    <a:pt x="174" y="71"/>
                  </a:cubicBezTo>
                  <a:cubicBezTo>
                    <a:pt x="174" y="71"/>
                    <a:pt x="176" y="65"/>
                    <a:pt x="176" y="51"/>
                  </a:cubicBezTo>
                  <a:cubicBezTo>
                    <a:pt x="176" y="37"/>
                    <a:pt x="153" y="46"/>
                    <a:pt x="153" y="46"/>
                  </a:cubicBezTo>
                  <a:cubicBezTo>
                    <a:pt x="155" y="54"/>
                    <a:pt x="155" y="54"/>
                    <a:pt x="155" y="54"/>
                  </a:cubicBezTo>
                  <a:cubicBezTo>
                    <a:pt x="155" y="54"/>
                    <a:pt x="142" y="54"/>
                    <a:pt x="136" y="49"/>
                  </a:cubicBezTo>
                  <a:cubicBezTo>
                    <a:pt x="130" y="44"/>
                    <a:pt x="137" y="23"/>
                    <a:pt x="136" y="15"/>
                  </a:cubicBezTo>
                  <a:cubicBezTo>
                    <a:pt x="135" y="7"/>
                    <a:pt x="125" y="12"/>
                    <a:pt x="125" y="12"/>
                  </a:cubicBezTo>
                  <a:cubicBezTo>
                    <a:pt x="125" y="12"/>
                    <a:pt x="114" y="2"/>
                    <a:pt x="110" y="1"/>
                  </a:cubicBezTo>
                  <a:cubicBezTo>
                    <a:pt x="106" y="0"/>
                    <a:pt x="87" y="6"/>
                    <a:pt x="87" y="6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5" y="22"/>
                    <a:pt x="63" y="40"/>
                    <a:pt x="53" y="43"/>
                  </a:cubicBezTo>
                  <a:cubicBezTo>
                    <a:pt x="43" y="46"/>
                    <a:pt x="34" y="35"/>
                    <a:pt x="23" y="37"/>
                  </a:cubicBezTo>
                  <a:cubicBezTo>
                    <a:pt x="12" y="39"/>
                    <a:pt x="20" y="55"/>
                    <a:pt x="19" y="64"/>
                  </a:cubicBezTo>
                  <a:cubicBezTo>
                    <a:pt x="18" y="73"/>
                    <a:pt x="8" y="74"/>
                    <a:pt x="7" y="78"/>
                  </a:cubicBezTo>
                  <a:cubicBezTo>
                    <a:pt x="6" y="82"/>
                    <a:pt x="17" y="93"/>
                    <a:pt x="17" y="102"/>
                  </a:cubicBezTo>
                  <a:cubicBezTo>
                    <a:pt x="17" y="111"/>
                    <a:pt x="6" y="105"/>
                    <a:pt x="3" y="108"/>
                  </a:cubicBezTo>
                  <a:cubicBezTo>
                    <a:pt x="0" y="111"/>
                    <a:pt x="3" y="116"/>
                    <a:pt x="8" y="120"/>
                  </a:cubicBezTo>
                  <a:cubicBezTo>
                    <a:pt x="13" y="124"/>
                    <a:pt x="26" y="130"/>
                    <a:pt x="26" y="130"/>
                  </a:cubicBezTo>
                  <a:cubicBezTo>
                    <a:pt x="22" y="145"/>
                    <a:pt x="22" y="145"/>
                    <a:pt x="22" y="145"/>
                  </a:cubicBezTo>
                  <a:cubicBezTo>
                    <a:pt x="22" y="145"/>
                    <a:pt x="27" y="148"/>
                    <a:pt x="30" y="158"/>
                  </a:cubicBezTo>
                  <a:cubicBezTo>
                    <a:pt x="33" y="168"/>
                    <a:pt x="59" y="177"/>
                    <a:pt x="67" y="188"/>
                  </a:cubicBezTo>
                  <a:cubicBezTo>
                    <a:pt x="75" y="199"/>
                    <a:pt x="61" y="194"/>
                    <a:pt x="66" y="206"/>
                  </a:cubicBezTo>
                  <a:cubicBezTo>
                    <a:pt x="71" y="218"/>
                    <a:pt x="79" y="219"/>
                    <a:pt x="79" y="219"/>
                  </a:cubicBezTo>
                  <a:cubicBezTo>
                    <a:pt x="79" y="219"/>
                    <a:pt x="85" y="211"/>
                    <a:pt x="85" y="224"/>
                  </a:cubicBezTo>
                  <a:cubicBezTo>
                    <a:pt x="85" y="237"/>
                    <a:pt x="73" y="236"/>
                    <a:pt x="73" y="236"/>
                  </a:cubicBezTo>
                  <a:cubicBezTo>
                    <a:pt x="73" y="236"/>
                    <a:pt x="76" y="247"/>
                    <a:pt x="76" y="253"/>
                  </a:cubicBezTo>
                  <a:cubicBezTo>
                    <a:pt x="76" y="259"/>
                    <a:pt x="75" y="269"/>
                    <a:pt x="65" y="279"/>
                  </a:cubicBezTo>
                  <a:cubicBezTo>
                    <a:pt x="55" y="289"/>
                    <a:pt x="63" y="302"/>
                    <a:pt x="63" y="302"/>
                  </a:cubicBezTo>
                  <a:cubicBezTo>
                    <a:pt x="63" y="302"/>
                    <a:pt x="75" y="316"/>
                    <a:pt x="79" y="326"/>
                  </a:cubicBezTo>
                  <a:cubicBezTo>
                    <a:pt x="83" y="336"/>
                    <a:pt x="105" y="349"/>
                    <a:pt x="109" y="364"/>
                  </a:cubicBezTo>
                  <a:cubicBezTo>
                    <a:pt x="113" y="379"/>
                    <a:pt x="108" y="403"/>
                    <a:pt x="112" y="409"/>
                  </a:cubicBezTo>
                  <a:cubicBezTo>
                    <a:pt x="116" y="415"/>
                    <a:pt x="131" y="427"/>
                    <a:pt x="131" y="427"/>
                  </a:cubicBezTo>
                  <a:cubicBezTo>
                    <a:pt x="131" y="427"/>
                    <a:pt x="129" y="437"/>
                    <a:pt x="133" y="450"/>
                  </a:cubicBezTo>
                  <a:cubicBezTo>
                    <a:pt x="137" y="463"/>
                    <a:pt x="130" y="488"/>
                    <a:pt x="127" y="498"/>
                  </a:cubicBezTo>
                  <a:cubicBezTo>
                    <a:pt x="124" y="508"/>
                    <a:pt x="119" y="515"/>
                    <a:pt x="110" y="522"/>
                  </a:cubicBezTo>
                  <a:cubicBezTo>
                    <a:pt x="101" y="529"/>
                    <a:pt x="109" y="536"/>
                    <a:pt x="108" y="545"/>
                  </a:cubicBezTo>
                  <a:cubicBezTo>
                    <a:pt x="107" y="554"/>
                    <a:pt x="98" y="567"/>
                    <a:pt x="98" y="567"/>
                  </a:cubicBezTo>
                  <a:cubicBezTo>
                    <a:pt x="98" y="567"/>
                    <a:pt x="86" y="599"/>
                    <a:pt x="84" y="615"/>
                  </a:cubicBezTo>
                  <a:cubicBezTo>
                    <a:pt x="82" y="631"/>
                    <a:pt x="84" y="676"/>
                    <a:pt x="84" y="676"/>
                  </a:cubicBezTo>
                  <a:cubicBezTo>
                    <a:pt x="84" y="676"/>
                    <a:pt x="94" y="686"/>
                    <a:pt x="96" y="676"/>
                  </a:cubicBezTo>
                  <a:cubicBezTo>
                    <a:pt x="97" y="666"/>
                    <a:pt x="97" y="642"/>
                    <a:pt x="101" y="653"/>
                  </a:cubicBezTo>
                  <a:cubicBezTo>
                    <a:pt x="104" y="665"/>
                    <a:pt x="96" y="665"/>
                    <a:pt x="110" y="667"/>
                  </a:cubicBezTo>
                  <a:cubicBezTo>
                    <a:pt x="124" y="668"/>
                    <a:pt x="132" y="698"/>
                    <a:pt x="132" y="698"/>
                  </a:cubicBezTo>
                  <a:cubicBezTo>
                    <a:pt x="155" y="718"/>
                    <a:pt x="155" y="718"/>
                    <a:pt x="155" y="718"/>
                  </a:cubicBezTo>
                  <a:cubicBezTo>
                    <a:pt x="155" y="718"/>
                    <a:pt x="150" y="729"/>
                    <a:pt x="159" y="743"/>
                  </a:cubicBezTo>
                  <a:cubicBezTo>
                    <a:pt x="165" y="754"/>
                    <a:pt x="173" y="762"/>
                    <a:pt x="177" y="766"/>
                  </a:cubicBezTo>
                  <a:cubicBezTo>
                    <a:pt x="181" y="762"/>
                    <a:pt x="184" y="758"/>
                    <a:pt x="184" y="754"/>
                  </a:cubicBezTo>
                  <a:cubicBezTo>
                    <a:pt x="183" y="745"/>
                    <a:pt x="182" y="739"/>
                    <a:pt x="189" y="738"/>
                  </a:cubicBezTo>
                  <a:cubicBezTo>
                    <a:pt x="196" y="737"/>
                    <a:pt x="198" y="749"/>
                    <a:pt x="198" y="749"/>
                  </a:cubicBezTo>
                  <a:cubicBezTo>
                    <a:pt x="198" y="749"/>
                    <a:pt x="209" y="749"/>
                    <a:pt x="216" y="753"/>
                  </a:cubicBezTo>
                  <a:cubicBezTo>
                    <a:pt x="223" y="757"/>
                    <a:pt x="222" y="765"/>
                    <a:pt x="222" y="765"/>
                  </a:cubicBezTo>
                  <a:cubicBezTo>
                    <a:pt x="222" y="765"/>
                    <a:pt x="229" y="763"/>
                    <a:pt x="229" y="769"/>
                  </a:cubicBezTo>
                  <a:cubicBezTo>
                    <a:pt x="229" y="775"/>
                    <a:pt x="213" y="787"/>
                    <a:pt x="226" y="791"/>
                  </a:cubicBezTo>
                  <a:cubicBezTo>
                    <a:pt x="239" y="795"/>
                    <a:pt x="238" y="785"/>
                    <a:pt x="249" y="784"/>
                  </a:cubicBezTo>
                  <a:cubicBezTo>
                    <a:pt x="260" y="783"/>
                    <a:pt x="262" y="800"/>
                    <a:pt x="268" y="792"/>
                  </a:cubicBezTo>
                  <a:cubicBezTo>
                    <a:pt x="272" y="787"/>
                    <a:pt x="277" y="776"/>
                    <a:pt x="280" y="768"/>
                  </a:cubicBezTo>
                  <a:cubicBezTo>
                    <a:pt x="271" y="761"/>
                    <a:pt x="261" y="755"/>
                    <a:pt x="261" y="755"/>
                  </a:cubicBezTo>
                  <a:cubicBezTo>
                    <a:pt x="261" y="755"/>
                    <a:pt x="256" y="731"/>
                    <a:pt x="253" y="721"/>
                  </a:cubicBezTo>
                  <a:cubicBezTo>
                    <a:pt x="250" y="711"/>
                    <a:pt x="223" y="731"/>
                    <a:pt x="215" y="727"/>
                  </a:cubicBezTo>
                  <a:cubicBezTo>
                    <a:pt x="208" y="723"/>
                    <a:pt x="201" y="686"/>
                    <a:pt x="196" y="689"/>
                  </a:cubicBezTo>
                  <a:cubicBezTo>
                    <a:pt x="191" y="693"/>
                    <a:pt x="196" y="704"/>
                    <a:pt x="190" y="705"/>
                  </a:cubicBezTo>
                  <a:cubicBezTo>
                    <a:pt x="184" y="706"/>
                    <a:pt x="169" y="683"/>
                    <a:pt x="177" y="675"/>
                  </a:cubicBezTo>
                  <a:cubicBezTo>
                    <a:pt x="185" y="667"/>
                    <a:pt x="182" y="682"/>
                    <a:pt x="190" y="679"/>
                  </a:cubicBezTo>
                  <a:cubicBezTo>
                    <a:pt x="198" y="676"/>
                    <a:pt x="180" y="645"/>
                    <a:pt x="178" y="639"/>
                  </a:cubicBezTo>
                  <a:cubicBezTo>
                    <a:pt x="176" y="633"/>
                    <a:pt x="165" y="635"/>
                    <a:pt x="165" y="635"/>
                  </a:cubicBezTo>
                  <a:cubicBezTo>
                    <a:pt x="166" y="598"/>
                    <a:pt x="166" y="598"/>
                    <a:pt x="166" y="598"/>
                  </a:cubicBezTo>
                  <a:cubicBezTo>
                    <a:pt x="131" y="608"/>
                    <a:pt x="131" y="608"/>
                    <a:pt x="131" y="608"/>
                  </a:cubicBezTo>
                  <a:cubicBezTo>
                    <a:pt x="131" y="608"/>
                    <a:pt x="127" y="549"/>
                    <a:pt x="126" y="542"/>
                  </a:cubicBezTo>
                  <a:cubicBezTo>
                    <a:pt x="125" y="534"/>
                    <a:pt x="120" y="524"/>
                    <a:pt x="120" y="524"/>
                  </a:cubicBezTo>
                  <a:cubicBezTo>
                    <a:pt x="120" y="524"/>
                    <a:pt x="136" y="516"/>
                    <a:pt x="137" y="498"/>
                  </a:cubicBezTo>
                  <a:cubicBezTo>
                    <a:pt x="138" y="479"/>
                    <a:pt x="138" y="456"/>
                    <a:pt x="138" y="456"/>
                  </a:cubicBezTo>
                  <a:cubicBezTo>
                    <a:pt x="138" y="456"/>
                    <a:pt x="152" y="449"/>
                    <a:pt x="153" y="425"/>
                  </a:cubicBezTo>
                  <a:cubicBezTo>
                    <a:pt x="154" y="400"/>
                    <a:pt x="147" y="396"/>
                    <a:pt x="147" y="396"/>
                  </a:cubicBezTo>
                  <a:cubicBezTo>
                    <a:pt x="151" y="374"/>
                    <a:pt x="151" y="374"/>
                    <a:pt x="151" y="374"/>
                  </a:cubicBezTo>
                  <a:cubicBezTo>
                    <a:pt x="158" y="374"/>
                    <a:pt x="158" y="374"/>
                    <a:pt x="158" y="374"/>
                  </a:cubicBezTo>
                  <a:cubicBezTo>
                    <a:pt x="158" y="374"/>
                    <a:pt x="159" y="366"/>
                    <a:pt x="171" y="367"/>
                  </a:cubicBezTo>
                  <a:cubicBezTo>
                    <a:pt x="182" y="367"/>
                    <a:pt x="201" y="381"/>
                    <a:pt x="201" y="381"/>
                  </a:cubicBezTo>
                  <a:cubicBezTo>
                    <a:pt x="193" y="387"/>
                    <a:pt x="193" y="387"/>
                    <a:pt x="193" y="387"/>
                  </a:cubicBezTo>
                  <a:cubicBezTo>
                    <a:pt x="193" y="387"/>
                    <a:pt x="188" y="419"/>
                    <a:pt x="199" y="419"/>
                  </a:cubicBezTo>
                  <a:cubicBezTo>
                    <a:pt x="211" y="420"/>
                    <a:pt x="247" y="403"/>
                    <a:pt x="247" y="403"/>
                  </a:cubicBezTo>
                  <a:cubicBezTo>
                    <a:pt x="265" y="457"/>
                    <a:pt x="265" y="457"/>
                    <a:pt x="265" y="457"/>
                  </a:cubicBezTo>
                  <a:cubicBezTo>
                    <a:pt x="265" y="457"/>
                    <a:pt x="273" y="445"/>
                    <a:pt x="284" y="450"/>
                  </a:cubicBezTo>
                  <a:cubicBezTo>
                    <a:pt x="287" y="431"/>
                    <a:pt x="287" y="431"/>
                    <a:pt x="287" y="431"/>
                  </a:cubicBezTo>
                  <a:cubicBezTo>
                    <a:pt x="276" y="421"/>
                    <a:pt x="276" y="421"/>
                    <a:pt x="276" y="421"/>
                  </a:cubicBezTo>
                  <a:cubicBezTo>
                    <a:pt x="276" y="402"/>
                    <a:pt x="276" y="402"/>
                    <a:pt x="276" y="402"/>
                  </a:cubicBezTo>
                  <a:cubicBezTo>
                    <a:pt x="269" y="396"/>
                    <a:pt x="269" y="396"/>
                    <a:pt x="269" y="396"/>
                  </a:cubicBezTo>
                  <a:cubicBezTo>
                    <a:pt x="267" y="371"/>
                    <a:pt x="267" y="371"/>
                    <a:pt x="267" y="371"/>
                  </a:cubicBezTo>
                  <a:cubicBezTo>
                    <a:pt x="286" y="351"/>
                    <a:pt x="286" y="351"/>
                    <a:pt x="286" y="351"/>
                  </a:cubicBezTo>
                  <a:cubicBezTo>
                    <a:pt x="286" y="351"/>
                    <a:pt x="286" y="332"/>
                    <a:pt x="313" y="327"/>
                  </a:cubicBezTo>
                  <a:cubicBezTo>
                    <a:pt x="340" y="322"/>
                    <a:pt x="341" y="332"/>
                    <a:pt x="341" y="332"/>
                  </a:cubicBezTo>
                  <a:cubicBezTo>
                    <a:pt x="341" y="332"/>
                    <a:pt x="363" y="326"/>
                    <a:pt x="368" y="325"/>
                  </a:cubicBezTo>
                  <a:cubicBezTo>
                    <a:pt x="373" y="324"/>
                    <a:pt x="390" y="333"/>
                    <a:pt x="390" y="333"/>
                  </a:cubicBezTo>
                  <a:cubicBezTo>
                    <a:pt x="390" y="333"/>
                    <a:pt x="400" y="328"/>
                    <a:pt x="410" y="316"/>
                  </a:cubicBezTo>
                  <a:cubicBezTo>
                    <a:pt x="420" y="304"/>
                    <a:pt x="397" y="289"/>
                    <a:pt x="395" y="28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gray">
            <a:xfrm>
              <a:off x="1597025" y="-585788"/>
              <a:ext cx="1525588" cy="2981325"/>
            </a:xfrm>
            <a:custGeom>
              <a:avLst/>
              <a:gdLst>
                <a:gd name="T0" fmla="*/ 6 w 407"/>
                <a:gd name="T1" fmla="*/ 62 h 795"/>
                <a:gd name="T2" fmla="*/ 37 w 407"/>
                <a:gd name="T3" fmla="*/ 84 h 795"/>
                <a:gd name="T4" fmla="*/ 61 w 407"/>
                <a:gd name="T5" fmla="*/ 137 h 795"/>
                <a:gd name="T6" fmla="*/ 82 w 407"/>
                <a:gd name="T7" fmla="*/ 145 h 795"/>
                <a:gd name="T8" fmla="*/ 124 w 407"/>
                <a:gd name="T9" fmla="*/ 145 h 795"/>
                <a:gd name="T10" fmla="*/ 153 w 407"/>
                <a:gd name="T11" fmla="*/ 179 h 795"/>
                <a:gd name="T12" fmla="*/ 101 w 407"/>
                <a:gd name="T13" fmla="*/ 199 h 795"/>
                <a:gd name="T14" fmla="*/ 142 w 407"/>
                <a:gd name="T15" fmla="*/ 240 h 795"/>
                <a:gd name="T16" fmla="*/ 169 w 407"/>
                <a:gd name="T17" fmla="*/ 271 h 795"/>
                <a:gd name="T18" fmla="*/ 205 w 407"/>
                <a:gd name="T19" fmla="*/ 314 h 795"/>
                <a:gd name="T20" fmla="*/ 230 w 407"/>
                <a:gd name="T21" fmla="*/ 347 h 795"/>
                <a:gd name="T22" fmla="*/ 254 w 407"/>
                <a:gd name="T23" fmla="*/ 370 h 795"/>
                <a:gd name="T24" fmla="*/ 287 w 407"/>
                <a:gd name="T25" fmla="*/ 397 h 795"/>
                <a:gd name="T26" fmla="*/ 312 w 407"/>
                <a:gd name="T27" fmla="*/ 436 h 795"/>
                <a:gd name="T28" fmla="*/ 310 w 407"/>
                <a:gd name="T29" fmla="*/ 470 h 795"/>
                <a:gd name="T30" fmla="*/ 300 w 407"/>
                <a:gd name="T31" fmla="*/ 505 h 795"/>
                <a:gd name="T32" fmla="*/ 306 w 407"/>
                <a:gd name="T33" fmla="*/ 545 h 795"/>
                <a:gd name="T34" fmla="*/ 314 w 407"/>
                <a:gd name="T35" fmla="*/ 598 h 795"/>
                <a:gd name="T36" fmla="*/ 291 w 407"/>
                <a:gd name="T37" fmla="*/ 610 h 795"/>
                <a:gd name="T38" fmla="*/ 273 w 407"/>
                <a:gd name="T39" fmla="*/ 625 h 795"/>
                <a:gd name="T40" fmla="*/ 252 w 407"/>
                <a:gd name="T41" fmla="*/ 659 h 795"/>
                <a:gd name="T42" fmla="*/ 238 w 407"/>
                <a:gd name="T43" fmla="*/ 663 h 795"/>
                <a:gd name="T44" fmla="*/ 204 w 407"/>
                <a:gd name="T45" fmla="*/ 670 h 795"/>
                <a:gd name="T46" fmla="*/ 180 w 407"/>
                <a:gd name="T47" fmla="*/ 703 h 795"/>
                <a:gd name="T48" fmla="*/ 196 w 407"/>
                <a:gd name="T49" fmla="*/ 734 h 795"/>
                <a:gd name="T50" fmla="*/ 194 w 407"/>
                <a:gd name="T51" fmla="*/ 789 h 795"/>
                <a:gd name="T52" fmla="*/ 228 w 407"/>
                <a:gd name="T53" fmla="*/ 783 h 795"/>
                <a:gd name="T54" fmla="*/ 255 w 407"/>
                <a:gd name="T55" fmla="*/ 752 h 795"/>
                <a:gd name="T56" fmla="*/ 285 w 407"/>
                <a:gd name="T57" fmla="*/ 735 h 795"/>
                <a:gd name="T58" fmla="*/ 300 w 407"/>
                <a:gd name="T59" fmla="*/ 693 h 795"/>
                <a:gd name="T60" fmla="*/ 391 w 407"/>
                <a:gd name="T61" fmla="*/ 639 h 795"/>
                <a:gd name="T62" fmla="*/ 385 w 407"/>
                <a:gd name="T63" fmla="*/ 539 h 795"/>
                <a:gd name="T64" fmla="*/ 390 w 407"/>
                <a:gd name="T65" fmla="*/ 485 h 795"/>
                <a:gd name="T66" fmla="*/ 363 w 407"/>
                <a:gd name="T67" fmla="*/ 418 h 795"/>
                <a:gd name="T68" fmla="*/ 256 w 407"/>
                <a:gd name="T69" fmla="*/ 332 h 795"/>
                <a:gd name="T70" fmla="*/ 193 w 407"/>
                <a:gd name="T71" fmla="*/ 235 h 795"/>
                <a:gd name="T72" fmla="*/ 197 w 407"/>
                <a:gd name="T73" fmla="*/ 160 h 795"/>
                <a:gd name="T74" fmla="*/ 229 w 407"/>
                <a:gd name="T75" fmla="*/ 129 h 795"/>
                <a:gd name="T76" fmla="*/ 259 w 407"/>
                <a:gd name="T77" fmla="*/ 100 h 795"/>
                <a:gd name="T78" fmla="*/ 257 w 407"/>
                <a:gd name="T79" fmla="*/ 92 h 795"/>
                <a:gd name="T80" fmla="*/ 218 w 407"/>
                <a:gd name="T81" fmla="*/ 75 h 795"/>
                <a:gd name="T82" fmla="*/ 207 w 407"/>
                <a:gd name="T83" fmla="*/ 61 h 795"/>
                <a:gd name="T84" fmla="*/ 196 w 407"/>
                <a:gd name="T85" fmla="*/ 47 h 795"/>
                <a:gd name="T86" fmla="*/ 182 w 407"/>
                <a:gd name="T87" fmla="*/ 25 h 795"/>
                <a:gd name="T88" fmla="*/ 156 w 407"/>
                <a:gd name="T89" fmla="*/ 22 h 795"/>
                <a:gd name="T90" fmla="*/ 115 w 407"/>
                <a:gd name="T91" fmla="*/ 9 h 795"/>
                <a:gd name="T92" fmla="*/ 95 w 407"/>
                <a:gd name="T93" fmla="*/ 36 h 795"/>
                <a:gd name="T94" fmla="*/ 80 w 407"/>
                <a:gd name="T95" fmla="*/ 29 h 795"/>
                <a:gd name="T96" fmla="*/ 72 w 407"/>
                <a:gd name="T97" fmla="*/ 42 h 795"/>
                <a:gd name="T98" fmla="*/ 58 w 407"/>
                <a:gd name="T99" fmla="*/ 30 h 795"/>
                <a:gd name="T100" fmla="*/ 48 w 407"/>
                <a:gd name="T101" fmla="*/ 31 h 795"/>
                <a:gd name="T102" fmla="*/ 4 w 407"/>
                <a:gd name="T103" fmla="*/ 32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7" h="795">
                  <a:moveTo>
                    <a:pt x="4" y="32"/>
                  </a:moveTo>
                  <a:cubicBezTo>
                    <a:pt x="0" y="40"/>
                    <a:pt x="0" y="55"/>
                    <a:pt x="6" y="62"/>
                  </a:cubicBezTo>
                  <a:cubicBezTo>
                    <a:pt x="12" y="69"/>
                    <a:pt x="28" y="87"/>
                    <a:pt x="28" y="87"/>
                  </a:cubicBezTo>
                  <a:cubicBezTo>
                    <a:pt x="28" y="87"/>
                    <a:pt x="33" y="80"/>
                    <a:pt x="37" y="84"/>
                  </a:cubicBezTo>
                  <a:cubicBezTo>
                    <a:pt x="41" y="88"/>
                    <a:pt x="28" y="97"/>
                    <a:pt x="38" y="110"/>
                  </a:cubicBezTo>
                  <a:cubicBezTo>
                    <a:pt x="48" y="123"/>
                    <a:pt x="61" y="137"/>
                    <a:pt x="61" y="137"/>
                  </a:cubicBezTo>
                  <a:cubicBezTo>
                    <a:pt x="70" y="137"/>
                    <a:pt x="70" y="137"/>
                    <a:pt x="70" y="137"/>
                  </a:cubicBezTo>
                  <a:cubicBezTo>
                    <a:pt x="70" y="137"/>
                    <a:pt x="75" y="153"/>
                    <a:pt x="82" y="145"/>
                  </a:cubicBezTo>
                  <a:cubicBezTo>
                    <a:pt x="89" y="137"/>
                    <a:pt x="86" y="125"/>
                    <a:pt x="94" y="126"/>
                  </a:cubicBezTo>
                  <a:cubicBezTo>
                    <a:pt x="102" y="127"/>
                    <a:pt x="124" y="145"/>
                    <a:pt x="124" y="145"/>
                  </a:cubicBezTo>
                  <a:cubicBezTo>
                    <a:pt x="124" y="145"/>
                    <a:pt x="104" y="151"/>
                    <a:pt x="122" y="159"/>
                  </a:cubicBezTo>
                  <a:cubicBezTo>
                    <a:pt x="140" y="167"/>
                    <a:pt x="159" y="169"/>
                    <a:pt x="153" y="179"/>
                  </a:cubicBezTo>
                  <a:cubicBezTo>
                    <a:pt x="147" y="189"/>
                    <a:pt x="128" y="203"/>
                    <a:pt x="128" y="203"/>
                  </a:cubicBezTo>
                  <a:cubicBezTo>
                    <a:pt x="128" y="203"/>
                    <a:pt x="99" y="195"/>
                    <a:pt x="101" y="199"/>
                  </a:cubicBezTo>
                  <a:cubicBezTo>
                    <a:pt x="103" y="203"/>
                    <a:pt x="103" y="215"/>
                    <a:pt x="103" y="215"/>
                  </a:cubicBezTo>
                  <a:cubicBezTo>
                    <a:pt x="103" y="215"/>
                    <a:pt x="136" y="235"/>
                    <a:pt x="142" y="240"/>
                  </a:cubicBezTo>
                  <a:cubicBezTo>
                    <a:pt x="148" y="245"/>
                    <a:pt x="166" y="250"/>
                    <a:pt x="166" y="250"/>
                  </a:cubicBezTo>
                  <a:cubicBezTo>
                    <a:pt x="166" y="250"/>
                    <a:pt x="165" y="267"/>
                    <a:pt x="169" y="271"/>
                  </a:cubicBezTo>
                  <a:cubicBezTo>
                    <a:pt x="173" y="275"/>
                    <a:pt x="195" y="283"/>
                    <a:pt x="195" y="283"/>
                  </a:cubicBezTo>
                  <a:cubicBezTo>
                    <a:pt x="195" y="283"/>
                    <a:pt x="192" y="303"/>
                    <a:pt x="205" y="314"/>
                  </a:cubicBezTo>
                  <a:cubicBezTo>
                    <a:pt x="218" y="325"/>
                    <a:pt x="229" y="336"/>
                    <a:pt x="229" y="336"/>
                  </a:cubicBezTo>
                  <a:cubicBezTo>
                    <a:pt x="230" y="347"/>
                    <a:pt x="230" y="347"/>
                    <a:pt x="230" y="347"/>
                  </a:cubicBezTo>
                  <a:cubicBezTo>
                    <a:pt x="244" y="346"/>
                    <a:pt x="244" y="346"/>
                    <a:pt x="244" y="346"/>
                  </a:cubicBezTo>
                  <a:cubicBezTo>
                    <a:pt x="244" y="346"/>
                    <a:pt x="247" y="363"/>
                    <a:pt x="254" y="370"/>
                  </a:cubicBezTo>
                  <a:cubicBezTo>
                    <a:pt x="261" y="377"/>
                    <a:pt x="271" y="378"/>
                    <a:pt x="271" y="378"/>
                  </a:cubicBezTo>
                  <a:cubicBezTo>
                    <a:pt x="271" y="378"/>
                    <a:pt x="295" y="392"/>
                    <a:pt x="287" y="397"/>
                  </a:cubicBezTo>
                  <a:cubicBezTo>
                    <a:pt x="279" y="402"/>
                    <a:pt x="265" y="405"/>
                    <a:pt x="279" y="416"/>
                  </a:cubicBezTo>
                  <a:cubicBezTo>
                    <a:pt x="293" y="427"/>
                    <a:pt x="312" y="436"/>
                    <a:pt x="312" y="436"/>
                  </a:cubicBezTo>
                  <a:cubicBezTo>
                    <a:pt x="301" y="457"/>
                    <a:pt x="301" y="457"/>
                    <a:pt x="301" y="457"/>
                  </a:cubicBezTo>
                  <a:cubicBezTo>
                    <a:pt x="301" y="457"/>
                    <a:pt x="314" y="462"/>
                    <a:pt x="310" y="470"/>
                  </a:cubicBezTo>
                  <a:cubicBezTo>
                    <a:pt x="306" y="478"/>
                    <a:pt x="300" y="477"/>
                    <a:pt x="300" y="477"/>
                  </a:cubicBezTo>
                  <a:cubicBezTo>
                    <a:pt x="300" y="505"/>
                    <a:pt x="300" y="505"/>
                    <a:pt x="300" y="505"/>
                  </a:cubicBezTo>
                  <a:cubicBezTo>
                    <a:pt x="300" y="505"/>
                    <a:pt x="321" y="516"/>
                    <a:pt x="321" y="529"/>
                  </a:cubicBezTo>
                  <a:cubicBezTo>
                    <a:pt x="321" y="542"/>
                    <a:pt x="305" y="542"/>
                    <a:pt x="306" y="545"/>
                  </a:cubicBezTo>
                  <a:cubicBezTo>
                    <a:pt x="307" y="548"/>
                    <a:pt x="317" y="584"/>
                    <a:pt x="317" y="584"/>
                  </a:cubicBezTo>
                  <a:cubicBezTo>
                    <a:pt x="314" y="598"/>
                    <a:pt x="314" y="598"/>
                    <a:pt x="314" y="598"/>
                  </a:cubicBezTo>
                  <a:cubicBezTo>
                    <a:pt x="314" y="598"/>
                    <a:pt x="302" y="593"/>
                    <a:pt x="297" y="596"/>
                  </a:cubicBezTo>
                  <a:cubicBezTo>
                    <a:pt x="292" y="599"/>
                    <a:pt x="291" y="610"/>
                    <a:pt x="291" y="610"/>
                  </a:cubicBezTo>
                  <a:cubicBezTo>
                    <a:pt x="270" y="611"/>
                    <a:pt x="270" y="611"/>
                    <a:pt x="270" y="611"/>
                  </a:cubicBezTo>
                  <a:cubicBezTo>
                    <a:pt x="273" y="625"/>
                    <a:pt x="273" y="625"/>
                    <a:pt x="273" y="625"/>
                  </a:cubicBezTo>
                  <a:cubicBezTo>
                    <a:pt x="273" y="625"/>
                    <a:pt x="246" y="621"/>
                    <a:pt x="244" y="627"/>
                  </a:cubicBezTo>
                  <a:cubicBezTo>
                    <a:pt x="242" y="633"/>
                    <a:pt x="242" y="651"/>
                    <a:pt x="252" y="659"/>
                  </a:cubicBezTo>
                  <a:cubicBezTo>
                    <a:pt x="262" y="667"/>
                    <a:pt x="269" y="677"/>
                    <a:pt x="262" y="678"/>
                  </a:cubicBezTo>
                  <a:cubicBezTo>
                    <a:pt x="255" y="679"/>
                    <a:pt x="248" y="663"/>
                    <a:pt x="238" y="663"/>
                  </a:cubicBezTo>
                  <a:cubicBezTo>
                    <a:pt x="228" y="663"/>
                    <a:pt x="226" y="670"/>
                    <a:pt x="222" y="670"/>
                  </a:cubicBezTo>
                  <a:cubicBezTo>
                    <a:pt x="218" y="670"/>
                    <a:pt x="204" y="670"/>
                    <a:pt x="204" y="670"/>
                  </a:cubicBezTo>
                  <a:cubicBezTo>
                    <a:pt x="204" y="670"/>
                    <a:pt x="228" y="684"/>
                    <a:pt x="208" y="686"/>
                  </a:cubicBezTo>
                  <a:cubicBezTo>
                    <a:pt x="188" y="688"/>
                    <a:pt x="174" y="695"/>
                    <a:pt x="180" y="703"/>
                  </a:cubicBezTo>
                  <a:cubicBezTo>
                    <a:pt x="186" y="711"/>
                    <a:pt x="209" y="723"/>
                    <a:pt x="209" y="723"/>
                  </a:cubicBezTo>
                  <a:cubicBezTo>
                    <a:pt x="196" y="734"/>
                    <a:pt x="196" y="734"/>
                    <a:pt x="196" y="734"/>
                  </a:cubicBezTo>
                  <a:cubicBezTo>
                    <a:pt x="196" y="734"/>
                    <a:pt x="210" y="769"/>
                    <a:pt x="203" y="775"/>
                  </a:cubicBezTo>
                  <a:cubicBezTo>
                    <a:pt x="199" y="778"/>
                    <a:pt x="196" y="784"/>
                    <a:pt x="194" y="789"/>
                  </a:cubicBezTo>
                  <a:cubicBezTo>
                    <a:pt x="195" y="789"/>
                    <a:pt x="195" y="789"/>
                    <a:pt x="195" y="789"/>
                  </a:cubicBezTo>
                  <a:cubicBezTo>
                    <a:pt x="204" y="795"/>
                    <a:pt x="218" y="795"/>
                    <a:pt x="228" y="783"/>
                  </a:cubicBezTo>
                  <a:cubicBezTo>
                    <a:pt x="239" y="772"/>
                    <a:pt x="252" y="768"/>
                    <a:pt x="252" y="768"/>
                  </a:cubicBezTo>
                  <a:cubicBezTo>
                    <a:pt x="255" y="752"/>
                    <a:pt x="255" y="752"/>
                    <a:pt x="255" y="752"/>
                  </a:cubicBezTo>
                  <a:cubicBezTo>
                    <a:pt x="255" y="736"/>
                    <a:pt x="255" y="736"/>
                    <a:pt x="255" y="736"/>
                  </a:cubicBezTo>
                  <a:cubicBezTo>
                    <a:pt x="255" y="736"/>
                    <a:pt x="280" y="747"/>
                    <a:pt x="285" y="735"/>
                  </a:cubicBezTo>
                  <a:cubicBezTo>
                    <a:pt x="289" y="723"/>
                    <a:pt x="269" y="711"/>
                    <a:pt x="273" y="708"/>
                  </a:cubicBezTo>
                  <a:cubicBezTo>
                    <a:pt x="277" y="704"/>
                    <a:pt x="300" y="693"/>
                    <a:pt x="300" y="693"/>
                  </a:cubicBezTo>
                  <a:cubicBezTo>
                    <a:pt x="300" y="693"/>
                    <a:pt x="311" y="702"/>
                    <a:pt x="334" y="690"/>
                  </a:cubicBezTo>
                  <a:cubicBezTo>
                    <a:pt x="356" y="679"/>
                    <a:pt x="387" y="656"/>
                    <a:pt x="391" y="639"/>
                  </a:cubicBezTo>
                  <a:cubicBezTo>
                    <a:pt x="394" y="622"/>
                    <a:pt x="407" y="577"/>
                    <a:pt x="405" y="567"/>
                  </a:cubicBezTo>
                  <a:cubicBezTo>
                    <a:pt x="403" y="557"/>
                    <a:pt x="385" y="539"/>
                    <a:pt x="385" y="539"/>
                  </a:cubicBezTo>
                  <a:cubicBezTo>
                    <a:pt x="395" y="535"/>
                    <a:pt x="395" y="535"/>
                    <a:pt x="395" y="535"/>
                  </a:cubicBezTo>
                  <a:cubicBezTo>
                    <a:pt x="395" y="535"/>
                    <a:pt x="395" y="498"/>
                    <a:pt x="390" y="485"/>
                  </a:cubicBezTo>
                  <a:cubicBezTo>
                    <a:pt x="384" y="471"/>
                    <a:pt x="368" y="448"/>
                    <a:pt x="368" y="448"/>
                  </a:cubicBezTo>
                  <a:cubicBezTo>
                    <a:pt x="368" y="448"/>
                    <a:pt x="379" y="434"/>
                    <a:pt x="363" y="418"/>
                  </a:cubicBezTo>
                  <a:cubicBezTo>
                    <a:pt x="347" y="403"/>
                    <a:pt x="302" y="361"/>
                    <a:pt x="288" y="354"/>
                  </a:cubicBezTo>
                  <a:cubicBezTo>
                    <a:pt x="274" y="348"/>
                    <a:pt x="259" y="340"/>
                    <a:pt x="256" y="332"/>
                  </a:cubicBezTo>
                  <a:cubicBezTo>
                    <a:pt x="252" y="325"/>
                    <a:pt x="260" y="319"/>
                    <a:pt x="254" y="309"/>
                  </a:cubicBezTo>
                  <a:cubicBezTo>
                    <a:pt x="248" y="299"/>
                    <a:pt x="200" y="258"/>
                    <a:pt x="193" y="235"/>
                  </a:cubicBezTo>
                  <a:cubicBezTo>
                    <a:pt x="187" y="211"/>
                    <a:pt x="182" y="185"/>
                    <a:pt x="188" y="180"/>
                  </a:cubicBezTo>
                  <a:cubicBezTo>
                    <a:pt x="195" y="176"/>
                    <a:pt x="197" y="160"/>
                    <a:pt x="197" y="160"/>
                  </a:cubicBezTo>
                  <a:cubicBezTo>
                    <a:pt x="197" y="160"/>
                    <a:pt x="215" y="147"/>
                    <a:pt x="220" y="143"/>
                  </a:cubicBezTo>
                  <a:cubicBezTo>
                    <a:pt x="226" y="140"/>
                    <a:pt x="229" y="129"/>
                    <a:pt x="229" y="129"/>
                  </a:cubicBezTo>
                  <a:cubicBezTo>
                    <a:pt x="229" y="129"/>
                    <a:pt x="248" y="132"/>
                    <a:pt x="254" y="127"/>
                  </a:cubicBezTo>
                  <a:cubicBezTo>
                    <a:pt x="259" y="122"/>
                    <a:pt x="259" y="100"/>
                    <a:pt x="259" y="100"/>
                  </a:cubicBezTo>
                  <a:cubicBezTo>
                    <a:pt x="266" y="95"/>
                    <a:pt x="266" y="95"/>
                    <a:pt x="266" y="95"/>
                  </a:cubicBezTo>
                  <a:cubicBezTo>
                    <a:pt x="264" y="94"/>
                    <a:pt x="261" y="92"/>
                    <a:pt x="257" y="92"/>
                  </a:cubicBezTo>
                  <a:cubicBezTo>
                    <a:pt x="249" y="91"/>
                    <a:pt x="236" y="94"/>
                    <a:pt x="229" y="87"/>
                  </a:cubicBezTo>
                  <a:cubicBezTo>
                    <a:pt x="222" y="80"/>
                    <a:pt x="218" y="75"/>
                    <a:pt x="218" y="75"/>
                  </a:cubicBezTo>
                  <a:cubicBezTo>
                    <a:pt x="207" y="74"/>
                    <a:pt x="207" y="74"/>
                    <a:pt x="207" y="74"/>
                  </a:cubicBezTo>
                  <a:cubicBezTo>
                    <a:pt x="207" y="61"/>
                    <a:pt x="207" y="61"/>
                    <a:pt x="207" y="61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96" y="47"/>
                    <a:pt x="196" y="47"/>
                    <a:pt x="196" y="47"/>
                  </a:cubicBezTo>
                  <a:cubicBezTo>
                    <a:pt x="196" y="47"/>
                    <a:pt x="212" y="40"/>
                    <a:pt x="207" y="32"/>
                  </a:cubicBezTo>
                  <a:cubicBezTo>
                    <a:pt x="202" y="24"/>
                    <a:pt x="182" y="25"/>
                    <a:pt x="182" y="25"/>
                  </a:cubicBezTo>
                  <a:cubicBezTo>
                    <a:pt x="177" y="17"/>
                    <a:pt x="177" y="17"/>
                    <a:pt x="177" y="17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19" y="4"/>
                    <a:pt x="115" y="9"/>
                  </a:cubicBezTo>
                  <a:cubicBezTo>
                    <a:pt x="111" y="14"/>
                    <a:pt x="117" y="28"/>
                    <a:pt x="110" y="30"/>
                  </a:cubicBezTo>
                  <a:cubicBezTo>
                    <a:pt x="103" y="32"/>
                    <a:pt x="95" y="36"/>
                    <a:pt x="95" y="36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29"/>
                    <a:pt x="97" y="45"/>
                    <a:pt x="84" y="46"/>
                  </a:cubicBezTo>
                  <a:cubicBezTo>
                    <a:pt x="71" y="47"/>
                    <a:pt x="72" y="42"/>
                    <a:pt x="72" y="42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8" y="31"/>
                    <a:pt x="39" y="47"/>
                    <a:pt x="33" y="47"/>
                  </a:cubicBezTo>
                  <a:cubicBezTo>
                    <a:pt x="27" y="47"/>
                    <a:pt x="8" y="24"/>
                    <a:pt x="4" y="3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gray">
            <a:xfrm>
              <a:off x="-139700" y="-1628775"/>
              <a:ext cx="1597025" cy="3754438"/>
            </a:xfrm>
            <a:custGeom>
              <a:avLst/>
              <a:gdLst>
                <a:gd name="T0" fmla="*/ 9 w 426"/>
                <a:gd name="T1" fmla="*/ 422 h 1001"/>
                <a:gd name="T2" fmla="*/ 81 w 426"/>
                <a:gd name="T3" fmla="*/ 465 h 1001"/>
                <a:gd name="T4" fmla="*/ 132 w 426"/>
                <a:gd name="T5" fmla="*/ 562 h 1001"/>
                <a:gd name="T6" fmla="*/ 145 w 426"/>
                <a:gd name="T7" fmla="*/ 654 h 1001"/>
                <a:gd name="T8" fmla="*/ 168 w 426"/>
                <a:gd name="T9" fmla="*/ 671 h 1001"/>
                <a:gd name="T10" fmla="*/ 240 w 426"/>
                <a:gd name="T11" fmla="*/ 641 h 1001"/>
                <a:gd name="T12" fmla="*/ 267 w 426"/>
                <a:gd name="T13" fmla="*/ 638 h 1001"/>
                <a:gd name="T14" fmla="*/ 303 w 426"/>
                <a:gd name="T15" fmla="*/ 745 h 1001"/>
                <a:gd name="T16" fmla="*/ 350 w 426"/>
                <a:gd name="T17" fmla="*/ 849 h 1001"/>
                <a:gd name="T18" fmla="*/ 337 w 426"/>
                <a:gd name="T19" fmla="*/ 918 h 1001"/>
                <a:gd name="T20" fmla="*/ 355 w 426"/>
                <a:gd name="T21" fmla="*/ 970 h 1001"/>
                <a:gd name="T22" fmla="*/ 375 w 426"/>
                <a:gd name="T23" fmla="*/ 956 h 1001"/>
                <a:gd name="T24" fmla="*/ 396 w 426"/>
                <a:gd name="T25" fmla="*/ 861 h 1001"/>
                <a:gd name="T26" fmla="*/ 344 w 426"/>
                <a:gd name="T27" fmla="*/ 760 h 1001"/>
                <a:gd name="T28" fmla="*/ 341 w 426"/>
                <a:gd name="T29" fmla="*/ 687 h 1001"/>
                <a:gd name="T30" fmla="*/ 344 w 426"/>
                <a:gd name="T31" fmla="*/ 653 h 1001"/>
                <a:gd name="T32" fmla="*/ 295 w 426"/>
                <a:gd name="T33" fmla="*/ 592 h 1001"/>
                <a:gd name="T34" fmla="*/ 273 w 426"/>
                <a:gd name="T35" fmla="*/ 554 h 1001"/>
                <a:gd name="T36" fmla="*/ 272 w 426"/>
                <a:gd name="T37" fmla="*/ 512 h 1001"/>
                <a:gd name="T38" fmla="*/ 318 w 426"/>
                <a:gd name="T39" fmla="*/ 477 h 1001"/>
                <a:gd name="T40" fmla="*/ 352 w 426"/>
                <a:gd name="T41" fmla="*/ 440 h 1001"/>
                <a:gd name="T42" fmla="*/ 399 w 426"/>
                <a:gd name="T43" fmla="*/ 414 h 1001"/>
                <a:gd name="T44" fmla="*/ 399 w 426"/>
                <a:gd name="T45" fmla="*/ 392 h 1001"/>
                <a:gd name="T46" fmla="*/ 397 w 426"/>
                <a:gd name="T47" fmla="*/ 380 h 1001"/>
                <a:gd name="T48" fmla="*/ 361 w 426"/>
                <a:gd name="T49" fmla="*/ 370 h 1001"/>
                <a:gd name="T50" fmla="*/ 326 w 426"/>
                <a:gd name="T51" fmla="*/ 329 h 1001"/>
                <a:gd name="T52" fmla="*/ 301 w 426"/>
                <a:gd name="T53" fmla="*/ 292 h 1001"/>
                <a:gd name="T54" fmla="*/ 297 w 426"/>
                <a:gd name="T55" fmla="*/ 237 h 1001"/>
                <a:gd name="T56" fmla="*/ 242 w 426"/>
                <a:gd name="T57" fmla="*/ 235 h 1001"/>
                <a:gd name="T58" fmla="*/ 233 w 426"/>
                <a:gd name="T59" fmla="*/ 203 h 1001"/>
                <a:gd name="T60" fmla="*/ 243 w 426"/>
                <a:gd name="T61" fmla="*/ 156 h 1001"/>
                <a:gd name="T62" fmla="*/ 253 w 426"/>
                <a:gd name="T63" fmla="*/ 133 h 1001"/>
                <a:gd name="T64" fmla="*/ 255 w 426"/>
                <a:gd name="T65" fmla="*/ 74 h 1001"/>
                <a:gd name="T66" fmla="*/ 211 w 426"/>
                <a:gd name="T67" fmla="*/ 15 h 1001"/>
                <a:gd name="T68" fmla="*/ 187 w 426"/>
                <a:gd name="T69" fmla="*/ 32 h 1001"/>
                <a:gd name="T70" fmla="*/ 159 w 426"/>
                <a:gd name="T71" fmla="*/ 69 h 1001"/>
                <a:gd name="T72" fmla="*/ 98 w 426"/>
                <a:gd name="T73" fmla="*/ 102 h 1001"/>
                <a:gd name="T74" fmla="*/ 96 w 426"/>
                <a:gd name="T75" fmla="*/ 158 h 1001"/>
                <a:gd name="T76" fmla="*/ 80 w 426"/>
                <a:gd name="T77" fmla="*/ 225 h 1001"/>
                <a:gd name="T78" fmla="*/ 26 w 426"/>
                <a:gd name="T79" fmla="*/ 244 h 1001"/>
                <a:gd name="T80" fmla="*/ 32 w 426"/>
                <a:gd name="T81" fmla="*/ 301 h 1001"/>
                <a:gd name="T82" fmla="*/ 31 w 426"/>
                <a:gd name="T83" fmla="*/ 342 h 1001"/>
                <a:gd name="T84" fmla="*/ 25 w 426"/>
                <a:gd name="T85" fmla="*/ 383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6" h="1001">
                  <a:moveTo>
                    <a:pt x="0" y="391"/>
                  </a:moveTo>
                  <a:cubicBezTo>
                    <a:pt x="5" y="391"/>
                    <a:pt x="9" y="391"/>
                    <a:pt x="9" y="391"/>
                  </a:cubicBezTo>
                  <a:cubicBezTo>
                    <a:pt x="9" y="422"/>
                    <a:pt x="9" y="422"/>
                    <a:pt x="9" y="422"/>
                  </a:cubicBezTo>
                  <a:cubicBezTo>
                    <a:pt x="9" y="422"/>
                    <a:pt x="32" y="428"/>
                    <a:pt x="41" y="438"/>
                  </a:cubicBezTo>
                  <a:cubicBezTo>
                    <a:pt x="51" y="448"/>
                    <a:pt x="59" y="470"/>
                    <a:pt x="59" y="470"/>
                  </a:cubicBezTo>
                  <a:cubicBezTo>
                    <a:pt x="81" y="465"/>
                    <a:pt x="81" y="465"/>
                    <a:pt x="81" y="465"/>
                  </a:cubicBezTo>
                  <a:cubicBezTo>
                    <a:pt x="67" y="494"/>
                    <a:pt x="67" y="494"/>
                    <a:pt x="67" y="494"/>
                  </a:cubicBezTo>
                  <a:cubicBezTo>
                    <a:pt x="67" y="494"/>
                    <a:pt x="98" y="501"/>
                    <a:pt x="110" y="510"/>
                  </a:cubicBezTo>
                  <a:cubicBezTo>
                    <a:pt x="122" y="519"/>
                    <a:pt x="130" y="555"/>
                    <a:pt x="132" y="562"/>
                  </a:cubicBezTo>
                  <a:cubicBezTo>
                    <a:pt x="134" y="568"/>
                    <a:pt x="148" y="581"/>
                    <a:pt x="148" y="581"/>
                  </a:cubicBezTo>
                  <a:cubicBezTo>
                    <a:pt x="137" y="593"/>
                    <a:pt x="137" y="593"/>
                    <a:pt x="137" y="593"/>
                  </a:cubicBezTo>
                  <a:cubicBezTo>
                    <a:pt x="145" y="654"/>
                    <a:pt x="145" y="654"/>
                    <a:pt x="145" y="654"/>
                  </a:cubicBezTo>
                  <a:cubicBezTo>
                    <a:pt x="134" y="662"/>
                    <a:pt x="134" y="662"/>
                    <a:pt x="134" y="662"/>
                  </a:cubicBezTo>
                  <a:cubicBezTo>
                    <a:pt x="134" y="662"/>
                    <a:pt x="140" y="681"/>
                    <a:pt x="149" y="680"/>
                  </a:cubicBezTo>
                  <a:cubicBezTo>
                    <a:pt x="158" y="679"/>
                    <a:pt x="168" y="671"/>
                    <a:pt x="168" y="671"/>
                  </a:cubicBezTo>
                  <a:cubicBezTo>
                    <a:pt x="168" y="671"/>
                    <a:pt x="172" y="686"/>
                    <a:pt x="183" y="681"/>
                  </a:cubicBezTo>
                  <a:cubicBezTo>
                    <a:pt x="195" y="677"/>
                    <a:pt x="206" y="654"/>
                    <a:pt x="206" y="654"/>
                  </a:cubicBezTo>
                  <a:cubicBezTo>
                    <a:pt x="206" y="654"/>
                    <a:pt x="228" y="650"/>
                    <a:pt x="240" y="641"/>
                  </a:cubicBezTo>
                  <a:cubicBezTo>
                    <a:pt x="252" y="631"/>
                    <a:pt x="238" y="602"/>
                    <a:pt x="245" y="596"/>
                  </a:cubicBezTo>
                  <a:cubicBezTo>
                    <a:pt x="253" y="590"/>
                    <a:pt x="268" y="617"/>
                    <a:pt x="268" y="617"/>
                  </a:cubicBezTo>
                  <a:cubicBezTo>
                    <a:pt x="267" y="638"/>
                    <a:pt x="267" y="638"/>
                    <a:pt x="267" y="638"/>
                  </a:cubicBezTo>
                  <a:cubicBezTo>
                    <a:pt x="267" y="638"/>
                    <a:pt x="288" y="639"/>
                    <a:pt x="289" y="656"/>
                  </a:cubicBezTo>
                  <a:cubicBezTo>
                    <a:pt x="289" y="673"/>
                    <a:pt x="296" y="685"/>
                    <a:pt x="298" y="698"/>
                  </a:cubicBezTo>
                  <a:cubicBezTo>
                    <a:pt x="300" y="712"/>
                    <a:pt x="303" y="745"/>
                    <a:pt x="303" y="745"/>
                  </a:cubicBezTo>
                  <a:cubicBezTo>
                    <a:pt x="303" y="745"/>
                    <a:pt x="304" y="757"/>
                    <a:pt x="311" y="766"/>
                  </a:cubicBezTo>
                  <a:cubicBezTo>
                    <a:pt x="319" y="775"/>
                    <a:pt x="322" y="788"/>
                    <a:pt x="322" y="788"/>
                  </a:cubicBezTo>
                  <a:cubicBezTo>
                    <a:pt x="350" y="849"/>
                    <a:pt x="350" y="849"/>
                    <a:pt x="350" y="849"/>
                  </a:cubicBezTo>
                  <a:cubicBezTo>
                    <a:pt x="360" y="879"/>
                    <a:pt x="360" y="879"/>
                    <a:pt x="360" y="879"/>
                  </a:cubicBezTo>
                  <a:cubicBezTo>
                    <a:pt x="360" y="879"/>
                    <a:pt x="346" y="876"/>
                    <a:pt x="345" y="884"/>
                  </a:cubicBezTo>
                  <a:cubicBezTo>
                    <a:pt x="343" y="893"/>
                    <a:pt x="337" y="918"/>
                    <a:pt x="337" y="918"/>
                  </a:cubicBezTo>
                  <a:cubicBezTo>
                    <a:pt x="366" y="908"/>
                    <a:pt x="366" y="908"/>
                    <a:pt x="366" y="908"/>
                  </a:cubicBezTo>
                  <a:cubicBezTo>
                    <a:pt x="358" y="945"/>
                    <a:pt x="358" y="945"/>
                    <a:pt x="358" y="945"/>
                  </a:cubicBezTo>
                  <a:cubicBezTo>
                    <a:pt x="358" y="945"/>
                    <a:pt x="354" y="957"/>
                    <a:pt x="355" y="970"/>
                  </a:cubicBezTo>
                  <a:cubicBezTo>
                    <a:pt x="356" y="982"/>
                    <a:pt x="363" y="1001"/>
                    <a:pt x="363" y="1001"/>
                  </a:cubicBezTo>
                  <a:cubicBezTo>
                    <a:pt x="363" y="1001"/>
                    <a:pt x="372" y="988"/>
                    <a:pt x="373" y="979"/>
                  </a:cubicBezTo>
                  <a:cubicBezTo>
                    <a:pt x="374" y="970"/>
                    <a:pt x="366" y="963"/>
                    <a:pt x="375" y="956"/>
                  </a:cubicBezTo>
                  <a:cubicBezTo>
                    <a:pt x="384" y="949"/>
                    <a:pt x="389" y="942"/>
                    <a:pt x="392" y="932"/>
                  </a:cubicBezTo>
                  <a:cubicBezTo>
                    <a:pt x="395" y="922"/>
                    <a:pt x="402" y="897"/>
                    <a:pt x="398" y="884"/>
                  </a:cubicBezTo>
                  <a:cubicBezTo>
                    <a:pt x="394" y="871"/>
                    <a:pt x="396" y="861"/>
                    <a:pt x="396" y="861"/>
                  </a:cubicBezTo>
                  <a:cubicBezTo>
                    <a:pt x="396" y="861"/>
                    <a:pt x="381" y="849"/>
                    <a:pt x="377" y="843"/>
                  </a:cubicBezTo>
                  <a:cubicBezTo>
                    <a:pt x="373" y="837"/>
                    <a:pt x="378" y="813"/>
                    <a:pt x="374" y="798"/>
                  </a:cubicBezTo>
                  <a:cubicBezTo>
                    <a:pt x="370" y="783"/>
                    <a:pt x="348" y="770"/>
                    <a:pt x="344" y="760"/>
                  </a:cubicBezTo>
                  <a:cubicBezTo>
                    <a:pt x="340" y="750"/>
                    <a:pt x="328" y="736"/>
                    <a:pt x="328" y="736"/>
                  </a:cubicBezTo>
                  <a:cubicBezTo>
                    <a:pt x="328" y="736"/>
                    <a:pt x="320" y="723"/>
                    <a:pt x="330" y="713"/>
                  </a:cubicBezTo>
                  <a:cubicBezTo>
                    <a:pt x="340" y="703"/>
                    <a:pt x="341" y="693"/>
                    <a:pt x="341" y="687"/>
                  </a:cubicBezTo>
                  <a:cubicBezTo>
                    <a:pt x="341" y="681"/>
                    <a:pt x="338" y="670"/>
                    <a:pt x="338" y="670"/>
                  </a:cubicBezTo>
                  <a:cubicBezTo>
                    <a:pt x="338" y="670"/>
                    <a:pt x="350" y="671"/>
                    <a:pt x="350" y="658"/>
                  </a:cubicBezTo>
                  <a:cubicBezTo>
                    <a:pt x="350" y="645"/>
                    <a:pt x="344" y="653"/>
                    <a:pt x="344" y="653"/>
                  </a:cubicBezTo>
                  <a:cubicBezTo>
                    <a:pt x="344" y="653"/>
                    <a:pt x="336" y="652"/>
                    <a:pt x="331" y="640"/>
                  </a:cubicBezTo>
                  <a:cubicBezTo>
                    <a:pt x="326" y="628"/>
                    <a:pt x="340" y="633"/>
                    <a:pt x="332" y="622"/>
                  </a:cubicBezTo>
                  <a:cubicBezTo>
                    <a:pt x="324" y="611"/>
                    <a:pt x="298" y="602"/>
                    <a:pt x="295" y="592"/>
                  </a:cubicBezTo>
                  <a:cubicBezTo>
                    <a:pt x="292" y="582"/>
                    <a:pt x="287" y="579"/>
                    <a:pt x="287" y="579"/>
                  </a:cubicBezTo>
                  <a:cubicBezTo>
                    <a:pt x="291" y="564"/>
                    <a:pt x="291" y="564"/>
                    <a:pt x="291" y="564"/>
                  </a:cubicBezTo>
                  <a:cubicBezTo>
                    <a:pt x="291" y="564"/>
                    <a:pt x="278" y="558"/>
                    <a:pt x="273" y="554"/>
                  </a:cubicBezTo>
                  <a:cubicBezTo>
                    <a:pt x="268" y="550"/>
                    <a:pt x="265" y="545"/>
                    <a:pt x="268" y="542"/>
                  </a:cubicBezTo>
                  <a:cubicBezTo>
                    <a:pt x="271" y="539"/>
                    <a:pt x="282" y="545"/>
                    <a:pt x="282" y="536"/>
                  </a:cubicBezTo>
                  <a:cubicBezTo>
                    <a:pt x="282" y="527"/>
                    <a:pt x="271" y="516"/>
                    <a:pt x="272" y="512"/>
                  </a:cubicBezTo>
                  <a:cubicBezTo>
                    <a:pt x="273" y="508"/>
                    <a:pt x="283" y="507"/>
                    <a:pt x="284" y="498"/>
                  </a:cubicBezTo>
                  <a:cubicBezTo>
                    <a:pt x="285" y="489"/>
                    <a:pt x="277" y="473"/>
                    <a:pt x="288" y="471"/>
                  </a:cubicBezTo>
                  <a:cubicBezTo>
                    <a:pt x="299" y="469"/>
                    <a:pt x="308" y="480"/>
                    <a:pt x="318" y="477"/>
                  </a:cubicBezTo>
                  <a:cubicBezTo>
                    <a:pt x="328" y="474"/>
                    <a:pt x="330" y="456"/>
                    <a:pt x="330" y="456"/>
                  </a:cubicBezTo>
                  <a:cubicBezTo>
                    <a:pt x="347" y="455"/>
                    <a:pt x="347" y="455"/>
                    <a:pt x="347" y="455"/>
                  </a:cubicBezTo>
                  <a:cubicBezTo>
                    <a:pt x="352" y="440"/>
                    <a:pt x="352" y="440"/>
                    <a:pt x="352" y="440"/>
                  </a:cubicBezTo>
                  <a:cubicBezTo>
                    <a:pt x="352" y="440"/>
                    <a:pt x="371" y="434"/>
                    <a:pt x="375" y="435"/>
                  </a:cubicBezTo>
                  <a:cubicBezTo>
                    <a:pt x="375" y="435"/>
                    <a:pt x="373" y="423"/>
                    <a:pt x="382" y="420"/>
                  </a:cubicBezTo>
                  <a:cubicBezTo>
                    <a:pt x="391" y="417"/>
                    <a:pt x="399" y="414"/>
                    <a:pt x="399" y="414"/>
                  </a:cubicBezTo>
                  <a:cubicBezTo>
                    <a:pt x="394" y="407"/>
                    <a:pt x="394" y="407"/>
                    <a:pt x="394" y="407"/>
                  </a:cubicBezTo>
                  <a:cubicBezTo>
                    <a:pt x="399" y="399"/>
                    <a:pt x="399" y="399"/>
                    <a:pt x="399" y="399"/>
                  </a:cubicBezTo>
                  <a:cubicBezTo>
                    <a:pt x="399" y="392"/>
                    <a:pt x="399" y="392"/>
                    <a:pt x="399" y="392"/>
                  </a:cubicBezTo>
                  <a:cubicBezTo>
                    <a:pt x="421" y="382"/>
                    <a:pt x="421" y="382"/>
                    <a:pt x="421" y="382"/>
                  </a:cubicBezTo>
                  <a:cubicBezTo>
                    <a:pt x="421" y="382"/>
                    <a:pt x="426" y="364"/>
                    <a:pt x="416" y="363"/>
                  </a:cubicBezTo>
                  <a:cubicBezTo>
                    <a:pt x="406" y="362"/>
                    <a:pt x="397" y="380"/>
                    <a:pt x="397" y="380"/>
                  </a:cubicBezTo>
                  <a:cubicBezTo>
                    <a:pt x="397" y="380"/>
                    <a:pt x="378" y="381"/>
                    <a:pt x="375" y="381"/>
                  </a:cubicBezTo>
                  <a:cubicBezTo>
                    <a:pt x="372" y="381"/>
                    <a:pt x="372" y="369"/>
                    <a:pt x="372" y="369"/>
                  </a:cubicBezTo>
                  <a:cubicBezTo>
                    <a:pt x="361" y="370"/>
                    <a:pt x="361" y="370"/>
                    <a:pt x="361" y="370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317" y="346"/>
                    <a:pt x="317" y="346"/>
                    <a:pt x="317" y="346"/>
                  </a:cubicBezTo>
                  <a:cubicBezTo>
                    <a:pt x="317" y="346"/>
                    <a:pt x="323" y="332"/>
                    <a:pt x="326" y="329"/>
                  </a:cubicBezTo>
                  <a:cubicBezTo>
                    <a:pt x="329" y="326"/>
                    <a:pt x="320" y="314"/>
                    <a:pt x="320" y="314"/>
                  </a:cubicBezTo>
                  <a:cubicBezTo>
                    <a:pt x="320" y="314"/>
                    <a:pt x="343" y="305"/>
                    <a:pt x="336" y="299"/>
                  </a:cubicBezTo>
                  <a:cubicBezTo>
                    <a:pt x="329" y="293"/>
                    <a:pt x="301" y="292"/>
                    <a:pt x="301" y="292"/>
                  </a:cubicBezTo>
                  <a:cubicBezTo>
                    <a:pt x="296" y="265"/>
                    <a:pt x="296" y="265"/>
                    <a:pt x="296" y="265"/>
                  </a:cubicBezTo>
                  <a:cubicBezTo>
                    <a:pt x="280" y="252"/>
                    <a:pt x="280" y="252"/>
                    <a:pt x="280" y="252"/>
                  </a:cubicBezTo>
                  <a:cubicBezTo>
                    <a:pt x="297" y="237"/>
                    <a:pt x="297" y="237"/>
                    <a:pt x="297" y="237"/>
                  </a:cubicBezTo>
                  <a:cubicBezTo>
                    <a:pt x="297" y="237"/>
                    <a:pt x="268" y="237"/>
                    <a:pt x="260" y="238"/>
                  </a:cubicBezTo>
                  <a:cubicBezTo>
                    <a:pt x="252" y="239"/>
                    <a:pt x="236" y="249"/>
                    <a:pt x="236" y="249"/>
                  </a:cubicBezTo>
                  <a:cubicBezTo>
                    <a:pt x="242" y="235"/>
                    <a:pt x="242" y="235"/>
                    <a:pt x="242" y="235"/>
                  </a:cubicBezTo>
                  <a:cubicBezTo>
                    <a:pt x="242" y="235"/>
                    <a:pt x="237" y="225"/>
                    <a:pt x="232" y="220"/>
                  </a:cubicBezTo>
                  <a:cubicBezTo>
                    <a:pt x="227" y="215"/>
                    <a:pt x="226" y="206"/>
                    <a:pt x="226" y="206"/>
                  </a:cubicBezTo>
                  <a:cubicBezTo>
                    <a:pt x="233" y="203"/>
                    <a:pt x="233" y="203"/>
                    <a:pt x="233" y="203"/>
                  </a:cubicBezTo>
                  <a:cubicBezTo>
                    <a:pt x="231" y="183"/>
                    <a:pt x="231" y="183"/>
                    <a:pt x="231" y="183"/>
                  </a:cubicBezTo>
                  <a:cubicBezTo>
                    <a:pt x="231" y="183"/>
                    <a:pt x="242" y="187"/>
                    <a:pt x="243" y="176"/>
                  </a:cubicBezTo>
                  <a:cubicBezTo>
                    <a:pt x="244" y="165"/>
                    <a:pt x="243" y="156"/>
                    <a:pt x="243" y="156"/>
                  </a:cubicBezTo>
                  <a:cubicBezTo>
                    <a:pt x="243" y="156"/>
                    <a:pt x="255" y="164"/>
                    <a:pt x="258" y="157"/>
                  </a:cubicBezTo>
                  <a:cubicBezTo>
                    <a:pt x="261" y="150"/>
                    <a:pt x="262" y="144"/>
                    <a:pt x="262" y="144"/>
                  </a:cubicBezTo>
                  <a:cubicBezTo>
                    <a:pt x="262" y="144"/>
                    <a:pt x="246" y="133"/>
                    <a:pt x="253" y="133"/>
                  </a:cubicBezTo>
                  <a:cubicBezTo>
                    <a:pt x="260" y="133"/>
                    <a:pt x="270" y="127"/>
                    <a:pt x="270" y="127"/>
                  </a:cubicBezTo>
                  <a:cubicBezTo>
                    <a:pt x="263" y="90"/>
                    <a:pt x="263" y="90"/>
                    <a:pt x="263" y="90"/>
                  </a:cubicBezTo>
                  <a:cubicBezTo>
                    <a:pt x="255" y="74"/>
                    <a:pt x="255" y="74"/>
                    <a:pt x="255" y="74"/>
                  </a:cubicBezTo>
                  <a:cubicBezTo>
                    <a:pt x="255" y="74"/>
                    <a:pt x="257" y="52"/>
                    <a:pt x="250" y="50"/>
                  </a:cubicBezTo>
                  <a:cubicBezTo>
                    <a:pt x="243" y="48"/>
                    <a:pt x="228" y="50"/>
                    <a:pt x="228" y="50"/>
                  </a:cubicBezTo>
                  <a:cubicBezTo>
                    <a:pt x="228" y="50"/>
                    <a:pt x="219" y="23"/>
                    <a:pt x="211" y="15"/>
                  </a:cubicBezTo>
                  <a:cubicBezTo>
                    <a:pt x="203" y="7"/>
                    <a:pt x="189" y="0"/>
                    <a:pt x="189" y="0"/>
                  </a:cubicBezTo>
                  <a:cubicBezTo>
                    <a:pt x="185" y="13"/>
                    <a:pt x="185" y="13"/>
                    <a:pt x="185" y="13"/>
                  </a:cubicBezTo>
                  <a:cubicBezTo>
                    <a:pt x="187" y="32"/>
                    <a:pt x="187" y="32"/>
                    <a:pt x="187" y="32"/>
                  </a:cubicBezTo>
                  <a:cubicBezTo>
                    <a:pt x="187" y="32"/>
                    <a:pt x="163" y="41"/>
                    <a:pt x="163" y="50"/>
                  </a:cubicBezTo>
                  <a:cubicBezTo>
                    <a:pt x="163" y="59"/>
                    <a:pt x="186" y="69"/>
                    <a:pt x="184" y="73"/>
                  </a:cubicBezTo>
                  <a:cubicBezTo>
                    <a:pt x="182" y="77"/>
                    <a:pt x="159" y="69"/>
                    <a:pt x="159" y="69"/>
                  </a:cubicBezTo>
                  <a:cubicBezTo>
                    <a:pt x="159" y="69"/>
                    <a:pt x="144" y="70"/>
                    <a:pt x="136" y="72"/>
                  </a:cubicBezTo>
                  <a:cubicBezTo>
                    <a:pt x="128" y="74"/>
                    <a:pt x="133" y="89"/>
                    <a:pt x="121" y="93"/>
                  </a:cubicBezTo>
                  <a:cubicBezTo>
                    <a:pt x="109" y="97"/>
                    <a:pt x="98" y="102"/>
                    <a:pt x="98" y="102"/>
                  </a:cubicBezTo>
                  <a:cubicBezTo>
                    <a:pt x="98" y="102"/>
                    <a:pt x="100" y="116"/>
                    <a:pt x="101" y="121"/>
                  </a:cubicBezTo>
                  <a:cubicBezTo>
                    <a:pt x="102" y="126"/>
                    <a:pt x="108" y="137"/>
                    <a:pt x="108" y="137"/>
                  </a:cubicBezTo>
                  <a:cubicBezTo>
                    <a:pt x="96" y="158"/>
                    <a:pt x="96" y="158"/>
                    <a:pt x="96" y="158"/>
                  </a:cubicBezTo>
                  <a:cubicBezTo>
                    <a:pt x="96" y="158"/>
                    <a:pt x="82" y="162"/>
                    <a:pt x="82" y="172"/>
                  </a:cubicBezTo>
                  <a:cubicBezTo>
                    <a:pt x="82" y="182"/>
                    <a:pt x="92" y="190"/>
                    <a:pt x="92" y="190"/>
                  </a:cubicBezTo>
                  <a:cubicBezTo>
                    <a:pt x="80" y="225"/>
                    <a:pt x="80" y="225"/>
                    <a:pt x="80" y="225"/>
                  </a:cubicBezTo>
                  <a:cubicBezTo>
                    <a:pt x="80" y="249"/>
                    <a:pt x="80" y="249"/>
                    <a:pt x="80" y="249"/>
                  </a:cubicBezTo>
                  <a:cubicBezTo>
                    <a:pt x="80" y="249"/>
                    <a:pt x="55" y="245"/>
                    <a:pt x="51" y="244"/>
                  </a:cubicBezTo>
                  <a:cubicBezTo>
                    <a:pt x="47" y="243"/>
                    <a:pt x="22" y="242"/>
                    <a:pt x="26" y="244"/>
                  </a:cubicBezTo>
                  <a:cubicBezTo>
                    <a:pt x="30" y="246"/>
                    <a:pt x="44" y="257"/>
                    <a:pt x="44" y="257"/>
                  </a:cubicBezTo>
                  <a:cubicBezTo>
                    <a:pt x="46" y="290"/>
                    <a:pt x="46" y="290"/>
                    <a:pt x="46" y="290"/>
                  </a:cubicBezTo>
                  <a:cubicBezTo>
                    <a:pt x="46" y="290"/>
                    <a:pt x="29" y="292"/>
                    <a:pt x="32" y="301"/>
                  </a:cubicBezTo>
                  <a:cubicBezTo>
                    <a:pt x="35" y="310"/>
                    <a:pt x="35" y="324"/>
                    <a:pt x="39" y="328"/>
                  </a:cubicBezTo>
                  <a:cubicBezTo>
                    <a:pt x="43" y="332"/>
                    <a:pt x="53" y="344"/>
                    <a:pt x="44" y="346"/>
                  </a:cubicBezTo>
                  <a:cubicBezTo>
                    <a:pt x="35" y="348"/>
                    <a:pt x="31" y="336"/>
                    <a:pt x="31" y="342"/>
                  </a:cubicBezTo>
                  <a:cubicBezTo>
                    <a:pt x="31" y="348"/>
                    <a:pt x="32" y="356"/>
                    <a:pt x="32" y="356"/>
                  </a:cubicBezTo>
                  <a:cubicBezTo>
                    <a:pt x="18" y="344"/>
                    <a:pt x="18" y="344"/>
                    <a:pt x="18" y="344"/>
                  </a:cubicBezTo>
                  <a:cubicBezTo>
                    <a:pt x="25" y="383"/>
                    <a:pt x="25" y="383"/>
                    <a:pt x="25" y="383"/>
                  </a:cubicBezTo>
                  <a:cubicBezTo>
                    <a:pt x="4" y="380"/>
                    <a:pt x="4" y="380"/>
                    <a:pt x="4" y="380"/>
                  </a:cubicBezTo>
                  <a:cubicBezTo>
                    <a:pt x="4" y="380"/>
                    <a:pt x="2" y="384"/>
                    <a:pt x="0" y="39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gray">
            <a:xfrm>
              <a:off x="3298825" y="2627312"/>
              <a:ext cx="1728788" cy="1331913"/>
            </a:xfrm>
            <a:custGeom>
              <a:avLst/>
              <a:gdLst>
                <a:gd name="T0" fmla="*/ 9 w 461"/>
                <a:gd name="T1" fmla="*/ 338 h 355"/>
                <a:gd name="T2" fmla="*/ 43 w 461"/>
                <a:gd name="T3" fmla="*/ 352 h 355"/>
                <a:gd name="T4" fmla="*/ 61 w 461"/>
                <a:gd name="T5" fmla="*/ 342 h 355"/>
                <a:gd name="T6" fmla="*/ 98 w 461"/>
                <a:gd name="T7" fmla="*/ 345 h 355"/>
                <a:gd name="T8" fmla="*/ 121 w 461"/>
                <a:gd name="T9" fmla="*/ 318 h 355"/>
                <a:gd name="T10" fmla="*/ 150 w 461"/>
                <a:gd name="T11" fmla="*/ 318 h 355"/>
                <a:gd name="T12" fmla="*/ 182 w 461"/>
                <a:gd name="T13" fmla="*/ 335 h 355"/>
                <a:gd name="T14" fmla="*/ 203 w 461"/>
                <a:gd name="T15" fmla="*/ 322 h 355"/>
                <a:gd name="T16" fmla="*/ 219 w 461"/>
                <a:gd name="T17" fmla="*/ 322 h 355"/>
                <a:gd name="T18" fmla="*/ 236 w 461"/>
                <a:gd name="T19" fmla="*/ 299 h 355"/>
                <a:gd name="T20" fmla="*/ 235 w 461"/>
                <a:gd name="T21" fmla="*/ 287 h 355"/>
                <a:gd name="T22" fmla="*/ 257 w 461"/>
                <a:gd name="T23" fmla="*/ 268 h 355"/>
                <a:gd name="T24" fmla="*/ 252 w 461"/>
                <a:gd name="T25" fmla="*/ 243 h 355"/>
                <a:gd name="T26" fmla="*/ 265 w 461"/>
                <a:gd name="T27" fmla="*/ 235 h 355"/>
                <a:gd name="T28" fmla="*/ 275 w 461"/>
                <a:gd name="T29" fmla="*/ 204 h 355"/>
                <a:gd name="T30" fmla="*/ 284 w 461"/>
                <a:gd name="T31" fmla="*/ 165 h 355"/>
                <a:gd name="T32" fmla="*/ 344 w 461"/>
                <a:gd name="T33" fmla="*/ 166 h 355"/>
                <a:gd name="T34" fmla="*/ 375 w 461"/>
                <a:gd name="T35" fmla="*/ 190 h 355"/>
                <a:gd name="T36" fmla="*/ 374 w 461"/>
                <a:gd name="T37" fmla="*/ 189 h 355"/>
                <a:gd name="T38" fmla="*/ 387 w 461"/>
                <a:gd name="T39" fmla="*/ 186 h 355"/>
                <a:gd name="T40" fmla="*/ 378 w 461"/>
                <a:gd name="T41" fmla="*/ 144 h 355"/>
                <a:gd name="T42" fmla="*/ 402 w 461"/>
                <a:gd name="T43" fmla="*/ 162 h 355"/>
                <a:gd name="T44" fmla="*/ 427 w 461"/>
                <a:gd name="T45" fmla="*/ 160 h 355"/>
                <a:gd name="T46" fmla="*/ 408 w 461"/>
                <a:gd name="T47" fmla="*/ 126 h 355"/>
                <a:gd name="T48" fmla="*/ 444 w 461"/>
                <a:gd name="T49" fmla="*/ 131 h 355"/>
                <a:gd name="T50" fmla="*/ 461 w 461"/>
                <a:gd name="T51" fmla="*/ 111 h 355"/>
                <a:gd name="T52" fmla="*/ 444 w 461"/>
                <a:gd name="T53" fmla="*/ 105 h 355"/>
                <a:gd name="T54" fmla="*/ 433 w 461"/>
                <a:gd name="T55" fmla="*/ 88 h 355"/>
                <a:gd name="T56" fmla="*/ 393 w 461"/>
                <a:gd name="T57" fmla="*/ 77 h 355"/>
                <a:gd name="T58" fmla="*/ 380 w 461"/>
                <a:gd name="T59" fmla="*/ 46 h 355"/>
                <a:gd name="T60" fmla="*/ 354 w 461"/>
                <a:gd name="T61" fmla="*/ 42 h 355"/>
                <a:gd name="T62" fmla="*/ 343 w 461"/>
                <a:gd name="T63" fmla="*/ 1 h 355"/>
                <a:gd name="T64" fmla="*/ 339 w 461"/>
                <a:gd name="T65" fmla="*/ 14 h 355"/>
                <a:gd name="T66" fmla="*/ 329 w 461"/>
                <a:gd name="T67" fmla="*/ 0 h 355"/>
                <a:gd name="T68" fmla="*/ 323 w 461"/>
                <a:gd name="T69" fmla="*/ 41 h 355"/>
                <a:gd name="T70" fmla="*/ 301 w 461"/>
                <a:gd name="T71" fmla="*/ 50 h 355"/>
                <a:gd name="T72" fmla="*/ 293 w 461"/>
                <a:gd name="T73" fmla="*/ 77 h 355"/>
                <a:gd name="T74" fmla="*/ 276 w 461"/>
                <a:gd name="T75" fmla="*/ 83 h 355"/>
                <a:gd name="T76" fmla="*/ 283 w 461"/>
                <a:gd name="T77" fmla="*/ 107 h 355"/>
                <a:gd name="T78" fmla="*/ 243 w 461"/>
                <a:gd name="T79" fmla="*/ 101 h 355"/>
                <a:gd name="T80" fmla="*/ 227 w 461"/>
                <a:gd name="T81" fmla="*/ 136 h 355"/>
                <a:gd name="T82" fmla="*/ 200 w 461"/>
                <a:gd name="T83" fmla="*/ 166 h 355"/>
                <a:gd name="T84" fmla="*/ 176 w 461"/>
                <a:gd name="T85" fmla="*/ 213 h 355"/>
                <a:gd name="T86" fmla="*/ 110 w 461"/>
                <a:gd name="T87" fmla="*/ 235 h 355"/>
                <a:gd name="T88" fmla="*/ 69 w 461"/>
                <a:gd name="T89" fmla="*/ 262 h 355"/>
                <a:gd name="T90" fmla="*/ 60 w 461"/>
                <a:gd name="T91" fmla="*/ 285 h 355"/>
                <a:gd name="T92" fmla="*/ 65 w 461"/>
                <a:gd name="T93" fmla="*/ 317 h 355"/>
                <a:gd name="T94" fmla="*/ 23 w 461"/>
                <a:gd name="T95" fmla="*/ 305 h 355"/>
                <a:gd name="T96" fmla="*/ 0 w 461"/>
                <a:gd name="T97" fmla="*/ 322 h 355"/>
                <a:gd name="T98" fmla="*/ 0 w 461"/>
                <a:gd name="T99" fmla="*/ 322 h 355"/>
                <a:gd name="T100" fmla="*/ 9 w 461"/>
                <a:gd name="T101" fmla="*/ 338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61" h="355">
                  <a:moveTo>
                    <a:pt x="9" y="338"/>
                  </a:moveTo>
                  <a:cubicBezTo>
                    <a:pt x="17" y="347"/>
                    <a:pt x="39" y="355"/>
                    <a:pt x="43" y="352"/>
                  </a:cubicBezTo>
                  <a:cubicBezTo>
                    <a:pt x="47" y="350"/>
                    <a:pt x="46" y="342"/>
                    <a:pt x="61" y="342"/>
                  </a:cubicBezTo>
                  <a:cubicBezTo>
                    <a:pt x="75" y="342"/>
                    <a:pt x="88" y="351"/>
                    <a:pt x="98" y="345"/>
                  </a:cubicBezTo>
                  <a:cubicBezTo>
                    <a:pt x="108" y="339"/>
                    <a:pt x="121" y="318"/>
                    <a:pt x="121" y="318"/>
                  </a:cubicBezTo>
                  <a:cubicBezTo>
                    <a:pt x="121" y="318"/>
                    <a:pt x="146" y="315"/>
                    <a:pt x="150" y="318"/>
                  </a:cubicBezTo>
                  <a:cubicBezTo>
                    <a:pt x="154" y="320"/>
                    <a:pt x="179" y="336"/>
                    <a:pt x="182" y="335"/>
                  </a:cubicBezTo>
                  <a:cubicBezTo>
                    <a:pt x="185" y="335"/>
                    <a:pt x="203" y="322"/>
                    <a:pt x="203" y="322"/>
                  </a:cubicBezTo>
                  <a:cubicBezTo>
                    <a:pt x="219" y="322"/>
                    <a:pt x="219" y="322"/>
                    <a:pt x="219" y="322"/>
                  </a:cubicBezTo>
                  <a:cubicBezTo>
                    <a:pt x="236" y="299"/>
                    <a:pt x="236" y="299"/>
                    <a:pt x="236" y="299"/>
                  </a:cubicBezTo>
                  <a:cubicBezTo>
                    <a:pt x="235" y="287"/>
                    <a:pt x="235" y="287"/>
                    <a:pt x="235" y="287"/>
                  </a:cubicBezTo>
                  <a:cubicBezTo>
                    <a:pt x="257" y="268"/>
                    <a:pt x="257" y="268"/>
                    <a:pt x="257" y="268"/>
                  </a:cubicBezTo>
                  <a:cubicBezTo>
                    <a:pt x="257" y="268"/>
                    <a:pt x="245" y="252"/>
                    <a:pt x="252" y="243"/>
                  </a:cubicBezTo>
                  <a:cubicBezTo>
                    <a:pt x="258" y="234"/>
                    <a:pt x="265" y="235"/>
                    <a:pt x="265" y="235"/>
                  </a:cubicBezTo>
                  <a:cubicBezTo>
                    <a:pt x="265" y="235"/>
                    <a:pt x="274" y="220"/>
                    <a:pt x="275" y="204"/>
                  </a:cubicBezTo>
                  <a:cubicBezTo>
                    <a:pt x="277" y="188"/>
                    <a:pt x="270" y="166"/>
                    <a:pt x="284" y="165"/>
                  </a:cubicBezTo>
                  <a:cubicBezTo>
                    <a:pt x="299" y="164"/>
                    <a:pt x="340" y="165"/>
                    <a:pt x="344" y="166"/>
                  </a:cubicBezTo>
                  <a:cubicBezTo>
                    <a:pt x="348" y="166"/>
                    <a:pt x="367" y="183"/>
                    <a:pt x="375" y="190"/>
                  </a:cubicBezTo>
                  <a:cubicBezTo>
                    <a:pt x="374" y="189"/>
                    <a:pt x="374" y="189"/>
                    <a:pt x="374" y="189"/>
                  </a:cubicBezTo>
                  <a:cubicBezTo>
                    <a:pt x="387" y="186"/>
                    <a:pt x="387" y="186"/>
                    <a:pt x="387" y="186"/>
                  </a:cubicBezTo>
                  <a:cubicBezTo>
                    <a:pt x="378" y="144"/>
                    <a:pt x="378" y="144"/>
                    <a:pt x="378" y="144"/>
                  </a:cubicBezTo>
                  <a:cubicBezTo>
                    <a:pt x="378" y="144"/>
                    <a:pt x="393" y="160"/>
                    <a:pt x="402" y="162"/>
                  </a:cubicBezTo>
                  <a:cubicBezTo>
                    <a:pt x="412" y="163"/>
                    <a:pt x="427" y="160"/>
                    <a:pt x="427" y="160"/>
                  </a:cubicBezTo>
                  <a:cubicBezTo>
                    <a:pt x="427" y="160"/>
                    <a:pt x="402" y="136"/>
                    <a:pt x="408" y="126"/>
                  </a:cubicBezTo>
                  <a:cubicBezTo>
                    <a:pt x="413" y="115"/>
                    <a:pt x="444" y="131"/>
                    <a:pt x="444" y="131"/>
                  </a:cubicBezTo>
                  <a:cubicBezTo>
                    <a:pt x="461" y="111"/>
                    <a:pt x="461" y="111"/>
                    <a:pt x="461" y="111"/>
                  </a:cubicBezTo>
                  <a:cubicBezTo>
                    <a:pt x="444" y="105"/>
                    <a:pt x="444" y="105"/>
                    <a:pt x="444" y="105"/>
                  </a:cubicBezTo>
                  <a:cubicBezTo>
                    <a:pt x="444" y="105"/>
                    <a:pt x="441" y="93"/>
                    <a:pt x="433" y="88"/>
                  </a:cubicBezTo>
                  <a:cubicBezTo>
                    <a:pt x="425" y="82"/>
                    <a:pt x="393" y="77"/>
                    <a:pt x="393" y="77"/>
                  </a:cubicBezTo>
                  <a:cubicBezTo>
                    <a:pt x="393" y="77"/>
                    <a:pt x="392" y="58"/>
                    <a:pt x="380" y="46"/>
                  </a:cubicBezTo>
                  <a:cubicBezTo>
                    <a:pt x="367" y="33"/>
                    <a:pt x="354" y="42"/>
                    <a:pt x="354" y="42"/>
                  </a:cubicBezTo>
                  <a:cubicBezTo>
                    <a:pt x="343" y="1"/>
                    <a:pt x="343" y="1"/>
                    <a:pt x="343" y="1"/>
                  </a:cubicBezTo>
                  <a:cubicBezTo>
                    <a:pt x="339" y="14"/>
                    <a:pt x="339" y="14"/>
                    <a:pt x="339" y="14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23" y="41"/>
                    <a:pt x="323" y="41"/>
                    <a:pt x="323" y="41"/>
                  </a:cubicBezTo>
                  <a:cubicBezTo>
                    <a:pt x="323" y="41"/>
                    <a:pt x="308" y="45"/>
                    <a:pt x="301" y="50"/>
                  </a:cubicBezTo>
                  <a:cubicBezTo>
                    <a:pt x="294" y="55"/>
                    <a:pt x="293" y="77"/>
                    <a:pt x="293" y="77"/>
                  </a:cubicBezTo>
                  <a:cubicBezTo>
                    <a:pt x="276" y="83"/>
                    <a:pt x="276" y="83"/>
                    <a:pt x="276" y="83"/>
                  </a:cubicBezTo>
                  <a:cubicBezTo>
                    <a:pt x="283" y="107"/>
                    <a:pt x="283" y="107"/>
                    <a:pt x="283" y="107"/>
                  </a:cubicBezTo>
                  <a:cubicBezTo>
                    <a:pt x="283" y="107"/>
                    <a:pt x="259" y="104"/>
                    <a:pt x="243" y="101"/>
                  </a:cubicBezTo>
                  <a:cubicBezTo>
                    <a:pt x="228" y="97"/>
                    <a:pt x="227" y="136"/>
                    <a:pt x="227" y="136"/>
                  </a:cubicBezTo>
                  <a:cubicBezTo>
                    <a:pt x="200" y="166"/>
                    <a:pt x="200" y="166"/>
                    <a:pt x="200" y="166"/>
                  </a:cubicBezTo>
                  <a:cubicBezTo>
                    <a:pt x="200" y="166"/>
                    <a:pt x="192" y="201"/>
                    <a:pt x="176" y="213"/>
                  </a:cubicBezTo>
                  <a:cubicBezTo>
                    <a:pt x="160" y="224"/>
                    <a:pt x="119" y="232"/>
                    <a:pt x="110" y="235"/>
                  </a:cubicBezTo>
                  <a:cubicBezTo>
                    <a:pt x="101" y="237"/>
                    <a:pt x="69" y="262"/>
                    <a:pt x="69" y="262"/>
                  </a:cubicBezTo>
                  <a:cubicBezTo>
                    <a:pt x="60" y="285"/>
                    <a:pt x="60" y="285"/>
                    <a:pt x="60" y="285"/>
                  </a:cubicBezTo>
                  <a:cubicBezTo>
                    <a:pt x="60" y="285"/>
                    <a:pt x="84" y="303"/>
                    <a:pt x="65" y="317"/>
                  </a:cubicBezTo>
                  <a:cubicBezTo>
                    <a:pt x="47" y="331"/>
                    <a:pt x="34" y="308"/>
                    <a:pt x="23" y="305"/>
                  </a:cubicBezTo>
                  <a:cubicBezTo>
                    <a:pt x="13" y="303"/>
                    <a:pt x="0" y="322"/>
                    <a:pt x="0" y="322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3" y="328"/>
                    <a:pt x="5" y="334"/>
                    <a:pt x="9" y="33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Freeform 31"/>
            <p:cNvSpPr>
              <a:spLocks noEditPoints="1"/>
            </p:cNvSpPr>
            <p:nvPr/>
          </p:nvSpPr>
          <p:spPr bwMode="gray">
            <a:xfrm>
              <a:off x="661987" y="2968625"/>
              <a:ext cx="8170863" cy="3295650"/>
            </a:xfrm>
            <a:custGeom>
              <a:avLst/>
              <a:gdLst>
                <a:gd name="T0" fmla="*/ 455 w 2179"/>
                <a:gd name="T1" fmla="*/ 287 h 879"/>
                <a:gd name="T2" fmla="*/ 603 w 2179"/>
                <a:gd name="T3" fmla="*/ 446 h 879"/>
                <a:gd name="T4" fmla="*/ 558 w 2179"/>
                <a:gd name="T5" fmla="*/ 443 h 879"/>
                <a:gd name="T6" fmla="*/ 162 w 2179"/>
                <a:gd name="T7" fmla="*/ 330 h 879"/>
                <a:gd name="T8" fmla="*/ 40 w 2179"/>
                <a:gd name="T9" fmla="*/ 174 h 879"/>
                <a:gd name="T10" fmla="*/ 1708 w 2179"/>
                <a:gd name="T11" fmla="*/ 314 h 879"/>
                <a:gd name="T12" fmla="*/ 1627 w 2179"/>
                <a:gd name="T13" fmla="*/ 412 h 879"/>
                <a:gd name="T14" fmla="*/ 1950 w 2179"/>
                <a:gd name="T15" fmla="*/ 413 h 879"/>
                <a:gd name="T16" fmla="*/ 1124 w 2179"/>
                <a:gd name="T17" fmla="*/ 485 h 879"/>
                <a:gd name="T18" fmla="*/ 1210 w 2179"/>
                <a:gd name="T19" fmla="*/ 476 h 879"/>
                <a:gd name="T20" fmla="*/ 1285 w 2179"/>
                <a:gd name="T21" fmla="*/ 614 h 879"/>
                <a:gd name="T22" fmla="*/ 1291 w 2179"/>
                <a:gd name="T23" fmla="*/ 446 h 879"/>
                <a:gd name="T24" fmla="*/ 1240 w 2179"/>
                <a:gd name="T25" fmla="*/ 370 h 879"/>
                <a:gd name="T26" fmla="*/ 1415 w 2179"/>
                <a:gd name="T27" fmla="*/ 258 h 879"/>
                <a:gd name="T28" fmla="*/ 1253 w 2179"/>
                <a:gd name="T29" fmla="*/ 232 h 879"/>
                <a:gd name="T30" fmla="*/ 1328 w 2179"/>
                <a:gd name="T31" fmla="*/ 387 h 879"/>
                <a:gd name="T32" fmla="*/ 1127 w 2179"/>
                <a:gd name="T33" fmla="*/ 743 h 879"/>
                <a:gd name="T34" fmla="*/ 1542 w 2179"/>
                <a:gd name="T35" fmla="*/ 370 h 879"/>
                <a:gd name="T36" fmla="*/ 1603 w 2179"/>
                <a:gd name="T37" fmla="*/ 288 h 879"/>
                <a:gd name="T38" fmla="*/ 1548 w 2179"/>
                <a:gd name="T39" fmla="*/ 230 h 879"/>
                <a:gd name="T40" fmla="*/ 1517 w 2179"/>
                <a:gd name="T41" fmla="*/ 471 h 879"/>
                <a:gd name="T42" fmla="*/ 1634 w 2179"/>
                <a:gd name="T43" fmla="*/ 448 h 879"/>
                <a:gd name="T44" fmla="*/ 1654 w 2179"/>
                <a:gd name="T45" fmla="*/ 509 h 879"/>
                <a:gd name="T46" fmla="*/ 2007 w 2179"/>
                <a:gd name="T47" fmla="*/ 423 h 879"/>
                <a:gd name="T48" fmla="*/ 1820 w 2179"/>
                <a:gd name="T49" fmla="*/ 350 h 879"/>
                <a:gd name="T50" fmla="*/ 1749 w 2179"/>
                <a:gd name="T51" fmla="*/ 393 h 879"/>
                <a:gd name="T52" fmla="*/ 1790 w 2179"/>
                <a:gd name="T53" fmla="*/ 530 h 879"/>
                <a:gd name="T54" fmla="*/ 1964 w 2179"/>
                <a:gd name="T55" fmla="*/ 567 h 879"/>
                <a:gd name="T56" fmla="*/ 2077 w 2179"/>
                <a:gd name="T57" fmla="*/ 729 h 879"/>
                <a:gd name="T58" fmla="*/ 2168 w 2179"/>
                <a:gd name="T59" fmla="*/ 726 h 879"/>
                <a:gd name="T60" fmla="*/ 258 w 2179"/>
                <a:gd name="T61" fmla="*/ 478 h 879"/>
                <a:gd name="T62" fmla="*/ 2037 w 2179"/>
                <a:gd name="T63" fmla="*/ 711 h 879"/>
                <a:gd name="T64" fmla="*/ 1860 w 2179"/>
                <a:gd name="T65" fmla="*/ 679 h 879"/>
                <a:gd name="T66" fmla="*/ 1427 w 2179"/>
                <a:gd name="T67" fmla="*/ 403 h 879"/>
                <a:gd name="T68" fmla="*/ 863 w 2179"/>
                <a:gd name="T69" fmla="*/ 677 h 879"/>
                <a:gd name="T70" fmla="*/ 499 w 2179"/>
                <a:gd name="T71" fmla="*/ 620 h 879"/>
                <a:gd name="T72" fmla="*/ 450 w 2179"/>
                <a:gd name="T73" fmla="*/ 413 h 879"/>
                <a:gd name="T74" fmla="*/ 340 w 2179"/>
                <a:gd name="T75" fmla="*/ 238 h 879"/>
                <a:gd name="T76" fmla="*/ 151 w 2179"/>
                <a:gd name="T77" fmla="*/ 72 h 879"/>
                <a:gd name="T78" fmla="*/ 119 w 2179"/>
                <a:gd name="T79" fmla="*/ 154 h 879"/>
                <a:gd name="T80" fmla="*/ 275 w 2179"/>
                <a:gd name="T81" fmla="*/ 408 h 879"/>
                <a:gd name="T82" fmla="*/ 444 w 2179"/>
                <a:gd name="T83" fmla="*/ 630 h 879"/>
                <a:gd name="T84" fmla="*/ 1408 w 2179"/>
                <a:gd name="T85" fmla="*/ 828 h 879"/>
                <a:gd name="T86" fmla="*/ 778 w 2179"/>
                <a:gd name="T87" fmla="*/ 674 h 879"/>
                <a:gd name="T88" fmla="*/ 535 w 2179"/>
                <a:gd name="T89" fmla="*/ 624 h 879"/>
                <a:gd name="T90" fmla="*/ 705 w 2179"/>
                <a:gd name="T91" fmla="*/ 728 h 879"/>
                <a:gd name="T92" fmla="*/ 1004 w 2179"/>
                <a:gd name="T93" fmla="*/ 484 h 879"/>
                <a:gd name="T94" fmla="*/ 1139 w 2179"/>
                <a:gd name="T95" fmla="*/ 271 h 879"/>
                <a:gd name="T96" fmla="*/ 1086 w 2179"/>
                <a:gd name="T97" fmla="*/ 110 h 879"/>
                <a:gd name="T98" fmla="*/ 939 w 2179"/>
                <a:gd name="T99" fmla="*/ 208 h 879"/>
                <a:gd name="T100" fmla="*/ 712 w 2179"/>
                <a:gd name="T101" fmla="*/ 247 h 879"/>
                <a:gd name="T102" fmla="*/ 716 w 2179"/>
                <a:gd name="T103" fmla="*/ 388 h 879"/>
                <a:gd name="T104" fmla="*/ 822 w 2179"/>
                <a:gd name="T105" fmla="*/ 472 h 879"/>
                <a:gd name="T106" fmla="*/ 974 w 2179"/>
                <a:gd name="T107" fmla="*/ 755 h 879"/>
                <a:gd name="T108" fmla="*/ 1187 w 2179"/>
                <a:gd name="T109" fmla="*/ 827 h 879"/>
                <a:gd name="T110" fmla="*/ 1151 w 2179"/>
                <a:gd name="T111" fmla="*/ 787 h 879"/>
                <a:gd name="T112" fmla="*/ 1056 w 2179"/>
                <a:gd name="T113" fmla="*/ 774 h 879"/>
                <a:gd name="T114" fmla="*/ 1067 w 2179"/>
                <a:gd name="T115" fmla="*/ 771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79" h="879">
                  <a:moveTo>
                    <a:pt x="1196" y="656"/>
                  </a:moveTo>
                  <a:cubicBezTo>
                    <a:pt x="1210" y="655"/>
                    <a:pt x="1210" y="655"/>
                    <a:pt x="1210" y="655"/>
                  </a:cubicBezTo>
                  <a:cubicBezTo>
                    <a:pt x="1218" y="637"/>
                    <a:pt x="1218" y="637"/>
                    <a:pt x="1218" y="637"/>
                  </a:cubicBezTo>
                  <a:cubicBezTo>
                    <a:pt x="1215" y="622"/>
                    <a:pt x="1215" y="622"/>
                    <a:pt x="1215" y="622"/>
                  </a:cubicBezTo>
                  <a:lnTo>
                    <a:pt x="1196" y="656"/>
                  </a:lnTo>
                  <a:close/>
                  <a:moveTo>
                    <a:pt x="453" y="310"/>
                  </a:moveTo>
                  <a:cubicBezTo>
                    <a:pt x="472" y="321"/>
                    <a:pt x="472" y="321"/>
                    <a:pt x="472" y="321"/>
                  </a:cubicBezTo>
                  <a:cubicBezTo>
                    <a:pt x="472" y="300"/>
                    <a:pt x="472" y="300"/>
                    <a:pt x="472" y="300"/>
                  </a:cubicBezTo>
                  <a:cubicBezTo>
                    <a:pt x="455" y="287"/>
                    <a:pt x="455" y="287"/>
                    <a:pt x="455" y="287"/>
                  </a:cubicBezTo>
                  <a:lnTo>
                    <a:pt x="453" y="310"/>
                  </a:lnTo>
                  <a:close/>
                  <a:moveTo>
                    <a:pt x="455" y="331"/>
                  </a:moveTo>
                  <a:cubicBezTo>
                    <a:pt x="441" y="344"/>
                    <a:pt x="441" y="344"/>
                    <a:pt x="441" y="344"/>
                  </a:cubicBezTo>
                  <a:cubicBezTo>
                    <a:pt x="458" y="365"/>
                    <a:pt x="458" y="365"/>
                    <a:pt x="458" y="365"/>
                  </a:cubicBezTo>
                  <a:lnTo>
                    <a:pt x="455" y="331"/>
                  </a:lnTo>
                  <a:close/>
                  <a:moveTo>
                    <a:pt x="611" y="478"/>
                  </a:moveTo>
                  <a:cubicBezTo>
                    <a:pt x="624" y="491"/>
                    <a:pt x="624" y="491"/>
                    <a:pt x="624" y="491"/>
                  </a:cubicBezTo>
                  <a:cubicBezTo>
                    <a:pt x="630" y="474"/>
                    <a:pt x="630" y="474"/>
                    <a:pt x="630" y="474"/>
                  </a:cubicBezTo>
                  <a:cubicBezTo>
                    <a:pt x="630" y="474"/>
                    <a:pt x="622" y="444"/>
                    <a:pt x="603" y="446"/>
                  </a:cubicBezTo>
                  <a:cubicBezTo>
                    <a:pt x="584" y="447"/>
                    <a:pt x="590" y="466"/>
                    <a:pt x="596" y="484"/>
                  </a:cubicBezTo>
                  <a:lnTo>
                    <a:pt x="611" y="478"/>
                  </a:lnTo>
                  <a:close/>
                  <a:moveTo>
                    <a:pt x="459" y="249"/>
                  </a:moveTo>
                  <a:cubicBezTo>
                    <a:pt x="454" y="237"/>
                    <a:pt x="440" y="244"/>
                    <a:pt x="450" y="260"/>
                  </a:cubicBezTo>
                  <a:cubicBezTo>
                    <a:pt x="461" y="279"/>
                    <a:pt x="464" y="261"/>
                    <a:pt x="459" y="249"/>
                  </a:cubicBezTo>
                  <a:close/>
                  <a:moveTo>
                    <a:pt x="507" y="418"/>
                  </a:moveTo>
                  <a:cubicBezTo>
                    <a:pt x="507" y="418"/>
                    <a:pt x="512" y="447"/>
                    <a:pt x="523" y="459"/>
                  </a:cubicBezTo>
                  <a:cubicBezTo>
                    <a:pt x="533" y="471"/>
                    <a:pt x="559" y="471"/>
                    <a:pt x="559" y="471"/>
                  </a:cubicBezTo>
                  <a:cubicBezTo>
                    <a:pt x="558" y="443"/>
                    <a:pt x="558" y="443"/>
                    <a:pt x="558" y="443"/>
                  </a:cubicBezTo>
                  <a:cubicBezTo>
                    <a:pt x="546" y="435"/>
                    <a:pt x="546" y="435"/>
                    <a:pt x="546" y="435"/>
                  </a:cubicBezTo>
                  <a:cubicBezTo>
                    <a:pt x="545" y="415"/>
                    <a:pt x="545" y="415"/>
                    <a:pt x="545" y="415"/>
                  </a:cubicBezTo>
                  <a:cubicBezTo>
                    <a:pt x="545" y="415"/>
                    <a:pt x="530" y="390"/>
                    <a:pt x="508" y="384"/>
                  </a:cubicBezTo>
                  <a:cubicBezTo>
                    <a:pt x="486" y="378"/>
                    <a:pt x="487" y="403"/>
                    <a:pt x="487" y="403"/>
                  </a:cubicBezTo>
                  <a:cubicBezTo>
                    <a:pt x="487" y="403"/>
                    <a:pt x="473" y="399"/>
                    <a:pt x="480" y="419"/>
                  </a:cubicBezTo>
                  <a:lnTo>
                    <a:pt x="507" y="418"/>
                  </a:lnTo>
                  <a:close/>
                  <a:moveTo>
                    <a:pt x="169" y="296"/>
                  </a:moveTo>
                  <a:cubicBezTo>
                    <a:pt x="154" y="310"/>
                    <a:pt x="154" y="310"/>
                    <a:pt x="154" y="310"/>
                  </a:cubicBezTo>
                  <a:cubicBezTo>
                    <a:pt x="162" y="330"/>
                    <a:pt x="162" y="330"/>
                    <a:pt x="162" y="330"/>
                  </a:cubicBezTo>
                  <a:cubicBezTo>
                    <a:pt x="162" y="330"/>
                    <a:pt x="152" y="348"/>
                    <a:pt x="164" y="344"/>
                  </a:cubicBezTo>
                  <a:cubicBezTo>
                    <a:pt x="171" y="341"/>
                    <a:pt x="168" y="316"/>
                    <a:pt x="168" y="316"/>
                  </a:cubicBezTo>
                  <a:cubicBezTo>
                    <a:pt x="175" y="307"/>
                    <a:pt x="175" y="307"/>
                    <a:pt x="175" y="307"/>
                  </a:cubicBezTo>
                  <a:lnTo>
                    <a:pt x="169" y="296"/>
                  </a:lnTo>
                  <a:close/>
                  <a:moveTo>
                    <a:pt x="180" y="360"/>
                  </a:moveTo>
                  <a:cubicBezTo>
                    <a:pt x="170" y="372"/>
                    <a:pt x="176" y="414"/>
                    <a:pt x="198" y="410"/>
                  </a:cubicBezTo>
                  <a:cubicBezTo>
                    <a:pt x="207" y="408"/>
                    <a:pt x="191" y="348"/>
                    <a:pt x="180" y="360"/>
                  </a:cubicBezTo>
                  <a:close/>
                  <a:moveTo>
                    <a:pt x="35" y="152"/>
                  </a:moveTo>
                  <a:cubicBezTo>
                    <a:pt x="30" y="157"/>
                    <a:pt x="28" y="173"/>
                    <a:pt x="40" y="174"/>
                  </a:cubicBezTo>
                  <a:cubicBezTo>
                    <a:pt x="52" y="176"/>
                    <a:pt x="55" y="189"/>
                    <a:pt x="66" y="181"/>
                  </a:cubicBezTo>
                  <a:cubicBezTo>
                    <a:pt x="73" y="175"/>
                    <a:pt x="40" y="146"/>
                    <a:pt x="35" y="152"/>
                  </a:cubicBezTo>
                  <a:close/>
                  <a:moveTo>
                    <a:pt x="112" y="221"/>
                  </a:moveTo>
                  <a:cubicBezTo>
                    <a:pt x="104" y="221"/>
                    <a:pt x="94" y="234"/>
                    <a:pt x="106" y="242"/>
                  </a:cubicBezTo>
                  <a:cubicBezTo>
                    <a:pt x="118" y="250"/>
                    <a:pt x="122" y="280"/>
                    <a:pt x="134" y="280"/>
                  </a:cubicBezTo>
                  <a:cubicBezTo>
                    <a:pt x="141" y="280"/>
                    <a:pt x="142" y="249"/>
                    <a:pt x="138" y="245"/>
                  </a:cubicBezTo>
                  <a:cubicBezTo>
                    <a:pt x="134" y="241"/>
                    <a:pt x="120" y="221"/>
                    <a:pt x="112" y="221"/>
                  </a:cubicBezTo>
                  <a:close/>
                  <a:moveTo>
                    <a:pt x="1721" y="328"/>
                  </a:moveTo>
                  <a:cubicBezTo>
                    <a:pt x="1721" y="328"/>
                    <a:pt x="1725" y="316"/>
                    <a:pt x="1708" y="314"/>
                  </a:cubicBezTo>
                  <a:cubicBezTo>
                    <a:pt x="1691" y="311"/>
                    <a:pt x="1680" y="316"/>
                    <a:pt x="1680" y="316"/>
                  </a:cubicBezTo>
                  <a:cubicBezTo>
                    <a:pt x="1684" y="334"/>
                    <a:pt x="1684" y="334"/>
                    <a:pt x="1684" y="334"/>
                  </a:cubicBezTo>
                  <a:cubicBezTo>
                    <a:pt x="1693" y="333"/>
                    <a:pt x="1721" y="328"/>
                    <a:pt x="1721" y="328"/>
                  </a:cubicBezTo>
                  <a:close/>
                  <a:moveTo>
                    <a:pt x="230" y="434"/>
                  </a:moveTo>
                  <a:cubicBezTo>
                    <a:pt x="239" y="433"/>
                    <a:pt x="226" y="413"/>
                    <a:pt x="218" y="418"/>
                  </a:cubicBezTo>
                  <a:cubicBezTo>
                    <a:pt x="211" y="422"/>
                    <a:pt x="220" y="436"/>
                    <a:pt x="230" y="434"/>
                  </a:cubicBezTo>
                  <a:close/>
                  <a:moveTo>
                    <a:pt x="1652" y="438"/>
                  </a:moveTo>
                  <a:cubicBezTo>
                    <a:pt x="1674" y="429"/>
                    <a:pt x="1672" y="413"/>
                    <a:pt x="1672" y="413"/>
                  </a:cubicBezTo>
                  <a:cubicBezTo>
                    <a:pt x="1627" y="412"/>
                    <a:pt x="1627" y="412"/>
                    <a:pt x="1627" y="412"/>
                  </a:cubicBezTo>
                  <a:cubicBezTo>
                    <a:pt x="1627" y="412"/>
                    <a:pt x="1630" y="447"/>
                    <a:pt x="1652" y="438"/>
                  </a:cubicBezTo>
                  <a:close/>
                  <a:moveTo>
                    <a:pt x="1609" y="194"/>
                  </a:moveTo>
                  <a:cubicBezTo>
                    <a:pt x="1624" y="182"/>
                    <a:pt x="1618" y="175"/>
                    <a:pt x="1605" y="171"/>
                  </a:cubicBezTo>
                  <a:cubicBezTo>
                    <a:pt x="1592" y="167"/>
                    <a:pt x="1586" y="172"/>
                    <a:pt x="1586" y="172"/>
                  </a:cubicBezTo>
                  <a:cubicBezTo>
                    <a:pt x="1586" y="172"/>
                    <a:pt x="1601" y="202"/>
                    <a:pt x="1609" y="194"/>
                  </a:cubicBezTo>
                  <a:close/>
                  <a:moveTo>
                    <a:pt x="1918" y="353"/>
                  </a:moveTo>
                  <a:cubicBezTo>
                    <a:pt x="1937" y="362"/>
                    <a:pt x="1945" y="353"/>
                    <a:pt x="1930" y="346"/>
                  </a:cubicBezTo>
                  <a:cubicBezTo>
                    <a:pt x="1916" y="340"/>
                    <a:pt x="1910" y="349"/>
                    <a:pt x="1918" y="353"/>
                  </a:cubicBezTo>
                  <a:close/>
                  <a:moveTo>
                    <a:pt x="1950" y="413"/>
                  </a:moveTo>
                  <a:cubicBezTo>
                    <a:pt x="1959" y="413"/>
                    <a:pt x="1986" y="406"/>
                    <a:pt x="1986" y="406"/>
                  </a:cubicBezTo>
                  <a:cubicBezTo>
                    <a:pt x="1986" y="406"/>
                    <a:pt x="1962" y="396"/>
                    <a:pt x="1957" y="395"/>
                  </a:cubicBezTo>
                  <a:cubicBezTo>
                    <a:pt x="1953" y="394"/>
                    <a:pt x="1924" y="400"/>
                    <a:pt x="1924" y="400"/>
                  </a:cubicBezTo>
                  <a:cubicBezTo>
                    <a:pt x="1924" y="400"/>
                    <a:pt x="1940" y="413"/>
                    <a:pt x="1950" y="413"/>
                  </a:cubicBezTo>
                  <a:close/>
                  <a:moveTo>
                    <a:pt x="1145" y="370"/>
                  </a:moveTo>
                  <a:cubicBezTo>
                    <a:pt x="1142" y="380"/>
                    <a:pt x="1161" y="400"/>
                    <a:pt x="1153" y="409"/>
                  </a:cubicBezTo>
                  <a:cubicBezTo>
                    <a:pt x="1145" y="418"/>
                    <a:pt x="1122" y="424"/>
                    <a:pt x="1120" y="437"/>
                  </a:cubicBezTo>
                  <a:cubicBezTo>
                    <a:pt x="1119" y="451"/>
                    <a:pt x="1130" y="464"/>
                    <a:pt x="1130" y="464"/>
                  </a:cubicBezTo>
                  <a:cubicBezTo>
                    <a:pt x="1130" y="464"/>
                    <a:pt x="1114" y="478"/>
                    <a:pt x="1124" y="485"/>
                  </a:cubicBezTo>
                  <a:cubicBezTo>
                    <a:pt x="1135" y="492"/>
                    <a:pt x="1153" y="477"/>
                    <a:pt x="1157" y="489"/>
                  </a:cubicBezTo>
                  <a:cubicBezTo>
                    <a:pt x="1161" y="501"/>
                    <a:pt x="1153" y="510"/>
                    <a:pt x="1153" y="510"/>
                  </a:cubicBezTo>
                  <a:cubicBezTo>
                    <a:pt x="1164" y="524"/>
                    <a:pt x="1164" y="524"/>
                    <a:pt x="1164" y="524"/>
                  </a:cubicBezTo>
                  <a:cubicBezTo>
                    <a:pt x="1158" y="568"/>
                    <a:pt x="1158" y="568"/>
                    <a:pt x="1158" y="568"/>
                  </a:cubicBezTo>
                  <a:cubicBezTo>
                    <a:pt x="1158" y="568"/>
                    <a:pt x="1134" y="582"/>
                    <a:pt x="1146" y="606"/>
                  </a:cubicBezTo>
                  <a:cubicBezTo>
                    <a:pt x="1157" y="630"/>
                    <a:pt x="1173" y="630"/>
                    <a:pt x="1191" y="612"/>
                  </a:cubicBezTo>
                  <a:cubicBezTo>
                    <a:pt x="1208" y="595"/>
                    <a:pt x="1188" y="566"/>
                    <a:pt x="1188" y="566"/>
                  </a:cubicBezTo>
                  <a:cubicBezTo>
                    <a:pt x="1188" y="566"/>
                    <a:pt x="1209" y="551"/>
                    <a:pt x="1209" y="530"/>
                  </a:cubicBezTo>
                  <a:cubicBezTo>
                    <a:pt x="1208" y="508"/>
                    <a:pt x="1217" y="489"/>
                    <a:pt x="1210" y="476"/>
                  </a:cubicBezTo>
                  <a:cubicBezTo>
                    <a:pt x="1202" y="464"/>
                    <a:pt x="1198" y="439"/>
                    <a:pt x="1200" y="434"/>
                  </a:cubicBezTo>
                  <a:cubicBezTo>
                    <a:pt x="1201" y="429"/>
                    <a:pt x="1207" y="401"/>
                    <a:pt x="1217" y="419"/>
                  </a:cubicBezTo>
                  <a:cubicBezTo>
                    <a:pt x="1228" y="437"/>
                    <a:pt x="1228" y="468"/>
                    <a:pt x="1228" y="468"/>
                  </a:cubicBezTo>
                  <a:cubicBezTo>
                    <a:pt x="1251" y="494"/>
                    <a:pt x="1251" y="494"/>
                    <a:pt x="1251" y="494"/>
                  </a:cubicBezTo>
                  <a:cubicBezTo>
                    <a:pt x="1248" y="529"/>
                    <a:pt x="1248" y="529"/>
                    <a:pt x="1248" y="529"/>
                  </a:cubicBezTo>
                  <a:cubicBezTo>
                    <a:pt x="1265" y="551"/>
                    <a:pt x="1265" y="551"/>
                    <a:pt x="1265" y="551"/>
                  </a:cubicBezTo>
                  <a:cubicBezTo>
                    <a:pt x="1266" y="575"/>
                    <a:pt x="1266" y="575"/>
                    <a:pt x="1266" y="575"/>
                  </a:cubicBezTo>
                  <a:cubicBezTo>
                    <a:pt x="1275" y="624"/>
                    <a:pt x="1275" y="624"/>
                    <a:pt x="1275" y="624"/>
                  </a:cubicBezTo>
                  <a:cubicBezTo>
                    <a:pt x="1285" y="614"/>
                    <a:pt x="1285" y="614"/>
                    <a:pt x="1285" y="614"/>
                  </a:cubicBezTo>
                  <a:cubicBezTo>
                    <a:pt x="1312" y="622"/>
                    <a:pt x="1312" y="622"/>
                    <a:pt x="1312" y="622"/>
                  </a:cubicBezTo>
                  <a:cubicBezTo>
                    <a:pt x="1312" y="622"/>
                    <a:pt x="1314" y="605"/>
                    <a:pt x="1313" y="592"/>
                  </a:cubicBezTo>
                  <a:cubicBezTo>
                    <a:pt x="1312" y="579"/>
                    <a:pt x="1319" y="572"/>
                    <a:pt x="1319" y="572"/>
                  </a:cubicBezTo>
                  <a:cubicBezTo>
                    <a:pt x="1325" y="588"/>
                    <a:pt x="1325" y="588"/>
                    <a:pt x="1325" y="588"/>
                  </a:cubicBezTo>
                  <a:cubicBezTo>
                    <a:pt x="1325" y="588"/>
                    <a:pt x="1342" y="590"/>
                    <a:pt x="1344" y="574"/>
                  </a:cubicBezTo>
                  <a:cubicBezTo>
                    <a:pt x="1345" y="558"/>
                    <a:pt x="1341" y="546"/>
                    <a:pt x="1341" y="546"/>
                  </a:cubicBezTo>
                  <a:cubicBezTo>
                    <a:pt x="1341" y="546"/>
                    <a:pt x="1301" y="514"/>
                    <a:pt x="1303" y="502"/>
                  </a:cubicBezTo>
                  <a:cubicBezTo>
                    <a:pt x="1305" y="490"/>
                    <a:pt x="1324" y="477"/>
                    <a:pt x="1313" y="467"/>
                  </a:cubicBezTo>
                  <a:cubicBezTo>
                    <a:pt x="1301" y="457"/>
                    <a:pt x="1292" y="454"/>
                    <a:pt x="1291" y="446"/>
                  </a:cubicBezTo>
                  <a:cubicBezTo>
                    <a:pt x="1291" y="437"/>
                    <a:pt x="1304" y="418"/>
                    <a:pt x="1290" y="412"/>
                  </a:cubicBezTo>
                  <a:cubicBezTo>
                    <a:pt x="1277" y="407"/>
                    <a:pt x="1257" y="390"/>
                    <a:pt x="1257" y="390"/>
                  </a:cubicBezTo>
                  <a:cubicBezTo>
                    <a:pt x="1257" y="390"/>
                    <a:pt x="1279" y="395"/>
                    <a:pt x="1289" y="385"/>
                  </a:cubicBezTo>
                  <a:cubicBezTo>
                    <a:pt x="1298" y="376"/>
                    <a:pt x="1308" y="354"/>
                    <a:pt x="1308" y="354"/>
                  </a:cubicBezTo>
                  <a:cubicBezTo>
                    <a:pt x="1308" y="354"/>
                    <a:pt x="1347" y="356"/>
                    <a:pt x="1348" y="348"/>
                  </a:cubicBezTo>
                  <a:cubicBezTo>
                    <a:pt x="1349" y="339"/>
                    <a:pt x="1338" y="324"/>
                    <a:pt x="1328" y="323"/>
                  </a:cubicBezTo>
                  <a:cubicBezTo>
                    <a:pt x="1317" y="323"/>
                    <a:pt x="1310" y="341"/>
                    <a:pt x="1310" y="341"/>
                  </a:cubicBezTo>
                  <a:cubicBezTo>
                    <a:pt x="1310" y="341"/>
                    <a:pt x="1281" y="333"/>
                    <a:pt x="1269" y="337"/>
                  </a:cubicBezTo>
                  <a:cubicBezTo>
                    <a:pt x="1258" y="340"/>
                    <a:pt x="1252" y="369"/>
                    <a:pt x="1240" y="370"/>
                  </a:cubicBezTo>
                  <a:cubicBezTo>
                    <a:pt x="1229" y="370"/>
                    <a:pt x="1230" y="350"/>
                    <a:pt x="1213" y="340"/>
                  </a:cubicBezTo>
                  <a:cubicBezTo>
                    <a:pt x="1196" y="330"/>
                    <a:pt x="1188" y="333"/>
                    <a:pt x="1188" y="333"/>
                  </a:cubicBezTo>
                  <a:cubicBezTo>
                    <a:pt x="1188" y="333"/>
                    <a:pt x="1193" y="274"/>
                    <a:pt x="1209" y="273"/>
                  </a:cubicBezTo>
                  <a:cubicBezTo>
                    <a:pt x="1225" y="272"/>
                    <a:pt x="1255" y="283"/>
                    <a:pt x="1269" y="279"/>
                  </a:cubicBezTo>
                  <a:cubicBezTo>
                    <a:pt x="1282" y="276"/>
                    <a:pt x="1273" y="264"/>
                    <a:pt x="1284" y="266"/>
                  </a:cubicBezTo>
                  <a:cubicBezTo>
                    <a:pt x="1296" y="267"/>
                    <a:pt x="1349" y="293"/>
                    <a:pt x="1359" y="294"/>
                  </a:cubicBezTo>
                  <a:cubicBezTo>
                    <a:pt x="1370" y="294"/>
                    <a:pt x="1372" y="285"/>
                    <a:pt x="1379" y="281"/>
                  </a:cubicBezTo>
                  <a:cubicBezTo>
                    <a:pt x="1386" y="277"/>
                    <a:pt x="1399" y="283"/>
                    <a:pt x="1408" y="278"/>
                  </a:cubicBezTo>
                  <a:cubicBezTo>
                    <a:pt x="1417" y="272"/>
                    <a:pt x="1406" y="267"/>
                    <a:pt x="1415" y="258"/>
                  </a:cubicBezTo>
                  <a:cubicBezTo>
                    <a:pt x="1423" y="249"/>
                    <a:pt x="1443" y="240"/>
                    <a:pt x="1443" y="240"/>
                  </a:cubicBezTo>
                  <a:cubicBezTo>
                    <a:pt x="1436" y="220"/>
                    <a:pt x="1436" y="220"/>
                    <a:pt x="1436" y="220"/>
                  </a:cubicBezTo>
                  <a:cubicBezTo>
                    <a:pt x="1384" y="242"/>
                    <a:pt x="1384" y="242"/>
                    <a:pt x="1384" y="242"/>
                  </a:cubicBezTo>
                  <a:cubicBezTo>
                    <a:pt x="1384" y="242"/>
                    <a:pt x="1396" y="255"/>
                    <a:pt x="1381" y="256"/>
                  </a:cubicBezTo>
                  <a:cubicBezTo>
                    <a:pt x="1366" y="257"/>
                    <a:pt x="1353" y="248"/>
                    <a:pt x="1344" y="248"/>
                  </a:cubicBezTo>
                  <a:cubicBezTo>
                    <a:pt x="1336" y="248"/>
                    <a:pt x="1321" y="261"/>
                    <a:pt x="1311" y="259"/>
                  </a:cubicBezTo>
                  <a:cubicBezTo>
                    <a:pt x="1300" y="256"/>
                    <a:pt x="1275" y="244"/>
                    <a:pt x="1268" y="244"/>
                  </a:cubicBezTo>
                  <a:cubicBezTo>
                    <a:pt x="1261" y="244"/>
                    <a:pt x="1245" y="244"/>
                    <a:pt x="1245" y="244"/>
                  </a:cubicBezTo>
                  <a:cubicBezTo>
                    <a:pt x="1253" y="232"/>
                    <a:pt x="1253" y="232"/>
                    <a:pt x="1253" y="232"/>
                  </a:cubicBezTo>
                  <a:cubicBezTo>
                    <a:pt x="1253" y="232"/>
                    <a:pt x="1226" y="225"/>
                    <a:pt x="1223" y="228"/>
                  </a:cubicBezTo>
                  <a:cubicBezTo>
                    <a:pt x="1219" y="232"/>
                    <a:pt x="1224" y="249"/>
                    <a:pt x="1212" y="256"/>
                  </a:cubicBezTo>
                  <a:cubicBezTo>
                    <a:pt x="1201" y="263"/>
                    <a:pt x="1179" y="261"/>
                    <a:pt x="1179" y="267"/>
                  </a:cubicBezTo>
                  <a:cubicBezTo>
                    <a:pt x="1179" y="273"/>
                    <a:pt x="1178" y="287"/>
                    <a:pt x="1178" y="287"/>
                  </a:cubicBezTo>
                  <a:cubicBezTo>
                    <a:pt x="1164" y="289"/>
                    <a:pt x="1164" y="289"/>
                    <a:pt x="1164" y="289"/>
                  </a:cubicBezTo>
                  <a:cubicBezTo>
                    <a:pt x="1174" y="336"/>
                    <a:pt x="1174" y="336"/>
                    <a:pt x="1174" y="336"/>
                  </a:cubicBezTo>
                  <a:cubicBezTo>
                    <a:pt x="1164" y="335"/>
                    <a:pt x="1164" y="335"/>
                    <a:pt x="1164" y="335"/>
                  </a:cubicBezTo>
                  <a:cubicBezTo>
                    <a:pt x="1164" y="335"/>
                    <a:pt x="1147" y="360"/>
                    <a:pt x="1145" y="370"/>
                  </a:cubicBezTo>
                  <a:close/>
                  <a:moveTo>
                    <a:pt x="1328" y="387"/>
                  </a:moveTo>
                  <a:cubicBezTo>
                    <a:pt x="1328" y="400"/>
                    <a:pt x="1328" y="400"/>
                    <a:pt x="1328" y="400"/>
                  </a:cubicBezTo>
                  <a:cubicBezTo>
                    <a:pt x="1328" y="400"/>
                    <a:pt x="1343" y="412"/>
                    <a:pt x="1350" y="395"/>
                  </a:cubicBezTo>
                  <a:cubicBezTo>
                    <a:pt x="1358" y="379"/>
                    <a:pt x="1328" y="387"/>
                    <a:pt x="1328" y="387"/>
                  </a:cubicBezTo>
                  <a:close/>
                  <a:moveTo>
                    <a:pt x="1127" y="743"/>
                  </a:moveTo>
                  <a:cubicBezTo>
                    <a:pt x="1118" y="740"/>
                    <a:pt x="1111" y="746"/>
                    <a:pt x="1111" y="746"/>
                  </a:cubicBezTo>
                  <a:cubicBezTo>
                    <a:pt x="1080" y="739"/>
                    <a:pt x="1080" y="739"/>
                    <a:pt x="1080" y="739"/>
                  </a:cubicBezTo>
                  <a:cubicBezTo>
                    <a:pt x="1099" y="766"/>
                    <a:pt x="1099" y="766"/>
                    <a:pt x="1099" y="766"/>
                  </a:cubicBezTo>
                  <a:cubicBezTo>
                    <a:pt x="1099" y="766"/>
                    <a:pt x="1126" y="793"/>
                    <a:pt x="1132" y="775"/>
                  </a:cubicBezTo>
                  <a:cubicBezTo>
                    <a:pt x="1137" y="758"/>
                    <a:pt x="1136" y="746"/>
                    <a:pt x="1127" y="743"/>
                  </a:cubicBezTo>
                  <a:close/>
                  <a:moveTo>
                    <a:pt x="1400" y="740"/>
                  </a:moveTo>
                  <a:cubicBezTo>
                    <a:pt x="1379" y="754"/>
                    <a:pt x="1379" y="754"/>
                    <a:pt x="1379" y="754"/>
                  </a:cubicBezTo>
                  <a:cubicBezTo>
                    <a:pt x="1400" y="759"/>
                    <a:pt x="1400" y="759"/>
                    <a:pt x="1400" y="759"/>
                  </a:cubicBezTo>
                  <a:lnTo>
                    <a:pt x="1400" y="740"/>
                  </a:lnTo>
                  <a:close/>
                  <a:moveTo>
                    <a:pt x="327" y="200"/>
                  </a:moveTo>
                  <a:cubicBezTo>
                    <a:pt x="315" y="190"/>
                    <a:pt x="304" y="196"/>
                    <a:pt x="310" y="212"/>
                  </a:cubicBezTo>
                  <a:cubicBezTo>
                    <a:pt x="314" y="226"/>
                    <a:pt x="339" y="209"/>
                    <a:pt x="327" y="200"/>
                  </a:cubicBezTo>
                  <a:close/>
                  <a:moveTo>
                    <a:pt x="1569" y="393"/>
                  </a:moveTo>
                  <a:cubicBezTo>
                    <a:pt x="1561" y="383"/>
                    <a:pt x="1542" y="370"/>
                    <a:pt x="1542" y="370"/>
                  </a:cubicBezTo>
                  <a:cubicBezTo>
                    <a:pt x="1540" y="400"/>
                    <a:pt x="1540" y="400"/>
                    <a:pt x="1540" y="400"/>
                  </a:cubicBezTo>
                  <a:cubicBezTo>
                    <a:pt x="1552" y="408"/>
                    <a:pt x="1578" y="404"/>
                    <a:pt x="1569" y="393"/>
                  </a:cubicBezTo>
                  <a:close/>
                  <a:moveTo>
                    <a:pt x="1543" y="318"/>
                  </a:moveTo>
                  <a:cubicBezTo>
                    <a:pt x="1552" y="325"/>
                    <a:pt x="1590" y="359"/>
                    <a:pt x="1599" y="356"/>
                  </a:cubicBezTo>
                  <a:cubicBezTo>
                    <a:pt x="1608" y="353"/>
                    <a:pt x="1598" y="340"/>
                    <a:pt x="1587" y="334"/>
                  </a:cubicBezTo>
                  <a:cubicBezTo>
                    <a:pt x="1577" y="328"/>
                    <a:pt x="1571" y="316"/>
                    <a:pt x="1581" y="306"/>
                  </a:cubicBezTo>
                  <a:cubicBezTo>
                    <a:pt x="1592" y="296"/>
                    <a:pt x="1611" y="306"/>
                    <a:pt x="1611" y="306"/>
                  </a:cubicBezTo>
                  <a:cubicBezTo>
                    <a:pt x="1620" y="299"/>
                    <a:pt x="1620" y="299"/>
                    <a:pt x="1620" y="299"/>
                  </a:cubicBezTo>
                  <a:cubicBezTo>
                    <a:pt x="1603" y="288"/>
                    <a:pt x="1603" y="288"/>
                    <a:pt x="1603" y="288"/>
                  </a:cubicBezTo>
                  <a:cubicBezTo>
                    <a:pt x="1603" y="288"/>
                    <a:pt x="1617" y="281"/>
                    <a:pt x="1620" y="269"/>
                  </a:cubicBezTo>
                  <a:cubicBezTo>
                    <a:pt x="1623" y="258"/>
                    <a:pt x="1608" y="250"/>
                    <a:pt x="1598" y="249"/>
                  </a:cubicBezTo>
                  <a:cubicBezTo>
                    <a:pt x="1587" y="247"/>
                    <a:pt x="1577" y="274"/>
                    <a:pt x="1565" y="275"/>
                  </a:cubicBezTo>
                  <a:cubicBezTo>
                    <a:pt x="1554" y="277"/>
                    <a:pt x="1557" y="250"/>
                    <a:pt x="1557" y="250"/>
                  </a:cubicBezTo>
                  <a:cubicBezTo>
                    <a:pt x="1557" y="250"/>
                    <a:pt x="1567" y="237"/>
                    <a:pt x="1570" y="227"/>
                  </a:cubicBezTo>
                  <a:cubicBezTo>
                    <a:pt x="1573" y="216"/>
                    <a:pt x="1567" y="211"/>
                    <a:pt x="1567" y="211"/>
                  </a:cubicBezTo>
                  <a:cubicBezTo>
                    <a:pt x="1576" y="184"/>
                    <a:pt x="1576" y="184"/>
                    <a:pt x="1576" y="184"/>
                  </a:cubicBezTo>
                  <a:cubicBezTo>
                    <a:pt x="1548" y="211"/>
                    <a:pt x="1548" y="211"/>
                    <a:pt x="1548" y="211"/>
                  </a:cubicBezTo>
                  <a:cubicBezTo>
                    <a:pt x="1548" y="230"/>
                    <a:pt x="1548" y="230"/>
                    <a:pt x="1548" y="230"/>
                  </a:cubicBezTo>
                  <a:cubicBezTo>
                    <a:pt x="1548" y="230"/>
                    <a:pt x="1525" y="240"/>
                    <a:pt x="1527" y="265"/>
                  </a:cubicBezTo>
                  <a:cubicBezTo>
                    <a:pt x="1529" y="281"/>
                    <a:pt x="1540" y="284"/>
                    <a:pt x="1543" y="293"/>
                  </a:cubicBezTo>
                  <a:cubicBezTo>
                    <a:pt x="1546" y="302"/>
                    <a:pt x="1535" y="310"/>
                    <a:pt x="1543" y="318"/>
                  </a:cubicBezTo>
                  <a:close/>
                  <a:moveTo>
                    <a:pt x="1505" y="474"/>
                  </a:moveTo>
                  <a:cubicBezTo>
                    <a:pt x="1496" y="464"/>
                    <a:pt x="1496" y="464"/>
                    <a:pt x="1496" y="464"/>
                  </a:cubicBezTo>
                  <a:cubicBezTo>
                    <a:pt x="1482" y="475"/>
                    <a:pt x="1482" y="475"/>
                    <a:pt x="1482" y="475"/>
                  </a:cubicBezTo>
                  <a:cubicBezTo>
                    <a:pt x="1482" y="475"/>
                    <a:pt x="1475" y="494"/>
                    <a:pt x="1489" y="503"/>
                  </a:cubicBezTo>
                  <a:cubicBezTo>
                    <a:pt x="1502" y="513"/>
                    <a:pt x="1521" y="509"/>
                    <a:pt x="1521" y="509"/>
                  </a:cubicBezTo>
                  <a:cubicBezTo>
                    <a:pt x="1529" y="498"/>
                    <a:pt x="1517" y="471"/>
                    <a:pt x="1517" y="471"/>
                  </a:cubicBezTo>
                  <a:lnTo>
                    <a:pt x="1505" y="474"/>
                  </a:lnTo>
                  <a:close/>
                  <a:moveTo>
                    <a:pt x="1437" y="740"/>
                  </a:moveTo>
                  <a:cubicBezTo>
                    <a:pt x="1487" y="728"/>
                    <a:pt x="1487" y="728"/>
                    <a:pt x="1487" y="728"/>
                  </a:cubicBezTo>
                  <a:cubicBezTo>
                    <a:pt x="1449" y="718"/>
                    <a:pt x="1449" y="718"/>
                    <a:pt x="1449" y="718"/>
                  </a:cubicBezTo>
                  <a:lnTo>
                    <a:pt x="1437" y="740"/>
                  </a:lnTo>
                  <a:close/>
                  <a:moveTo>
                    <a:pt x="1700" y="502"/>
                  </a:moveTo>
                  <a:cubicBezTo>
                    <a:pt x="1686" y="490"/>
                    <a:pt x="1686" y="490"/>
                    <a:pt x="1686" y="490"/>
                  </a:cubicBezTo>
                  <a:cubicBezTo>
                    <a:pt x="1687" y="479"/>
                    <a:pt x="1687" y="479"/>
                    <a:pt x="1687" y="479"/>
                  </a:cubicBezTo>
                  <a:cubicBezTo>
                    <a:pt x="1687" y="479"/>
                    <a:pt x="1681" y="458"/>
                    <a:pt x="1634" y="448"/>
                  </a:cubicBezTo>
                  <a:cubicBezTo>
                    <a:pt x="1618" y="444"/>
                    <a:pt x="1608" y="454"/>
                    <a:pt x="1597" y="459"/>
                  </a:cubicBezTo>
                  <a:cubicBezTo>
                    <a:pt x="1591" y="461"/>
                    <a:pt x="1583" y="457"/>
                    <a:pt x="1579" y="460"/>
                  </a:cubicBezTo>
                  <a:cubicBezTo>
                    <a:pt x="1566" y="468"/>
                    <a:pt x="1562" y="484"/>
                    <a:pt x="1566" y="487"/>
                  </a:cubicBezTo>
                  <a:cubicBezTo>
                    <a:pt x="1573" y="493"/>
                    <a:pt x="1580" y="479"/>
                    <a:pt x="1580" y="479"/>
                  </a:cubicBezTo>
                  <a:cubicBezTo>
                    <a:pt x="1580" y="479"/>
                    <a:pt x="1580" y="495"/>
                    <a:pt x="1591" y="497"/>
                  </a:cubicBezTo>
                  <a:cubicBezTo>
                    <a:pt x="1602" y="498"/>
                    <a:pt x="1604" y="478"/>
                    <a:pt x="1604" y="478"/>
                  </a:cubicBezTo>
                  <a:cubicBezTo>
                    <a:pt x="1604" y="478"/>
                    <a:pt x="1612" y="489"/>
                    <a:pt x="1619" y="489"/>
                  </a:cubicBezTo>
                  <a:cubicBezTo>
                    <a:pt x="1626" y="489"/>
                    <a:pt x="1644" y="474"/>
                    <a:pt x="1644" y="474"/>
                  </a:cubicBezTo>
                  <a:cubicBezTo>
                    <a:pt x="1654" y="509"/>
                    <a:pt x="1654" y="509"/>
                    <a:pt x="1654" y="509"/>
                  </a:cubicBezTo>
                  <a:cubicBezTo>
                    <a:pt x="1673" y="495"/>
                    <a:pt x="1673" y="495"/>
                    <a:pt x="1673" y="495"/>
                  </a:cubicBezTo>
                  <a:cubicBezTo>
                    <a:pt x="1695" y="519"/>
                    <a:pt x="1695" y="519"/>
                    <a:pt x="1695" y="519"/>
                  </a:cubicBezTo>
                  <a:lnTo>
                    <a:pt x="1700" y="502"/>
                  </a:lnTo>
                  <a:close/>
                  <a:moveTo>
                    <a:pt x="2179" y="454"/>
                  </a:moveTo>
                  <a:cubicBezTo>
                    <a:pt x="2153" y="435"/>
                    <a:pt x="2153" y="435"/>
                    <a:pt x="2153" y="435"/>
                  </a:cubicBezTo>
                  <a:cubicBezTo>
                    <a:pt x="2153" y="435"/>
                    <a:pt x="2134" y="437"/>
                    <a:pt x="2124" y="437"/>
                  </a:cubicBezTo>
                  <a:cubicBezTo>
                    <a:pt x="2113" y="437"/>
                    <a:pt x="2045" y="394"/>
                    <a:pt x="2032" y="390"/>
                  </a:cubicBezTo>
                  <a:cubicBezTo>
                    <a:pt x="2019" y="386"/>
                    <a:pt x="1998" y="405"/>
                    <a:pt x="1998" y="405"/>
                  </a:cubicBezTo>
                  <a:cubicBezTo>
                    <a:pt x="2007" y="423"/>
                    <a:pt x="2007" y="423"/>
                    <a:pt x="2007" y="423"/>
                  </a:cubicBezTo>
                  <a:cubicBezTo>
                    <a:pt x="1956" y="428"/>
                    <a:pt x="1956" y="428"/>
                    <a:pt x="1956" y="428"/>
                  </a:cubicBezTo>
                  <a:cubicBezTo>
                    <a:pt x="1960" y="446"/>
                    <a:pt x="1960" y="446"/>
                    <a:pt x="1960" y="446"/>
                  </a:cubicBezTo>
                  <a:cubicBezTo>
                    <a:pt x="1960" y="446"/>
                    <a:pt x="1950" y="477"/>
                    <a:pt x="1913" y="484"/>
                  </a:cubicBezTo>
                  <a:cubicBezTo>
                    <a:pt x="1876" y="492"/>
                    <a:pt x="1886" y="443"/>
                    <a:pt x="1880" y="443"/>
                  </a:cubicBezTo>
                  <a:cubicBezTo>
                    <a:pt x="1875" y="443"/>
                    <a:pt x="1869" y="465"/>
                    <a:pt x="1869" y="465"/>
                  </a:cubicBezTo>
                  <a:cubicBezTo>
                    <a:pt x="1869" y="465"/>
                    <a:pt x="1861" y="448"/>
                    <a:pt x="1861" y="439"/>
                  </a:cubicBezTo>
                  <a:cubicBezTo>
                    <a:pt x="1861" y="429"/>
                    <a:pt x="1862" y="402"/>
                    <a:pt x="1859" y="385"/>
                  </a:cubicBezTo>
                  <a:cubicBezTo>
                    <a:pt x="1857" y="368"/>
                    <a:pt x="1846" y="350"/>
                    <a:pt x="1846" y="350"/>
                  </a:cubicBezTo>
                  <a:cubicBezTo>
                    <a:pt x="1820" y="350"/>
                    <a:pt x="1820" y="350"/>
                    <a:pt x="1820" y="350"/>
                  </a:cubicBezTo>
                  <a:cubicBezTo>
                    <a:pt x="1820" y="350"/>
                    <a:pt x="1799" y="326"/>
                    <a:pt x="1781" y="326"/>
                  </a:cubicBezTo>
                  <a:cubicBezTo>
                    <a:pt x="1763" y="326"/>
                    <a:pt x="1744" y="351"/>
                    <a:pt x="1744" y="351"/>
                  </a:cubicBezTo>
                  <a:cubicBezTo>
                    <a:pt x="1728" y="355"/>
                    <a:pt x="1728" y="355"/>
                    <a:pt x="1728" y="355"/>
                  </a:cubicBezTo>
                  <a:cubicBezTo>
                    <a:pt x="1723" y="367"/>
                    <a:pt x="1723" y="367"/>
                    <a:pt x="1723" y="367"/>
                  </a:cubicBezTo>
                  <a:cubicBezTo>
                    <a:pt x="1711" y="373"/>
                    <a:pt x="1711" y="373"/>
                    <a:pt x="1711" y="373"/>
                  </a:cubicBezTo>
                  <a:cubicBezTo>
                    <a:pt x="1711" y="364"/>
                    <a:pt x="1711" y="364"/>
                    <a:pt x="1711" y="364"/>
                  </a:cubicBezTo>
                  <a:cubicBezTo>
                    <a:pt x="1711" y="364"/>
                    <a:pt x="1704" y="352"/>
                    <a:pt x="1693" y="356"/>
                  </a:cubicBezTo>
                  <a:cubicBezTo>
                    <a:pt x="1693" y="356"/>
                    <a:pt x="1693" y="369"/>
                    <a:pt x="1702" y="382"/>
                  </a:cubicBezTo>
                  <a:cubicBezTo>
                    <a:pt x="1711" y="395"/>
                    <a:pt x="1732" y="388"/>
                    <a:pt x="1749" y="393"/>
                  </a:cubicBezTo>
                  <a:cubicBezTo>
                    <a:pt x="1766" y="398"/>
                    <a:pt x="1751" y="406"/>
                    <a:pt x="1760" y="422"/>
                  </a:cubicBezTo>
                  <a:cubicBezTo>
                    <a:pt x="1769" y="437"/>
                    <a:pt x="1799" y="424"/>
                    <a:pt x="1821" y="424"/>
                  </a:cubicBezTo>
                  <a:cubicBezTo>
                    <a:pt x="1844" y="424"/>
                    <a:pt x="1845" y="429"/>
                    <a:pt x="1845" y="440"/>
                  </a:cubicBezTo>
                  <a:cubicBezTo>
                    <a:pt x="1845" y="450"/>
                    <a:pt x="1819" y="440"/>
                    <a:pt x="1811" y="441"/>
                  </a:cubicBezTo>
                  <a:cubicBezTo>
                    <a:pt x="1803" y="443"/>
                    <a:pt x="1785" y="454"/>
                    <a:pt x="1785" y="454"/>
                  </a:cubicBezTo>
                  <a:cubicBezTo>
                    <a:pt x="1785" y="454"/>
                    <a:pt x="1757" y="454"/>
                    <a:pt x="1751" y="461"/>
                  </a:cubicBezTo>
                  <a:cubicBezTo>
                    <a:pt x="1744" y="467"/>
                    <a:pt x="1774" y="474"/>
                    <a:pt x="1781" y="478"/>
                  </a:cubicBezTo>
                  <a:cubicBezTo>
                    <a:pt x="1787" y="482"/>
                    <a:pt x="1797" y="498"/>
                    <a:pt x="1797" y="498"/>
                  </a:cubicBezTo>
                  <a:cubicBezTo>
                    <a:pt x="1797" y="498"/>
                    <a:pt x="1781" y="517"/>
                    <a:pt x="1790" y="530"/>
                  </a:cubicBezTo>
                  <a:cubicBezTo>
                    <a:pt x="1799" y="543"/>
                    <a:pt x="1819" y="508"/>
                    <a:pt x="1819" y="504"/>
                  </a:cubicBezTo>
                  <a:cubicBezTo>
                    <a:pt x="1819" y="500"/>
                    <a:pt x="1838" y="471"/>
                    <a:pt x="1838" y="471"/>
                  </a:cubicBezTo>
                  <a:cubicBezTo>
                    <a:pt x="1836" y="496"/>
                    <a:pt x="1836" y="496"/>
                    <a:pt x="1836" y="496"/>
                  </a:cubicBezTo>
                  <a:cubicBezTo>
                    <a:pt x="1836" y="496"/>
                    <a:pt x="1849" y="509"/>
                    <a:pt x="1859" y="518"/>
                  </a:cubicBezTo>
                  <a:cubicBezTo>
                    <a:pt x="1870" y="528"/>
                    <a:pt x="1891" y="520"/>
                    <a:pt x="1891" y="520"/>
                  </a:cubicBezTo>
                  <a:cubicBezTo>
                    <a:pt x="1882" y="529"/>
                    <a:pt x="1882" y="529"/>
                    <a:pt x="1882" y="529"/>
                  </a:cubicBezTo>
                  <a:cubicBezTo>
                    <a:pt x="1903" y="549"/>
                    <a:pt x="1903" y="549"/>
                    <a:pt x="1903" y="549"/>
                  </a:cubicBezTo>
                  <a:cubicBezTo>
                    <a:pt x="1941" y="550"/>
                    <a:pt x="1941" y="550"/>
                    <a:pt x="1941" y="550"/>
                  </a:cubicBezTo>
                  <a:cubicBezTo>
                    <a:pt x="1964" y="567"/>
                    <a:pt x="1964" y="567"/>
                    <a:pt x="1964" y="567"/>
                  </a:cubicBezTo>
                  <a:cubicBezTo>
                    <a:pt x="1964" y="567"/>
                    <a:pt x="2006" y="581"/>
                    <a:pt x="2030" y="598"/>
                  </a:cubicBezTo>
                  <a:cubicBezTo>
                    <a:pt x="2053" y="615"/>
                    <a:pt x="2048" y="621"/>
                    <a:pt x="2049" y="640"/>
                  </a:cubicBezTo>
                  <a:cubicBezTo>
                    <a:pt x="2051" y="660"/>
                    <a:pt x="2073" y="669"/>
                    <a:pt x="2073" y="669"/>
                  </a:cubicBezTo>
                  <a:cubicBezTo>
                    <a:pt x="2073" y="669"/>
                    <a:pt x="2056" y="672"/>
                    <a:pt x="2056" y="681"/>
                  </a:cubicBezTo>
                  <a:cubicBezTo>
                    <a:pt x="2056" y="690"/>
                    <a:pt x="2082" y="691"/>
                    <a:pt x="2082" y="691"/>
                  </a:cubicBezTo>
                  <a:cubicBezTo>
                    <a:pt x="2066" y="697"/>
                    <a:pt x="2066" y="697"/>
                    <a:pt x="2066" y="697"/>
                  </a:cubicBezTo>
                  <a:cubicBezTo>
                    <a:pt x="2067" y="705"/>
                    <a:pt x="2067" y="705"/>
                    <a:pt x="2067" y="705"/>
                  </a:cubicBezTo>
                  <a:cubicBezTo>
                    <a:pt x="2072" y="708"/>
                    <a:pt x="2072" y="708"/>
                    <a:pt x="2072" y="708"/>
                  </a:cubicBezTo>
                  <a:cubicBezTo>
                    <a:pt x="2077" y="729"/>
                    <a:pt x="2077" y="729"/>
                    <a:pt x="2077" y="729"/>
                  </a:cubicBezTo>
                  <a:cubicBezTo>
                    <a:pt x="2067" y="750"/>
                    <a:pt x="2067" y="750"/>
                    <a:pt x="2067" y="750"/>
                  </a:cubicBezTo>
                  <a:cubicBezTo>
                    <a:pt x="2073" y="749"/>
                    <a:pt x="2078" y="748"/>
                    <a:pt x="2081" y="749"/>
                  </a:cubicBezTo>
                  <a:cubicBezTo>
                    <a:pt x="2086" y="752"/>
                    <a:pt x="2120" y="737"/>
                    <a:pt x="2120" y="737"/>
                  </a:cubicBezTo>
                  <a:cubicBezTo>
                    <a:pt x="2120" y="755"/>
                    <a:pt x="2120" y="755"/>
                    <a:pt x="2120" y="755"/>
                  </a:cubicBezTo>
                  <a:cubicBezTo>
                    <a:pt x="2120" y="755"/>
                    <a:pt x="2147" y="788"/>
                    <a:pt x="2159" y="797"/>
                  </a:cubicBezTo>
                  <a:cubicBezTo>
                    <a:pt x="2161" y="798"/>
                    <a:pt x="2162" y="799"/>
                    <a:pt x="2164" y="800"/>
                  </a:cubicBezTo>
                  <a:cubicBezTo>
                    <a:pt x="2166" y="768"/>
                    <a:pt x="2166" y="768"/>
                    <a:pt x="2166" y="768"/>
                  </a:cubicBezTo>
                  <a:cubicBezTo>
                    <a:pt x="2162" y="752"/>
                    <a:pt x="2162" y="752"/>
                    <a:pt x="2162" y="752"/>
                  </a:cubicBezTo>
                  <a:cubicBezTo>
                    <a:pt x="2162" y="752"/>
                    <a:pt x="2166" y="733"/>
                    <a:pt x="2168" y="726"/>
                  </a:cubicBezTo>
                  <a:cubicBezTo>
                    <a:pt x="2170" y="718"/>
                    <a:pt x="2173" y="681"/>
                    <a:pt x="2173" y="681"/>
                  </a:cubicBezTo>
                  <a:cubicBezTo>
                    <a:pt x="2173" y="681"/>
                    <a:pt x="2169" y="683"/>
                    <a:pt x="2158" y="676"/>
                  </a:cubicBezTo>
                  <a:cubicBezTo>
                    <a:pt x="2147" y="670"/>
                    <a:pt x="2174" y="652"/>
                    <a:pt x="2174" y="652"/>
                  </a:cubicBezTo>
                  <a:cubicBezTo>
                    <a:pt x="2174" y="652"/>
                    <a:pt x="2173" y="626"/>
                    <a:pt x="2171" y="611"/>
                  </a:cubicBezTo>
                  <a:cubicBezTo>
                    <a:pt x="2169" y="596"/>
                    <a:pt x="2177" y="574"/>
                    <a:pt x="2177" y="554"/>
                  </a:cubicBezTo>
                  <a:cubicBezTo>
                    <a:pt x="2177" y="538"/>
                    <a:pt x="2179" y="474"/>
                    <a:pt x="2179" y="454"/>
                  </a:cubicBezTo>
                  <a:close/>
                  <a:moveTo>
                    <a:pt x="228" y="446"/>
                  </a:moveTo>
                  <a:cubicBezTo>
                    <a:pt x="220" y="453"/>
                    <a:pt x="238" y="462"/>
                    <a:pt x="238" y="462"/>
                  </a:cubicBezTo>
                  <a:cubicBezTo>
                    <a:pt x="238" y="462"/>
                    <a:pt x="250" y="486"/>
                    <a:pt x="258" y="478"/>
                  </a:cubicBezTo>
                  <a:cubicBezTo>
                    <a:pt x="266" y="470"/>
                    <a:pt x="234" y="442"/>
                    <a:pt x="228" y="446"/>
                  </a:cubicBezTo>
                  <a:close/>
                  <a:moveTo>
                    <a:pt x="1691" y="739"/>
                  </a:moveTo>
                  <a:cubicBezTo>
                    <a:pt x="1701" y="745"/>
                    <a:pt x="1701" y="745"/>
                    <a:pt x="1701" y="745"/>
                  </a:cubicBezTo>
                  <a:cubicBezTo>
                    <a:pt x="1720" y="730"/>
                    <a:pt x="1720" y="730"/>
                    <a:pt x="1720" y="730"/>
                  </a:cubicBezTo>
                  <a:cubicBezTo>
                    <a:pt x="1720" y="730"/>
                    <a:pt x="1742" y="738"/>
                    <a:pt x="1742" y="716"/>
                  </a:cubicBezTo>
                  <a:cubicBezTo>
                    <a:pt x="1742" y="694"/>
                    <a:pt x="1691" y="720"/>
                    <a:pt x="1691" y="739"/>
                  </a:cubicBezTo>
                  <a:close/>
                  <a:moveTo>
                    <a:pt x="2068" y="714"/>
                  </a:moveTo>
                  <a:cubicBezTo>
                    <a:pt x="2067" y="713"/>
                    <a:pt x="2067" y="713"/>
                    <a:pt x="2067" y="713"/>
                  </a:cubicBezTo>
                  <a:cubicBezTo>
                    <a:pt x="2065" y="710"/>
                    <a:pt x="2056" y="702"/>
                    <a:pt x="2037" y="711"/>
                  </a:cubicBezTo>
                  <a:cubicBezTo>
                    <a:pt x="2015" y="721"/>
                    <a:pt x="2011" y="759"/>
                    <a:pt x="2011" y="759"/>
                  </a:cubicBezTo>
                  <a:cubicBezTo>
                    <a:pt x="2053" y="754"/>
                    <a:pt x="2053" y="754"/>
                    <a:pt x="2053" y="754"/>
                  </a:cubicBezTo>
                  <a:cubicBezTo>
                    <a:pt x="2053" y="754"/>
                    <a:pt x="2059" y="752"/>
                    <a:pt x="2066" y="750"/>
                  </a:cubicBezTo>
                  <a:cubicBezTo>
                    <a:pt x="2072" y="728"/>
                    <a:pt x="2072" y="728"/>
                    <a:pt x="2072" y="728"/>
                  </a:cubicBezTo>
                  <a:lnTo>
                    <a:pt x="2068" y="714"/>
                  </a:lnTo>
                  <a:close/>
                  <a:moveTo>
                    <a:pt x="1857" y="631"/>
                  </a:moveTo>
                  <a:cubicBezTo>
                    <a:pt x="1847" y="641"/>
                    <a:pt x="1847" y="641"/>
                    <a:pt x="1847" y="641"/>
                  </a:cubicBezTo>
                  <a:cubicBezTo>
                    <a:pt x="1849" y="676"/>
                    <a:pt x="1849" y="676"/>
                    <a:pt x="1849" y="676"/>
                  </a:cubicBezTo>
                  <a:cubicBezTo>
                    <a:pt x="1860" y="679"/>
                    <a:pt x="1860" y="679"/>
                    <a:pt x="1860" y="679"/>
                  </a:cubicBezTo>
                  <a:cubicBezTo>
                    <a:pt x="1859" y="666"/>
                    <a:pt x="1859" y="666"/>
                    <a:pt x="1859" y="666"/>
                  </a:cubicBezTo>
                  <a:cubicBezTo>
                    <a:pt x="1866" y="663"/>
                    <a:pt x="1866" y="663"/>
                    <a:pt x="1866" y="663"/>
                  </a:cubicBezTo>
                  <a:cubicBezTo>
                    <a:pt x="1865" y="648"/>
                    <a:pt x="1865" y="648"/>
                    <a:pt x="1865" y="648"/>
                  </a:cubicBezTo>
                  <a:cubicBezTo>
                    <a:pt x="1856" y="648"/>
                    <a:pt x="1856" y="648"/>
                    <a:pt x="1856" y="648"/>
                  </a:cubicBezTo>
                  <a:cubicBezTo>
                    <a:pt x="1868" y="628"/>
                    <a:pt x="1868" y="628"/>
                    <a:pt x="1868" y="628"/>
                  </a:cubicBezTo>
                  <a:cubicBezTo>
                    <a:pt x="1881" y="606"/>
                    <a:pt x="1881" y="606"/>
                    <a:pt x="1881" y="606"/>
                  </a:cubicBezTo>
                  <a:cubicBezTo>
                    <a:pt x="1862" y="610"/>
                    <a:pt x="1862" y="610"/>
                    <a:pt x="1862" y="610"/>
                  </a:cubicBezTo>
                  <a:lnTo>
                    <a:pt x="1857" y="631"/>
                  </a:lnTo>
                  <a:close/>
                  <a:moveTo>
                    <a:pt x="1427" y="403"/>
                  </a:moveTo>
                  <a:cubicBezTo>
                    <a:pt x="1427" y="403"/>
                    <a:pt x="1405" y="391"/>
                    <a:pt x="1398" y="394"/>
                  </a:cubicBezTo>
                  <a:cubicBezTo>
                    <a:pt x="1392" y="397"/>
                    <a:pt x="1389" y="406"/>
                    <a:pt x="1389" y="406"/>
                  </a:cubicBezTo>
                  <a:cubicBezTo>
                    <a:pt x="1396" y="420"/>
                    <a:pt x="1427" y="415"/>
                    <a:pt x="1427" y="415"/>
                  </a:cubicBezTo>
                  <a:cubicBezTo>
                    <a:pt x="1480" y="405"/>
                    <a:pt x="1480" y="405"/>
                    <a:pt x="1480" y="405"/>
                  </a:cubicBezTo>
                  <a:lnTo>
                    <a:pt x="1427" y="403"/>
                  </a:lnTo>
                  <a:close/>
                  <a:moveTo>
                    <a:pt x="879" y="696"/>
                  </a:moveTo>
                  <a:cubicBezTo>
                    <a:pt x="917" y="669"/>
                    <a:pt x="917" y="669"/>
                    <a:pt x="917" y="669"/>
                  </a:cubicBezTo>
                  <a:cubicBezTo>
                    <a:pt x="914" y="663"/>
                    <a:pt x="914" y="663"/>
                    <a:pt x="914" y="663"/>
                  </a:cubicBezTo>
                  <a:cubicBezTo>
                    <a:pt x="914" y="663"/>
                    <a:pt x="864" y="667"/>
                    <a:pt x="863" y="677"/>
                  </a:cubicBezTo>
                  <a:cubicBezTo>
                    <a:pt x="858" y="702"/>
                    <a:pt x="879" y="696"/>
                    <a:pt x="879" y="696"/>
                  </a:cubicBezTo>
                  <a:close/>
                  <a:moveTo>
                    <a:pt x="959" y="747"/>
                  </a:moveTo>
                  <a:cubicBezTo>
                    <a:pt x="949" y="747"/>
                    <a:pt x="933" y="747"/>
                    <a:pt x="933" y="747"/>
                  </a:cubicBezTo>
                  <a:cubicBezTo>
                    <a:pt x="930" y="766"/>
                    <a:pt x="930" y="766"/>
                    <a:pt x="930" y="766"/>
                  </a:cubicBezTo>
                  <a:cubicBezTo>
                    <a:pt x="930" y="766"/>
                    <a:pt x="940" y="794"/>
                    <a:pt x="953" y="783"/>
                  </a:cubicBezTo>
                  <a:cubicBezTo>
                    <a:pt x="966" y="773"/>
                    <a:pt x="969" y="747"/>
                    <a:pt x="959" y="747"/>
                  </a:cubicBezTo>
                  <a:close/>
                  <a:moveTo>
                    <a:pt x="475" y="622"/>
                  </a:moveTo>
                  <a:cubicBezTo>
                    <a:pt x="480" y="617"/>
                    <a:pt x="480" y="602"/>
                    <a:pt x="480" y="602"/>
                  </a:cubicBezTo>
                  <a:cubicBezTo>
                    <a:pt x="499" y="620"/>
                    <a:pt x="499" y="620"/>
                    <a:pt x="499" y="620"/>
                  </a:cubicBezTo>
                  <a:cubicBezTo>
                    <a:pt x="499" y="620"/>
                    <a:pt x="507" y="597"/>
                    <a:pt x="507" y="581"/>
                  </a:cubicBezTo>
                  <a:cubicBezTo>
                    <a:pt x="507" y="565"/>
                    <a:pt x="516" y="521"/>
                    <a:pt x="516" y="521"/>
                  </a:cubicBezTo>
                  <a:cubicBezTo>
                    <a:pt x="516" y="521"/>
                    <a:pt x="507" y="516"/>
                    <a:pt x="507" y="506"/>
                  </a:cubicBezTo>
                  <a:cubicBezTo>
                    <a:pt x="507" y="497"/>
                    <a:pt x="526" y="482"/>
                    <a:pt x="520" y="477"/>
                  </a:cubicBezTo>
                  <a:cubicBezTo>
                    <a:pt x="515" y="472"/>
                    <a:pt x="510" y="468"/>
                    <a:pt x="510" y="468"/>
                  </a:cubicBezTo>
                  <a:cubicBezTo>
                    <a:pt x="502" y="437"/>
                    <a:pt x="502" y="437"/>
                    <a:pt x="502" y="437"/>
                  </a:cubicBezTo>
                  <a:cubicBezTo>
                    <a:pt x="474" y="438"/>
                    <a:pt x="474" y="438"/>
                    <a:pt x="474" y="438"/>
                  </a:cubicBezTo>
                  <a:cubicBezTo>
                    <a:pt x="474" y="438"/>
                    <a:pt x="478" y="420"/>
                    <a:pt x="471" y="416"/>
                  </a:cubicBezTo>
                  <a:cubicBezTo>
                    <a:pt x="464" y="412"/>
                    <a:pt x="450" y="413"/>
                    <a:pt x="450" y="413"/>
                  </a:cubicBezTo>
                  <a:cubicBezTo>
                    <a:pt x="444" y="366"/>
                    <a:pt x="444" y="366"/>
                    <a:pt x="444" y="366"/>
                  </a:cubicBezTo>
                  <a:cubicBezTo>
                    <a:pt x="444" y="366"/>
                    <a:pt x="402" y="370"/>
                    <a:pt x="399" y="357"/>
                  </a:cubicBezTo>
                  <a:cubicBezTo>
                    <a:pt x="396" y="344"/>
                    <a:pt x="410" y="328"/>
                    <a:pt x="410" y="328"/>
                  </a:cubicBezTo>
                  <a:cubicBezTo>
                    <a:pt x="394" y="326"/>
                    <a:pt x="394" y="326"/>
                    <a:pt x="394" y="326"/>
                  </a:cubicBezTo>
                  <a:cubicBezTo>
                    <a:pt x="394" y="326"/>
                    <a:pt x="419" y="297"/>
                    <a:pt x="410" y="289"/>
                  </a:cubicBezTo>
                  <a:cubicBezTo>
                    <a:pt x="400" y="281"/>
                    <a:pt x="358" y="300"/>
                    <a:pt x="358" y="300"/>
                  </a:cubicBezTo>
                  <a:cubicBezTo>
                    <a:pt x="358" y="300"/>
                    <a:pt x="383" y="276"/>
                    <a:pt x="375" y="272"/>
                  </a:cubicBezTo>
                  <a:cubicBezTo>
                    <a:pt x="367" y="268"/>
                    <a:pt x="343" y="264"/>
                    <a:pt x="343" y="264"/>
                  </a:cubicBezTo>
                  <a:cubicBezTo>
                    <a:pt x="343" y="264"/>
                    <a:pt x="354" y="256"/>
                    <a:pt x="340" y="238"/>
                  </a:cubicBezTo>
                  <a:cubicBezTo>
                    <a:pt x="327" y="221"/>
                    <a:pt x="304" y="220"/>
                    <a:pt x="304" y="220"/>
                  </a:cubicBezTo>
                  <a:cubicBezTo>
                    <a:pt x="304" y="220"/>
                    <a:pt x="298" y="200"/>
                    <a:pt x="291" y="192"/>
                  </a:cubicBezTo>
                  <a:cubicBezTo>
                    <a:pt x="284" y="184"/>
                    <a:pt x="275" y="190"/>
                    <a:pt x="275" y="190"/>
                  </a:cubicBezTo>
                  <a:cubicBezTo>
                    <a:pt x="279" y="205"/>
                    <a:pt x="279" y="205"/>
                    <a:pt x="279" y="205"/>
                  </a:cubicBezTo>
                  <a:cubicBezTo>
                    <a:pt x="279" y="205"/>
                    <a:pt x="254" y="186"/>
                    <a:pt x="248" y="180"/>
                  </a:cubicBezTo>
                  <a:cubicBezTo>
                    <a:pt x="243" y="173"/>
                    <a:pt x="232" y="146"/>
                    <a:pt x="232" y="146"/>
                  </a:cubicBezTo>
                  <a:cubicBezTo>
                    <a:pt x="232" y="146"/>
                    <a:pt x="202" y="125"/>
                    <a:pt x="188" y="113"/>
                  </a:cubicBezTo>
                  <a:cubicBezTo>
                    <a:pt x="175" y="101"/>
                    <a:pt x="152" y="82"/>
                    <a:pt x="152" y="82"/>
                  </a:cubicBezTo>
                  <a:cubicBezTo>
                    <a:pt x="152" y="82"/>
                    <a:pt x="156" y="77"/>
                    <a:pt x="151" y="72"/>
                  </a:cubicBezTo>
                  <a:cubicBezTo>
                    <a:pt x="146" y="66"/>
                    <a:pt x="139" y="60"/>
                    <a:pt x="139" y="60"/>
                  </a:cubicBezTo>
                  <a:cubicBezTo>
                    <a:pt x="139" y="60"/>
                    <a:pt x="128" y="41"/>
                    <a:pt x="120" y="34"/>
                  </a:cubicBezTo>
                  <a:cubicBezTo>
                    <a:pt x="112" y="28"/>
                    <a:pt x="104" y="29"/>
                    <a:pt x="104" y="29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27" y="0"/>
                    <a:pt x="16" y="2"/>
                  </a:cubicBezTo>
                  <a:cubicBezTo>
                    <a:pt x="6" y="5"/>
                    <a:pt x="0" y="29"/>
                    <a:pt x="7" y="41"/>
                  </a:cubicBezTo>
                  <a:cubicBezTo>
                    <a:pt x="14" y="53"/>
                    <a:pt x="88" y="121"/>
                    <a:pt x="88" y="121"/>
                  </a:cubicBezTo>
                  <a:cubicBezTo>
                    <a:pt x="111" y="157"/>
                    <a:pt x="111" y="157"/>
                    <a:pt x="111" y="157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19" y="154"/>
                    <a:pt x="122" y="178"/>
                    <a:pt x="128" y="184"/>
                  </a:cubicBezTo>
                  <a:cubicBezTo>
                    <a:pt x="135" y="189"/>
                    <a:pt x="170" y="202"/>
                    <a:pt x="178" y="218"/>
                  </a:cubicBezTo>
                  <a:cubicBezTo>
                    <a:pt x="186" y="234"/>
                    <a:pt x="194" y="266"/>
                    <a:pt x="194" y="266"/>
                  </a:cubicBezTo>
                  <a:cubicBezTo>
                    <a:pt x="194" y="266"/>
                    <a:pt x="191" y="301"/>
                    <a:pt x="199" y="301"/>
                  </a:cubicBezTo>
                  <a:cubicBezTo>
                    <a:pt x="207" y="301"/>
                    <a:pt x="219" y="293"/>
                    <a:pt x="222" y="302"/>
                  </a:cubicBezTo>
                  <a:cubicBezTo>
                    <a:pt x="224" y="312"/>
                    <a:pt x="230" y="328"/>
                    <a:pt x="230" y="328"/>
                  </a:cubicBezTo>
                  <a:cubicBezTo>
                    <a:pt x="255" y="349"/>
                    <a:pt x="255" y="349"/>
                    <a:pt x="255" y="349"/>
                  </a:cubicBezTo>
                  <a:cubicBezTo>
                    <a:pt x="254" y="365"/>
                    <a:pt x="254" y="365"/>
                    <a:pt x="254" y="365"/>
                  </a:cubicBezTo>
                  <a:cubicBezTo>
                    <a:pt x="275" y="408"/>
                    <a:pt x="275" y="408"/>
                    <a:pt x="275" y="408"/>
                  </a:cubicBezTo>
                  <a:cubicBezTo>
                    <a:pt x="275" y="408"/>
                    <a:pt x="268" y="421"/>
                    <a:pt x="278" y="436"/>
                  </a:cubicBezTo>
                  <a:cubicBezTo>
                    <a:pt x="287" y="450"/>
                    <a:pt x="296" y="453"/>
                    <a:pt x="296" y="453"/>
                  </a:cubicBezTo>
                  <a:cubicBezTo>
                    <a:pt x="296" y="453"/>
                    <a:pt x="306" y="477"/>
                    <a:pt x="314" y="485"/>
                  </a:cubicBezTo>
                  <a:cubicBezTo>
                    <a:pt x="322" y="493"/>
                    <a:pt x="343" y="501"/>
                    <a:pt x="343" y="501"/>
                  </a:cubicBezTo>
                  <a:cubicBezTo>
                    <a:pt x="343" y="526"/>
                    <a:pt x="343" y="526"/>
                    <a:pt x="343" y="526"/>
                  </a:cubicBezTo>
                  <a:cubicBezTo>
                    <a:pt x="343" y="526"/>
                    <a:pt x="392" y="568"/>
                    <a:pt x="395" y="572"/>
                  </a:cubicBezTo>
                  <a:cubicBezTo>
                    <a:pt x="398" y="576"/>
                    <a:pt x="411" y="577"/>
                    <a:pt x="411" y="577"/>
                  </a:cubicBezTo>
                  <a:cubicBezTo>
                    <a:pt x="411" y="577"/>
                    <a:pt x="422" y="602"/>
                    <a:pt x="430" y="606"/>
                  </a:cubicBezTo>
                  <a:cubicBezTo>
                    <a:pt x="438" y="610"/>
                    <a:pt x="440" y="632"/>
                    <a:pt x="444" y="630"/>
                  </a:cubicBezTo>
                  <a:cubicBezTo>
                    <a:pt x="448" y="629"/>
                    <a:pt x="442" y="608"/>
                    <a:pt x="447" y="605"/>
                  </a:cubicBezTo>
                  <a:cubicBezTo>
                    <a:pt x="452" y="602"/>
                    <a:pt x="470" y="628"/>
                    <a:pt x="475" y="622"/>
                  </a:cubicBezTo>
                  <a:close/>
                  <a:moveTo>
                    <a:pt x="1416" y="798"/>
                  </a:moveTo>
                  <a:cubicBezTo>
                    <a:pt x="1409" y="784"/>
                    <a:pt x="1409" y="784"/>
                    <a:pt x="1409" y="784"/>
                  </a:cubicBezTo>
                  <a:cubicBezTo>
                    <a:pt x="1404" y="785"/>
                    <a:pt x="1397" y="786"/>
                    <a:pt x="1392" y="790"/>
                  </a:cubicBezTo>
                  <a:cubicBezTo>
                    <a:pt x="1380" y="797"/>
                    <a:pt x="1380" y="812"/>
                    <a:pt x="1380" y="812"/>
                  </a:cubicBezTo>
                  <a:cubicBezTo>
                    <a:pt x="1380" y="812"/>
                    <a:pt x="1369" y="809"/>
                    <a:pt x="1357" y="820"/>
                  </a:cubicBezTo>
                  <a:cubicBezTo>
                    <a:pt x="1345" y="832"/>
                    <a:pt x="1322" y="855"/>
                    <a:pt x="1342" y="870"/>
                  </a:cubicBezTo>
                  <a:cubicBezTo>
                    <a:pt x="1353" y="879"/>
                    <a:pt x="1393" y="842"/>
                    <a:pt x="1408" y="828"/>
                  </a:cubicBezTo>
                  <a:cubicBezTo>
                    <a:pt x="1405" y="827"/>
                    <a:pt x="1402" y="823"/>
                    <a:pt x="1406" y="817"/>
                  </a:cubicBezTo>
                  <a:cubicBezTo>
                    <a:pt x="1412" y="805"/>
                    <a:pt x="1416" y="798"/>
                    <a:pt x="1416" y="798"/>
                  </a:cubicBezTo>
                  <a:close/>
                  <a:moveTo>
                    <a:pt x="921" y="753"/>
                  </a:moveTo>
                  <a:cubicBezTo>
                    <a:pt x="921" y="734"/>
                    <a:pt x="894" y="734"/>
                    <a:pt x="879" y="731"/>
                  </a:cubicBezTo>
                  <a:cubicBezTo>
                    <a:pt x="865" y="728"/>
                    <a:pt x="866" y="759"/>
                    <a:pt x="866" y="759"/>
                  </a:cubicBezTo>
                  <a:cubicBezTo>
                    <a:pt x="841" y="740"/>
                    <a:pt x="841" y="740"/>
                    <a:pt x="841" y="740"/>
                  </a:cubicBezTo>
                  <a:cubicBezTo>
                    <a:pt x="841" y="740"/>
                    <a:pt x="847" y="724"/>
                    <a:pt x="847" y="700"/>
                  </a:cubicBezTo>
                  <a:cubicBezTo>
                    <a:pt x="847" y="677"/>
                    <a:pt x="799" y="686"/>
                    <a:pt x="799" y="686"/>
                  </a:cubicBezTo>
                  <a:cubicBezTo>
                    <a:pt x="778" y="674"/>
                    <a:pt x="778" y="674"/>
                    <a:pt x="778" y="674"/>
                  </a:cubicBezTo>
                  <a:cubicBezTo>
                    <a:pt x="775" y="659"/>
                    <a:pt x="775" y="659"/>
                    <a:pt x="775" y="659"/>
                  </a:cubicBezTo>
                  <a:cubicBezTo>
                    <a:pt x="749" y="659"/>
                    <a:pt x="749" y="659"/>
                    <a:pt x="749" y="659"/>
                  </a:cubicBezTo>
                  <a:cubicBezTo>
                    <a:pt x="749" y="659"/>
                    <a:pt x="744" y="680"/>
                    <a:pt x="744" y="684"/>
                  </a:cubicBezTo>
                  <a:cubicBezTo>
                    <a:pt x="744" y="688"/>
                    <a:pt x="709" y="677"/>
                    <a:pt x="693" y="674"/>
                  </a:cubicBezTo>
                  <a:cubicBezTo>
                    <a:pt x="677" y="671"/>
                    <a:pt x="648" y="672"/>
                    <a:pt x="648" y="672"/>
                  </a:cubicBezTo>
                  <a:cubicBezTo>
                    <a:pt x="648" y="672"/>
                    <a:pt x="630" y="650"/>
                    <a:pt x="621" y="640"/>
                  </a:cubicBezTo>
                  <a:cubicBezTo>
                    <a:pt x="612" y="630"/>
                    <a:pt x="598" y="641"/>
                    <a:pt x="598" y="641"/>
                  </a:cubicBezTo>
                  <a:cubicBezTo>
                    <a:pt x="598" y="641"/>
                    <a:pt x="573" y="628"/>
                    <a:pt x="567" y="627"/>
                  </a:cubicBezTo>
                  <a:cubicBezTo>
                    <a:pt x="561" y="625"/>
                    <a:pt x="535" y="624"/>
                    <a:pt x="535" y="624"/>
                  </a:cubicBezTo>
                  <a:cubicBezTo>
                    <a:pt x="535" y="624"/>
                    <a:pt x="524" y="615"/>
                    <a:pt x="511" y="619"/>
                  </a:cubicBezTo>
                  <a:cubicBezTo>
                    <a:pt x="498" y="624"/>
                    <a:pt x="498" y="652"/>
                    <a:pt x="491" y="656"/>
                  </a:cubicBezTo>
                  <a:cubicBezTo>
                    <a:pt x="483" y="661"/>
                    <a:pt x="469" y="666"/>
                    <a:pt x="472" y="677"/>
                  </a:cubicBezTo>
                  <a:cubicBezTo>
                    <a:pt x="496" y="672"/>
                    <a:pt x="496" y="672"/>
                    <a:pt x="496" y="672"/>
                  </a:cubicBezTo>
                  <a:cubicBezTo>
                    <a:pt x="527" y="675"/>
                    <a:pt x="527" y="675"/>
                    <a:pt x="527" y="675"/>
                  </a:cubicBezTo>
                  <a:cubicBezTo>
                    <a:pt x="527" y="675"/>
                    <a:pt x="504" y="688"/>
                    <a:pt x="514" y="699"/>
                  </a:cubicBezTo>
                  <a:cubicBezTo>
                    <a:pt x="524" y="709"/>
                    <a:pt x="558" y="691"/>
                    <a:pt x="558" y="691"/>
                  </a:cubicBezTo>
                  <a:cubicBezTo>
                    <a:pt x="558" y="691"/>
                    <a:pt x="608" y="718"/>
                    <a:pt x="623" y="722"/>
                  </a:cubicBezTo>
                  <a:cubicBezTo>
                    <a:pt x="637" y="727"/>
                    <a:pt x="687" y="728"/>
                    <a:pt x="705" y="728"/>
                  </a:cubicBezTo>
                  <a:cubicBezTo>
                    <a:pt x="722" y="728"/>
                    <a:pt x="727" y="747"/>
                    <a:pt x="737" y="756"/>
                  </a:cubicBezTo>
                  <a:cubicBezTo>
                    <a:pt x="747" y="765"/>
                    <a:pt x="780" y="771"/>
                    <a:pt x="794" y="772"/>
                  </a:cubicBezTo>
                  <a:cubicBezTo>
                    <a:pt x="809" y="774"/>
                    <a:pt x="815" y="771"/>
                    <a:pt x="837" y="772"/>
                  </a:cubicBezTo>
                  <a:cubicBezTo>
                    <a:pt x="859" y="774"/>
                    <a:pt x="877" y="801"/>
                    <a:pt x="885" y="806"/>
                  </a:cubicBezTo>
                  <a:cubicBezTo>
                    <a:pt x="894" y="810"/>
                    <a:pt x="904" y="801"/>
                    <a:pt x="904" y="801"/>
                  </a:cubicBezTo>
                  <a:cubicBezTo>
                    <a:pt x="904" y="801"/>
                    <a:pt x="921" y="810"/>
                    <a:pt x="921" y="804"/>
                  </a:cubicBezTo>
                  <a:cubicBezTo>
                    <a:pt x="921" y="793"/>
                    <a:pt x="910" y="778"/>
                    <a:pt x="910" y="778"/>
                  </a:cubicBezTo>
                  <a:cubicBezTo>
                    <a:pt x="910" y="778"/>
                    <a:pt x="921" y="772"/>
                    <a:pt x="921" y="753"/>
                  </a:cubicBezTo>
                  <a:close/>
                  <a:moveTo>
                    <a:pt x="1004" y="484"/>
                  </a:moveTo>
                  <a:cubicBezTo>
                    <a:pt x="1004" y="484"/>
                    <a:pt x="1025" y="467"/>
                    <a:pt x="1031" y="460"/>
                  </a:cubicBezTo>
                  <a:cubicBezTo>
                    <a:pt x="1036" y="453"/>
                    <a:pt x="1055" y="403"/>
                    <a:pt x="1055" y="403"/>
                  </a:cubicBezTo>
                  <a:cubicBezTo>
                    <a:pt x="1055" y="403"/>
                    <a:pt x="1037" y="401"/>
                    <a:pt x="1034" y="388"/>
                  </a:cubicBezTo>
                  <a:cubicBezTo>
                    <a:pt x="1031" y="376"/>
                    <a:pt x="1037" y="361"/>
                    <a:pt x="1042" y="348"/>
                  </a:cubicBezTo>
                  <a:cubicBezTo>
                    <a:pt x="1048" y="334"/>
                    <a:pt x="1070" y="336"/>
                    <a:pt x="1083" y="334"/>
                  </a:cubicBezTo>
                  <a:cubicBezTo>
                    <a:pt x="1095" y="333"/>
                    <a:pt x="1102" y="309"/>
                    <a:pt x="1101" y="301"/>
                  </a:cubicBezTo>
                  <a:cubicBezTo>
                    <a:pt x="1099" y="293"/>
                    <a:pt x="1079" y="301"/>
                    <a:pt x="1079" y="301"/>
                  </a:cubicBezTo>
                  <a:cubicBezTo>
                    <a:pt x="1079" y="301"/>
                    <a:pt x="1076" y="288"/>
                    <a:pt x="1088" y="275"/>
                  </a:cubicBezTo>
                  <a:cubicBezTo>
                    <a:pt x="1101" y="264"/>
                    <a:pt x="1128" y="269"/>
                    <a:pt x="1139" y="271"/>
                  </a:cubicBezTo>
                  <a:cubicBezTo>
                    <a:pt x="1150" y="274"/>
                    <a:pt x="1150" y="257"/>
                    <a:pt x="1150" y="257"/>
                  </a:cubicBezTo>
                  <a:cubicBezTo>
                    <a:pt x="1124" y="235"/>
                    <a:pt x="1124" y="235"/>
                    <a:pt x="1124" y="235"/>
                  </a:cubicBezTo>
                  <a:cubicBezTo>
                    <a:pt x="1124" y="208"/>
                    <a:pt x="1124" y="208"/>
                    <a:pt x="1124" y="208"/>
                  </a:cubicBezTo>
                  <a:cubicBezTo>
                    <a:pt x="1124" y="208"/>
                    <a:pt x="1105" y="207"/>
                    <a:pt x="1105" y="199"/>
                  </a:cubicBezTo>
                  <a:cubicBezTo>
                    <a:pt x="1105" y="191"/>
                    <a:pt x="1117" y="179"/>
                    <a:pt x="1116" y="168"/>
                  </a:cubicBezTo>
                  <a:cubicBezTo>
                    <a:pt x="1115" y="156"/>
                    <a:pt x="1082" y="153"/>
                    <a:pt x="1082" y="153"/>
                  </a:cubicBezTo>
                  <a:cubicBezTo>
                    <a:pt x="1093" y="135"/>
                    <a:pt x="1093" y="135"/>
                    <a:pt x="1093" y="135"/>
                  </a:cubicBezTo>
                  <a:cubicBezTo>
                    <a:pt x="1082" y="130"/>
                    <a:pt x="1082" y="130"/>
                    <a:pt x="1082" y="130"/>
                  </a:cubicBezTo>
                  <a:cubicBezTo>
                    <a:pt x="1086" y="110"/>
                    <a:pt x="1086" y="110"/>
                    <a:pt x="1086" y="110"/>
                  </a:cubicBezTo>
                  <a:cubicBezTo>
                    <a:pt x="1078" y="99"/>
                    <a:pt x="1078" y="99"/>
                    <a:pt x="1078" y="99"/>
                  </a:cubicBezTo>
                  <a:cubicBezTo>
                    <a:pt x="1070" y="92"/>
                    <a:pt x="1051" y="75"/>
                    <a:pt x="1047" y="75"/>
                  </a:cubicBezTo>
                  <a:cubicBezTo>
                    <a:pt x="1043" y="74"/>
                    <a:pt x="1002" y="73"/>
                    <a:pt x="987" y="74"/>
                  </a:cubicBezTo>
                  <a:cubicBezTo>
                    <a:pt x="973" y="75"/>
                    <a:pt x="980" y="97"/>
                    <a:pt x="978" y="113"/>
                  </a:cubicBezTo>
                  <a:cubicBezTo>
                    <a:pt x="977" y="129"/>
                    <a:pt x="968" y="144"/>
                    <a:pt x="968" y="144"/>
                  </a:cubicBezTo>
                  <a:cubicBezTo>
                    <a:pt x="968" y="144"/>
                    <a:pt x="961" y="143"/>
                    <a:pt x="955" y="152"/>
                  </a:cubicBezTo>
                  <a:cubicBezTo>
                    <a:pt x="948" y="161"/>
                    <a:pt x="960" y="177"/>
                    <a:pt x="960" y="177"/>
                  </a:cubicBezTo>
                  <a:cubicBezTo>
                    <a:pt x="938" y="196"/>
                    <a:pt x="938" y="196"/>
                    <a:pt x="938" y="196"/>
                  </a:cubicBezTo>
                  <a:cubicBezTo>
                    <a:pt x="939" y="208"/>
                    <a:pt x="939" y="208"/>
                    <a:pt x="939" y="208"/>
                  </a:cubicBezTo>
                  <a:cubicBezTo>
                    <a:pt x="922" y="231"/>
                    <a:pt x="922" y="231"/>
                    <a:pt x="922" y="231"/>
                  </a:cubicBezTo>
                  <a:cubicBezTo>
                    <a:pt x="906" y="231"/>
                    <a:pt x="906" y="231"/>
                    <a:pt x="906" y="231"/>
                  </a:cubicBezTo>
                  <a:cubicBezTo>
                    <a:pt x="906" y="231"/>
                    <a:pt x="888" y="244"/>
                    <a:pt x="885" y="244"/>
                  </a:cubicBezTo>
                  <a:cubicBezTo>
                    <a:pt x="882" y="245"/>
                    <a:pt x="857" y="229"/>
                    <a:pt x="853" y="227"/>
                  </a:cubicBezTo>
                  <a:cubicBezTo>
                    <a:pt x="849" y="224"/>
                    <a:pt x="824" y="227"/>
                    <a:pt x="824" y="227"/>
                  </a:cubicBezTo>
                  <a:cubicBezTo>
                    <a:pt x="824" y="227"/>
                    <a:pt x="811" y="248"/>
                    <a:pt x="801" y="254"/>
                  </a:cubicBezTo>
                  <a:cubicBezTo>
                    <a:pt x="791" y="260"/>
                    <a:pt x="778" y="251"/>
                    <a:pt x="764" y="251"/>
                  </a:cubicBezTo>
                  <a:cubicBezTo>
                    <a:pt x="749" y="251"/>
                    <a:pt x="750" y="259"/>
                    <a:pt x="746" y="261"/>
                  </a:cubicBezTo>
                  <a:cubicBezTo>
                    <a:pt x="742" y="264"/>
                    <a:pt x="720" y="256"/>
                    <a:pt x="712" y="247"/>
                  </a:cubicBezTo>
                  <a:cubicBezTo>
                    <a:pt x="708" y="243"/>
                    <a:pt x="706" y="237"/>
                    <a:pt x="703" y="231"/>
                  </a:cubicBezTo>
                  <a:cubicBezTo>
                    <a:pt x="703" y="231"/>
                    <a:pt x="703" y="231"/>
                    <a:pt x="703" y="231"/>
                  </a:cubicBezTo>
                  <a:cubicBezTo>
                    <a:pt x="703" y="231"/>
                    <a:pt x="684" y="213"/>
                    <a:pt x="671" y="227"/>
                  </a:cubicBezTo>
                  <a:cubicBezTo>
                    <a:pt x="657" y="242"/>
                    <a:pt x="650" y="278"/>
                    <a:pt x="650" y="278"/>
                  </a:cubicBezTo>
                  <a:cubicBezTo>
                    <a:pt x="666" y="300"/>
                    <a:pt x="666" y="300"/>
                    <a:pt x="666" y="300"/>
                  </a:cubicBezTo>
                  <a:cubicBezTo>
                    <a:pt x="673" y="335"/>
                    <a:pt x="673" y="335"/>
                    <a:pt x="673" y="335"/>
                  </a:cubicBezTo>
                  <a:cubicBezTo>
                    <a:pt x="704" y="353"/>
                    <a:pt x="704" y="353"/>
                    <a:pt x="704" y="353"/>
                  </a:cubicBezTo>
                  <a:cubicBezTo>
                    <a:pt x="699" y="377"/>
                    <a:pt x="699" y="377"/>
                    <a:pt x="699" y="377"/>
                  </a:cubicBezTo>
                  <a:cubicBezTo>
                    <a:pt x="716" y="388"/>
                    <a:pt x="716" y="388"/>
                    <a:pt x="716" y="388"/>
                  </a:cubicBezTo>
                  <a:cubicBezTo>
                    <a:pt x="705" y="407"/>
                    <a:pt x="705" y="407"/>
                    <a:pt x="705" y="407"/>
                  </a:cubicBezTo>
                  <a:cubicBezTo>
                    <a:pt x="718" y="425"/>
                    <a:pt x="718" y="425"/>
                    <a:pt x="718" y="425"/>
                  </a:cubicBezTo>
                  <a:cubicBezTo>
                    <a:pt x="707" y="432"/>
                    <a:pt x="707" y="432"/>
                    <a:pt x="707" y="432"/>
                  </a:cubicBezTo>
                  <a:cubicBezTo>
                    <a:pt x="717" y="470"/>
                    <a:pt x="717" y="470"/>
                    <a:pt x="717" y="470"/>
                  </a:cubicBezTo>
                  <a:cubicBezTo>
                    <a:pt x="745" y="466"/>
                    <a:pt x="745" y="466"/>
                    <a:pt x="745" y="466"/>
                  </a:cubicBezTo>
                  <a:cubicBezTo>
                    <a:pt x="765" y="473"/>
                    <a:pt x="765" y="473"/>
                    <a:pt x="765" y="473"/>
                  </a:cubicBezTo>
                  <a:cubicBezTo>
                    <a:pt x="765" y="473"/>
                    <a:pt x="777" y="451"/>
                    <a:pt x="789" y="451"/>
                  </a:cubicBezTo>
                  <a:cubicBezTo>
                    <a:pt x="801" y="451"/>
                    <a:pt x="789" y="483"/>
                    <a:pt x="801" y="493"/>
                  </a:cubicBezTo>
                  <a:cubicBezTo>
                    <a:pt x="812" y="502"/>
                    <a:pt x="822" y="472"/>
                    <a:pt x="822" y="472"/>
                  </a:cubicBezTo>
                  <a:cubicBezTo>
                    <a:pt x="840" y="484"/>
                    <a:pt x="840" y="484"/>
                    <a:pt x="840" y="484"/>
                  </a:cubicBezTo>
                  <a:cubicBezTo>
                    <a:pt x="840" y="484"/>
                    <a:pt x="856" y="470"/>
                    <a:pt x="865" y="470"/>
                  </a:cubicBezTo>
                  <a:cubicBezTo>
                    <a:pt x="874" y="469"/>
                    <a:pt x="868" y="495"/>
                    <a:pt x="878" y="498"/>
                  </a:cubicBezTo>
                  <a:cubicBezTo>
                    <a:pt x="888" y="502"/>
                    <a:pt x="919" y="486"/>
                    <a:pt x="935" y="489"/>
                  </a:cubicBezTo>
                  <a:cubicBezTo>
                    <a:pt x="951" y="493"/>
                    <a:pt x="936" y="542"/>
                    <a:pt x="936" y="542"/>
                  </a:cubicBezTo>
                  <a:cubicBezTo>
                    <a:pt x="936" y="542"/>
                    <a:pt x="950" y="538"/>
                    <a:pt x="966" y="531"/>
                  </a:cubicBezTo>
                  <a:cubicBezTo>
                    <a:pt x="982" y="523"/>
                    <a:pt x="1004" y="484"/>
                    <a:pt x="1004" y="484"/>
                  </a:cubicBezTo>
                  <a:close/>
                  <a:moveTo>
                    <a:pt x="990" y="745"/>
                  </a:moveTo>
                  <a:cubicBezTo>
                    <a:pt x="980" y="744"/>
                    <a:pt x="974" y="755"/>
                    <a:pt x="974" y="755"/>
                  </a:cubicBezTo>
                  <a:cubicBezTo>
                    <a:pt x="974" y="755"/>
                    <a:pt x="991" y="770"/>
                    <a:pt x="1002" y="763"/>
                  </a:cubicBezTo>
                  <a:cubicBezTo>
                    <a:pt x="1012" y="755"/>
                    <a:pt x="1000" y="747"/>
                    <a:pt x="990" y="745"/>
                  </a:cubicBezTo>
                  <a:close/>
                  <a:moveTo>
                    <a:pt x="1148" y="822"/>
                  </a:moveTo>
                  <a:cubicBezTo>
                    <a:pt x="1125" y="815"/>
                    <a:pt x="1125" y="815"/>
                    <a:pt x="1125" y="815"/>
                  </a:cubicBezTo>
                  <a:cubicBezTo>
                    <a:pt x="1118" y="821"/>
                    <a:pt x="1119" y="822"/>
                    <a:pt x="1129" y="838"/>
                  </a:cubicBezTo>
                  <a:cubicBezTo>
                    <a:pt x="1140" y="854"/>
                    <a:pt x="1147" y="843"/>
                    <a:pt x="1160" y="843"/>
                  </a:cubicBezTo>
                  <a:cubicBezTo>
                    <a:pt x="1173" y="843"/>
                    <a:pt x="1163" y="852"/>
                    <a:pt x="1173" y="862"/>
                  </a:cubicBezTo>
                  <a:cubicBezTo>
                    <a:pt x="1184" y="872"/>
                    <a:pt x="1204" y="863"/>
                    <a:pt x="1204" y="863"/>
                  </a:cubicBezTo>
                  <a:cubicBezTo>
                    <a:pt x="1204" y="863"/>
                    <a:pt x="1200" y="844"/>
                    <a:pt x="1187" y="827"/>
                  </a:cubicBezTo>
                  <a:cubicBezTo>
                    <a:pt x="1173" y="809"/>
                    <a:pt x="1148" y="822"/>
                    <a:pt x="1148" y="822"/>
                  </a:cubicBezTo>
                  <a:close/>
                  <a:moveTo>
                    <a:pt x="1312" y="751"/>
                  </a:moveTo>
                  <a:cubicBezTo>
                    <a:pt x="1293" y="767"/>
                    <a:pt x="1293" y="767"/>
                    <a:pt x="1293" y="767"/>
                  </a:cubicBezTo>
                  <a:cubicBezTo>
                    <a:pt x="1293" y="767"/>
                    <a:pt x="1282" y="755"/>
                    <a:pt x="1271" y="756"/>
                  </a:cubicBezTo>
                  <a:cubicBezTo>
                    <a:pt x="1261" y="758"/>
                    <a:pt x="1249" y="771"/>
                    <a:pt x="1249" y="771"/>
                  </a:cubicBezTo>
                  <a:cubicBezTo>
                    <a:pt x="1249" y="771"/>
                    <a:pt x="1239" y="745"/>
                    <a:pt x="1221" y="748"/>
                  </a:cubicBezTo>
                  <a:cubicBezTo>
                    <a:pt x="1204" y="751"/>
                    <a:pt x="1182" y="777"/>
                    <a:pt x="1182" y="777"/>
                  </a:cubicBezTo>
                  <a:cubicBezTo>
                    <a:pt x="1158" y="775"/>
                    <a:pt x="1158" y="775"/>
                    <a:pt x="1158" y="775"/>
                  </a:cubicBezTo>
                  <a:cubicBezTo>
                    <a:pt x="1151" y="787"/>
                    <a:pt x="1151" y="787"/>
                    <a:pt x="1151" y="787"/>
                  </a:cubicBezTo>
                  <a:cubicBezTo>
                    <a:pt x="1167" y="784"/>
                    <a:pt x="1167" y="784"/>
                    <a:pt x="1167" y="784"/>
                  </a:cubicBezTo>
                  <a:cubicBezTo>
                    <a:pt x="1167" y="784"/>
                    <a:pt x="1179" y="790"/>
                    <a:pt x="1191" y="795"/>
                  </a:cubicBezTo>
                  <a:cubicBezTo>
                    <a:pt x="1202" y="799"/>
                    <a:pt x="1214" y="781"/>
                    <a:pt x="1214" y="781"/>
                  </a:cubicBezTo>
                  <a:cubicBezTo>
                    <a:pt x="1276" y="780"/>
                    <a:pt x="1276" y="780"/>
                    <a:pt x="1276" y="780"/>
                  </a:cubicBezTo>
                  <a:cubicBezTo>
                    <a:pt x="1308" y="775"/>
                    <a:pt x="1308" y="775"/>
                    <a:pt x="1308" y="775"/>
                  </a:cubicBezTo>
                  <a:cubicBezTo>
                    <a:pt x="1334" y="752"/>
                    <a:pt x="1334" y="752"/>
                    <a:pt x="1334" y="752"/>
                  </a:cubicBezTo>
                  <a:cubicBezTo>
                    <a:pt x="1333" y="742"/>
                    <a:pt x="1333" y="742"/>
                    <a:pt x="1333" y="742"/>
                  </a:cubicBezTo>
                  <a:lnTo>
                    <a:pt x="1312" y="751"/>
                  </a:lnTo>
                  <a:close/>
                  <a:moveTo>
                    <a:pt x="1056" y="774"/>
                  </a:moveTo>
                  <a:cubicBezTo>
                    <a:pt x="1056" y="774"/>
                    <a:pt x="1042" y="759"/>
                    <a:pt x="1034" y="761"/>
                  </a:cubicBezTo>
                  <a:cubicBezTo>
                    <a:pt x="1025" y="762"/>
                    <a:pt x="1006" y="791"/>
                    <a:pt x="1006" y="791"/>
                  </a:cubicBezTo>
                  <a:cubicBezTo>
                    <a:pt x="1041" y="796"/>
                    <a:pt x="1041" y="796"/>
                    <a:pt x="1041" y="796"/>
                  </a:cubicBezTo>
                  <a:cubicBezTo>
                    <a:pt x="1042" y="810"/>
                    <a:pt x="1042" y="810"/>
                    <a:pt x="1042" y="810"/>
                  </a:cubicBezTo>
                  <a:cubicBezTo>
                    <a:pt x="1057" y="808"/>
                    <a:pt x="1057" y="808"/>
                    <a:pt x="1057" y="808"/>
                  </a:cubicBezTo>
                  <a:cubicBezTo>
                    <a:pt x="1063" y="794"/>
                    <a:pt x="1063" y="794"/>
                    <a:pt x="1063" y="794"/>
                  </a:cubicBezTo>
                  <a:cubicBezTo>
                    <a:pt x="1082" y="805"/>
                    <a:pt x="1082" y="805"/>
                    <a:pt x="1082" y="805"/>
                  </a:cubicBezTo>
                  <a:cubicBezTo>
                    <a:pt x="1101" y="783"/>
                    <a:pt x="1101" y="783"/>
                    <a:pt x="1101" y="783"/>
                  </a:cubicBezTo>
                  <a:cubicBezTo>
                    <a:pt x="1067" y="771"/>
                    <a:pt x="1067" y="771"/>
                    <a:pt x="1067" y="771"/>
                  </a:cubicBezTo>
                  <a:lnTo>
                    <a:pt x="1056" y="77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4" name="Textfeld 19"/>
          <p:cNvSpPr txBox="1"/>
          <p:nvPr/>
        </p:nvSpPr>
        <p:spPr>
          <a:xfrm>
            <a:off x="5410905" y="1416483"/>
            <a:ext cx="914400" cy="2419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Countries with installed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6007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number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7" name="Picture 11" descr="C:\Users\GDKTX\Desktop\Bild4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905" y="1743777"/>
            <a:ext cx="459713" cy="43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64865" y="1962415"/>
            <a:ext cx="2539498" cy="2617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Solar Dryer Domes (SDD)</a:t>
            </a:r>
          </a:p>
        </p:txBody>
      </p:sp>
      <p:pic>
        <p:nvPicPr>
          <p:cNvPr id="50" name="Picture 11" descr="C:\Users\GDKTX\Desktop\Bild4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0342" y="2153294"/>
            <a:ext cx="459713" cy="43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1230920" y="198721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rgbClr val="E6007E"/>
                </a:solidFill>
                <a:latin typeface="Arial"/>
              </a:rPr>
              <a:t>139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SDDs in Myanmar</a:t>
            </a:r>
          </a:p>
        </p:txBody>
      </p:sp>
      <p:pic>
        <p:nvPicPr>
          <p:cNvPr id="52" name="Picture 11" descr="C:\Users\GDKTX\Desktop\Bild4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6465" y="3643166"/>
            <a:ext cx="459713" cy="43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1" descr="C:\Users\GDKTX\Desktop\Bild4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8263" y="1555822"/>
            <a:ext cx="459713" cy="43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" descr="C:\Users\GDKTX\Desktop\Bild4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4433" y="2968412"/>
            <a:ext cx="459713" cy="43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2922709" y="259079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rgbClr val="E6007E"/>
                </a:solidFill>
                <a:latin typeface="Arial"/>
              </a:rPr>
              <a:t>119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SDDs in Vietnam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215447" y="339850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E6007E">
                    <a:lumMod val="50000"/>
                  </a:srgbClr>
                </a:solidFill>
                <a:latin typeface="Arial"/>
              </a:rPr>
              <a:t>1360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SDDs in Thailand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254512" y="408402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E6007E"/>
                </a:solidFill>
                <a:latin typeface="Arial"/>
              </a:rPr>
              <a:t>9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SDDs in Cambodia</a:t>
            </a:r>
          </a:p>
        </p:txBody>
      </p:sp>
      <p:pic>
        <p:nvPicPr>
          <p:cNvPr id="58" name="Picture 11" descr="C:\Users\GDKTX\Desktop\Bild4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1925" y="3510542"/>
            <a:ext cx="459713" cy="43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5764582" y="392956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E6007E"/>
                </a:solidFill>
                <a:latin typeface="Arial"/>
              </a:rPr>
              <a:t>4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SDDs in Philippines</a:t>
            </a:r>
          </a:p>
        </p:txBody>
      </p:sp>
      <p:pic>
        <p:nvPicPr>
          <p:cNvPr id="60" name="Picture 11" descr="C:\Users\GDKTX\Desktop\Bild4.png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1551" y="5465395"/>
            <a:ext cx="459713" cy="43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4315042" y="589912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rgbClr val="E6007E"/>
                </a:solidFill>
                <a:latin typeface="Arial"/>
              </a:rPr>
              <a:t>189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SDDs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Indonesia</a:t>
            </a:r>
          </a:p>
        </p:txBody>
      </p:sp>
      <p:sp>
        <p:nvSpPr>
          <p:cNvPr id="2" name="Oval 1"/>
          <p:cNvSpPr/>
          <p:nvPr/>
        </p:nvSpPr>
        <p:spPr>
          <a:xfrm flipH="1" flipV="1">
            <a:off x="2771832" y="5926411"/>
            <a:ext cx="76200" cy="7555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/>
          </a:p>
        </p:txBody>
      </p:sp>
      <p:sp>
        <p:nvSpPr>
          <p:cNvPr id="32" name="Oval 31"/>
          <p:cNvSpPr/>
          <p:nvPr/>
        </p:nvSpPr>
        <p:spPr>
          <a:xfrm flipH="1" flipV="1">
            <a:off x="2488782" y="5823563"/>
            <a:ext cx="76200" cy="7555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/>
          </a:p>
        </p:txBody>
      </p:sp>
      <p:sp>
        <p:nvSpPr>
          <p:cNvPr id="33" name="Oval 32"/>
          <p:cNvSpPr/>
          <p:nvPr/>
        </p:nvSpPr>
        <p:spPr>
          <a:xfrm flipH="1" flipV="1">
            <a:off x="2942874" y="6133575"/>
            <a:ext cx="76200" cy="7555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/>
          </a:p>
        </p:txBody>
      </p:sp>
      <p:sp>
        <p:nvSpPr>
          <p:cNvPr id="35" name="Oval 34"/>
          <p:cNvSpPr/>
          <p:nvPr/>
        </p:nvSpPr>
        <p:spPr>
          <a:xfrm flipH="1" flipV="1">
            <a:off x="2819400" y="5943600"/>
            <a:ext cx="76200" cy="7555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/>
          </a:p>
        </p:txBody>
      </p:sp>
      <p:sp>
        <p:nvSpPr>
          <p:cNvPr id="36" name="Oval 35"/>
          <p:cNvSpPr/>
          <p:nvPr/>
        </p:nvSpPr>
        <p:spPr>
          <a:xfrm flipH="1" flipV="1">
            <a:off x="4485351" y="6400800"/>
            <a:ext cx="76200" cy="7555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/>
          </a:p>
        </p:txBody>
      </p:sp>
      <p:sp>
        <p:nvSpPr>
          <p:cNvPr id="38" name="Oval 37"/>
          <p:cNvSpPr/>
          <p:nvPr/>
        </p:nvSpPr>
        <p:spPr>
          <a:xfrm flipH="1" flipV="1">
            <a:off x="3604831" y="6248400"/>
            <a:ext cx="76200" cy="7555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/>
          </a:p>
        </p:txBody>
      </p:sp>
      <p:sp>
        <p:nvSpPr>
          <p:cNvPr id="39" name="Oval 38"/>
          <p:cNvSpPr/>
          <p:nvPr/>
        </p:nvSpPr>
        <p:spPr>
          <a:xfrm flipH="1" flipV="1">
            <a:off x="1328964" y="4680548"/>
            <a:ext cx="76200" cy="7555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/>
          </a:p>
        </p:txBody>
      </p:sp>
      <p:sp>
        <p:nvSpPr>
          <p:cNvPr id="40" name="Oval 39"/>
          <p:cNvSpPr/>
          <p:nvPr/>
        </p:nvSpPr>
        <p:spPr>
          <a:xfrm flipH="1" flipV="1">
            <a:off x="2279802" y="5663681"/>
            <a:ext cx="76200" cy="7555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/>
          </a:p>
        </p:txBody>
      </p:sp>
      <p:sp>
        <p:nvSpPr>
          <p:cNvPr id="41" name="Oval 40"/>
          <p:cNvSpPr/>
          <p:nvPr/>
        </p:nvSpPr>
        <p:spPr>
          <a:xfrm flipH="1" flipV="1">
            <a:off x="2240313" y="5550575"/>
            <a:ext cx="76200" cy="7555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/>
          </a:p>
        </p:txBody>
      </p:sp>
      <p:sp>
        <p:nvSpPr>
          <p:cNvPr id="42" name="Oval 41"/>
          <p:cNvSpPr/>
          <p:nvPr/>
        </p:nvSpPr>
        <p:spPr>
          <a:xfrm flipH="1" flipV="1">
            <a:off x="5640761" y="5823563"/>
            <a:ext cx="76200" cy="7555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/>
          </a:p>
        </p:txBody>
      </p:sp>
      <p:sp>
        <p:nvSpPr>
          <p:cNvPr id="43" name="Oval 42"/>
          <p:cNvSpPr/>
          <p:nvPr/>
        </p:nvSpPr>
        <p:spPr>
          <a:xfrm flipH="1" flipV="1">
            <a:off x="5757620" y="5911539"/>
            <a:ext cx="76200" cy="7555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/>
          </a:p>
        </p:txBody>
      </p:sp>
      <p:sp>
        <p:nvSpPr>
          <p:cNvPr id="44" name="Oval 43"/>
          <p:cNvSpPr/>
          <p:nvPr/>
        </p:nvSpPr>
        <p:spPr>
          <a:xfrm flipH="1" flipV="1">
            <a:off x="5653461" y="6016320"/>
            <a:ext cx="76200" cy="7555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/>
          </a:p>
        </p:txBody>
      </p:sp>
      <p:sp>
        <p:nvSpPr>
          <p:cNvPr id="45" name="Oval 44"/>
          <p:cNvSpPr/>
          <p:nvPr/>
        </p:nvSpPr>
        <p:spPr>
          <a:xfrm flipH="1" flipV="1">
            <a:off x="5564561" y="5900930"/>
            <a:ext cx="76200" cy="7555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/>
          </a:p>
        </p:txBody>
      </p:sp>
      <p:sp>
        <p:nvSpPr>
          <p:cNvPr id="46" name="Oval 45"/>
          <p:cNvSpPr/>
          <p:nvPr/>
        </p:nvSpPr>
        <p:spPr>
          <a:xfrm flipH="1" flipV="1">
            <a:off x="5195575" y="6024876"/>
            <a:ext cx="76200" cy="7555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/>
          </a:p>
        </p:txBody>
      </p:sp>
      <p:sp>
        <p:nvSpPr>
          <p:cNvPr id="47" name="Oval 46"/>
          <p:cNvSpPr/>
          <p:nvPr/>
        </p:nvSpPr>
        <p:spPr>
          <a:xfrm flipH="1" flipV="1">
            <a:off x="5233675" y="5944996"/>
            <a:ext cx="76200" cy="7555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/>
          </a:p>
        </p:txBody>
      </p:sp>
      <p:sp>
        <p:nvSpPr>
          <p:cNvPr id="48" name="Oval 47"/>
          <p:cNvSpPr/>
          <p:nvPr/>
        </p:nvSpPr>
        <p:spPr>
          <a:xfrm flipH="1" flipV="1">
            <a:off x="5291168" y="6020884"/>
            <a:ext cx="76200" cy="7555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/>
          </a:p>
        </p:txBody>
      </p:sp>
      <p:sp>
        <p:nvSpPr>
          <p:cNvPr id="49" name="Oval 48"/>
          <p:cNvSpPr/>
          <p:nvPr/>
        </p:nvSpPr>
        <p:spPr>
          <a:xfrm flipH="1" flipV="1">
            <a:off x="5271775" y="5263616"/>
            <a:ext cx="76200" cy="7555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/>
          </a:p>
        </p:txBody>
      </p:sp>
      <p:sp>
        <p:nvSpPr>
          <p:cNvPr id="62" name="Oval 61"/>
          <p:cNvSpPr/>
          <p:nvPr/>
        </p:nvSpPr>
        <p:spPr>
          <a:xfrm flipH="1" flipV="1">
            <a:off x="5615123" y="5194473"/>
            <a:ext cx="76200" cy="7555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/>
          </a:p>
        </p:txBody>
      </p:sp>
      <p:sp>
        <p:nvSpPr>
          <p:cNvPr id="63" name="Oval 62"/>
          <p:cNvSpPr/>
          <p:nvPr/>
        </p:nvSpPr>
        <p:spPr>
          <a:xfrm flipH="1" flipV="1">
            <a:off x="5882271" y="5263616"/>
            <a:ext cx="76200" cy="7555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/>
          </a:p>
        </p:txBody>
      </p:sp>
      <p:sp>
        <p:nvSpPr>
          <p:cNvPr id="64" name="Oval 63"/>
          <p:cNvSpPr/>
          <p:nvPr/>
        </p:nvSpPr>
        <p:spPr>
          <a:xfrm flipH="1" flipV="1">
            <a:off x="6941402" y="5821228"/>
            <a:ext cx="76200" cy="7555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/>
          </a:p>
        </p:txBody>
      </p:sp>
      <p:sp>
        <p:nvSpPr>
          <p:cNvPr id="65" name="Oval 64"/>
          <p:cNvSpPr/>
          <p:nvPr/>
        </p:nvSpPr>
        <p:spPr>
          <a:xfrm flipH="1" flipV="1">
            <a:off x="6640882" y="5079489"/>
            <a:ext cx="76200" cy="7555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/>
          </a:p>
        </p:txBody>
      </p:sp>
      <p:sp>
        <p:nvSpPr>
          <p:cNvPr id="66" name="Oval 65"/>
          <p:cNvSpPr/>
          <p:nvPr/>
        </p:nvSpPr>
        <p:spPr>
          <a:xfrm flipH="1" flipV="1">
            <a:off x="6735303" y="5198947"/>
            <a:ext cx="76200" cy="7555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/>
          </a:p>
        </p:txBody>
      </p:sp>
      <p:sp>
        <p:nvSpPr>
          <p:cNvPr id="67" name="Oval 66"/>
          <p:cNvSpPr/>
          <p:nvPr/>
        </p:nvSpPr>
        <p:spPr>
          <a:xfrm flipH="1" flipV="1">
            <a:off x="3048239" y="6172842"/>
            <a:ext cx="76200" cy="7555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/>
          </a:p>
        </p:txBody>
      </p:sp>
      <p:sp>
        <p:nvSpPr>
          <p:cNvPr id="68" name="Oval 67"/>
          <p:cNvSpPr/>
          <p:nvPr/>
        </p:nvSpPr>
        <p:spPr>
          <a:xfrm flipH="1" flipV="1">
            <a:off x="2622809" y="5673199"/>
            <a:ext cx="76200" cy="7555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/>
          </a:p>
        </p:txBody>
      </p:sp>
      <p:sp>
        <p:nvSpPr>
          <p:cNvPr id="69" name="Oval 68"/>
          <p:cNvSpPr/>
          <p:nvPr/>
        </p:nvSpPr>
        <p:spPr>
          <a:xfrm flipH="1" flipV="1">
            <a:off x="5825353" y="6369701"/>
            <a:ext cx="76200" cy="7555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/>
          </a:p>
        </p:txBody>
      </p:sp>
      <p:sp>
        <p:nvSpPr>
          <p:cNvPr id="70" name="Oval 69"/>
          <p:cNvSpPr/>
          <p:nvPr/>
        </p:nvSpPr>
        <p:spPr>
          <a:xfrm flipH="1" flipV="1">
            <a:off x="4648200" y="6401442"/>
            <a:ext cx="76200" cy="7555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/>
          </a:p>
        </p:txBody>
      </p:sp>
      <p:sp>
        <p:nvSpPr>
          <p:cNvPr id="71" name="Oval 70"/>
          <p:cNvSpPr/>
          <p:nvPr/>
        </p:nvSpPr>
        <p:spPr>
          <a:xfrm flipH="1" flipV="1">
            <a:off x="2799245" y="6024876"/>
            <a:ext cx="76200" cy="7555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/>
          </a:p>
        </p:txBody>
      </p:sp>
      <p:sp>
        <p:nvSpPr>
          <p:cNvPr id="72" name="Oval 71"/>
          <p:cNvSpPr/>
          <p:nvPr/>
        </p:nvSpPr>
        <p:spPr>
          <a:xfrm flipH="1" flipV="1">
            <a:off x="2809932" y="5826824"/>
            <a:ext cx="76200" cy="7555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/>
          </a:p>
        </p:txBody>
      </p:sp>
      <p:sp>
        <p:nvSpPr>
          <p:cNvPr id="73" name="Oval 72"/>
          <p:cNvSpPr/>
          <p:nvPr/>
        </p:nvSpPr>
        <p:spPr>
          <a:xfrm flipH="1" flipV="1">
            <a:off x="2875921" y="5867261"/>
            <a:ext cx="76200" cy="7555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/>
          </a:p>
        </p:txBody>
      </p:sp>
      <p:sp>
        <p:nvSpPr>
          <p:cNvPr id="74" name="Oval 73"/>
          <p:cNvSpPr/>
          <p:nvPr/>
        </p:nvSpPr>
        <p:spPr>
          <a:xfrm flipH="1" flipV="1">
            <a:off x="2729499" y="5862171"/>
            <a:ext cx="76200" cy="7555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/>
          </a:p>
        </p:txBody>
      </p:sp>
      <p:sp>
        <p:nvSpPr>
          <p:cNvPr id="75" name="Oval 74"/>
          <p:cNvSpPr/>
          <p:nvPr/>
        </p:nvSpPr>
        <p:spPr>
          <a:xfrm flipH="1" flipV="1">
            <a:off x="2885504" y="5780510"/>
            <a:ext cx="76200" cy="7555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/>
          </a:p>
        </p:txBody>
      </p:sp>
      <p:sp>
        <p:nvSpPr>
          <p:cNvPr id="76" name="Oval 75"/>
          <p:cNvSpPr/>
          <p:nvPr/>
        </p:nvSpPr>
        <p:spPr>
          <a:xfrm flipH="1" flipV="1">
            <a:off x="4038600" y="6249042"/>
            <a:ext cx="76200" cy="7555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/>
          </a:p>
        </p:txBody>
      </p:sp>
      <p:sp>
        <p:nvSpPr>
          <p:cNvPr id="77" name="Oval 76"/>
          <p:cNvSpPr/>
          <p:nvPr/>
        </p:nvSpPr>
        <p:spPr>
          <a:xfrm flipH="1" flipV="1">
            <a:off x="3200400" y="6172200"/>
            <a:ext cx="76200" cy="7555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/>
          </a:p>
        </p:txBody>
      </p:sp>
      <p:sp>
        <p:nvSpPr>
          <p:cNvPr id="78" name="Oval 77"/>
          <p:cNvSpPr/>
          <p:nvPr/>
        </p:nvSpPr>
        <p:spPr>
          <a:xfrm flipH="1" flipV="1">
            <a:off x="3886200" y="5029200"/>
            <a:ext cx="76200" cy="7555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/>
          </a:p>
        </p:txBody>
      </p:sp>
      <p:sp>
        <p:nvSpPr>
          <p:cNvPr id="79" name="Oval 78"/>
          <p:cNvSpPr/>
          <p:nvPr/>
        </p:nvSpPr>
        <p:spPr>
          <a:xfrm flipH="1" flipV="1">
            <a:off x="1600200" y="4877442"/>
            <a:ext cx="76200" cy="7555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/>
          </a:p>
        </p:txBody>
      </p:sp>
      <p:sp>
        <p:nvSpPr>
          <p:cNvPr id="80" name="Oval 79"/>
          <p:cNvSpPr/>
          <p:nvPr/>
        </p:nvSpPr>
        <p:spPr>
          <a:xfrm flipH="1" flipV="1">
            <a:off x="4038600" y="6400800"/>
            <a:ext cx="76200" cy="7555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/>
          </a:p>
        </p:txBody>
      </p:sp>
      <p:sp>
        <p:nvSpPr>
          <p:cNvPr id="81" name="Oval 80"/>
          <p:cNvSpPr/>
          <p:nvPr/>
        </p:nvSpPr>
        <p:spPr>
          <a:xfrm flipH="1" flipV="1">
            <a:off x="5486400" y="5487042"/>
            <a:ext cx="76200" cy="7555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/>
          </a:p>
        </p:txBody>
      </p:sp>
      <p:sp>
        <p:nvSpPr>
          <p:cNvPr id="82" name="Oval 81"/>
          <p:cNvSpPr/>
          <p:nvPr/>
        </p:nvSpPr>
        <p:spPr>
          <a:xfrm flipH="1" flipV="1">
            <a:off x="5257800" y="5715000"/>
            <a:ext cx="76200" cy="7555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/>
          </a:p>
        </p:txBody>
      </p:sp>
      <p:sp>
        <p:nvSpPr>
          <p:cNvPr id="84" name="Oval 83"/>
          <p:cNvSpPr/>
          <p:nvPr/>
        </p:nvSpPr>
        <p:spPr>
          <a:xfrm flipH="1" flipV="1">
            <a:off x="6096000" y="5182242"/>
            <a:ext cx="76200" cy="7555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/>
          </a:p>
        </p:txBody>
      </p:sp>
      <p:sp>
        <p:nvSpPr>
          <p:cNvPr id="85" name="Oval 84"/>
          <p:cNvSpPr/>
          <p:nvPr/>
        </p:nvSpPr>
        <p:spPr>
          <a:xfrm flipH="1" flipV="1">
            <a:off x="1828800" y="5029200"/>
            <a:ext cx="76200" cy="7555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/>
          </a:p>
        </p:txBody>
      </p:sp>
      <p:sp>
        <p:nvSpPr>
          <p:cNvPr id="86" name="Oval 85"/>
          <p:cNvSpPr/>
          <p:nvPr/>
        </p:nvSpPr>
        <p:spPr>
          <a:xfrm flipH="1" flipV="1">
            <a:off x="3886200" y="6401442"/>
            <a:ext cx="76200" cy="7555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/>
          </a:p>
        </p:txBody>
      </p:sp>
      <p:sp>
        <p:nvSpPr>
          <p:cNvPr id="87" name="Oval 86"/>
          <p:cNvSpPr/>
          <p:nvPr/>
        </p:nvSpPr>
        <p:spPr>
          <a:xfrm flipH="1" flipV="1">
            <a:off x="6781800" y="5943600"/>
            <a:ext cx="76200" cy="7555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/>
          </a:p>
        </p:txBody>
      </p:sp>
      <p:sp>
        <p:nvSpPr>
          <p:cNvPr id="88" name="Oval 87"/>
          <p:cNvSpPr/>
          <p:nvPr/>
        </p:nvSpPr>
        <p:spPr>
          <a:xfrm flipH="1" flipV="1">
            <a:off x="3581400" y="5258442"/>
            <a:ext cx="76200" cy="7555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/>
          </a:p>
        </p:txBody>
      </p:sp>
      <p:sp>
        <p:nvSpPr>
          <p:cNvPr id="89" name="Oval 88"/>
          <p:cNvSpPr/>
          <p:nvPr/>
        </p:nvSpPr>
        <p:spPr>
          <a:xfrm flipH="1" flipV="1">
            <a:off x="3581400" y="5334000"/>
            <a:ext cx="76200" cy="7555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/>
          </a:p>
        </p:txBody>
      </p:sp>
      <p:sp>
        <p:nvSpPr>
          <p:cNvPr id="90" name="Oval 89"/>
          <p:cNvSpPr/>
          <p:nvPr/>
        </p:nvSpPr>
        <p:spPr>
          <a:xfrm flipH="1" flipV="1">
            <a:off x="3037904" y="5638800"/>
            <a:ext cx="76200" cy="7555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/>
          </a:p>
        </p:txBody>
      </p:sp>
      <p:sp>
        <p:nvSpPr>
          <p:cNvPr id="91" name="Oval 90"/>
          <p:cNvSpPr/>
          <p:nvPr/>
        </p:nvSpPr>
        <p:spPr>
          <a:xfrm flipH="1" flipV="1">
            <a:off x="5867400" y="6630042"/>
            <a:ext cx="76200" cy="7555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/>
          </a:p>
        </p:txBody>
      </p:sp>
      <p:sp>
        <p:nvSpPr>
          <p:cNvPr id="83" name="Oval 82"/>
          <p:cNvSpPr/>
          <p:nvPr/>
        </p:nvSpPr>
        <p:spPr>
          <a:xfrm flipH="1" flipV="1">
            <a:off x="7543800" y="5715642"/>
            <a:ext cx="76200" cy="7555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/>
          </a:p>
        </p:txBody>
      </p:sp>
      <p:pic>
        <p:nvPicPr>
          <p:cNvPr id="92" name="Picture 11" descr="C:\Users\GDKTX\Desktop\Bild4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9587" y="4697646"/>
            <a:ext cx="459713" cy="43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/>
          <p:cNvSpPr txBox="1"/>
          <p:nvPr/>
        </p:nvSpPr>
        <p:spPr>
          <a:xfrm>
            <a:off x="2452244" y="511666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400" b="1" noProof="0" dirty="0" smtClean="0">
                <a:solidFill>
                  <a:srgbClr val="E6007E"/>
                </a:solidFill>
                <a:latin typeface="Arial"/>
              </a:rPr>
              <a:t>12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SDDs in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Malaysia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33" y="6425081"/>
            <a:ext cx="2354580" cy="210013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423" y="112637"/>
            <a:ext cx="1267543" cy="59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96" y="2909061"/>
            <a:ext cx="7568692" cy="50292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Proses</a:t>
            </a:r>
            <a:br>
              <a:rPr lang="en-US" b="1" dirty="0" smtClean="0"/>
            </a:br>
            <a:r>
              <a:rPr lang="en-US" b="1" dirty="0" err="1" smtClean="0"/>
              <a:t>pengeringan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di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Solar </a:t>
            </a:r>
            <a:br>
              <a:rPr lang="en-US" b="1" dirty="0" smtClean="0"/>
            </a:br>
            <a:r>
              <a:rPr lang="en-US" b="1" dirty="0" smtClean="0"/>
              <a:t>Dryer </a:t>
            </a:r>
            <a:br>
              <a:rPr lang="en-US" b="1" dirty="0" smtClean="0"/>
            </a:br>
            <a:r>
              <a:rPr lang="en-US" b="1" dirty="0" smtClean="0"/>
              <a:t>Dome 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53" y="3543498"/>
            <a:ext cx="5892447" cy="3314502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52" y="0"/>
            <a:ext cx="5892447" cy="3314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33" y="6425081"/>
            <a:ext cx="2354580" cy="2100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53" y="152950"/>
            <a:ext cx="1267543" cy="59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7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34" y="666301"/>
            <a:ext cx="7568692" cy="925513"/>
          </a:xfrm>
        </p:spPr>
        <p:txBody>
          <a:bodyPr>
            <a:normAutofit fontScale="90000"/>
          </a:bodyPr>
          <a:lstStyle/>
          <a:p>
            <a:pPr algn="l"/>
            <a:r>
              <a:rPr lang="id-ID" dirty="0" smtClean="0">
                <a:solidFill>
                  <a:schemeClr val="bg1">
                    <a:lumMod val="50000"/>
                  </a:schemeClr>
                </a:solidFill>
              </a:rPr>
              <a:t>Perbandingan Durasi Pengeringan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39304" y="1397480"/>
          <a:ext cx="8382001" cy="4782389"/>
        </p:xfrm>
        <a:graphic>
          <a:graphicData uri="http://schemas.openxmlformats.org/drawingml/2006/table">
            <a:tbl>
              <a:tblPr firstRow="1" firstCol="1" bandRow="1">
                <a:tableStyleId>{8FD4443E-F989-4FC4-A0C8-D5A2AF1F390B}</a:tableStyleId>
              </a:tblPr>
              <a:tblGrid>
                <a:gridCol w="1403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5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5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9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92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92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973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Normal weather condition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j-lt"/>
                        </a:rPr>
                        <a:t>Data is based on approximation &amp; on side experiences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9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Road side drying (Days)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5"/>
                          </a:solidFill>
                          <a:effectLst/>
                          <a:latin typeface="+mj-lt"/>
                        </a:rPr>
                        <a:t>Solar </a:t>
                      </a:r>
                      <a:r>
                        <a:rPr lang="en-US" sz="1200" b="1" dirty="0" smtClean="0">
                          <a:solidFill>
                            <a:schemeClr val="accent5"/>
                          </a:solidFill>
                          <a:effectLst/>
                          <a:latin typeface="+mj-lt"/>
                        </a:rPr>
                        <a:t>Dryer Dome</a:t>
                      </a:r>
                      <a:r>
                        <a:rPr lang="en-US" sz="1200" b="1" baseline="0" dirty="0" smtClean="0">
                          <a:solidFill>
                            <a:schemeClr val="accent5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accent5"/>
                          </a:solidFill>
                          <a:effectLst/>
                          <a:latin typeface="+mj-lt"/>
                        </a:rPr>
                        <a:t>(Days</a:t>
                      </a:r>
                      <a:r>
                        <a:rPr lang="en-US" sz="1200" dirty="0">
                          <a:solidFill>
                            <a:schemeClr val="accent5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en-US" sz="1200" dirty="0">
                        <a:solidFill>
                          <a:schemeClr val="accent5"/>
                        </a:solidFill>
                        <a:effectLst/>
                        <a:latin typeface="+mj-lt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accent5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Efficiency win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Moisture (%)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Before drying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Moisture (%)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*After drying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0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Banana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ordia New"/>
                        </a:rPr>
                        <a:t>+</a:t>
                      </a:r>
                      <a:r>
                        <a:rPr lang="en-US" sz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ordia New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ordia New"/>
                        </a:rPr>
                        <a:t>43 %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ordia New"/>
                        </a:rPr>
                        <a:t>70-80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7-15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Chilli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ordia New"/>
                        </a:rPr>
                        <a:t>+ 57 %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ordia New"/>
                        </a:rPr>
                        <a:t>75-80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ordia New"/>
                        </a:rPr>
                        <a:t>5-8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5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Black</a:t>
                      </a:r>
                      <a:r>
                        <a:rPr lang="en-US" sz="1200" b="1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Pepper </a:t>
                      </a:r>
                      <a:endParaRPr lang="en-US" sz="12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ordia New"/>
                        </a:rPr>
                        <a:t>+ 71 %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ordia New"/>
                        </a:rPr>
                        <a:t>76-78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Cordia New"/>
                        </a:rPr>
                        <a:t>8-12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5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White</a:t>
                      </a:r>
                      <a:r>
                        <a:rPr lang="en-US" sz="1200" b="1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Pepper </a:t>
                      </a:r>
                      <a:endParaRPr lang="en-US" sz="12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ordia New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Cordia New"/>
                        </a:rPr>
                        <a:t>+ 66 %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Cordia New"/>
                        </a:rPr>
                        <a:t>76-78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ordia New"/>
                        </a:rPr>
                        <a:t>8-12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5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Cherry Tomato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ordia New"/>
                        </a:rPr>
                        <a:t>+ 43 %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Cordia New"/>
                        </a:rPr>
                        <a:t>70-85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ordia New"/>
                        </a:rPr>
                        <a:t>10-11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5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Macadamia nuts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15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ordia New"/>
                        </a:rPr>
                        <a:t>+ 73 %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ordia New"/>
                        </a:rPr>
                        <a:t>20-16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ordia New"/>
                        </a:rPr>
                        <a:t>3-5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5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Mango (slice)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1.5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ordia New"/>
                        </a:rPr>
                        <a:t>+ 62 %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ordia New"/>
                        </a:rPr>
                        <a:t>80-85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ordia New"/>
                        </a:rPr>
                        <a:t>10-11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5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Longan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ordia New"/>
                        </a:rPr>
                        <a:t>+ 50 %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ordia New"/>
                        </a:rPr>
                        <a:t>80-85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ordia New"/>
                        </a:rPr>
                        <a:t>11-12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5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Coffee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20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ordia New"/>
                        </a:rPr>
                        <a:t>+ 50 %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ordia New"/>
                        </a:rPr>
                        <a:t>40-45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ordia New"/>
                        </a:rPr>
                        <a:t>11-13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95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Rice cracker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0.5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ordia New"/>
                        </a:rPr>
                        <a:t>+ 50 %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ordia New"/>
                        </a:rPr>
                        <a:t>8-10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95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Fish (small)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1-2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ordia New"/>
                        </a:rPr>
                        <a:t>+ 33-66 %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ordia New"/>
                        </a:rPr>
                        <a:t>70-85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ordia New"/>
                        </a:rPr>
                        <a:t>12-15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17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Ginger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ordia New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Cordia New"/>
                        </a:rPr>
                        <a:t>0 %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Cordia New"/>
                        </a:rPr>
                        <a:t>80-82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ordia New"/>
                        </a:rPr>
                        <a:t>6-10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62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ordia New"/>
                        </a:rPr>
                        <a:t>Onion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ordia New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ordia New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Cordia New"/>
                        </a:rPr>
                        <a:t>+</a:t>
                      </a:r>
                      <a:r>
                        <a:rPr lang="en-US" sz="1200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Cordia New"/>
                        </a:rPr>
                        <a:t> </a:t>
                      </a:r>
                      <a:r>
                        <a:rPr lang="en-US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Cordia New"/>
                        </a:rPr>
                        <a:t>43 %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Cordia New"/>
                        </a:rPr>
                        <a:t>82-86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/>
                          <a:cs typeface="Cordia New"/>
                        </a:rPr>
                        <a:t>5-9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3092" y="624840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collected by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Silpakorn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University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 To prevent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mould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growth</a:t>
            </a:r>
          </a:p>
        </p:txBody>
      </p:sp>
      <p:pic>
        <p:nvPicPr>
          <p:cNvPr id="8" name="Picture 3" descr="C:\Users\GDKTX\AppData\Local\Temp\7zO8019B214\logo_silpakorn1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3366" y="211360"/>
            <a:ext cx="899160" cy="90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33" y="6425081"/>
            <a:ext cx="2354580" cy="2100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53" y="152950"/>
            <a:ext cx="1267543" cy="59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6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34390"/>
            <a:ext cx="9144000" cy="949325"/>
          </a:xfrm>
        </p:spPr>
        <p:txBody>
          <a:bodyPr>
            <a:noAutofit/>
          </a:bodyPr>
          <a:lstStyle/>
          <a:p>
            <a:pPr algn="ctr"/>
            <a:r>
              <a:rPr lang="en-US" sz="3000" dirty="0" err="1" smtClean="0">
                <a:latin typeface="Bench Grinder Titling" panose="020B0606050000020004" pitchFamily="34" charset="0"/>
              </a:rPr>
              <a:t>Beberapa</a:t>
            </a:r>
            <a:r>
              <a:rPr lang="en-US" sz="3000" dirty="0" smtClean="0">
                <a:latin typeface="Bench Grinder Titling" panose="020B0606050000020004" pitchFamily="34" charset="0"/>
              </a:rPr>
              <a:t> </a:t>
            </a:r>
            <a:r>
              <a:rPr lang="en-US" sz="3000" dirty="0" err="1" smtClean="0">
                <a:latin typeface="Bench Grinder Titling" panose="020B0606050000020004" pitchFamily="34" charset="0"/>
              </a:rPr>
              <a:t>Contoh</a:t>
            </a:r>
            <a:r>
              <a:rPr lang="en-US" sz="3000" dirty="0" smtClean="0">
                <a:latin typeface="Bench Grinder Titling" panose="020B0606050000020004" pitchFamily="34" charset="0"/>
              </a:rPr>
              <a:t> </a:t>
            </a:r>
            <a:r>
              <a:rPr lang="en-US" sz="3000" dirty="0" err="1">
                <a:latin typeface="Bench Grinder Titling" panose="020B0606050000020004" pitchFamily="34" charset="0"/>
              </a:rPr>
              <a:t>k</a:t>
            </a:r>
            <a:r>
              <a:rPr lang="en-US" sz="3000" dirty="0" err="1" smtClean="0">
                <a:latin typeface="Bench Grinder Titling" panose="020B0606050000020004" pitchFamily="34" charset="0"/>
              </a:rPr>
              <a:t>omoditas</a:t>
            </a:r>
            <a:r>
              <a:rPr lang="en-US" sz="3000" dirty="0" smtClean="0">
                <a:latin typeface="Bench Grinder Titling" panose="020B0606050000020004" pitchFamily="34" charset="0"/>
              </a:rPr>
              <a:t> </a:t>
            </a:r>
            <a:br>
              <a:rPr lang="en-US" sz="3000" dirty="0" smtClean="0">
                <a:latin typeface="Bench Grinder Titling" panose="020B0606050000020004" pitchFamily="34" charset="0"/>
              </a:rPr>
            </a:br>
            <a:r>
              <a:rPr lang="en-US" sz="3000" dirty="0" smtClean="0">
                <a:latin typeface="Bench Grinder Titling" panose="020B0606050000020004" pitchFamily="34" charset="0"/>
              </a:rPr>
              <a:t>yang </a:t>
            </a:r>
            <a:r>
              <a:rPr lang="en-US" sz="3000" dirty="0" err="1" smtClean="0">
                <a:latin typeface="Bench Grinder Titling" panose="020B0606050000020004" pitchFamily="34" charset="0"/>
              </a:rPr>
              <a:t>bisa</a:t>
            </a:r>
            <a:r>
              <a:rPr lang="en-US" sz="3000" dirty="0" smtClean="0">
                <a:latin typeface="Bench Grinder Titling" panose="020B0606050000020004" pitchFamily="34" charset="0"/>
              </a:rPr>
              <a:t> </a:t>
            </a:r>
            <a:r>
              <a:rPr lang="en-US" sz="3000" dirty="0" err="1" smtClean="0">
                <a:latin typeface="Bench Grinder Titling" panose="020B0606050000020004" pitchFamily="34" charset="0"/>
              </a:rPr>
              <a:t>dikeringkan</a:t>
            </a:r>
            <a:endParaRPr lang="en-US" sz="3000" dirty="0">
              <a:latin typeface="Bench Grinder Titling" panose="020B06060500000200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4F7326-7044-4621-8AE8-086B1E3F6F91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AutoShape 33" descr="Image result for black pepper clipart"/>
          <p:cNvSpPr>
            <a:spLocks noChangeAspect="1" noChangeArrowheads="1"/>
          </p:cNvSpPr>
          <p:nvPr/>
        </p:nvSpPr>
        <p:spPr bwMode="auto">
          <a:xfrm>
            <a:off x="155575" y="-1668463"/>
            <a:ext cx="8905875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AutoShape 38" descr="Image result for shrimp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19544" y="1676400"/>
            <a:ext cx="6924256" cy="4495800"/>
            <a:chOff x="543344" y="1600200"/>
            <a:chExt cx="7038556" cy="4609224"/>
          </a:xfrm>
        </p:grpSpPr>
        <p:pic>
          <p:nvPicPr>
            <p:cNvPr id="5122" name="Picture 2" descr="https://encrypted-tbn3.gstatic.com/images?q=tbn:ANd9GcSbZgoeE5CONNccgSo_WhQ_k3TABMuIYRlwC-qGtYbhpQBzzKZMHbIbWVCE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1888" y="3325483"/>
              <a:ext cx="569912" cy="474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5" name="Picture 5" descr="Image result for pineapple clipart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998" y="3153568"/>
              <a:ext cx="499818" cy="799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2266895"/>
              <a:ext cx="1028700" cy="496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6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170" y="2003172"/>
              <a:ext cx="823408" cy="823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Picture 13"/>
            <p:cNvPicPr>
              <a:picLocks noChangeAspect="1" noChangeArrowheads="1"/>
            </p:cNvPicPr>
            <p:nvPr/>
          </p:nvPicPr>
          <p:blipFill>
            <a:blip r:embed="rId7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5545506"/>
              <a:ext cx="908942" cy="35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Picture 15" descr="Image result for seaweed clipart"/>
            <p:cNvPicPr>
              <a:picLocks noChangeAspect="1" noChangeArrowheads="1"/>
            </p:cNvPicPr>
            <p:nvPr/>
          </p:nvPicPr>
          <p:blipFill>
            <a:blip r:embed="rId8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5267845"/>
              <a:ext cx="408715" cy="698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8" name="Picture 18"/>
            <p:cNvPicPr>
              <a:picLocks noChangeAspect="1" noChangeArrowheads="1"/>
            </p:cNvPicPr>
            <p:nvPr/>
          </p:nvPicPr>
          <p:blipFill rotWithShape="1">
            <a:blip r:embed="rId9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0769"/>
            <a:stretch/>
          </p:blipFill>
          <p:spPr bwMode="auto">
            <a:xfrm>
              <a:off x="4038600" y="2059670"/>
              <a:ext cx="1322257" cy="766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1" name="Picture 21"/>
            <p:cNvPicPr>
              <a:picLocks noChangeAspect="1" noChangeArrowheads="1"/>
            </p:cNvPicPr>
            <p:nvPr/>
          </p:nvPicPr>
          <p:blipFill>
            <a:blip r:embed="rId10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746" y="3243621"/>
              <a:ext cx="494954" cy="63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4" name="Picture 24"/>
            <p:cNvPicPr>
              <a:picLocks noChangeAspect="1" noChangeArrowheads="1"/>
            </p:cNvPicPr>
            <p:nvPr/>
          </p:nvPicPr>
          <p:blipFill>
            <a:blip r:embed="rId11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344" y="5209077"/>
              <a:ext cx="903059" cy="676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6" name="Picture 26" descr="Image result for dog toy clipart"/>
            <p:cNvPicPr>
              <a:picLocks noChangeAspect="1" noChangeArrowheads="1"/>
            </p:cNvPicPr>
            <p:nvPr/>
          </p:nvPicPr>
          <p:blipFill>
            <a:blip r:embed="rId12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8532" y="4563138"/>
              <a:ext cx="898033" cy="239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9" name="Picture 29"/>
            <p:cNvPicPr>
              <a:picLocks noChangeAspect="1" noChangeArrowheads="1"/>
            </p:cNvPicPr>
            <p:nvPr/>
          </p:nvPicPr>
          <p:blipFill>
            <a:blip r:embed="rId1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7438" y="2069595"/>
              <a:ext cx="690562" cy="690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14"/>
            <p:cNvGrpSpPr/>
            <p:nvPr/>
          </p:nvGrpSpPr>
          <p:grpSpPr>
            <a:xfrm>
              <a:off x="714747" y="4452062"/>
              <a:ext cx="666005" cy="457200"/>
              <a:chOff x="5249823" y="1706880"/>
              <a:chExt cx="2293977" cy="1388203"/>
            </a:xfrm>
          </p:grpSpPr>
          <p:pic>
            <p:nvPicPr>
              <p:cNvPr id="5151" name="Picture 31" descr="Image result for mango clipart"/>
              <p:cNvPicPr>
                <a:picLocks noChangeAspect="1" noChangeArrowheads="1"/>
              </p:cNvPicPr>
              <p:nvPr/>
            </p:nvPicPr>
            <p:blipFill rotWithShape="1">
              <a:blip r:embed="rId14" cstate="email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6345"/>
              <a:stretch/>
            </p:blipFill>
            <p:spPr bwMode="auto">
              <a:xfrm>
                <a:off x="5257800" y="1706880"/>
                <a:ext cx="2286000" cy="12934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Moon 13"/>
              <p:cNvSpPr/>
              <p:nvPr/>
            </p:nvSpPr>
            <p:spPr>
              <a:xfrm rot="16825398">
                <a:off x="5923554" y="1964152"/>
                <a:ext cx="457200" cy="1804661"/>
              </a:xfrm>
              <a:prstGeom prst="moon">
                <a:avLst>
                  <a:gd name="adj" fmla="val 2988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736966" y="1613612"/>
              <a:ext cx="914400" cy="9144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d-ID" b="1" dirty="0" smtClean="0">
                  <a:solidFill>
                    <a:prstClr val="white">
                      <a:lumMod val="65000"/>
                    </a:prstClr>
                  </a:solidFill>
                  <a:latin typeface="Arial"/>
                </a:rPr>
                <a:t>Buah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89754" y="1600200"/>
              <a:ext cx="914400" cy="9144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Sayuran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715254" y="1602470"/>
              <a:ext cx="1391016" cy="9144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d-ID" b="1" dirty="0" smtClean="0">
                  <a:solidFill>
                    <a:prstClr val="white">
                      <a:lumMod val="65000"/>
                    </a:prstClr>
                  </a:solidFill>
                  <a:latin typeface="Arial"/>
                </a:rPr>
                <a:t>Hasil panen lainnya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1707" y="2782752"/>
              <a:ext cx="914400" cy="1964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d-ID" sz="1200" dirty="0" smtClean="0">
                  <a:solidFill>
                    <a:prstClr val="white">
                      <a:lumMod val="65000"/>
                    </a:prstClr>
                  </a:solidFill>
                  <a:latin typeface="Arial"/>
                </a:rPr>
                <a:t>Pisang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241024" y="2784548"/>
              <a:ext cx="914400" cy="1964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Tomat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51312" y="2788362"/>
              <a:ext cx="914400" cy="1964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Teh &amp;</a:t>
              </a:r>
              <a:r>
                <a:rPr kumimoji="0" lang="id-ID" sz="12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Herbal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91707" y="4021002"/>
              <a:ext cx="914400" cy="1964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Nanas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229644" y="4021002"/>
              <a:ext cx="914400" cy="1964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Cabai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191000" y="4026982"/>
              <a:ext cx="914400" cy="1964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d-ID" sz="1200" dirty="0" smtClean="0">
                  <a:solidFill>
                    <a:prstClr val="white">
                      <a:lumMod val="65000"/>
                    </a:prstClr>
                  </a:solidFill>
                  <a:latin typeface="Arial"/>
                </a:rPr>
                <a:t>Kopi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82182" y="4921353"/>
              <a:ext cx="914400" cy="1341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Mangga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91707" y="5976062"/>
              <a:ext cx="914400" cy="1341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Buah Naga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528957" y="6020340"/>
              <a:ext cx="914400" cy="1341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Rumput Laut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242527" y="5982146"/>
              <a:ext cx="914400" cy="2272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Cengkeh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204584" y="1613612"/>
              <a:ext cx="914400" cy="9144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d-ID" b="1" dirty="0" smtClean="0">
                  <a:solidFill>
                    <a:prstClr val="white">
                      <a:lumMod val="65000"/>
                    </a:prstClr>
                  </a:solidFill>
                  <a:latin typeface="Arial"/>
                </a:rPr>
                <a:t>Produk lainnya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553200" y="2794712"/>
              <a:ext cx="914400" cy="1964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Ikan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602165" y="4988452"/>
              <a:ext cx="914400" cy="1964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Makanan </a:t>
              </a:r>
              <a:r>
                <a:rPr lang="id-ID" sz="1200" dirty="0" smtClean="0">
                  <a:solidFill>
                    <a:prstClr val="white">
                      <a:lumMod val="65000"/>
                    </a:prstClr>
                  </a:solidFill>
                  <a:latin typeface="Arial"/>
                </a:rPr>
                <a:t>peliharanan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553200" y="3956478"/>
              <a:ext cx="914400" cy="1964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Udang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154" name="Picture 34"/>
            <p:cNvPicPr>
              <a:picLocks noChangeAspect="1" noChangeArrowheads="1"/>
            </p:cNvPicPr>
            <p:nvPr/>
          </p:nvPicPr>
          <p:blipFill>
            <a:blip r:embed="rId15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9717" y="4461873"/>
              <a:ext cx="1060021" cy="413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>
              <a:off x="4242528" y="4962948"/>
              <a:ext cx="914400" cy="2219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Lada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159" name="Picture 39"/>
            <p:cNvPicPr>
              <a:picLocks noChangeAspect="1" noChangeArrowheads="1"/>
            </p:cNvPicPr>
            <p:nvPr/>
          </p:nvPicPr>
          <p:blipFill>
            <a:blip r:embed="rId16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6458" y="3153568"/>
              <a:ext cx="662183" cy="662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 descr="Image result for onion icon"/>
            <p:cNvPicPr>
              <a:picLocks noChangeAspect="1" noChangeArrowheads="1"/>
            </p:cNvPicPr>
            <p:nvPr/>
          </p:nvPicPr>
          <p:blipFill rotWithShape="1">
            <a:blip r:embed="rId1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6250" b="92411" l="7143" r="9241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7" t="6092" r="7747" b="4851"/>
            <a:stretch/>
          </p:blipFill>
          <p:spPr bwMode="auto">
            <a:xfrm>
              <a:off x="2413268" y="4405240"/>
              <a:ext cx="569912" cy="583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2229644" y="5004404"/>
              <a:ext cx="914400" cy="1854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Bawang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078" name="Picture 6" descr="Image result for basil icon"/>
            <p:cNvPicPr>
              <a:picLocks noChangeAspect="1" noChangeArrowheads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718" y="5249740"/>
              <a:ext cx="713356" cy="713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2241024" y="5963362"/>
              <a:ext cx="914400" cy="1964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Basil</a:t>
              </a:r>
            </a:p>
          </p:txBody>
        </p: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33" y="6425081"/>
            <a:ext cx="2354580" cy="21001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53" y="152950"/>
            <a:ext cx="1267543" cy="59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9489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401" y="1061720"/>
            <a:ext cx="8413750" cy="4002088"/>
          </a:xfrm>
        </p:spPr>
        <p:txBody>
          <a:bodyPr>
            <a:normAutofit/>
          </a:bodyPr>
          <a:lstStyle/>
          <a:p>
            <a:pPr algn="ctr"/>
            <a:r>
              <a:rPr lang="id-ID" sz="4000" dirty="0" smtClean="0"/>
              <a:t>APA YANG BIASANYA DICARI EKSPORTIR DAN KONSUMEN? 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4F7326-7044-4621-8AE8-086B1E3F6F91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 rot="20687991">
            <a:off x="4018105" y="6155243"/>
            <a:ext cx="5580291" cy="2663304"/>
          </a:xfrm>
          <a:prstGeom prst="rect">
            <a:avLst/>
          </a:prstGeom>
          <a:solidFill>
            <a:srgbClr val="1A2A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33" y="6425081"/>
            <a:ext cx="2354580" cy="210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53" y="152950"/>
            <a:ext cx="1267543" cy="5954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06" y="2330008"/>
            <a:ext cx="4777740" cy="358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4" y="1086792"/>
            <a:ext cx="8734426" cy="340360"/>
          </a:xfrm>
        </p:spPr>
        <p:txBody>
          <a:bodyPr>
            <a:normAutofit fontScale="90000"/>
          </a:bodyPr>
          <a:lstStyle/>
          <a:p>
            <a:pPr algn="l"/>
            <a:r>
              <a:rPr lang="id-ID" b="1" dirty="0" smtClean="0">
                <a:solidFill>
                  <a:schemeClr val="bg1">
                    <a:lumMod val="50000"/>
                  </a:schemeClr>
                </a:solidFill>
              </a:rPr>
              <a:t>Yang mana yang akan anda beli di pasar ?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AutoShape 4" descr="Image result for low grade dry chilli"/>
          <p:cNvSpPr>
            <a:spLocks noChangeAspect="1" noChangeArrowheads="1"/>
          </p:cNvSpPr>
          <p:nvPr/>
        </p:nvSpPr>
        <p:spPr bwMode="auto">
          <a:xfrm>
            <a:off x="4800600" y="249872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57" name="Picture 9" descr="Dried chillies for sale at the market&#10;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67" t="22737" b="9082"/>
          <a:stretch/>
        </p:blipFill>
        <p:spPr bwMode="auto">
          <a:xfrm>
            <a:off x="409574" y="1647183"/>
            <a:ext cx="4209723" cy="380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19150" y="560070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Pengeringan Tradisional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86400" y="560070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d-ID" sz="2400" dirty="0" smtClean="0">
                <a:solidFill>
                  <a:srgbClr val="E6007E"/>
                </a:solidFill>
                <a:latin typeface="Arial"/>
              </a:rPr>
              <a:t>Solar Dryer Dome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6007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Picture 2" descr="I:\8 - PHOTO GALLERY\Photos  -  Food Security\IB trip to Vietnam - Aug 2016\IMG_80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3050" y="1647183"/>
            <a:ext cx="4116150" cy="380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657600" y="3467100"/>
            <a:ext cx="2130901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CONTOH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33" y="6425081"/>
            <a:ext cx="2354580" cy="2100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53" y="152950"/>
            <a:ext cx="1267543" cy="59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384</TotalTime>
  <Words>526</Words>
  <Application>Microsoft Office PowerPoint</Application>
  <PresentationFormat>On-screen Show (4:3)</PresentationFormat>
  <Paragraphs>183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Bahnschrift Light</vt:lpstr>
      <vt:lpstr>Baskerville Old Face</vt:lpstr>
      <vt:lpstr>Bench Grinder Titling</vt:lpstr>
      <vt:lpstr>Calibri</vt:lpstr>
      <vt:lpstr>Calibri Light</vt:lpstr>
      <vt:lpstr>Cordia New</vt:lpstr>
      <vt:lpstr>Office Theme</vt:lpstr>
      <vt:lpstr>Teknologi Pengolahan Hasil Hortikultura dengan sistem Solar Dryer Dome</vt:lpstr>
      <vt:lpstr>Solar Dryer Dome</vt:lpstr>
      <vt:lpstr>Polikarbonat Khusus Pengeringan</vt:lpstr>
      <vt:lpstr>Sudah Lebih dari 700 Solar Dryer Dome dibangun di Asia Tenggara</vt:lpstr>
      <vt:lpstr>Proses pengeringan di dalam  Solar  Dryer  Dome </vt:lpstr>
      <vt:lpstr>Perbandingan Durasi Pengeringan</vt:lpstr>
      <vt:lpstr>Beberapa Contoh komoditas  yang bisa dikeringkan</vt:lpstr>
      <vt:lpstr>APA YANG BIASANYA DICARI EKSPORTIR DAN KONSUMEN? </vt:lpstr>
      <vt:lpstr>Yang mana yang akan anda beli di pasar ?</vt:lpstr>
      <vt:lpstr>Mana yang akan Anda berikan untuk keluarga Anda?</vt:lpstr>
      <vt:lpstr>Ciri Kualitas Makanan Kering </vt:lpstr>
      <vt:lpstr>SOLAR TABLE DRYER Paten No. P00201803549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Mentari Sanda</dc:creator>
  <cp:lastModifiedBy>Mentari Sanda</cp:lastModifiedBy>
  <cp:revision>17</cp:revision>
  <dcterms:created xsi:type="dcterms:W3CDTF">2021-04-27T03:34:29Z</dcterms:created>
  <dcterms:modified xsi:type="dcterms:W3CDTF">2021-09-14T06:42:01Z</dcterms:modified>
</cp:coreProperties>
</file>