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24"/>
  </p:notesMasterIdLst>
  <p:sldIdLst>
    <p:sldId id="350" r:id="rId4"/>
    <p:sldId id="302" r:id="rId5"/>
    <p:sldId id="277" r:id="rId6"/>
    <p:sldId id="628" r:id="rId7"/>
    <p:sldId id="306" r:id="rId8"/>
    <p:sldId id="440" r:id="rId9"/>
    <p:sldId id="348" r:id="rId10"/>
    <p:sldId id="346" r:id="rId11"/>
    <p:sldId id="283" r:id="rId12"/>
    <p:sldId id="439" r:id="rId13"/>
    <p:sldId id="287" r:id="rId14"/>
    <p:sldId id="638" r:id="rId15"/>
    <p:sldId id="357" r:id="rId16"/>
    <p:sldId id="352" r:id="rId17"/>
    <p:sldId id="321" r:id="rId18"/>
    <p:sldId id="438" r:id="rId19"/>
    <p:sldId id="635" r:id="rId20"/>
    <p:sldId id="637" r:id="rId21"/>
    <p:sldId id="639"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7" autoAdjust="0"/>
    <p:restoredTop sz="89416" autoAdjust="0"/>
  </p:normalViewPr>
  <p:slideViewPr>
    <p:cSldViewPr snapToGrid="0" showGuides="1">
      <p:cViewPr varScale="1">
        <p:scale>
          <a:sx n="61" d="100"/>
          <a:sy n="61" d="100"/>
        </p:scale>
        <p:origin x="1176" y="72"/>
      </p:cViewPr>
      <p:guideLst>
        <p:guide orient="horz" pos="2424"/>
        <p:guide pos="3840"/>
      </p:guideLst>
    </p:cSldViewPr>
  </p:slideViewPr>
  <p:outlineViewPr>
    <p:cViewPr>
      <p:scale>
        <a:sx n="33" d="100"/>
        <a:sy n="33" d="100"/>
      </p:scale>
      <p:origin x="0" y="-1536"/>
    </p:cViewPr>
  </p:outlineViewPr>
  <p:notesTextViewPr>
    <p:cViewPr>
      <p:scale>
        <a:sx n="1" d="1"/>
        <a:sy n="1" d="1"/>
      </p:scale>
      <p:origin x="0" y="0"/>
    </p:cViewPr>
  </p:notesTextViewPr>
  <p:sorterViewPr>
    <p:cViewPr>
      <p:scale>
        <a:sx n="60" d="100"/>
        <a:sy n="60" d="100"/>
      </p:scale>
      <p:origin x="0" y="-6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0BE4B-85D1-45A4-8EF4-3F6D3D7E782B}"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E3BDC-F661-4BE7-B92F-0FF291C0A823}" type="slidenum">
              <a:rPr lang="en-US" smtClean="0"/>
              <a:t>‹#›</a:t>
            </a:fld>
            <a:endParaRPr lang="en-US"/>
          </a:p>
        </p:txBody>
      </p:sp>
    </p:spTree>
    <p:extLst>
      <p:ext uri="{BB962C8B-B14F-4D97-AF65-F5344CB8AC3E}">
        <p14:creationId xmlns:p14="http://schemas.microsoft.com/office/powerpoint/2010/main" val="62736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CE3BDC-F661-4BE7-B92F-0FF291C0A823}" type="slidenum">
              <a:rPr lang="en-US" smtClean="0"/>
              <a:t>5</a:t>
            </a:fld>
            <a:endParaRPr lang="en-US"/>
          </a:p>
        </p:txBody>
      </p:sp>
    </p:spTree>
    <p:extLst>
      <p:ext uri="{BB962C8B-B14F-4D97-AF65-F5344CB8AC3E}">
        <p14:creationId xmlns:p14="http://schemas.microsoft.com/office/powerpoint/2010/main" val="2376253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5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8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020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7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05523" y="1523993"/>
            <a:ext cx="2769493" cy="450808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5" name="Text Placeholder 9">
            <a:extLst>
              <a:ext uri="{FF2B5EF4-FFF2-40B4-BE49-F238E27FC236}">
                <a16:creationId xmlns:a16="http://schemas.microsoft.com/office/drawing/2014/main" id="{97FBA5D5-9D26-4145-9A6D-E1B8D15079D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F993DBB3-83A4-48ED-A030-276D3FA6129F}"/>
              </a:ext>
            </a:extLst>
          </p:cNvPr>
          <p:cNvGrpSpPr/>
          <p:nvPr userDrawn="1"/>
        </p:nvGrpSpPr>
        <p:grpSpPr>
          <a:xfrm>
            <a:off x="5655129" y="211061"/>
            <a:ext cx="881742" cy="137160"/>
            <a:chOff x="5215346" y="150098"/>
            <a:chExt cx="881742" cy="137160"/>
          </a:xfrm>
        </p:grpSpPr>
        <p:sp>
          <p:nvSpPr>
            <p:cNvPr id="3" name="Rectangle 2">
              <a:extLst>
                <a:ext uri="{FF2B5EF4-FFF2-40B4-BE49-F238E27FC236}">
                  <a16:creationId xmlns:a16="http://schemas.microsoft.com/office/drawing/2014/main" id="{704EBD44-378C-4ED7-A818-05C3DBEE9400}"/>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A9D33B7-FAEA-4352-9EA8-17DA8710633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D3A1CC-1999-4F2B-9477-2B2D5FF6BE5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3D1F40-4DCC-4CB8-A055-86BC7F104D0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9292C63-2447-4D31-B7AA-770A911B0F6D}"/>
              </a:ext>
            </a:extLst>
          </p:cNvPr>
          <p:cNvGrpSpPr/>
          <p:nvPr userDrawn="1"/>
        </p:nvGrpSpPr>
        <p:grpSpPr>
          <a:xfrm>
            <a:off x="5655129" y="6509779"/>
            <a:ext cx="881742" cy="137160"/>
            <a:chOff x="5215346" y="150098"/>
            <a:chExt cx="881742" cy="137160"/>
          </a:xfrm>
        </p:grpSpPr>
        <p:sp>
          <p:nvSpPr>
            <p:cNvPr id="30" name="Rectangle 29">
              <a:extLst>
                <a:ext uri="{FF2B5EF4-FFF2-40B4-BE49-F238E27FC236}">
                  <a16:creationId xmlns:a16="http://schemas.microsoft.com/office/drawing/2014/main" id="{06DA6094-5954-4FAD-AF32-184A1FAD81B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27C7114-8C9E-48DD-8146-64981AFC10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51F7EC-FADE-48DE-98C8-988120E44352}"/>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18B9AF-99B8-4E36-980C-9A098120F27B}"/>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7088289"/>
      </p:ext>
    </p:extLst>
  </p:cSld>
  <p:clrMapOvr>
    <a:masterClrMapping/>
  </p:clrMapOvr>
  <p:extLst>
    <p:ext uri="{DCECCB84-F9BA-43D5-87BE-67443E8EF086}">
      <p15:sldGuideLst xmlns:p15="http://schemas.microsoft.com/office/powerpoint/2012/main">
        <p15:guide id="1" orient="horz" pos="2376"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5BBC227-AF4F-4A86-8578-E4ED64CD1957}"/>
              </a:ext>
            </a:extLst>
          </p:cNvPr>
          <p:cNvGrpSpPr/>
          <p:nvPr userDrawn="1"/>
        </p:nvGrpSpPr>
        <p:grpSpPr>
          <a:xfrm>
            <a:off x="8908663" y="1442569"/>
            <a:ext cx="2607090" cy="4865936"/>
            <a:chOff x="3501573" y="3178068"/>
            <a:chExt cx="1340594" cy="2737840"/>
          </a:xfrm>
        </p:grpSpPr>
        <p:sp>
          <p:nvSpPr>
            <p:cNvPr id="29" name="Freeform: Shape 28">
              <a:extLst>
                <a:ext uri="{FF2B5EF4-FFF2-40B4-BE49-F238E27FC236}">
                  <a16:creationId xmlns:a16="http://schemas.microsoft.com/office/drawing/2014/main" id="{F75DA36E-DC6D-4420-8B91-D6BEC1BF25A4}"/>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C33EBDE-2F8C-4AD2-9A7D-001C344CA9D9}"/>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14FD0E-92B3-4762-8272-5D637A10AE3D}"/>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96C806-CE75-40EE-95C9-74ECEFA302A5}"/>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3200AA0-359B-491A-BC96-83532301F9FD}"/>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0607C34-9BB1-4319-8C5C-A85A2060C081}"/>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35" name="Group 34">
              <a:extLst>
                <a:ext uri="{FF2B5EF4-FFF2-40B4-BE49-F238E27FC236}">
                  <a16:creationId xmlns:a16="http://schemas.microsoft.com/office/drawing/2014/main" id="{3A4272D2-6D45-44EC-BD11-8A4BE0307902}"/>
                </a:ext>
              </a:extLst>
            </p:cNvPr>
            <p:cNvGrpSpPr/>
            <p:nvPr/>
          </p:nvGrpSpPr>
          <p:grpSpPr>
            <a:xfrm>
              <a:off x="4092761" y="5635852"/>
              <a:ext cx="164520" cy="173080"/>
              <a:chOff x="6772303" y="6038214"/>
              <a:chExt cx="140650" cy="147968"/>
            </a:xfrm>
          </p:grpSpPr>
          <p:sp>
            <p:nvSpPr>
              <p:cNvPr id="39" name="Oval 38">
                <a:extLst>
                  <a:ext uri="{FF2B5EF4-FFF2-40B4-BE49-F238E27FC236}">
                    <a16:creationId xmlns:a16="http://schemas.microsoft.com/office/drawing/2014/main" id="{D0FA399A-BC28-4D32-A78A-FC8261C5E8D7}"/>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326BD3C-38F7-43C5-B35E-1713A79B33FA}"/>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a16="http://schemas.microsoft.com/office/drawing/2014/main" id="{DF5678D1-55F9-46E9-AFA9-40C9D18F004A}"/>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7" name="Rectangle: Rounded Corners 36">
              <a:extLst>
                <a:ext uri="{FF2B5EF4-FFF2-40B4-BE49-F238E27FC236}">
                  <a16:creationId xmlns:a16="http://schemas.microsoft.com/office/drawing/2014/main" id="{FE5E5DBE-1E61-4D5D-A617-4CCA9F21FBDD}"/>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2924DE-DF35-4A81-AF44-7B792090892B}"/>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9">
            <a:extLst>
              <a:ext uri="{FF2B5EF4-FFF2-40B4-BE49-F238E27FC236}">
                <a16:creationId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175736" y="2152874"/>
            <a:ext cx="2168682" cy="3501244"/>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3872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0" y="0"/>
            <a:ext cx="5754757" cy="6858000"/>
          </a:xfrm>
          <a:prstGeom prst="rect">
            <a:avLst/>
          </a:prstGeom>
          <a:solidFill>
            <a:schemeClr val="bg1">
              <a:lumMod val="95000"/>
            </a:schemeClr>
          </a:solidFill>
          <a:ln w="19050">
            <a:noFill/>
          </a:ln>
        </p:spPr>
        <p:txBody>
          <a:bodyPr anchor="ctr"/>
          <a:lstStyle>
            <a:lvl1pPr marL="0" indent="0" algn="ctr">
              <a:lnSpc>
                <a:spcPct val="100000"/>
              </a:lnSpc>
              <a:buNone/>
              <a:defRPr sz="16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93751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61B3885-1448-4392-B14C-921FDF071E80}"/>
              </a:ext>
            </a:extLst>
          </p:cNvPr>
          <p:cNvSpPr/>
          <p:nvPr userDrawn="1"/>
        </p:nvSpPr>
        <p:spPr>
          <a:xfrm>
            <a:off x="651165" y="618259"/>
            <a:ext cx="10889672" cy="4987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B3272A90-4CB3-400C-BC02-EE05C73C622B}"/>
              </a:ext>
            </a:extLst>
          </p:cNvPr>
          <p:cNvSpPr>
            <a:spLocks noGrp="1"/>
          </p:cNvSpPr>
          <p:nvPr>
            <p:ph type="pic" sz="quarter" idx="14" hasCustomPrompt="1"/>
          </p:nvPr>
        </p:nvSpPr>
        <p:spPr>
          <a:xfrm>
            <a:off x="1" y="2"/>
            <a:ext cx="7190531" cy="6857999"/>
          </a:xfrm>
          <a:custGeom>
            <a:avLst/>
            <a:gdLst>
              <a:gd name="connsiteX0" fmla="*/ 0 w 7190531"/>
              <a:gd name="connsiteY0" fmla="*/ 0 h 6857999"/>
              <a:gd name="connsiteX1" fmla="*/ 6164429 w 7190531"/>
              <a:gd name="connsiteY1" fmla="*/ 0 h 6857999"/>
              <a:gd name="connsiteX2" fmla="*/ 6476156 w 7190531"/>
              <a:gd name="connsiteY2" fmla="*/ 311727 h 6857999"/>
              <a:gd name="connsiteX3" fmla="*/ 6227252 w 7190531"/>
              <a:gd name="connsiteY3" fmla="*/ 617122 h 6857999"/>
              <a:gd name="connsiteX4" fmla="*/ 6164430 w 7190531"/>
              <a:gd name="connsiteY4" fmla="*/ 623455 h 6857999"/>
              <a:gd name="connsiteX5" fmla="*/ 6878804 w 7190531"/>
              <a:gd name="connsiteY5" fmla="*/ 623455 h 6857999"/>
              <a:gd name="connsiteX6" fmla="*/ 7190531 w 7190531"/>
              <a:gd name="connsiteY6" fmla="*/ 935182 h 6857999"/>
              <a:gd name="connsiteX7" fmla="*/ 6878804 w 7190531"/>
              <a:gd name="connsiteY7" fmla="*/ 1246909 h 6857999"/>
              <a:gd name="connsiteX8" fmla="*/ 6489146 w 7190531"/>
              <a:gd name="connsiteY8" fmla="*/ 1246909 h 6857999"/>
              <a:gd name="connsiteX9" fmla="*/ 6551968 w 7190531"/>
              <a:gd name="connsiteY9" fmla="*/ 1253242 h 6857999"/>
              <a:gd name="connsiteX10" fmla="*/ 6800872 w 7190531"/>
              <a:gd name="connsiteY10" fmla="*/ 1558637 h 6857999"/>
              <a:gd name="connsiteX11" fmla="*/ 6489145 w 7190531"/>
              <a:gd name="connsiteY11" fmla="*/ 1870364 h 6857999"/>
              <a:gd name="connsiteX12" fmla="*/ 5988154 w 7190531"/>
              <a:gd name="connsiteY12" fmla="*/ 1870364 h 6857999"/>
              <a:gd name="connsiteX13" fmla="*/ 6050977 w 7190531"/>
              <a:gd name="connsiteY13" fmla="*/ 1876697 h 6857999"/>
              <a:gd name="connsiteX14" fmla="*/ 6299881 w 7190531"/>
              <a:gd name="connsiteY14" fmla="*/ 2182091 h 6857999"/>
              <a:gd name="connsiteX15" fmla="*/ 5988153 w 7190531"/>
              <a:gd name="connsiteY15" fmla="*/ 2493818 h 6857999"/>
              <a:gd name="connsiteX16" fmla="*/ 6776748 w 7190531"/>
              <a:gd name="connsiteY16" fmla="*/ 2493818 h 6857999"/>
              <a:gd name="connsiteX17" fmla="*/ 7088475 w 7190531"/>
              <a:gd name="connsiteY17" fmla="*/ 2805545 h 6857999"/>
              <a:gd name="connsiteX18" fmla="*/ 6776748 w 7190531"/>
              <a:gd name="connsiteY18" fmla="*/ 3117272 h 6857999"/>
              <a:gd name="connsiteX19" fmla="*/ 4995449 w 7190531"/>
              <a:gd name="connsiteY19" fmla="*/ 3117272 h 6857999"/>
              <a:gd name="connsiteX20" fmla="*/ 5307176 w 7190531"/>
              <a:gd name="connsiteY20" fmla="*/ 3428999 h 6857999"/>
              <a:gd name="connsiteX21" fmla="*/ 4995449 w 7190531"/>
              <a:gd name="connsiteY21" fmla="*/ 3740726 h 6857999"/>
              <a:gd name="connsiteX22" fmla="*/ 5997428 w 7190531"/>
              <a:gd name="connsiteY22" fmla="*/ 3740726 h 6857999"/>
              <a:gd name="connsiteX23" fmla="*/ 6309155 w 7190531"/>
              <a:gd name="connsiteY23" fmla="*/ 4052454 h 6857999"/>
              <a:gd name="connsiteX24" fmla="*/ 5997428 w 7190531"/>
              <a:gd name="connsiteY24" fmla="*/ 4364181 h 6857999"/>
              <a:gd name="connsiteX25" fmla="*/ 6405641 w 7190531"/>
              <a:gd name="connsiteY25" fmla="*/ 4364181 h 6857999"/>
              <a:gd name="connsiteX26" fmla="*/ 6717369 w 7190531"/>
              <a:gd name="connsiteY26" fmla="*/ 4675908 h 6857999"/>
              <a:gd name="connsiteX27" fmla="*/ 6405641 w 7190531"/>
              <a:gd name="connsiteY27" fmla="*/ 4987636 h 6857999"/>
              <a:gd name="connsiteX28" fmla="*/ 5719098 w 7190531"/>
              <a:gd name="connsiteY28" fmla="*/ 4987636 h 6857999"/>
              <a:gd name="connsiteX29" fmla="*/ 6030826 w 7190531"/>
              <a:gd name="connsiteY29" fmla="*/ 5299363 h 6857999"/>
              <a:gd name="connsiteX30" fmla="*/ 5719098 w 7190531"/>
              <a:gd name="connsiteY30" fmla="*/ 5611090 h 6857999"/>
              <a:gd name="connsiteX31" fmla="*/ 4939779 w 7190531"/>
              <a:gd name="connsiteY31" fmla="*/ 5611090 h 6857999"/>
              <a:gd name="connsiteX32" fmla="*/ 5251506 w 7190531"/>
              <a:gd name="connsiteY32" fmla="*/ 5922817 h 6857999"/>
              <a:gd name="connsiteX33" fmla="*/ 4939779 w 7190531"/>
              <a:gd name="connsiteY33" fmla="*/ 6234545 h 6857999"/>
              <a:gd name="connsiteX34" fmla="*/ 5988147 w 7190531"/>
              <a:gd name="connsiteY34" fmla="*/ 6234545 h 6857999"/>
              <a:gd name="connsiteX35" fmla="*/ 6299874 w 7190531"/>
              <a:gd name="connsiteY35" fmla="*/ 6546272 h 6857999"/>
              <a:gd name="connsiteX36" fmla="*/ 5988147 w 7190531"/>
              <a:gd name="connsiteY36" fmla="*/ 6857999 h 6857999"/>
              <a:gd name="connsiteX37" fmla="*/ 0 w 7190531"/>
              <a:gd name="connsiteY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90531" h="6857999">
                <a:moveTo>
                  <a:pt x="0" y="0"/>
                </a:moveTo>
                <a:lnTo>
                  <a:pt x="6164429" y="0"/>
                </a:lnTo>
                <a:cubicBezTo>
                  <a:pt x="6336591" y="0"/>
                  <a:pt x="6476156" y="139565"/>
                  <a:pt x="6476156" y="311727"/>
                </a:cubicBezTo>
                <a:cubicBezTo>
                  <a:pt x="6476156" y="462369"/>
                  <a:pt x="6369301" y="588054"/>
                  <a:pt x="6227252" y="617122"/>
                </a:cubicBezTo>
                <a:lnTo>
                  <a:pt x="6164430" y="623455"/>
                </a:lnTo>
                <a:lnTo>
                  <a:pt x="6878804" y="623455"/>
                </a:lnTo>
                <a:cubicBezTo>
                  <a:pt x="7050966" y="623455"/>
                  <a:pt x="7190531" y="763020"/>
                  <a:pt x="7190531" y="935182"/>
                </a:cubicBezTo>
                <a:cubicBezTo>
                  <a:pt x="7190531" y="1107344"/>
                  <a:pt x="7050966" y="1246909"/>
                  <a:pt x="6878804" y="1246909"/>
                </a:cubicBezTo>
                <a:lnTo>
                  <a:pt x="6489146" y="1246909"/>
                </a:lnTo>
                <a:lnTo>
                  <a:pt x="6551968" y="1253242"/>
                </a:lnTo>
                <a:cubicBezTo>
                  <a:pt x="6694017" y="1282309"/>
                  <a:pt x="6800872" y="1407995"/>
                  <a:pt x="6800872" y="1558637"/>
                </a:cubicBezTo>
                <a:cubicBezTo>
                  <a:pt x="6800872" y="1730799"/>
                  <a:pt x="6661307" y="1870364"/>
                  <a:pt x="6489145" y="1870364"/>
                </a:cubicBezTo>
                <a:lnTo>
                  <a:pt x="5988154" y="1870364"/>
                </a:lnTo>
                <a:lnTo>
                  <a:pt x="6050977" y="1876697"/>
                </a:lnTo>
                <a:cubicBezTo>
                  <a:pt x="6193026" y="1905764"/>
                  <a:pt x="6299881" y="2031449"/>
                  <a:pt x="6299881" y="2182091"/>
                </a:cubicBezTo>
                <a:cubicBezTo>
                  <a:pt x="6299881" y="2354253"/>
                  <a:pt x="6160315" y="2493818"/>
                  <a:pt x="5988153" y="2493818"/>
                </a:cubicBezTo>
                <a:lnTo>
                  <a:pt x="6776748" y="2493818"/>
                </a:lnTo>
                <a:cubicBezTo>
                  <a:pt x="6948910" y="2493818"/>
                  <a:pt x="7088475" y="2633383"/>
                  <a:pt x="7088475" y="2805545"/>
                </a:cubicBezTo>
                <a:cubicBezTo>
                  <a:pt x="7088475" y="2977707"/>
                  <a:pt x="6948910" y="3117272"/>
                  <a:pt x="6776748" y="3117272"/>
                </a:cubicBezTo>
                <a:lnTo>
                  <a:pt x="4995449" y="3117272"/>
                </a:lnTo>
                <a:cubicBezTo>
                  <a:pt x="5167611" y="3117272"/>
                  <a:pt x="5307176" y="3256837"/>
                  <a:pt x="5307176" y="3428999"/>
                </a:cubicBezTo>
                <a:cubicBezTo>
                  <a:pt x="5307176" y="3601161"/>
                  <a:pt x="5167611" y="3740726"/>
                  <a:pt x="4995449" y="3740726"/>
                </a:cubicBezTo>
                <a:lnTo>
                  <a:pt x="5997428" y="3740726"/>
                </a:lnTo>
                <a:cubicBezTo>
                  <a:pt x="6169590" y="3740726"/>
                  <a:pt x="6309155" y="3880292"/>
                  <a:pt x="6309155" y="4052454"/>
                </a:cubicBezTo>
                <a:cubicBezTo>
                  <a:pt x="6309155" y="4224616"/>
                  <a:pt x="6169590" y="4364181"/>
                  <a:pt x="5997428" y="4364181"/>
                </a:cubicBezTo>
                <a:lnTo>
                  <a:pt x="6405641" y="4364181"/>
                </a:lnTo>
                <a:cubicBezTo>
                  <a:pt x="6577803" y="4364181"/>
                  <a:pt x="6717369" y="4503746"/>
                  <a:pt x="6717369" y="4675908"/>
                </a:cubicBezTo>
                <a:cubicBezTo>
                  <a:pt x="6717369" y="4848070"/>
                  <a:pt x="6577803" y="4987636"/>
                  <a:pt x="6405641" y="4987636"/>
                </a:cubicBezTo>
                <a:lnTo>
                  <a:pt x="5719098" y="4987636"/>
                </a:lnTo>
                <a:cubicBezTo>
                  <a:pt x="5891260" y="4987636"/>
                  <a:pt x="6030826" y="5127201"/>
                  <a:pt x="6030826" y="5299363"/>
                </a:cubicBezTo>
                <a:cubicBezTo>
                  <a:pt x="6030826" y="5471525"/>
                  <a:pt x="5891260" y="5611090"/>
                  <a:pt x="5719098" y="5611090"/>
                </a:cubicBezTo>
                <a:lnTo>
                  <a:pt x="4939779" y="5611090"/>
                </a:lnTo>
                <a:cubicBezTo>
                  <a:pt x="5111941" y="5611090"/>
                  <a:pt x="5251506" y="5750655"/>
                  <a:pt x="5251506" y="5922817"/>
                </a:cubicBezTo>
                <a:cubicBezTo>
                  <a:pt x="5251506" y="6094979"/>
                  <a:pt x="5111941" y="6234545"/>
                  <a:pt x="4939779" y="6234545"/>
                </a:cubicBezTo>
                <a:lnTo>
                  <a:pt x="5988147" y="6234545"/>
                </a:lnTo>
                <a:cubicBezTo>
                  <a:pt x="6160309" y="6234545"/>
                  <a:pt x="6299874" y="6374110"/>
                  <a:pt x="6299874" y="6546272"/>
                </a:cubicBezTo>
                <a:cubicBezTo>
                  <a:pt x="6299874" y="6718434"/>
                  <a:pt x="6160309" y="6857999"/>
                  <a:pt x="5988147" y="6857999"/>
                </a:cubicBezTo>
                <a:lnTo>
                  <a:pt x="0" y="6857999"/>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2646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8381999" y="1531249"/>
            <a:ext cx="3200400" cy="4572000"/>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FE4681DE-5BAF-4822-8702-F6863C3B7855}"/>
              </a:ext>
            </a:extLst>
          </p:cNvPr>
          <p:cNvSpPr/>
          <p:nvPr userDrawn="1"/>
        </p:nvSpPr>
        <p:spPr>
          <a:xfrm>
            <a:off x="4694736" y="1531249"/>
            <a:ext cx="32004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657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504825" y="1332216"/>
            <a:ext cx="11182350" cy="357315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4" name="Text Placeholder 9">
            <a:extLst>
              <a:ext uri="{FF2B5EF4-FFF2-40B4-BE49-F238E27FC236}">
                <a16:creationId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17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28585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5"/>
                </a:solidFill>
                <a:latin typeface="+mj-lt"/>
                <a:cs typeface="Arial" pitchFamily="34" charset="0"/>
              </a:defRPr>
            </a:lvl1pPr>
          </a:lstStyle>
          <a:p>
            <a:pPr lvl="0"/>
            <a:r>
              <a:rPr lang="en-US" altLang="ko-KR" dirty="0"/>
              <a:t>BASIC LAYOUT</a:t>
            </a:r>
          </a:p>
        </p:txBody>
      </p:sp>
      <p:sp>
        <p:nvSpPr>
          <p:cNvPr id="41" name="Freeform: Shape 40">
            <a:extLst>
              <a:ext uri="{FF2B5EF4-FFF2-40B4-BE49-F238E27FC236}">
                <a16:creationId xmlns:a16="http://schemas.microsoft.com/office/drawing/2014/main" id="{29AD3058-E671-4F59-BB74-F17A14AC18EA}"/>
              </a:ext>
            </a:extLst>
          </p:cNvPr>
          <p:cNvSpPr/>
          <p:nvPr/>
        </p:nvSpPr>
        <p:spPr>
          <a:xfrm rot="5083725">
            <a:off x="1174532" y="-970122"/>
            <a:ext cx="748525" cy="3046461"/>
          </a:xfrm>
          <a:custGeom>
            <a:avLst/>
            <a:gdLst>
              <a:gd name="connsiteX0" fmla="*/ 534053 w 748525"/>
              <a:gd name="connsiteY0" fmla="*/ 1515419 h 3046461"/>
              <a:gd name="connsiteX1" fmla="*/ 542359 w 748525"/>
              <a:gd name="connsiteY1" fmla="*/ 1457574 h 3046461"/>
              <a:gd name="connsiteX2" fmla="*/ 545941 w 748525"/>
              <a:gd name="connsiteY2" fmla="*/ 1443247 h 3046461"/>
              <a:gd name="connsiteX3" fmla="*/ 664522 w 748525"/>
              <a:gd name="connsiteY3" fmla="*/ 1305569 h 3046461"/>
              <a:gd name="connsiteX4" fmla="*/ 724210 w 748525"/>
              <a:gd name="connsiteY4" fmla="*/ 1261002 h 3046461"/>
              <a:gd name="connsiteX5" fmla="*/ 736147 w 748525"/>
              <a:gd name="connsiteY5" fmla="*/ 1248268 h 3046461"/>
              <a:gd name="connsiteX6" fmla="*/ 741318 w 748525"/>
              <a:gd name="connsiteY6" fmla="*/ 1301190 h 3046461"/>
              <a:gd name="connsiteX7" fmla="*/ 740523 w 748525"/>
              <a:gd name="connsiteY7" fmla="*/ 1393507 h 3046461"/>
              <a:gd name="connsiteX8" fmla="*/ 682428 w 748525"/>
              <a:gd name="connsiteY8" fmla="*/ 1482642 h 3046461"/>
              <a:gd name="connsiteX9" fmla="*/ 654572 w 748525"/>
              <a:gd name="connsiteY9" fmla="*/ 1498559 h 3046461"/>
              <a:gd name="connsiteX10" fmla="*/ 534401 w 748525"/>
              <a:gd name="connsiteY10" fmla="*/ 1576549 h 3046461"/>
              <a:gd name="connsiteX11" fmla="*/ 534053 w 748525"/>
              <a:gd name="connsiteY11" fmla="*/ 1515419 h 3046461"/>
              <a:gd name="connsiteX12" fmla="*/ 544051 w 748525"/>
              <a:gd name="connsiteY12" fmla="*/ 1259708 h 3046461"/>
              <a:gd name="connsiteX13" fmla="*/ 569418 w 748525"/>
              <a:gd name="connsiteY13" fmla="*/ 1167094 h 3046461"/>
              <a:gd name="connsiteX14" fmla="*/ 641840 w 748525"/>
              <a:gd name="connsiteY14" fmla="*/ 1096661 h 3046461"/>
              <a:gd name="connsiteX15" fmla="*/ 735747 w 748525"/>
              <a:gd name="connsiteY15" fmla="*/ 1028618 h 3046461"/>
              <a:gd name="connsiteX16" fmla="*/ 741318 w 748525"/>
              <a:gd name="connsiteY16" fmla="*/ 1072390 h 3046461"/>
              <a:gd name="connsiteX17" fmla="*/ 743308 w 748525"/>
              <a:gd name="connsiteY17" fmla="*/ 1168686 h 3046461"/>
              <a:gd name="connsiteX18" fmla="*/ 687599 w 748525"/>
              <a:gd name="connsiteY18" fmla="*/ 1260603 h 3046461"/>
              <a:gd name="connsiteX19" fmla="*/ 666909 w 748525"/>
              <a:gd name="connsiteY19" fmla="*/ 1273337 h 3046461"/>
              <a:gd name="connsiteX20" fmla="*/ 541963 w 748525"/>
              <a:gd name="connsiteY20" fmla="*/ 1358889 h 3046461"/>
              <a:gd name="connsiteX21" fmla="*/ 544051 w 748525"/>
              <a:gd name="connsiteY21" fmla="*/ 1259708 h 3046461"/>
              <a:gd name="connsiteX22" fmla="*/ 546339 w 748525"/>
              <a:gd name="connsiteY22" fmla="*/ 1059159 h 3046461"/>
              <a:gd name="connsiteX23" fmla="*/ 562655 w 748525"/>
              <a:gd name="connsiteY23" fmla="*/ 978880 h 3046461"/>
              <a:gd name="connsiteX24" fmla="*/ 642635 w 748525"/>
              <a:gd name="connsiteY24" fmla="*/ 883378 h 3046461"/>
              <a:gd name="connsiteX25" fmla="*/ 736942 w 748525"/>
              <a:gd name="connsiteY25" fmla="*/ 811754 h 3046461"/>
              <a:gd name="connsiteX26" fmla="*/ 740126 w 748525"/>
              <a:gd name="connsiteY26" fmla="*/ 822498 h 3046461"/>
              <a:gd name="connsiteX27" fmla="*/ 748481 w 748525"/>
              <a:gd name="connsiteY27" fmla="*/ 933119 h 3046461"/>
              <a:gd name="connsiteX28" fmla="*/ 680836 w 748525"/>
              <a:gd name="connsiteY28" fmla="*/ 1052892 h 3046461"/>
              <a:gd name="connsiteX29" fmla="*/ 648206 w 748525"/>
              <a:gd name="connsiteY29" fmla="*/ 1071195 h 3046461"/>
              <a:gd name="connsiteX30" fmla="*/ 545544 w 748525"/>
              <a:gd name="connsiteY30" fmla="*/ 1143617 h 3046461"/>
              <a:gd name="connsiteX31" fmla="*/ 546339 w 748525"/>
              <a:gd name="connsiteY31" fmla="*/ 1059159 h 3046461"/>
              <a:gd name="connsiteX32" fmla="*/ 545544 w 748525"/>
              <a:gd name="connsiteY32" fmla="*/ 838414 h 3046461"/>
              <a:gd name="connsiteX33" fmla="*/ 561063 w 748525"/>
              <a:gd name="connsiteY33" fmla="*/ 766392 h 3046461"/>
              <a:gd name="connsiteX34" fmla="*/ 639453 w 748525"/>
              <a:gd name="connsiteY34" fmla="*/ 671290 h 3046461"/>
              <a:gd name="connsiteX35" fmla="*/ 734555 w 748525"/>
              <a:gd name="connsiteY35" fmla="*/ 601652 h 3046461"/>
              <a:gd name="connsiteX36" fmla="*/ 738136 w 748525"/>
              <a:gd name="connsiteY36" fmla="*/ 600857 h 3046461"/>
              <a:gd name="connsiteX37" fmla="*/ 744902 w 748525"/>
              <a:gd name="connsiteY37" fmla="*/ 746894 h 3046461"/>
              <a:gd name="connsiteX38" fmla="*/ 691183 w 748525"/>
              <a:gd name="connsiteY38" fmla="*/ 831651 h 3046461"/>
              <a:gd name="connsiteX39" fmla="*/ 635872 w 748525"/>
              <a:gd name="connsiteY39" fmla="*/ 864280 h 3046461"/>
              <a:gd name="connsiteX40" fmla="*/ 550718 w 748525"/>
              <a:gd name="connsiteY40" fmla="*/ 924365 h 3046461"/>
              <a:gd name="connsiteX41" fmla="*/ 545544 w 748525"/>
              <a:gd name="connsiteY41" fmla="*/ 928344 h 3046461"/>
              <a:gd name="connsiteX42" fmla="*/ 541168 w 748525"/>
              <a:gd name="connsiteY42" fmla="*/ 927547 h 3046461"/>
              <a:gd name="connsiteX43" fmla="*/ 545544 w 748525"/>
              <a:gd name="connsiteY43" fmla="*/ 838414 h 3046461"/>
              <a:gd name="connsiteX44" fmla="*/ 546191 w 748525"/>
              <a:gd name="connsiteY44" fmla="*/ 622045 h 3046461"/>
              <a:gd name="connsiteX45" fmla="*/ 563850 w 748525"/>
              <a:gd name="connsiteY45" fmla="*/ 547136 h 3046461"/>
              <a:gd name="connsiteX46" fmla="*/ 639851 w 748525"/>
              <a:gd name="connsiteY46" fmla="*/ 461585 h 3046461"/>
              <a:gd name="connsiteX47" fmla="*/ 733760 w 748525"/>
              <a:gd name="connsiteY47" fmla="*/ 392744 h 3046461"/>
              <a:gd name="connsiteX48" fmla="*/ 741321 w 748525"/>
              <a:gd name="connsiteY48" fmla="*/ 389960 h 3046461"/>
              <a:gd name="connsiteX49" fmla="*/ 745300 w 748525"/>
              <a:gd name="connsiteY49" fmla="*/ 529628 h 3046461"/>
              <a:gd name="connsiteX50" fmla="*/ 695957 w 748525"/>
              <a:gd name="connsiteY50" fmla="*/ 619161 h 3046461"/>
              <a:gd name="connsiteX51" fmla="*/ 670093 w 748525"/>
              <a:gd name="connsiteY51" fmla="*/ 635872 h 3046461"/>
              <a:gd name="connsiteX52" fmla="*/ 544352 w 748525"/>
              <a:gd name="connsiteY52" fmla="*/ 721028 h 3046461"/>
              <a:gd name="connsiteX53" fmla="*/ 541963 w 748525"/>
              <a:gd name="connsiteY53" fmla="*/ 698744 h 3046461"/>
              <a:gd name="connsiteX54" fmla="*/ 546191 w 748525"/>
              <a:gd name="connsiteY54" fmla="*/ 622045 h 3046461"/>
              <a:gd name="connsiteX55" fmla="*/ 546936 w 748525"/>
              <a:gd name="connsiteY55" fmla="*/ 424777 h 3046461"/>
              <a:gd name="connsiteX56" fmla="*/ 576581 w 748525"/>
              <a:gd name="connsiteY56" fmla="*/ 331466 h 3046461"/>
              <a:gd name="connsiteX57" fmla="*/ 658551 w 748525"/>
              <a:gd name="connsiteY57" fmla="*/ 241535 h 3046461"/>
              <a:gd name="connsiteX58" fmla="*/ 735748 w 748525"/>
              <a:gd name="connsiteY58" fmla="*/ 179063 h 3046461"/>
              <a:gd name="connsiteX59" fmla="*/ 738137 w 748525"/>
              <a:gd name="connsiteY59" fmla="*/ 203735 h 3046461"/>
              <a:gd name="connsiteX60" fmla="*/ 742911 w 748525"/>
              <a:gd name="connsiteY60" fmla="*/ 283715 h 3046461"/>
              <a:gd name="connsiteX61" fmla="*/ 649001 w 748525"/>
              <a:gd name="connsiteY61" fmla="*/ 436118 h 3046461"/>
              <a:gd name="connsiteX62" fmla="*/ 567429 w 748525"/>
              <a:gd name="connsiteY62" fmla="*/ 493419 h 3046461"/>
              <a:gd name="connsiteX63" fmla="*/ 542360 w 748525"/>
              <a:gd name="connsiteY63" fmla="*/ 525251 h 3046461"/>
              <a:gd name="connsiteX64" fmla="*/ 546936 w 748525"/>
              <a:gd name="connsiteY64" fmla="*/ 424777 h 3046461"/>
              <a:gd name="connsiteX65" fmla="*/ 311170 w 748525"/>
              <a:gd name="connsiteY65" fmla="*/ 1346156 h 3046461"/>
              <a:gd name="connsiteX66" fmla="*/ 321915 w 748525"/>
              <a:gd name="connsiteY66" fmla="*/ 1247473 h 3046461"/>
              <a:gd name="connsiteX67" fmla="*/ 333454 w 748525"/>
              <a:gd name="connsiteY67" fmla="*/ 1260604 h 3046461"/>
              <a:gd name="connsiteX68" fmla="*/ 387571 w 748525"/>
              <a:gd name="connsiteY68" fmla="*/ 1305171 h 3046461"/>
              <a:gd name="connsiteX69" fmla="*/ 508936 w 748525"/>
              <a:gd name="connsiteY69" fmla="*/ 1470308 h 3046461"/>
              <a:gd name="connsiteX70" fmla="*/ 511323 w 748525"/>
              <a:gd name="connsiteY70" fmla="*/ 1582918 h 3046461"/>
              <a:gd name="connsiteX71" fmla="*/ 403884 w 748525"/>
              <a:gd name="connsiteY71" fmla="*/ 1506119 h 3046461"/>
              <a:gd name="connsiteX72" fmla="*/ 397916 w 748525"/>
              <a:gd name="connsiteY72" fmla="*/ 1502935 h 3046461"/>
              <a:gd name="connsiteX73" fmla="*/ 311170 w 748525"/>
              <a:gd name="connsiteY73" fmla="*/ 1346156 h 3046461"/>
              <a:gd name="connsiteX74" fmla="*/ 314354 w 748525"/>
              <a:gd name="connsiteY74" fmla="*/ 1122130 h 3046461"/>
              <a:gd name="connsiteX75" fmla="*/ 322312 w 748525"/>
              <a:gd name="connsiteY75" fmla="*/ 1036179 h 3046461"/>
              <a:gd name="connsiteX76" fmla="*/ 328678 w 748525"/>
              <a:gd name="connsiteY76" fmla="*/ 1041352 h 3046461"/>
              <a:gd name="connsiteX77" fmla="*/ 410254 w 748525"/>
              <a:gd name="connsiteY77" fmla="*/ 1102233 h 3046461"/>
              <a:gd name="connsiteX78" fmla="*/ 493816 w 748525"/>
              <a:gd name="connsiteY78" fmla="*/ 1183010 h 3046461"/>
              <a:gd name="connsiteX79" fmla="*/ 513711 w 748525"/>
              <a:gd name="connsiteY79" fmla="*/ 1255035 h 3046461"/>
              <a:gd name="connsiteX80" fmla="*/ 522466 w 748525"/>
              <a:gd name="connsiteY80" fmla="*/ 1312334 h 3046461"/>
              <a:gd name="connsiteX81" fmla="*/ 523659 w 748525"/>
              <a:gd name="connsiteY81" fmla="*/ 1301591 h 3046461"/>
              <a:gd name="connsiteX82" fmla="*/ 524059 w 748525"/>
              <a:gd name="connsiteY82" fmla="*/ 696754 h 3046461"/>
              <a:gd name="connsiteX83" fmla="*/ 518885 w 748525"/>
              <a:gd name="connsiteY83" fmla="*/ 362901 h 3046461"/>
              <a:gd name="connsiteX84" fmla="*/ 506948 w 748525"/>
              <a:gd name="connsiteY84" fmla="*/ 328680 h 3046461"/>
              <a:gd name="connsiteX85" fmla="*/ 459594 w 748525"/>
              <a:gd name="connsiteY85" fmla="*/ 252678 h 3046461"/>
              <a:gd name="connsiteX86" fmla="*/ 450841 w 748525"/>
              <a:gd name="connsiteY86" fmla="*/ 134100 h 3046461"/>
              <a:gd name="connsiteX87" fmla="*/ 514109 w 748525"/>
              <a:gd name="connsiteY87" fmla="*/ 5969 h 3046461"/>
              <a:gd name="connsiteX88" fmla="*/ 517293 w 748525"/>
              <a:gd name="connsiteY88" fmla="*/ 0 h 3046461"/>
              <a:gd name="connsiteX89" fmla="*/ 531619 w 748525"/>
              <a:gd name="connsiteY89" fmla="*/ 15519 h 3046461"/>
              <a:gd name="connsiteX90" fmla="*/ 601652 w 748525"/>
              <a:gd name="connsiteY90" fmla="*/ 137679 h 3046461"/>
              <a:gd name="connsiteX91" fmla="*/ 596081 w 748525"/>
              <a:gd name="connsiteY91" fmla="*/ 241138 h 3046461"/>
              <a:gd name="connsiteX92" fmla="*/ 530822 w 748525"/>
              <a:gd name="connsiteY92" fmla="*/ 346985 h 3046461"/>
              <a:gd name="connsiteX93" fmla="*/ 524853 w 748525"/>
              <a:gd name="connsiteY93" fmla="*/ 363298 h 3046461"/>
              <a:gd name="connsiteX94" fmla="*/ 530027 w 748525"/>
              <a:gd name="connsiteY94" fmla="*/ 1241903 h 3046461"/>
              <a:gd name="connsiteX95" fmla="*/ 510927 w 748525"/>
              <a:gd name="connsiteY95" fmla="*/ 1773920 h 3046461"/>
              <a:gd name="connsiteX96" fmla="*/ 387174 w 748525"/>
              <a:gd name="connsiteY96" fmla="*/ 2508475 h 3046461"/>
              <a:gd name="connsiteX97" fmla="*/ 366879 w 748525"/>
              <a:gd name="connsiteY97" fmla="*/ 2617903 h 3046461"/>
              <a:gd name="connsiteX98" fmla="*/ 290878 w 748525"/>
              <a:gd name="connsiteY98" fmla="*/ 2831586 h 3046461"/>
              <a:gd name="connsiteX99" fmla="*/ 189805 w 748525"/>
              <a:gd name="connsiteY99" fmla="*/ 3033729 h 3046461"/>
              <a:gd name="connsiteX100" fmla="*/ 181449 w 748525"/>
              <a:gd name="connsiteY100" fmla="*/ 3046461 h 3046461"/>
              <a:gd name="connsiteX101" fmla="*/ 395530 w 748525"/>
              <a:gd name="connsiteY101" fmla="*/ 2236299 h 3046461"/>
              <a:gd name="connsiteX102" fmla="*/ 395132 w 748525"/>
              <a:gd name="connsiteY102" fmla="*/ 2353685 h 3046461"/>
              <a:gd name="connsiteX103" fmla="*/ 390756 w 748525"/>
              <a:gd name="connsiteY103" fmla="*/ 2471866 h 3046461"/>
              <a:gd name="connsiteX104" fmla="*/ 398314 w 748525"/>
              <a:gd name="connsiteY104" fmla="*/ 2445605 h 3046461"/>
              <a:gd name="connsiteX105" fmla="*/ 498192 w 748525"/>
              <a:gd name="connsiteY105" fmla="*/ 1865441 h 3046461"/>
              <a:gd name="connsiteX106" fmla="*/ 522069 w 748525"/>
              <a:gd name="connsiteY106" fmla="*/ 1376400 h 3046461"/>
              <a:gd name="connsiteX107" fmla="*/ 522069 w 748525"/>
              <a:gd name="connsiteY107" fmla="*/ 1353718 h 3046461"/>
              <a:gd name="connsiteX108" fmla="*/ 518487 w 748525"/>
              <a:gd name="connsiteY108" fmla="*/ 1365656 h 3046461"/>
              <a:gd name="connsiteX109" fmla="*/ 487847 w 748525"/>
              <a:gd name="connsiteY109" fmla="*/ 1340189 h 3046461"/>
              <a:gd name="connsiteX110" fmla="*/ 408662 w 748525"/>
              <a:gd name="connsiteY110" fmla="*/ 1292438 h 3046461"/>
              <a:gd name="connsiteX111" fmla="*/ 314354 w 748525"/>
              <a:gd name="connsiteY111" fmla="*/ 1122130 h 3046461"/>
              <a:gd name="connsiteX112" fmla="*/ 323109 w 748525"/>
              <a:gd name="connsiteY112" fmla="*/ 824087 h 3046461"/>
              <a:gd name="connsiteX113" fmla="*/ 326293 w 748525"/>
              <a:gd name="connsiteY113" fmla="*/ 823292 h 3046461"/>
              <a:gd name="connsiteX114" fmla="*/ 337833 w 748525"/>
              <a:gd name="connsiteY114" fmla="*/ 836026 h 3046461"/>
              <a:gd name="connsiteX115" fmla="*/ 400702 w 748525"/>
              <a:gd name="connsiteY115" fmla="*/ 882582 h 3046461"/>
              <a:gd name="connsiteX116" fmla="*/ 452830 w 748525"/>
              <a:gd name="connsiteY116" fmla="*/ 912425 h 3046461"/>
              <a:gd name="connsiteX117" fmla="*/ 501375 w 748525"/>
              <a:gd name="connsiteY117" fmla="*/ 986040 h 3046461"/>
              <a:gd name="connsiteX118" fmla="*/ 520875 w 748525"/>
              <a:gd name="connsiteY118" fmla="*/ 1140831 h 3046461"/>
              <a:gd name="connsiteX119" fmla="*/ 519681 w 748525"/>
              <a:gd name="connsiteY119" fmla="*/ 1151574 h 3046461"/>
              <a:gd name="connsiteX120" fmla="*/ 512518 w 748525"/>
              <a:gd name="connsiteY120" fmla="*/ 1145605 h 3046461"/>
              <a:gd name="connsiteX121" fmla="*/ 432935 w 748525"/>
              <a:gd name="connsiteY121" fmla="*/ 1089499 h 3046461"/>
              <a:gd name="connsiteX122" fmla="*/ 404681 w 748525"/>
              <a:gd name="connsiteY122" fmla="*/ 1074378 h 3046461"/>
              <a:gd name="connsiteX123" fmla="*/ 315151 w 748525"/>
              <a:gd name="connsiteY123" fmla="*/ 912028 h 3046461"/>
              <a:gd name="connsiteX124" fmla="*/ 323109 w 748525"/>
              <a:gd name="connsiteY124" fmla="*/ 824087 h 3046461"/>
              <a:gd name="connsiteX125" fmla="*/ 317488 w 748525"/>
              <a:gd name="connsiteY125" fmla="*/ 678001 h 3046461"/>
              <a:gd name="connsiteX126" fmla="*/ 325893 w 748525"/>
              <a:gd name="connsiteY126" fmla="*/ 606028 h 3046461"/>
              <a:gd name="connsiteX127" fmla="*/ 335841 w 748525"/>
              <a:gd name="connsiteY127" fmla="*/ 620352 h 3046461"/>
              <a:gd name="connsiteX128" fmla="*/ 396326 w 748525"/>
              <a:gd name="connsiteY128" fmla="*/ 667705 h 3046461"/>
              <a:gd name="connsiteX129" fmla="*/ 512518 w 748525"/>
              <a:gd name="connsiteY129" fmla="*/ 809363 h 3046461"/>
              <a:gd name="connsiteX130" fmla="*/ 522068 w 748525"/>
              <a:gd name="connsiteY130" fmla="*/ 929139 h 3046461"/>
              <a:gd name="connsiteX131" fmla="*/ 521670 w 748525"/>
              <a:gd name="connsiteY131" fmla="*/ 940279 h 3046461"/>
              <a:gd name="connsiteX132" fmla="*/ 512120 w 748525"/>
              <a:gd name="connsiteY132" fmla="*/ 932321 h 3046461"/>
              <a:gd name="connsiteX133" fmla="*/ 431740 w 748525"/>
              <a:gd name="connsiteY133" fmla="*/ 876612 h 3046461"/>
              <a:gd name="connsiteX134" fmla="*/ 382399 w 748525"/>
              <a:gd name="connsiteY134" fmla="*/ 849156 h 3046461"/>
              <a:gd name="connsiteX135" fmla="*/ 317140 w 748525"/>
              <a:gd name="connsiteY135" fmla="*/ 747288 h 3046461"/>
              <a:gd name="connsiteX136" fmla="*/ 317488 w 748525"/>
              <a:gd name="connsiteY136" fmla="*/ 678001 h 3046461"/>
              <a:gd name="connsiteX137" fmla="*/ 325495 w 748525"/>
              <a:gd name="connsiteY137" fmla="*/ 401897 h 3046461"/>
              <a:gd name="connsiteX138" fmla="*/ 327882 w 748525"/>
              <a:gd name="connsiteY138" fmla="*/ 397918 h 3046461"/>
              <a:gd name="connsiteX139" fmla="*/ 395131 w 748525"/>
              <a:gd name="connsiteY139" fmla="*/ 456811 h 3046461"/>
              <a:gd name="connsiteX140" fmla="*/ 411047 w 748525"/>
              <a:gd name="connsiteY140" fmla="*/ 463972 h 3046461"/>
              <a:gd name="connsiteX141" fmla="*/ 506945 w 748525"/>
              <a:gd name="connsiteY141" fmla="*/ 576981 h 3046461"/>
              <a:gd name="connsiteX142" fmla="*/ 522861 w 748525"/>
              <a:gd name="connsiteY142" fmla="*/ 712273 h 3046461"/>
              <a:gd name="connsiteX143" fmla="*/ 521269 w 748525"/>
              <a:gd name="connsiteY143" fmla="*/ 729384 h 3046461"/>
              <a:gd name="connsiteX144" fmla="*/ 512914 w 748525"/>
              <a:gd name="connsiteY144" fmla="*/ 722618 h 3046461"/>
              <a:gd name="connsiteX145" fmla="*/ 434126 w 748525"/>
              <a:gd name="connsiteY145" fmla="*/ 667309 h 3046461"/>
              <a:gd name="connsiteX146" fmla="*/ 384783 w 748525"/>
              <a:gd name="connsiteY146" fmla="*/ 640251 h 3046461"/>
              <a:gd name="connsiteX147" fmla="*/ 317537 w 748525"/>
              <a:gd name="connsiteY147" fmla="*/ 532812 h 3046461"/>
              <a:gd name="connsiteX148" fmla="*/ 325495 w 748525"/>
              <a:gd name="connsiteY148" fmla="*/ 401897 h 3046461"/>
              <a:gd name="connsiteX149" fmla="*/ 322312 w 748525"/>
              <a:gd name="connsiteY149" fmla="*/ 190207 h 3046461"/>
              <a:gd name="connsiteX150" fmla="*/ 399907 w 748525"/>
              <a:gd name="connsiteY150" fmla="*/ 251089 h 3046461"/>
              <a:gd name="connsiteX151" fmla="*/ 511722 w 748525"/>
              <a:gd name="connsiteY151" fmla="*/ 438905 h 3046461"/>
              <a:gd name="connsiteX152" fmla="*/ 518088 w 748525"/>
              <a:gd name="connsiteY152" fmla="*/ 530425 h 3046461"/>
              <a:gd name="connsiteX153" fmla="*/ 512517 w 748525"/>
              <a:gd name="connsiteY153" fmla="*/ 531620 h 3046461"/>
              <a:gd name="connsiteX154" fmla="*/ 405479 w 748525"/>
              <a:gd name="connsiteY154" fmla="*/ 443282 h 3046461"/>
              <a:gd name="connsiteX155" fmla="*/ 314354 w 748525"/>
              <a:gd name="connsiteY155" fmla="*/ 293266 h 3046461"/>
              <a:gd name="connsiteX156" fmla="*/ 322312 w 748525"/>
              <a:gd name="connsiteY156" fmla="*/ 190207 h 3046461"/>
              <a:gd name="connsiteX157" fmla="*/ 0 w 748525"/>
              <a:gd name="connsiteY157" fmla="*/ 832444 h 3046461"/>
              <a:gd name="connsiteX158" fmla="*/ 68440 w 748525"/>
              <a:gd name="connsiteY158" fmla="*/ 942667 h 3046461"/>
              <a:gd name="connsiteX159" fmla="*/ 329078 w 748525"/>
              <a:gd name="connsiteY159" fmla="*/ 1498559 h 3046461"/>
              <a:gd name="connsiteX160" fmla="*/ 405080 w 748525"/>
              <a:gd name="connsiteY160" fmla="*/ 2064798 h 3046461"/>
              <a:gd name="connsiteX161" fmla="*/ 396327 w 748525"/>
              <a:gd name="connsiteY161" fmla="*/ 2193324 h 3046461"/>
              <a:gd name="connsiteX162" fmla="*/ 393540 w 748525"/>
              <a:gd name="connsiteY162" fmla="*/ 2206456 h 3046461"/>
              <a:gd name="connsiteX163" fmla="*/ 384387 w 748525"/>
              <a:gd name="connsiteY163" fmla="*/ 2101804 h 3046461"/>
              <a:gd name="connsiteX164" fmla="*/ 288888 w 748525"/>
              <a:gd name="connsiteY164" fmla="*/ 1646188 h 3046461"/>
              <a:gd name="connsiteX165" fmla="*/ 6366 w 748525"/>
              <a:gd name="connsiteY165" fmla="*/ 858308 h 3046461"/>
              <a:gd name="connsiteX166" fmla="*/ 0 w 748525"/>
              <a:gd name="connsiteY166" fmla="*/ 832444 h 30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8525" h="3046461">
                <a:moveTo>
                  <a:pt x="534053" y="1515419"/>
                </a:moveTo>
                <a:cubicBezTo>
                  <a:pt x="535495" y="1495772"/>
                  <a:pt x="538380" y="1476673"/>
                  <a:pt x="542359" y="1457574"/>
                </a:cubicBezTo>
                <a:cubicBezTo>
                  <a:pt x="543554" y="1452797"/>
                  <a:pt x="544746" y="1448024"/>
                  <a:pt x="545941" y="1443247"/>
                </a:cubicBezTo>
                <a:cubicBezTo>
                  <a:pt x="559073" y="1374407"/>
                  <a:pt x="598466" y="1328248"/>
                  <a:pt x="664522" y="1305569"/>
                </a:cubicBezTo>
                <a:cubicBezTo>
                  <a:pt x="688794" y="1297211"/>
                  <a:pt x="707099" y="1279305"/>
                  <a:pt x="724210" y="1261002"/>
                </a:cubicBezTo>
                <a:cubicBezTo>
                  <a:pt x="727392" y="1257421"/>
                  <a:pt x="730576" y="1253839"/>
                  <a:pt x="736147" y="1248268"/>
                </a:cubicBezTo>
                <a:cubicBezTo>
                  <a:pt x="738136" y="1267766"/>
                  <a:pt x="740921" y="1284479"/>
                  <a:pt x="741318" y="1301190"/>
                </a:cubicBezTo>
                <a:cubicBezTo>
                  <a:pt x="742116" y="1331830"/>
                  <a:pt x="743308" y="1362867"/>
                  <a:pt x="740523" y="1393507"/>
                </a:cubicBezTo>
                <a:cubicBezTo>
                  <a:pt x="736942" y="1432105"/>
                  <a:pt x="715455" y="1461553"/>
                  <a:pt x="682428" y="1482642"/>
                </a:cubicBezTo>
                <a:cubicBezTo>
                  <a:pt x="673275" y="1488211"/>
                  <a:pt x="664122" y="1493782"/>
                  <a:pt x="654572" y="1498559"/>
                </a:cubicBezTo>
                <a:cubicBezTo>
                  <a:pt x="612395" y="1518851"/>
                  <a:pt x="571010" y="1540738"/>
                  <a:pt x="534401" y="1576549"/>
                </a:cubicBezTo>
                <a:cubicBezTo>
                  <a:pt x="532610" y="1555261"/>
                  <a:pt x="532610" y="1535066"/>
                  <a:pt x="534053" y="1515419"/>
                </a:cubicBezTo>
                <a:close/>
                <a:moveTo>
                  <a:pt x="544051" y="1259708"/>
                </a:moveTo>
                <a:cubicBezTo>
                  <a:pt x="548528" y="1227875"/>
                  <a:pt x="556884" y="1197136"/>
                  <a:pt x="569418" y="1167094"/>
                </a:cubicBezTo>
                <a:cubicBezTo>
                  <a:pt x="583345" y="1133667"/>
                  <a:pt x="609608" y="1110988"/>
                  <a:pt x="641840" y="1096661"/>
                </a:cubicBezTo>
                <a:cubicBezTo>
                  <a:pt x="677651" y="1080745"/>
                  <a:pt x="709883" y="1061247"/>
                  <a:pt x="735747" y="1028618"/>
                </a:cubicBezTo>
                <a:cubicBezTo>
                  <a:pt x="737736" y="1043342"/>
                  <a:pt x="740523" y="1057666"/>
                  <a:pt x="741318" y="1072390"/>
                </a:cubicBezTo>
                <a:cubicBezTo>
                  <a:pt x="742910" y="1104619"/>
                  <a:pt x="745297" y="1136851"/>
                  <a:pt x="743308" y="1168686"/>
                </a:cubicBezTo>
                <a:cubicBezTo>
                  <a:pt x="740921" y="1208079"/>
                  <a:pt x="720228" y="1238321"/>
                  <a:pt x="687599" y="1260603"/>
                </a:cubicBezTo>
                <a:cubicBezTo>
                  <a:pt x="680836" y="1264982"/>
                  <a:pt x="674070" y="1269358"/>
                  <a:pt x="666909" y="1273337"/>
                </a:cubicBezTo>
                <a:cubicBezTo>
                  <a:pt x="623535" y="1297212"/>
                  <a:pt x="579366" y="1319496"/>
                  <a:pt x="541963" y="1358889"/>
                </a:cubicBezTo>
                <a:cubicBezTo>
                  <a:pt x="538978" y="1324469"/>
                  <a:pt x="539575" y="1291541"/>
                  <a:pt x="544051" y="1259708"/>
                </a:cubicBezTo>
                <a:close/>
                <a:moveTo>
                  <a:pt x="546339" y="1059159"/>
                </a:moveTo>
                <a:cubicBezTo>
                  <a:pt x="549323" y="1031902"/>
                  <a:pt x="554895" y="1005341"/>
                  <a:pt x="562655" y="978880"/>
                </a:cubicBezTo>
                <a:cubicBezTo>
                  <a:pt x="575387" y="935108"/>
                  <a:pt x="601650" y="902479"/>
                  <a:pt x="642635" y="883378"/>
                </a:cubicBezTo>
                <a:cubicBezTo>
                  <a:pt x="678846" y="866665"/>
                  <a:pt x="712668" y="847965"/>
                  <a:pt x="736942" y="811754"/>
                </a:cubicBezTo>
                <a:cubicBezTo>
                  <a:pt x="738534" y="816927"/>
                  <a:pt x="739726" y="819712"/>
                  <a:pt x="740126" y="822498"/>
                </a:cubicBezTo>
                <a:cubicBezTo>
                  <a:pt x="742910" y="859504"/>
                  <a:pt x="747287" y="896113"/>
                  <a:pt x="748481" y="933119"/>
                </a:cubicBezTo>
                <a:cubicBezTo>
                  <a:pt x="749676" y="985643"/>
                  <a:pt x="726597" y="1025833"/>
                  <a:pt x="680836" y="1052892"/>
                </a:cubicBezTo>
                <a:cubicBezTo>
                  <a:pt x="670091" y="1059258"/>
                  <a:pt x="659348" y="1065226"/>
                  <a:pt x="648206" y="1071195"/>
                </a:cubicBezTo>
                <a:cubicBezTo>
                  <a:pt x="611598" y="1090295"/>
                  <a:pt x="576979" y="1112182"/>
                  <a:pt x="545544" y="1143617"/>
                </a:cubicBezTo>
                <a:cubicBezTo>
                  <a:pt x="542957" y="1114370"/>
                  <a:pt x="543355" y="1086416"/>
                  <a:pt x="546339" y="1059159"/>
                </a:cubicBezTo>
                <a:close/>
                <a:moveTo>
                  <a:pt x="545544" y="838414"/>
                </a:moveTo>
                <a:cubicBezTo>
                  <a:pt x="548331" y="814142"/>
                  <a:pt x="554697" y="790266"/>
                  <a:pt x="561063" y="766392"/>
                </a:cubicBezTo>
                <a:cubicBezTo>
                  <a:pt x="572602" y="722620"/>
                  <a:pt x="598866" y="689990"/>
                  <a:pt x="639453" y="671290"/>
                </a:cubicBezTo>
                <a:cubicBezTo>
                  <a:pt x="676062" y="654577"/>
                  <a:pt x="709883" y="634682"/>
                  <a:pt x="734555" y="601652"/>
                </a:cubicBezTo>
                <a:cubicBezTo>
                  <a:pt x="734952" y="601255"/>
                  <a:pt x="736147" y="601255"/>
                  <a:pt x="738136" y="600857"/>
                </a:cubicBezTo>
                <a:cubicBezTo>
                  <a:pt x="743310" y="649403"/>
                  <a:pt x="752063" y="697948"/>
                  <a:pt x="744902" y="746894"/>
                </a:cubicBezTo>
                <a:cubicBezTo>
                  <a:pt x="739728" y="782705"/>
                  <a:pt x="721823" y="811753"/>
                  <a:pt x="691183" y="831651"/>
                </a:cubicBezTo>
                <a:cubicBezTo>
                  <a:pt x="673277" y="843587"/>
                  <a:pt x="653380" y="852340"/>
                  <a:pt x="635872" y="864280"/>
                </a:cubicBezTo>
                <a:cubicBezTo>
                  <a:pt x="606824" y="883378"/>
                  <a:pt x="578971" y="904070"/>
                  <a:pt x="550718" y="924365"/>
                </a:cubicBezTo>
                <a:cubicBezTo>
                  <a:pt x="549126" y="925557"/>
                  <a:pt x="547534" y="927149"/>
                  <a:pt x="545544" y="928344"/>
                </a:cubicBezTo>
                <a:cubicBezTo>
                  <a:pt x="543952" y="927947"/>
                  <a:pt x="542760" y="927947"/>
                  <a:pt x="541168" y="927547"/>
                </a:cubicBezTo>
                <a:cubicBezTo>
                  <a:pt x="542362" y="897704"/>
                  <a:pt x="542362" y="867859"/>
                  <a:pt x="545544" y="838414"/>
                </a:cubicBezTo>
                <a:close/>
                <a:moveTo>
                  <a:pt x="546191" y="622045"/>
                </a:moveTo>
                <a:cubicBezTo>
                  <a:pt x="549921" y="596777"/>
                  <a:pt x="555890" y="571807"/>
                  <a:pt x="563850" y="547136"/>
                </a:cubicBezTo>
                <a:cubicBezTo>
                  <a:pt x="576979" y="507346"/>
                  <a:pt x="602845" y="478695"/>
                  <a:pt x="639851" y="461585"/>
                </a:cubicBezTo>
                <a:cubicBezTo>
                  <a:pt x="676062" y="444871"/>
                  <a:pt x="709486" y="425374"/>
                  <a:pt x="733760" y="392744"/>
                </a:cubicBezTo>
                <a:cubicBezTo>
                  <a:pt x="734555" y="392347"/>
                  <a:pt x="736147" y="391949"/>
                  <a:pt x="741321" y="389960"/>
                </a:cubicBezTo>
                <a:cubicBezTo>
                  <a:pt x="742910" y="437710"/>
                  <a:pt x="746492" y="483869"/>
                  <a:pt x="745300" y="529628"/>
                </a:cubicBezTo>
                <a:cubicBezTo>
                  <a:pt x="744502" y="566636"/>
                  <a:pt x="726199" y="596876"/>
                  <a:pt x="695957" y="619161"/>
                </a:cubicBezTo>
                <a:cubicBezTo>
                  <a:pt x="687601" y="625129"/>
                  <a:pt x="679244" y="631098"/>
                  <a:pt x="670093" y="635872"/>
                </a:cubicBezTo>
                <a:cubicBezTo>
                  <a:pt x="626322" y="659748"/>
                  <a:pt x="581358" y="682030"/>
                  <a:pt x="544352" y="721028"/>
                </a:cubicBezTo>
                <a:cubicBezTo>
                  <a:pt x="543157" y="711478"/>
                  <a:pt x="542360" y="705110"/>
                  <a:pt x="541963" y="698744"/>
                </a:cubicBezTo>
                <a:cubicBezTo>
                  <a:pt x="540968" y="672879"/>
                  <a:pt x="542460" y="647313"/>
                  <a:pt x="546191" y="622045"/>
                </a:cubicBezTo>
                <a:close/>
                <a:moveTo>
                  <a:pt x="546936" y="424777"/>
                </a:moveTo>
                <a:cubicBezTo>
                  <a:pt x="552010" y="392546"/>
                  <a:pt x="561261" y="361508"/>
                  <a:pt x="576581" y="331466"/>
                </a:cubicBezTo>
                <a:cubicBezTo>
                  <a:pt x="595682" y="294062"/>
                  <a:pt x="622740" y="263423"/>
                  <a:pt x="658551" y="241535"/>
                </a:cubicBezTo>
                <a:cubicBezTo>
                  <a:pt x="686010" y="224824"/>
                  <a:pt x="712668" y="207316"/>
                  <a:pt x="735748" y="179063"/>
                </a:cubicBezTo>
                <a:cubicBezTo>
                  <a:pt x="736942" y="189408"/>
                  <a:pt x="737737" y="196571"/>
                  <a:pt x="738137" y="203735"/>
                </a:cubicBezTo>
                <a:cubicBezTo>
                  <a:pt x="739727" y="230396"/>
                  <a:pt x="742513" y="257054"/>
                  <a:pt x="742911" y="283715"/>
                </a:cubicBezTo>
                <a:cubicBezTo>
                  <a:pt x="744106" y="354148"/>
                  <a:pt x="711873" y="405081"/>
                  <a:pt x="649001" y="436118"/>
                </a:cubicBezTo>
                <a:cubicBezTo>
                  <a:pt x="618761" y="451239"/>
                  <a:pt x="590111" y="467555"/>
                  <a:pt x="567429" y="493419"/>
                </a:cubicBezTo>
                <a:cubicBezTo>
                  <a:pt x="560265" y="502969"/>
                  <a:pt x="552707" y="512917"/>
                  <a:pt x="542360" y="525251"/>
                </a:cubicBezTo>
                <a:cubicBezTo>
                  <a:pt x="540968" y="490434"/>
                  <a:pt x="541863" y="457008"/>
                  <a:pt x="546936" y="424777"/>
                </a:cubicBezTo>
                <a:close/>
                <a:moveTo>
                  <a:pt x="311170" y="1346156"/>
                </a:moveTo>
                <a:cubicBezTo>
                  <a:pt x="314354" y="1314721"/>
                  <a:pt x="317936" y="1283286"/>
                  <a:pt x="321915" y="1247473"/>
                </a:cubicBezTo>
                <a:cubicBezTo>
                  <a:pt x="327486" y="1254236"/>
                  <a:pt x="330270" y="1257818"/>
                  <a:pt x="333454" y="1260604"/>
                </a:cubicBezTo>
                <a:cubicBezTo>
                  <a:pt x="351360" y="1276123"/>
                  <a:pt x="366879" y="1296816"/>
                  <a:pt x="387571" y="1305171"/>
                </a:cubicBezTo>
                <a:cubicBezTo>
                  <a:pt x="463572" y="1335414"/>
                  <a:pt x="499386" y="1392315"/>
                  <a:pt x="508936" y="1470308"/>
                </a:cubicBezTo>
                <a:cubicBezTo>
                  <a:pt x="513709" y="1506914"/>
                  <a:pt x="518088" y="1543523"/>
                  <a:pt x="511323" y="1582918"/>
                </a:cubicBezTo>
                <a:cubicBezTo>
                  <a:pt x="479091" y="1549494"/>
                  <a:pt x="442482" y="1526414"/>
                  <a:pt x="403884" y="1506119"/>
                </a:cubicBezTo>
                <a:cubicBezTo>
                  <a:pt x="401895" y="1504925"/>
                  <a:pt x="399905" y="1503733"/>
                  <a:pt x="397916" y="1502935"/>
                </a:cubicBezTo>
                <a:cubicBezTo>
                  <a:pt x="331862" y="1471103"/>
                  <a:pt x="304009" y="1418179"/>
                  <a:pt x="311170" y="1346156"/>
                </a:cubicBezTo>
                <a:close/>
                <a:moveTo>
                  <a:pt x="314354" y="1122130"/>
                </a:moveTo>
                <a:cubicBezTo>
                  <a:pt x="317539" y="1094274"/>
                  <a:pt x="319528" y="1066421"/>
                  <a:pt x="322312" y="1036179"/>
                </a:cubicBezTo>
                <a:cubicBezTo>
                  <a:pt x="325894" y="1038965"/>
                  <a:pt x="327486" y="1040158"/>
                  <a:pt x="328678" y="1041352"/>
                </a:cubicBezTo>
                <a:cubicBezTo>
                  <a:pt x="350566" y="1068808"/>
                  <a:pt x="377624" y="1088703"/>
                  <a:pt x="410254" y="1102233"/>
                </a:cubicBezTo>
                <a:cubicBezTo>
                  <a:pt x="448452" y="1117751"/>
                  <a:pt x="479092" y="1143220"/>
                  <a:pt x="493816" y="1183010"/>
                </a:cubicBezTo>
                <a:cubicBezTo>
                  <a:pt x="502569" y="1206487"/>
                  <a:pt x="508540" y="1230761"/>
                  <a:pt x="513711" y="1255035"/>
                </a:cubicBezTo>
                <a:cubicBezTo>
                  <a:pt x="517690" y="1273736"/>
                  <a:pt x="518885" y="1292836"/>
                  <a:pt x="522466" y="1312334"/>
                </a:cubicBezTo>
                <a:cubicBezTo>
                  <a:pt x="522864" y="1308752"/>
                  <a:pt x="523659" y="1305173"/>
                  <a:pt x="523659" y="1301591"/>
                </a:cubicBezTo>
                <a:cubicBezTo>
                  <a:pt x="524059" y="1099846"/>
                  <a:pt x="524853" y="898102"/>
                  <a:pt x="524059" y="696754"/>
                </a:cubicBezTo>
                <a:cubicBezTo>
                  <a:pt x="523659" y="585337"/>
                  <a:pt x="520477" y="474319"/>
                  <a:pt x="518885" y="362901"/>
                </a:cubicBezTo>
                <a:cubicBezTo>
                  <a:pt x="518885" y="349769"/>
                  <a:pt x="514508" y="339822"/>
                  <a:pt x="506948" y="328680"/>
                </a:cubicBezTo>
                <a:cubicBezTo>
                  <a:pt x="489837" y="304408"/>
                  <a:pt x="473123" y="279339"/>
                  <a:pt x="459594" y="252678"/>
                </a:cubicBezTo>
                <a:cubicBezTo>
                  <a:pt x="440096" y="214875"/>
                  <a:pt x="438107" y="174687"/>
                  <a:pt x="450841" y="134100"/>
                </a:cubicBezTo>
                <a:cubicBezTo>
                  <a:pt x="464768" y="87941"/>
                  <a:pt x="487450" y="45761"/>
                  <a:pt x="514109" y="5969"/>
                </a:cubicBezTo>
                <a:cubicBezTo>
                  <a:pt x="514906" y="4376"/>
                  <a:pt x="515701" y="2784"/>
                  <a:pt x="517293" y="0"/>
                </a:cubicBezTo>
                <a:cubicBezTo>
                  <a:pt x="523261" y="6366"/>
                  <a:pt x="527638" y="10745"/>
                  <a:pt x="531619" y="15519"/>
                </a:cubicBezTo>
                <a:cubicBezTo>
                  <a:pt x="563452" y="51332"/>
                  <a:pt x="587326" y="91520"/>
                  <a:pt x="601652" y="137679"/>
                </a:cubicBezTo>
                <a:cubicBezTo>
                  <a:pt x="612795" y="173095"/>
                  <a:pt x="610805" y="206917"/>
                  <a:pt x="596081" y="241138"/>
                </a:cubicBezTo>
                <a:cubicBezTo>
                  <a:pt x="579368" y="279736"/>
                  <a:pt x="556688" y="313958"/>
                  <a:pt x="530822" y="346985"/>
                </a:cubicBezTo>
                <a:cubicBezTo>
                  <a:pt x="527240" y="351362"/>
                  <a:pt x="524456" y="357727"/>
                  <a:pt x="524853" y="363298"/>
                </a:cubicBezTo>
                <a:cubicBezTo>
                  <a:pt x="531619" y="656167"/>
                  <a:pt x="536393" y="949035"/>
                  <a:pt x="530027" y="1241903"/>
                </a:cubicBezTo>
                <a:cubicBezTo>
                  <a:pt x="526445" y="1419375"/>
                  <a:pt x="519680" y="1596846"/>
                  <a:pt x="510927" y="1773920"/>
                </a:cubicBezTo>
                <a:cubicBezTo>
                  <a:pt x="498590" y="2023414"/>
                  <a:pt x="458402" y="2268531"/>
                  <a:pt x="387174" y="2508475"/>
                </a:cubicBezTo>
                <a:cubicBezTo>
                  <a:pt x="376827" y="2543891"/>
                  <a:pt x="374440" y="2581295"/>
                  <a:pt x="366879" y="2617903"/>
                </a:cubicBezTo>
                <a:cubicBezTo>
                  <a:pt x="351360" y="2692713"/>
                  <a:pt x="331863" y="2767122"/>
                  <a:pt x="290878" y="2831586"/>
                </a:cubicBezTo>
                <a:cubicBezTo>
                  <a:pt x="250290" y="2896048"/>
                  <a:pt x="222037" y="2965683"/>
                  <a:pt x="189805" y="3033729"/>
                </a:cubicBezTo>
                <a:cubicBezTo>
                  <a:pt x="187815" y="3038105"/>
                  <a:pt x="185031" y="3042879"/>
                  <a:pt x="181449" y="3046461"/>
                </a:cubicBezTo>
                <a:cubicBezTo>
                  <a:pt x="296449" y="2787417"/>
                  <a:pt x="358524" y="2515241"/>
                  <a:pt x="395530" y="2236299"/>
                </a:cubicBezTo>
                <a:cubicBezTo>
                  <a:pt x="395530" y="2275297"/>
                  <a:pt x="396325" y="2314690"/>
                  <a:pt x="395132" y="2353685"/>
                </a:cubicBezTo>
                <a:cubicBezTo>
                  <a:pt x="394335" y="2393081"/>
                  <a:pt x="391551" y="2432076"/>
                  <a:pt x="390756" y="2471866"/>
                </a:cubicBezTo>
                <a:cubicBezTo>
                  <a:pt x="393143" y="2463114"/>
                  <a:pt x="395927" y="2454358"/>
                  <a:pt x="398314" y="2445605"/>
                </a:cubicBezTo>
                <a:cubicBezTo>
                  <a:pt x="450841" y="2255400"/>
                  <a:pt x="486255" y="2062409"/>
                  <a:pt x="498192" y="1865441"/>
                </a:cubicBezTo>
                <a:cubicBezTo>
                  <a:pt x="508140" y="1702693"/>
                  <a:pt x="514508" y="1539545"/>
                  <a:pt x="522069" y="1376400"/>
                </a:cubicBezTo>
                <a:cubicBezTo>
                  <a:pt x="522466" y="1370032"/>
                  <a:pt x="522069" y="1364063"/>
                  <a:pt x="522069" y="1353718"/>
                </a:cubicBezTo>
                <a:cubicBezTo>
                  <a:pt x="520477" y="1359687"/>
                  <a:pt x="519680" y="1362074"/>
                  <a:pt x="518487" y="1365656"/>
                </a:cubicBezTo>
                <a:cubicBezTo>
                  <a:pt x="508140" y="1356900"/>
                  <a:pt x="498590" y="1346953"/>
                  <a:pt x="487847" y="1340189"/>
                </a:cubicBezTo>
                <a:cubicBezTo>
                  <a:pt x="461981" y="1323476"/>
                  <a:pt x="436515" y="1305173"/>
                  <a:pt x="408662" y="1292438"/>
                </a:cubicBezTo>
                <a:cubicBezTo>
                  <a:pt x="334647" y="1258217"/>
                  <a:pt x="305999" y="1201316"/>
                  <a:pt x="314354" y="1122130"/>
                </a:cubicBezTo>
                <a:close/>
                <a:moveTo>
                  <a:pt x="323109" y="824087"/>
                </a:moveTo>
                <a:cubicBezTo>
                  <a:pt x="323904" y="823690"/>
                  <a:pt x="325098" y="823690"/>
                  <a:pt x="326293" y="823292"/>
                </a:cubicBezTo>
                <a:cubicBezTo>
                  <a:pt x="330272" y="827668"/>
                  <a:pt x="333854" y="831648"/>
                  <a:pt x="337833" y="836026"/>
                </a:cubicBezTo>
                <a:cubicBezTo>
                  <a:pt x="355341" y="855922"/>
                  <a:pt x="376031" y="871838"/>
                  <a:pt x="400702" y="882582"/>
                </a:cubicBezTo>
                <a:cubicBezTo>
                  <a:pt x="419008" y="890541"/>
                  <a:pt x="436516" y="900885"/>
                  <a:pt x="452830" y="912425"/>
                </a:cubicBezTo>
                <a:cubicBezTo>
                  <a:pt x="477899" y="930331"/>
                  <a:pt x="492622" y="956594"/>
                  <a:pt x="501375" y="986040"/>
                </a:cubicBezTo>
                <a:cubicBezTo>
                  <a:pt x="516896" y="1036577"/>
                  <a:pt x="524855" y="1087907"/>
                  <a:pt x="520875" y="1140831"/>
                </a:cubicBezTo>
                <a:cubicBezTo>
                  <a:pt x="520476" y="1143616"/>
                  <a:pt x="520078" y="1146800"/>
                  <a:pt x="519681" y="1151574"/>
                </a:cubicBezTo>
                <a:cubicBezTo>
                  <a:pt x="516497" y="1148789"/>
                  <a:pt x="514507" y="1147197"/>
                  <a:pt x="512518" y="1145605"/>
                </a:cubicBezTo>
                <a:cubicBezTo>
                  <a:pt x="485857" y="1126902"/>
                  <a:pt x="459595" y="1107802"/>
                  <a:pt x="432935" y="1089499"/>
                </a:cubicBezTo>
                <a:cubicBezTo>
                  <a:pt x="424179" y="1083530"/>
                  <a:pt x="414232" y="1079154"/>
                  <a:pt x="404681" y="1074378"/>
                </a:cubicBezTo>
                <a:cubicBezTo>
                  <a:pt x="334649" y="1042146"/>
                  <a:pt x="308385" y="986439"/>
                  <a:pt x="315151" y="912028"/>
                </a:cubicBezTo>
                <a:cubicBezTo>
                  <a:pt x="317935" y="882583"/>
                  <a:pt x="320325" y="853534"/>
                  <a:pt x="323109" y="824087"/>
                </a:cubicBezTo>
                <a:close/>
                <a:moveTo>
                  <a:pt x="317488" y="678001"/>
                </a:moveTo>
                <a:cubicBezTo>
                  <a:pt x="319428" y="654673"/>
                  <a:pt x="322710" y="630898"/>
                  <a:pt x="325893" y="606028"/>
                </a:cubicBezTo>
                <a:cubicBezTo>
                  <a:pt x="330670" y="612793"/>
                  <a:pt x="332659" y="616773"/>
                  <a:pt x="335841" y="620352"/>
                </a:cubicBezTo>
                <a:cubicBezTo>
                  <a:pt x="352952" y="639852"/>
                  <a:pt x="371257" y="658552"/>
                  <a:pt x="396326" y="667705"/>
                </a:cubicBezTo>
                <a:cubicBezTo>
                  <a:pt x="463177" y="691979"/>
                  <a:pt x="499786" y="740127"/>
                  <a:pt x="512518" y="809363"/>
                </a:cubicBezTo>
                <a:cubicBezTo>
                  <a:pt x="520078" y="849156"/>
                  <a:pt x="524455" y="888949"/>
                  <a:pt x="522068" y="929139"/>
                </a:cubicBezTo>
                <a:cubicBezTo>
                  <a:pt x="522465" y="932718"/>
                  <a:pt x="522068" y="935505"/>
                  <a:pt x="521670" y="940279"/>
                </a:cubicBezTo>
                <a:cubicBezTo>
                  <a:pt x="517294" y="936697"/>
                  <a:pt x="514905" y="934310"/>
                  <a:pt x="512120" y="932321"/>
                </a:cubicBezTo>
                <a:cubicBezTo>
                  <a:pt x="485459" y="913618"/>
                  <a:pt x="459196" y="894520"/>
                  <a:pt x="431740" y="876612"/>
                </a:cubicBezTo>
                <a:cubicBezTo>
                  <a:pt x="416221" y="866267"/>
                  <a:pt x="398713" y="858706"/>
                  <a:pt x="382399" y="849156"/>
                </a:cubicBezTo>
                <a:cubicBezTo>
                  <a:pt x="343801" y="826076"/>
                  <a:pt x="321119" y="792652"/>
                  <a:pt x="317140" y="747288"/>
                </a:cubicBezTo>
                <a:cubicBezTo>
                  <a:pt x="314952" y="724209"/>
                  <a:pt x="315549" y="701329"/>
                  <a:pt x="317488" y="678001"/>
                </a:cubicBezTo>
                <a:close/>
                <a:moveTo>
                  <a:pt x="325495" y="401897"/>
                </a:moveTo>
                <a:cubicBezTo>
                  <a:pt x="325893" y="400702"/>
                  <a:pt x="327085" y="399510"/>
                  <a:pt x="327882" y="397918"/>
                </a:cubicBezTo>
                <a:cubicBezTo>
                  <a:pt x="345788" y="423782"/>
                  <a:pt x="366878" y="444474"/>
                  <a:pt x="395131" y="456811"/>
                </a:cubicBezTo>
                <a:cubicBezTo>
                  <a:pt x="400302" y="459198"/>
                  <a:pt x="405873" y="461585"/>
                  <a:pt x="411047" y="463972"/>
                </a:cubicBezTo>
                <a:cubicBezTo>
                  <a:pt x="461582" y="485859"/>
                  <a:pt x="493416" y="522865"/>
                  <a:pt x="506945" y="576981"/>
                </a:cubicBezTo>
                <a:cubicBezTo>
                  <a:pt x="518085" y="621548"/>
                  <a:pt x="525248" y="666114"/>
                  <a:pt x="522861" y="712273"/>
                </a:cubicBezTo>
                <a:cubicBezTo>
                  <a:pt x="522464" y="717447"/>
                  <a:pt x="522066" y="722618"/>
                  <a:pt x="521269" y="729384"/>
                </a:cubicBezTo>
                <a:cubicBezTo>
                  <a:pt x="517688" y="726199"/>
                  <a:pt x="515301" y="724210"/>
                  <a:pt x="512914" y="722618"/>
                </a:cubicBezTo>
                <a:cubicBezTo>
                  <a:pt x="486650" y="703917"/>
                  <a:pt x="460787" y="685214"/>
                  <a:pt x="434126" y="667309"/>
                </a:cubicBezTo>
                <a:cubicBezTo>
                  <a:pt x="418607" y="656961"/>
                  <a:pt x="401099" y="649401"/>
                  <a:pt x="384783" y="640251"/>
                </a:cubicBezTo>
                <a:cubicBezTo>
                  <a:pt x="343401" y="616374"/>
                  <a:pt x="317935" y="580960"/>
                  <a:pt x="317537" y="532812"/>
                </a:cubicBezTo>
                <a:cubicBezTo>
                  <a:pt x="317137" y="489040"/>
                  <a:pt x="322709" y="445669"/>
                  <a:pt x="325495" y="401897"/>
                </a:cubicBezTo>
                <a:close/>
                <a:moveTo>
                  <a:pt x="322312" y="190207"/>
                </a:moveTo>
                <a:cubicBezTo>
                  <a:pt x="344199" y="216868"/>
                  <a:pt x="372052" y="233578"/>
                  <a:pt x="399907" y="251089"/>
                </a:cubicBezTo>
                <a:cubicBezTo>
                  <a:pt x="468348" y="294858"/>
                  <a:pt x="500977" y="360912"/>
                  <a:pt x="511722" y="438905"/>
                </a:cubicBezTo>
                <a:cubicBezTo>
                  <a:pt x="515701" y="469148"/>
                  <a:pt x="516099" y="499785"/>
                  <a:pt x="518088" y="530425"/>
                </a:cubicBezTo>
                <a:cubicBezTo>
                  <a:pt x="516496" y="530825"/>
                  <a:pt x="514506" y="531222"/>
                  <a:pt x="512517" y="531620"/>
                </a:cubicBezTo>
                <a:cubicBezTo>
                  <a:pt x="486254" y="490635"/>
                  <a:pt x="448453" y="464769"/>
                  <a:pt x="405479" y="443282"/>
                </a:cubicBezTo>
                <a:cubicBezTo>
                  <a:pt x="344199" y="413041"/>
                  <a:pt x="313559" y="361709"/>
                  <a:pt x="314354" y="293266"/>
                </a:cubicBezTo>
                <a:cubicBezTo>
                  <a:pt x="314754" y="259047"/>
                  <a:pt x="318333" y="224825"/>
                  <a:pt x="322312" y="190207"/>
                </a:cubicBezTo>
                <a:close/>
                <a:moveTo>
                  <a:pt x="0" y="832444"/>
                </a:moveTo>
                <a:cubicBezTo>
                  <a:pt x="23079" y="869053"/>
                  <a:pt x="46556" y="905661"/>
                  <a:pt x="68440" y="942667"/>
                </a:cubicBezTo>
                <a:cubicBezTo>
                  <a:pt x="173889" y="1119344"/>
                  <a:pt x="263422" y="1303182"/>
                  <a:pt x="329078" y="1498559"/>
                </a:cubicBezTo>
                <a:cubicBezTo>
                  <a:pt x="391153" y="1682399"/>
                  <a:pt x="419006" y="1870613"/>
                  <a:pt x="405080" y="2064798"/>
                </a:cubicBezTo>
                <a:cubicBezTo>
                  <a:pt x="401895" y="2107773"/>
                  <a:pt x="399509" y="2150350"/>
                  <a:pt x="396327" y="2193324"/>
                </a:cubicBezTo>
                <a:cubicBezTo>
                  <a:pt x="395927" y="2196111"/>
                  <a:pt x="394735" y="2199693"/>
                  <a:pt x="393540" y="2206456"/>
                </a:cubicBezTo>
                <a:cubicBezTo>
                  <a:pt x="390356" y="2169053"/>
                  <a:pt x="387174" y="2135229"/>
                  <a:pt x="384387" y="2101804"/>
                </a:cubicBezTo>
                <a:cubicBezTo>
                  <a:pt x="370858" y="1946218"/>
                  <a:pt x="335842" y="1795009"/>
                  <a:pt x="288888" y="1646188"/>
                </a:cubicBezTo>
                <a:cubicBezTo>
                  <a:pt x="205324" y="1379583"/>
                  <a:pt x="107438" y="1118547"/>
                  <a:pt x="6366" y="858308"/>
                </a:cubicBezTo>
                <a:cubicBezTo>
                  <a:pt x="3184" y="850350"/>
                  <a:pt x="397" y="841994"/>
                  <a:pt x="0" y="832444"/>
                </a:cubicBezTo>
                <a:close/>
              </a:path>
            </a:pathLst>
          </a:custGeom>
          <a:solidFill>
            <a:schemeClr val="accent2"/>
          </a:solidFill>
          <a:ln w="1646"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A8FD47FC-D4AB-4391-98C3-7E42AC4F76A7}"/>
              </a:ext>
            </a:extLst>
          </p:cNvPr>
          <p:cNvSpPr/>
          <p:nvPr userDrawn="1"/>
        </p:nvSpPr>
        <p:spPr>
          <a:xfrm rot="16516275" flipH="1">
            <a:off x="10266540" y="-970122"/>
            <a:ext cx="748525" cy="3046461"/>
          </a:xfrm>
          <a:custGeom>
            <a:avLst/>
            <a:gdLst>
              <a:gd name="connsiteX0" fmla="*/ 534053 w 748525"/>
              <a:gd name="connsiteY0" fmla="*/ 1515420 h 3046461"/>
              <a:gd name="connsiteX1" fmla="*/ 534401 w 748525"/>
              <a:gd name="connsiteY1" fmla="*/ 1576550 h 3046461"/>
              <a:gd name="connsiteX2" fmla="*/ 654572 w 748525"/>
              <a:gd name="connsiteY2" fmla="*/ 1498559 h 3046461"/>
              <a:gd name="connsiteX3" fmla="*/ 682428 w 748525"/>
              <a:gd name="connsiteY3" fmla="*/ 1482643 h 3046461"/>
              <a:gd name="connsiteX4" fmla="*/ 740523 w 748525"/>
              <a:gd name="connsiteY4" fmla="*/ 1393507 h 3046461"/>
              <a:gd name="connsiteX5" fmla="*/ 741318 w 748525"/>
              <a:gd name="connsiteY5" fmla="*/ 1301190 h 3046461"/>
              <a:gd name="connsiteX6" fmla="*/ 736147 w 748525"/>
              <a:gd name="connsiteY6" fmla="*/ 1248268 h 3046461"/>
              <a:gd name="connsiteX7" fmla="*/ 724210 w 748525"/>
              <a:gd name="connsiteY7" fmla="*/ 1261002 h 3046461"/>
              <a:gd name="connsiteX8" fmla="*/ 664522 w 748525"/>
              <a:gd name="connsiteY8" fmla="*/ 1305569 h 3046461"/>
              <a:gd name="connsiteX9" fmla="*/ 545941 w 748525"/>
              <a:gd name="connsiteY9" fmla="*/ 1443247 h 3046461"/>
              <a:gd name="connsiteX10" fmla="*/ 542359 w 748525"/>
              <a:gd name="connsiteY10" fmla="*/ 1457574 h 3046461"/>
              <a:gd name="connsiteX11" fmla="*/ 534053 w 748525"/>
              <a:gd name="connsiteY11" fmla="*/ 1515420 h 3046461"/>
              <a:gd name="connsiteX12" fmla="*/ 544051 w 748525"/>
              <a:gd name="connsiteY12" fmla="*/ 1259708 h 3046461"/>
              <a:gd name="connsiteX13" fmla="*/ 541963 w 748525"/>
              <a:gd name="connsiteY13" fmla="*/ 1358889 h 3046461"/>
              <a:gd name="connsiteX14" fmla="*/ 666909 w 748525"/>
              <a:gd name="connsiteY14" fmla="*/ 1273338 h 3046461"/>
              <a:gd name="connsiteX15" fmla="*/ 687599 w 748525"/>
              <a:gd name="connsiteY15" fmla="*/ 1260603 h 3046461"/>
              <a:gd name="connsiteX16" fmla="*/ 743308 w 748525"/>
              <a:gd name="connsiteY16" fmla="*/ 1168686 h 3046461"/>
              <a:gd name="connsiteX17" fmla="*/ 741318 w 748525"/>
              <a:gd name="connsiteY17" fmla="*/ 1072390 h 3046461"/>
              <a:gd name="connsiteX18" fmla="*/ 735747 w 748525"/>
              <a:gd name="connsiteY18" fmla="*/ 1028618 h 3046461"/>
              <a:gd name="connsiteX19" fmla="*/ 641840 w 748525"/>
              <a:gd name="connsiteY19" fmla="*/ 1096662 h 3046461"/>
              <a:gd name="connsiteX20" fmla="*/ 569418 w 748525"/>
              <a:gd name="connsiteY20" fmla="*/ 1167094 h 3046461"/>
              <a:gd name="connsiteX21" fmla="*/ 544051 w 748525"/>
              <a:gd name="connsiteY21" fmla="*/ 1259708 h 3046461"/>
              <a:gd name="connsiteX22" fmla="*/ 546339 w 748525"/>
              <a:gd name="connsiteY22" fmla="*/ 1059159 h 3046461"/>
              <a:gd name="connsiteX23" fmla="*/ 545544 w 748525"/>
              <a:gd name="connsiteY23" fmla="*/ 1143616 h 3046461"/>
              <a:gd name="connsiteX24" fmla="*/ 648206 w 748525"/>
              <a:gd name="connsiteY24" fmla="*/ 1071195 h 3046461"/>
              <a:gd name="connsiteX25" fmla="*/ 680836 w 748525"/>
              <a:gd name="connsiteY25" fmla="*/ 1052892 h 3046461"/>
              <a:gd name="connsiteX26" fmla="*/ 748481 w 748525"/>
              <a:gd name="connsiteY26" fmla="*/ 933118 h 3046461"/>
              <a:gd name="connsiteX27" fmla="*/ 740126 w 748525"/>
              <a:gd name="connsiteY27" fmla="*/ 822499 h 3046461"/>
              <a:gd name="connsiteX28" fmla="*/ 736942 w 748525"/>
              <a:gd name="connsiteY28" fmla="*/ 811754 h 3046461"/>
              <a:gd name="connsiteX29" fmla="*/ 642635 w 748525"/>
              <a:gd name="connsiteY29" fmla="*/ 883379 h 3046461"/>
              <a:gd name="connsiteX30" fmla="*/ 562655 w 748525"/>
              <a:gd name="connsiteY30" fmla="*/ 978880 h 3046461"/>
              <a:gd name="connsiteX31" fmla="*/ 546339 w 748525"/>
              <a:gd name="connsiteY31" fmla="*/ 1059159 h 3046461"/>
              <a:gd name="connsiteX32" fmla="*/ 545544 w 748525"/>
              <a:gd name="connsiteY32" fmla="*/ 838414 h 3046461"/>
              <a:gd name="connsiteX33" fmla="*/ 541168 w 748525"/>
              <a:gd name="connsiteY33" fmla="*/ 927547 h 3046461"/>
              <a:gd name="connsiteX34" fmla="*/ 545544 w 748525"/>
              <a:gd name="connsiteY34" fmla="*/ 928344 h 3046461"/>
              <a:gd name="connsiteX35" fmla="*/ 550718 w 748525"/>
              <a:gd name="connsiteY35" fmla="*/ 924365 h 3046461"/>
              <a:gd name="connsiteX36" fmla="*/ 635872 w 748525"/>
              <a:gd name="connsiteY36" fmla="*/ 864279 h 3046461"/>
              <a:gd name="connsiteX37" fmla="*/ 691183 w 748525"/>
              <a:gd name="connsiteY37" fmla="*/ 831650 h 3046461"/>
              <a:gd name="connsiteX38" fmla="*/ 744902 w 748525"/>
              <a:gd name="connsiteY38" fmla="*/ 746894 h 3046461"/>
              <a:gd name="connsiteX39" fmla="*/ 738136 w 748525"/>
              <a:gd name="connsiteY39" fmla="*/ 600858 h 3046461"/>
              <a:gd name="connsiteX40" fmla="*/ 734555 w 748525"/>
              <a:gd name="connsiteY40" fmla="*/ 601652 h 3046461"/>
              <a:gd name="connsiteX41" fmla="*/ 639453 w 748525"/>
              <a:gd name="connsiteY41" fmla="*/ 671290 h 3046461"/>
              <a:gd name="connsiteX42" fmla="*/ 561063 w 748525"/>
              <a:gd name="connsiteY42" fmla="*/ 766392 h 3046461"/>
              <a:gd name="connsiteX43" fmla="*/ 545544 w 748525"/>
              <a:gd name="connsiteY43" fmla="*/ 838414 h 3046461"/>
              <a:gd name="connsiteX44" fmla="*/ 546191 w 748525"/>
              <a:gd name="connsiteY44" fmla="*/ 622044 h 3046461"/>
              <a:gd name="connsiteX45" fmla="*/ 541963 w 748525"/>
              <a:gd name="connsiteY45" fmla="*/ 698743 h 3046461"/>
              <a:gd name="connsiteX46" fmla="*/ 544352 w 748525"/>
              <a:gd name="connsiteY46" fmla="*/ 721027 h 3046461"/>
              <a:gd name="connsiteX47" fmla="*/ 670093 w 748525"/>
              <a:gd name="connsiteY47" fmla="*/ 635871 h 3046461"/>
              <a:gd name="connsiteX48" fmla="*/ 695957 w 748525"/>
              <a:gd name="connsiteY48" fmla="*/ 619160 h 3046461"/>
              <a:gd name="connsiteX49" fmla="*/ 745300 w 748525"/>
              <a:gd name="connsiteY49" fmla="*/ 529626 h 3046461"/>
              <a:gd name="connsiteX50" fmla="*/ 741321 w 748525"/>
              <a:gd name="connsiteY50" fmla="*/ 389959 h 3046461"/>
              <a:gd name="connsiteX51" fmla="*/ 733760 w 748525"/>
              <a:gd name="connsiteY51" fmla="*/ 392743 h 3046461"/>
              <a:gd name="connsiteX52" fmla="*/ 639851 w 748525"/>
              <a:gd name="connsiteY52" fmla="*/ 461584 h 3046461"/>
              <a:gd name="connsiteX53" fmla="*/ 563850 w 748525"/>
              <a:gd name="connsiteY53" fmla="*/ 547136 h 3046461"/>
              <a:gd name="connsiteX54" fmla="*/ 546191 w 748525"/>
              <a:gd name="connsiteY54" fmla="*/ 622044 h 3046461"/>
              <a:gd name="connsiteX55" fmla="*/ 546936 w 748525"/>
              <a:gd name="connsiteY55" fmla="*/ 424777 h 3046461"/>
              <a:gd name="connsiteX56" fmla="*/ 542360 w 748525"/>
              <a:gd name="connsiteY56" fmla="*/ 525252 h 3046461"/>
              <a:gd name="connsiteX57" fmla="*/ 567429 w 748525"/>
              <a:gd name="connsiteY57" fmla="*/ 493419 h 3046461"/>
              <a:gd name="connsiteX58" fmla="*/ 649001 w 748525"/>
              <a:gd name="connsiteY58" fmla="*/ 436118 h 3046461"/>
              <a:gd name="connsiteX59" fmla="*/ 742911 w 748525"/>
              <a:gd name="connsiteY59" fmla="*/ 283715 h 3046461"/>
              <a:gd name="connsiteX60" fmla="*/ 738137 w 748525"/>
              <a:gd name="connsiteY60" fmla="*/ 203734 h 3046461"/>
              <a:gd name="connsiteX61" fmla="*/ 735748 w 748525"/>
              <a:gd name="connsiteY61" fmla="*/ 179063 h 3046461"/>
              <a:gd name="connsiteX62" fmla="*/ 658551 w 748525"/>
              <a:gd name="connsiteY62" fmla="*/ 241535 h 3046461"/>
              <a:gd name="connsiteX63" fmla="*/ 576581 w 748525"/>
              <a:gd name="connsiteY63" fmla="*/ 331466 h 3046461"/>
              <a:gd name="connsiteX64" fmla="*/ 546936 w 748525"/>
              <a:gd name="connsiteY64" fmla="*/ 424777 h 3046461"/>
              <a:gd name="connsiteX65" fmla="*/ 311170 w 748525"/>
              <a:gd name="connsiteY65" fmla="*/ 1346156 h 3046461"/>
              <a:gd name="connsiteX66" fmla="*/ 397916 w 748525"/>
              <a:gd name="connsiteY66" fmla="*/ 1502935 h 3046461"/>
              <a:gd name="connsiteX67" fmla="*/ 403884 w 748525"/>
              <a:gd name="connsiteY67" fmla="*/ 1506120 h 3046461"/>
              <a:gd name="connsiteX68" fmla="*/ 511323 w 748525"/>
              <a:gd name="connsiteY68" fmla="*/ 1582918 h 3046461"/>
              <a:gd name="connsiteX69" fmla="*/ 508936 w 748525"/>
              <a:gd name="connsiteY69" fmla="*/ 1470309 h 3046461"/>
              <a:gd name="connsiteX70" fmla="*/ 387571 w 748525"/>
              <a:gd name="connsiteY70" fmla="*/ 1305171 h 3046461"/>
              <a:gd name="connsiteX71" fmla="*/ 333454 w 748525"/>
              <a:gd name="connsiteY71" fmla="*/ 1260604 h 3046461"/>
              <a:gd name="connsiteX72" fmla="*/ 321915 w 748525"/>
              <a:gd name="connsiteY72" fmla="*/ 1247473 h 3046461"/>
              <a:gd name="connsiteX73" fmla="*/ 311170 w 748525"/>
              <a:gd name="connsiteY73" fmla="*/ 1346156 h 3046461"/>
              <a:gd name="connsiteX74" fmla="*/ 314355 w 748525"/>
              <a:gd name="connsiteY74" fmla="*/ 1122130 h 3046461"/>
              <a:gd name="connsiteX75" fmla="*/ 408662 w 748525"/>
              <a:gd name="connsiteY75" fmla="*/ 1292438 h 3046461"/>
              <a:gd name="connsiteX76" fmla="*/ 487847 w 748525"/>
              <a:gd name="connsiteY76" fmla="*/ 1340189 h 3046461"/>
              <a:gd name="connsiteX77" fmla="*/ 518487 w 748525"/>
              <a:gd name="connsiteY77" fmla="*/ 1365656 h 3046461"/>
              <a:gd name="connsiteX78" fmla="*/ 522069 w 748525"/>
              <a:gd name="connsiteY78" fmla="*/ 1353718 h 3046461"/>
              <a:gd name="connsiteX79" fmla="*/ 522069 w 748525"/>
              <a:gd name="connsiteY79" fmla="*/ 1376400 h 3046461"/>
              <a:gd name="connsiteX80" fmla="*/ 498192 w 748525"/>
              <a:gd name="connsiteY80" fmla="*/ 1865441 h 3046461"/>
              <a:gd name="connsiteX81" fmla="*/ 398314 w 748525"/>
              <a:gd name="connsiteY81" fmla="*/ 2445606 h 3046461"/>
              <a:gd name="connsiteX82" fmla="*/ 390756 w 748525"/>
              <a:gd name="connsiteY82" fmla="*/ 2471867 h 3046461"/>
              <a:gd name="connsiteX83" fmla="*/ 395132 w 748525"/>
              <a:gd name="connsiteY83" fmla="*/ 2353686 h 3046461"/>
              <a:gd name="connsiteX84" fmla="*/ 395530 w 748525"/>
              <a:gd name="connsiteY84" fmla="*/ 2236299 h 3046461"/>
              <a:gd name="connsiteX85" fmla="*/ 181449 w 748525"/>
              <a:gd name="connsiteY85" fmla="*/ 3046461 h 3046461"/>
              <a:gd name="connsiteX86" fmla="*/ 189805 w 748525"/>
              <a:gd name="connsiteY86" fmla="*/ 3033730 h 3046461"/>
              <a:gd name="connsiteX87" fmla="*/ 290877 w 748525"/>
              <a:gd name="connsiteY87" fmla="*/ 2831586 h 3046461"/>
              <a:gd name="connsiteX88" fmla="*/ 366879 w 748525"/>
              <a:gd name="connsiteY88" fmla="*/ 2617904 h 3046461"/>
              <a:gd name="connsiteX89" fmla="*/ 387174 w 748525"/>
              <a:gd name="connsiteY89" fmla="*/ 2508476 h 3046461"/>
              <a:gd name="connsiteX90" fmla="*/ 510927 w 748525"/>
              <a:gd name="connsiteY90" fmla="*/ 1773921 h 3046461"/>
              <a:gd name="connsiteX91" fmla="*/ 530027 w 748525"/>
              <a:gd name="connsiteY91" fmla="*/ 1241903 h 3046461"/>
              <a:gd name="connsiteX92" fmla="*/ 524853 w 748525"/>
              <a:gd name="connsiteY92" fmla="*/ 363298 h 3046461"/>
              <a:gd name="connsiteX93" fmla="*/ 530822 w 748525"/>
              <a:gd name="connsiteY93" fmla="*/ 346985 h 3046461"/>
              <a:gd name="connsiteX94" fmla="*/ 596081 w 748525"/>
              <a:gd name="connsiteY94" fmla="*/ 241139 h 3046461"/>
              <a:gd name="connsiteX95" fmla="*/ 601652 w 748525"/>
              <a:gd name="connsiteY95" fmla="*/ 137679 h 3046461"/>
              <a:gd name="connsiteX96" fmla="*/ 531619 w 748525"/>
              <a:gd name="connsiteY96" fmla="*/ 15518 h 3046461"/>
              <a:gd name="connsiteX97" fmla="*/ 517293 w 748525"/>
              <a:gd name="connsiteY97" fmla="*/ 0 h 3046461"/>
              <a:gd name="connsiteX98" fmla="*/ 514109 w 748525"/>
              <a:gd name="connsiteY98" fmla="*/ 5968 h 3046461"/>
              <a:gd name="connsiteX99" fmla="*/ 450841 w 748525"/>
              <a:gd name="connsiteY99" fmla="*/ 134100 h 3046461"/>
              <a:gd name="connsiteX100" fmla="*/ 459594 w 748525"/>
              <a:gd name="connsiteY100" fmla="*/ 252678 h 3046461"/>
              <a:gd name="connsiteX101" fmla="*/ 506948 w 748525"/>
              <a:gd name="connsiteY101" fmla="*/ 328679 h 3046461"/>
              <a:gd name="connsiteX102" fmla="*/ 518885 w 748525"/>
              <a:gd name="connsiteY102" fmla="*/ 362901 h 3046461"/>
              <a:gd name="connsiteX103" fmla="*/ 524058 w 748525"/>
              <a:gd name="connsiteY103" fmla="*/ 696755 h 3046461"/>
              <a:gd name="connsiteX104" fmla="*/ 523659 w 748525"/>
              <a:gd name="connsiteY104" fmla="*/ 1301591 h 3046461"/>
              <a:gd name="connsiteX105" fmla="*/ 522466 w 748525"/>
              <a:gd name="connsiteY105" fmla="*/ 1312334 h 3046461"/>
              <a:gd name="connsiteX106" fmla="*/ 513711 w 748525"/>
              <a:gd name="connsiteY106" fmla="*/ 1255035 h 3046461"/>
              <a:gd name="connsiteX107" fmla="*/ 493816 w 748525"/>
              <a:gd name="connsiteY107" fmla="*/ 1183011 h 3046461"/>
              <a:gd name="connsiteX108" fmla="*/ 410254 w 748525"/>
              <a:gd name="connsiteY108" fmla="*/ 1102233 h 3046461"/>
              <a:gd name="connsiteX109" fmla="*/ 328678 w 748525"/>
              <a:gd name="connsiteY109" fmla="*/ 1041352 h 3046461"/>
              <a:gd name="connsiteX110" fmla="*/ 322313 w 748525"/>
              <a:gd name="connsiteY110" fmla="*/ 1036178 h 3046461"/>
              <a:gd name="connsiteX111" fmla="*/ 314355 w 748525"/>
              <a:gd name="connsiteY111" fmla="*/ 1122130 h 3046461"/>
              <a:gd name="connsiteX112" fmla="*/ 323109 w 748525"/>
              <a:gd name="connsiteY112" fmla="*/ 824087 h 3046461"/>
              <a:gd name="connsiteX113" fmla="*/ 315151 w 748525"/>
              <a:gd name="connsiteY113" fmla="*/ 912028 h 3046461"/>
              <a:gd name="connsiteX114" fmla="*/ 404681 w 748525"/>
              <a:gd name="connsiteY114" fmla="*/ 1074377 h 3046461"/>
              <a:gd name="connsiteX115" fmla="*/ 432935 w 748525"/>
              <a:gd name="connsiteY115" fmla="*/ 1089499 h 3046461"/>
              <a:gd name="connsiteX116" fmla="*/ 512518 w 748525"/>
              <a:gd name="connsiteY116" fmla="*/ 1145605 h 3046461"/>
              <a:gd name="connsiteX117" fmla="*/ 519681 w 748525"/>
              <a:gd name="connsiteY117" fmla="*/ 1151574 h 3046461"/>
              <a:gd name="connsiteX118" fmla="*/ 520875 w 748525"/>
              <a:gd name="connsiteY118" fmla="*/ 1140831 h 3046461"/>
              <a:gd name="connsiteX119" fmla="*/ 501375 w 748525"/>
              <a:gd name="connsiteY119" fmla="*/ 986039 h 3046461"/>
              <a:gd name="connsiteX120" fmla="*/ 452830 w 748525"/>
              <a:gd name="connsiteY120" fmla="*/ 912425 h 3046461"/>
              <a:gd name="connsiteX121" fmla="*/ 400702 w 748525"/>
              <a:gd name="connsiteY121" fmla="*/ 882583 h 3046461"/>
              <a:gd name="connsiteX122" fmla="*/ 337833 w 748525"/>
              <a:gd name="connsiteY122" fmla="*/ 836026 h 3046461"/>
              <a:gd name="connsiteX123" fmla="*/ 326293 w 748525"/>
              <a:gd name="connsiteY123" fmla="*/ 823292 h 3046461"/>
              <a:gd name="connsiteX124" fmla="*/ 323109 w 748525"/>
              <a:gd name="connsiteY124" fmla="*/ 824087 h 3046461"/>
              <a:gd name="connsiteX125" fmla="*/ 317488 w 748525"/>
              <a:gd name="connsiteY125" fmla="*/ 678001 h 3046461"/>
              <a:gd name="connsiteX126" fmla="*/ 317140 w 748525"/>
              <a:gd name="connsiteY126" fmla="*/ 747289 h 3046461"/>
              <a:gd name="connsiteX127" fmla="*/ 382399 w 748525"/>
              <a:gd name="connsiteY127" fmla="*/ 849156 h 3046461"/>
              <a:gd name="connsiteX128" fmla="*/ 431740 w 748525"/>
              <a:gd name="connsiteY128" fmla="*/ 876612 h 3046461"/>
              <a:gd name="connsiteX129" fmla="*/ 512120 w 748525"/>
              <a:gd name="connsiteY129" fmla="*/ 932321 h 3046461"/>
              <a:gd name="connsiteX130" fmla="*/ 521670 w 748525"/>
              <a:gd name="connsiteY130" fmla="*/ 940279 h 3046461"/>
              <a:gd name="connsiteX131" fmla="*/ 522068 w 748525"/>
              <a:gd name="connsiteY131" fmla="*/ 929139 h 3046461"/>
              <a:gd name="connsiteX132" fmla="*/ 512518 w 748525"/>
              <a:gd name="connsiteY132" fmla="*/ 809364 h 3046461"/>
              <a:gd name="connsiteX133" fmla="*/ 396326 w 748525"/>
              <a:gd name="connsiteY133" fmla="*/ 667705 h 3046461"/>
              <a:gd name="connsiteX134" fmla="*/ 335841 w 748525"/>
              <a:gd name="connsiteY134" fmla="*/ 620352 h 3046461"/>
              <a:gd name="connsiteX135" fmla="*/ 325893 w 748525"/>
              <a:gd name="connsiteY135" fmla="*/ 606027 h 3046461"/>
              <a:gd name="connsiteX136" fmla="*/ 317488 w 748525"/>
              <a:gd name="connsiteY136" fmla="*/ 678001 h 3046461"/>
              <a:gd name="connsiteX137" fmla="*/ 325496 w 748525"/>
              <a:gd name="connsiteY137" fmla="*/ 401896 h 3046461"/>
              <a:gd name="connsiteX138" fmla="*/ 317537 w 748525"/>
              <a:gd name="connsiteY138" fmla="*/ 532812 h 3046461"/>
              <a:gd name="connsiteX139" fmla="*/ 384783 w 748525"/>
              <a:gd name="connsiteY139" fmla="*/ 640250 h 3046461"/>
              <a:gd name="connsiteX140" fmla="*/ 434126 w 748525"/>
              <a:gd name="connsiteY140" fmla="*/ 667309 h 3046461"/>
              <a:gd name="connsiteX141" fmla="*/ 512914 w 748525"/>
              <a:gd name="connsiteY141" fmla="*/ 722618 h 3046461"/>
              <a:gd name="connsiteX142" fmla="*/ 521269 w 748525"/>
              <a:gd name="connsiteY142" fmla="*/ 729383 h 3046461"/>
              <a:gd name="connsiteX143" fmla="*/ 522861 w 748525"/>
              <a:gd name="connsiteY143" fmla="*/ 712273 h 3046461"/>
              <a:gd name="connsiteX144" fmla="*/ 506945 w 748525"/>
              <a:gd name="connsiteY144" fmla="*/ 576981 h 3046461"/>
              <a:gd name="connsiteX145" fmla="*/ 411047 w 748525"/>
              <a:gd name="connsiteY145" fmla="*/ 463972 h 3046461"/>
              <a:gd name="connsiteX146" fmla="*/ 395131 w 748525"/>
              <a:gd name="connsiteY146" fmla="*/ 456811 h 3046461"/>
              <a:gd name="connsiteX147" fmla="*/ 327882 w 748525"/>
              <a:gd name="connsiteY147" fmla="*/ 397918 h 3046461"/>
              <a:gd name="connsiteX148" fmla="*/ 325496 w 748525"/>
              <a:gd name="connsiteY148" fmla="*/ 401896 h 3046461"/>
              <a:gd name="connsiteX149" fmla="*/ 322312 w 748525"/>
              <a:gd name="connsiteY149" fmla="*/ 190206 h 3046461"/>
              <a:gd name="connsiteX150" fmla="*/ 314354 w 748525"/>
              <a:gd name="connsiteY150" fmla="*/ 293265 h 3046461"/>
              <a:gd name="connsiteX151" fmla="*/ 405479 w 748525"/>
              <a:gd name="connsiteY151" fmla="*/ 443281 h 3046461"/>
              <a:gd name="connsiteX152" fmla="*/ 512517 w 748525"/>
              <a:gd name="connsiteY152" fmla="*/ 531619 h 3046461"/>
              <a:gd name="connsiteX153" fmla="*/ 518088 w 748525"/>
              <a:gd name="connsiteY153" fmla="*/ 530424 h 3046461"/>
              <a:gd name="connsiteX154" fmla="*/ 511722 w 748525"/>
              <a:gd name="connsiteY154" fmla="*/ 438904 h 3046461"/>
              <a:gd name="connsiteX155" fmla="*/ 399908 w 748525"/>
              <a:gd name="connsiteY155" fmla="*/ 251088 h 3046461"/>
              <a:gd name="connsiteX156" fmla="*/ 322312 w 748525"/>
              <a:gd name="connsiteY156" fmla="*/ 190206 h 3046461"/>
              <a:gd name="connsiteX157" fmla="*/ 0 w 748525"/>
              <a:gd name="connsiteY157" fmla="*/ 832445 h 3046461"/>
              <a:gd name="connsiteX158" fmla="*/ 6365 w 748525"/>
              <a:gd name="connsiteY158" fmla="*/ 858309 h 3046461"/>
              <a:gd name="connsiteX159" fmla="*/ 288888 w 748525"/>
              <a:gd name="connsiteY159" fmla="*/ 1646190 h 3046461"/>
              <a:gd name="connsiteX160" fmla="*/ 384387 w 748525"/>
              <a:gd name="connsiteY160" fmla="*/ 2101806 h 3046461"/>
              <a:gd name="connsiteX161" fmla="*/ 393540 w 748525"/>
              <a:gd name="connsiteY161" fmla="*/ 2206457 h 3046461"/>
              <a:gd name="connsiteX162" fmla="*/ 396327 w 748525"/>
              <a:gd name="connsiteY162" fmla="*/ 2193326 h 3046461"/>
              <a:gd name="connsiteX163" fmla="*/ 405080 w 748525"/>
              <a:gd name="connsiteY163" fmla="*/ 2064800 h 3046461"/>
              <a:gd name="connsiteX164" fmla="*/ 329078 w 748525"/>
              <a:gd name="connsiteY164" fmla="*/ 1498561 h 3046461"/>
              <a:gd name="connsiteX165" fmla="*/ 68440 w 748525"/>
              <a:gd name="connsiteY165" fmla="*/ 942669 h 3046461"/>
              <a:gd name="connsiteX166" fmla="*/ 0 w 748525"/>
              <a:gd name="connsiteY166" fmla="*/ 832445 h 30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8525" h="3046461">
                <a:moveTo>
                  <a:pt x="534053" y="1515420"/>
                </a:moveTo>
                <a:cubicBezTo>
                  <a:pt x="532610" y="1535067"/>
                  <a:pt x="532610" y="1555261"/>
                  <a:pt x="534401" y="1576550"/>
                </a:cubicBezTo>
                <a:cubicBezTo>
                  <a:pt x="571010" y="1540738"/>
                  <a:pt x="612395" y="1518851"/>
                  <a:pt x="654572" y="1498559"/>
                </a:cubicBezTo>
                <a:cubicBezTo>
                  <a:pt x="664122" y="1493782"/>
                  <a:pt x="673275" y="1488211"/>
                  <a:pt x="682428" y="1482643"/>
                </a:cubicBezTo>
                <a:cubicBezTo>
                  <a:pt x="715455" y="1461553"/>
                  <a:pt x="736942" y="1432105"/>
                  <a:pt x="740523" y="1393507"/>
                </a:cubicBezTo>
                <a:cubicBezTo>
                  <a:pt x="743308" y="1362867"/>
                  <a:pt x="742116" y="1331830"/>
                  <a:pt x="741318" y="1301190"/>
                </a:cubicBezTo>
                <a:cubicBezTo>
                  <a:pt x="740921" y="1284479"/>
                  <a:pt x="738136" y="1267766"/>
                  <a:pt x="736147" y="1248268"/>
                </a:cubicBezTo>
                <a:cubicBezTo>
                  <a:pt x="730576" y="1253839"/>
                  <a:pt x="727392" y="1257420"/>
                  <a:pt x="724210" y="1261002"/>
                </a:cubicBezTo>
                <a:cubicBezTo>
                  <a:pt x="707099" y="1279305"/>
                  <a:pt x="688794" y="1297210"/>
                  <a:pt x="664522" y="1305569"/>
                </a:cubicBezTo>
                <a:cubicBezTo>
                  <a:pt x="598466" y="1328248"/>
                  <a:pt x="559073" y="1374406"/>
                  <a:pt x="545941" y="1443247"/>
                </a:cubicBezTo>
                <a:cubicBezTo>
                  <a:pt x="544746" y="1448023"/>
                  <a:pt x="543554" y="1452797"/>
                  <a:pt x="542359" y="1457574"/>
                </a:cubicBezTo>
                <a:cubicBezTo>
                  <a:pt x="538380" y="1476673"/>
                  <a:pt x="535495" y="1495772"/>
                  <a:pt x="534053" y="1515420"/>
                </a:cubicBezTo>
                <a:close/>
                <a:moveTo>
                  <a:pt x="544051" y="1259708"/>
                </a:moveTo>
                <a:cubicBezTo>
                  <a:pt x="539575" y="1291542"/>
                  <a:pt x="538978" y="1324469"/>
                  <a:pt x="541963" y="1358889"/>
                </a:cubicBezTo>
                <a:cubicBezTo>
                  <a:pt x="579366" y="1319496"/>
                  <a:pt x="623535" y="1297212"/>
                  <a:pt x="666909" y="1273338"/>
                </a:cubicBezTo>
                <a:cubicBezTo>
                  <a:pt x="674070" y="1269359"/>
                  <a:pt x="680836" y="1264982"/>
                  <a:pt x="687599" y="1260603"/>
                </a:cubicBezTo>
                <a:cubicBezTo>
                  <a:pt x="720228" y="1238321"/>
                  <a:pt x="740921" y="1208078"/>
                  <a:pt x="743308" y="1168686"/>
                </a:cubicBezTo>
                <a:cubicBezTo>
                  <a:pt x="745297" y="1136851"/>
                  <a:pt x="742910" y="1104620"/>
                  <a:pt x="741318" y="1072390"/>
                </a:cubicBezTo>
                <a:cubicBezTo>
                  <a:pt x="740523" y="1057666"/>
                  <a:pt x="737736" y="1043342"/>
                  <a:pt x="735747" y="1028618"/>
                </a:cubicBezTo>
                <a:cubicBezTo>
                  <a:pt x="709883" y="1061247"/>
                  <a:pt x="677651" y="1080745"/>
                  <a:pt x="641840" y="1096662"/>
                </a:cubicBezTo>
                <a:cubicBezTo>
                  <a:pt x="609608" y="1110988"/>
                  <a:pt x="583345" y="1133667"/>
                  <a:pt x="569418" y="1167094"/>
                </a:cubicBezTo>
                <a:cubicBezTo>
                  <a:pt x="556884" y="1197136"/>
                  <a:pt x="548528" y="1227875"/>
                  <a:pt x="544051" y="1259708"/>
                </a:cubicBezTo>
                <a:close/>
                <a:moveTo>
                  <a:pt x="546339" y="1059159"/>
                </a:moveTo>
                <a:cubicBezTo>
                  <a:pt x="543355" y="1086416"/>
                  <a:pt x="542958" y="1114370"/>
                  <a:pt x="545544" y="1143616"/>
                </a:cubicBezTo>
                <a:cubicBezTo>
                  <a:pt x="576979" y="1112182"/>
                  <a:pt x="611598" y="1090295"/>
                  <a:pt x="648206" y="1071195"/>
                </a:cubicBezTo>
                <a:cubicBezTo>
                  <a:pt x="659348" y="1065226"/>
                  <a:pt x="670091" y="1059258"/>
                  <a:pt x="680836" y="1052892"/>
                </a:cubicBezTo>
                <a:cubicBezTo>
                  <a:pt x="726597" y="1025834"/>
                  <a:pt x="749676" y="985643"/>
                  <a:pt x="748481" y="933118"/>
                </a:cubicBezTo>
                <a:cubicBezTo>
                  <a:pt x="747287" y="896113"/>
                  <a:pt x="742910" y="859504"/>
                  <a:pt x="740126" y="822499"/>
                </a:cubicBezTo>
                <a:cubicBezTo>
                  <a:pt x="739726" y="819711"/>
                  <a:pt x="738534" y="816927"/>
                  <a:pt x="736942" y="811754"/>
                </a:cubicBezTo>
                <a:cubicBezTo>
                  <a:pt x="712668" y="847965"/>
                  <a:pt x="678846" y="866665"/>
                  <a:pt x="642635" y="883379"/>
                </a:cubicBezTo>
                <a:cubicBezTo>
                  <a:pt x="601650" y="902479"/>
                  <a:pt x="575387" y="935108"/>
                  <a:pt x="562655" y="978880"/>
                </a:cubicBezTo>
                <a:cubicBezTo>
                  <a:pt x="554895" y="1005341"/>
                  <a:pt x="549323" y="1031902"/>
                  <a:pt x="546339" y="1059159"/>
                </a:cubicBezTo>
                <a:close/>
                <a:moveTo>
                  <a:pt x="545544" y="838414"/>
                </a:moveTo>
                <a:cubicBezTo>
                  <a:pt x="542362" y="867859"/>
                  <a:pt x="542362" y="897704"/>
                  <a:pt x="541168" y="927547"/>
                </a:cubicBezTo>
                <a:cubicBezTo>
                  <a:pt x="542760" y="927946"/>
                  <a:pt x="543952" y="927947"/>
                  <a:pt x="545544" y="928344"/>
                </a:cubicBezTo>
                <a:cubicBezTo>
                  <a:pt x="547534" y="927150"/>
                  <a:pt x="549126" y="925557"/>
                  <a:pt x="550718" y="924365"/>
                </a:cubicBezTo>
                <a:cubicBezTo>
                  <a:pt x="578971" y="904070"/>
                  <a:pt x="606824" y="883378"/>
                  <a:pt x="635872" y="864279"/>
                </a:cubicBezTo>
                <a:cubicBezTo>
                  <a:pt x="653380" y="852340"/>
                  <a:pt x="673277" y="843587"/>
                  <a:pt x="691183" y="831650"/>
                </a:cubicBezTo>
                <a:cubicBezTo>
                  <a:pt x="721823" y="811753"/>
                  <a:pt x="739728" y="782705"/>
                  <a:pt x="744902" y="746894"/>
                </a:cubicBezTo>
                <a:cubicBezTo>
                  <a:pt x="752063" y="697949"/>
                  <a:pt x="743310" y="649403"/>
                  <a:pt x="738136" y="600858"/>
                </a:cubicBezTo>
                <a:cubicBezTo>
                  <a:pt x="736147" y="601255"/>
                  <a:pt x="734952" y="601255"/>
                  <a:pt x="734555" y="601652"/>
                </a:cubicBezTo>
                <a:cubicBezTo>
                  <a:pt x="709883" y="634681"/>
                  <a:pt x="676062" y="654577"/>
                  <a:pt x="639453" y="671290"/>
                </a:cubicBezTo>
                <a:cubicBezTo>
                  <a:pt x="598866" y="689991"/>
                  <a:pt x="572602" y="722620"/>
                  <a:pt x="561063" y="766392"/>
                </a:cubicBezTo>
                <a:cubicBezTo>
                  <a:pt x="554697" y="790266"/>
                  <a:pt x="548331" y="814142"/>
                  <a:pt x="545544" y="838414"/>
                </a:cubicBezTo>
                <a:close/>
                <a:moveTo>
                  <a:pt x="546191" y="622044"/>
                </a:moveTo>
                <a:cubicBezTo>
                  <a:pt x="542460" y="647312"/>
                  <a:pt x="540968" y="672878"/>
                  <a:pt x="541963" y="698743"/>
                </a:cubicBezTo>
                <a:cubicBezTo>
                  <a:pt x="542360" y="705108"/>
                  <a:pt x="543158" y="711477"/>
                  <a:pt x="544352" y="721027"/>
                </a:cubicBezTo>
                <a:cubicBezTo>
                  <a:pt x="581358" y="682030"/>
                  <a:pt x="626322" y="659747"/>
                  <a:pt x="670093" y="635871"/>
                </a:cubicBezTo>
                <a:cubicBezTo>
                  <a:pt x="679244" y="631097"/>
                  <a:pt x="687602" y="625129"/>
                  <a:pt x="695957" y="619160"/>
                </a:cubicBezTo>
                <a:cubicBezTo>
                  <a:pt x="726199" y="596875"/>
                  <a:pt x="744502" y="566635"/>
                  <a:pt x="745300" y="529626"/>
                </a:cubicBezTo>
                <a:cubicBezTo>
                  <a:pt x="746492" y="483868"/>
                  <a:pt x="742910" y="437709"/>
                  <a:pt x="741321" y="389959"/>
                </a:cubicBezTo>
                <a:cubicBezTo>
                  <a:pt x="736147" y="391948"/>
                  <a:pt x="734555" y="392346"/>
                  <a:pt x="733760" y="392743"/>
                </a:cubicBezTo>
                <a:cubicBezTo>
                  <a:pt x="709486" y="425372"/>
                  <a:pt x="676062" y="444870"/>
                  <a:pt x="639851" y="461584"/>
                </a:cubicBezTo>
                <a:cubicBezTo>
                  <a:pt x="602845" y="478695"/>
                  <a:pt x="576979" y="507344"/>
                  <a:pt x="563850" y="547136"/>
                </a:cubicBezTo>
                <a:cubicBezTo>
                  <a:pt x="555891" y="571807"/>
                  <a:pt x="549922" y="596776"/>
                  <a:pt x="546191" y="622044"/>
                </a:cubicBezTo>
                <a:close/>
                <a:moveTo>
                  <a:pt x="546936" y="424777"/>
                </a:moveTo>
                <a:cubicBezTo>
                  <a:pt x="541863" y="457008"/>
                  <a:pt x="540968" y="490434"/>
                  <a:pt x="542360" y="525252"/>
                </a:cubicBezTo>
                <a:cubicBezTo>
                  <a:pt x="552707" y="512917"/>
                  <a:pt x="560265" y="502969"/>
                  <a:pt x="567429" y="493419"/>
                </a:cubicBezTo>
                <a:cubicBezTo>
                  <a:pt x="590111" y="467556"/>
                  <a:pt x="618761" y="451239"/>
                  <a:pt x="649001" y="436118"/>
                </a:cubicBezTo>
                <a:cubicBezTo>
                  <a:pt x="711873" y="405081"/>
                  <a:pt x="744106" y="354148"/>
                  <a:pt x="742911" y="283715"/>
                </a:cubicBezTo>
                <a:cubicBezTo>
                  <a:pt x="742513" y="257054"/>
                  <a:pt x="739727" y="230396"/>
                  <a:pt x="738137" y="203734"/>
                </a:cubicBezTo>
                <a:cubicBezTo>
                  <a:pt x="737737" y="196571"/>
                  <a:pt x="736942" y="189408"/>
                  <a:pt x="735748" y="179063"/>
                </a:cubicBezTo>
                <a:cubicBezTo>
                  <a:pt x="712668" y="207317"/>
                  <a:pt x="686010" y="224824"/>
                  <a:pt x="658551" y="241535"/>
                </a:cubicBezTo>
                <a:cubicBezTo>
                  <a:pt x="622740" y="263423"/>
                  <a:pt x="595682" y="294063"/>
                  <a:pt x="576581" y="331466"/>
                </a:cubicBezTo>
                <a:cubicBezTo>
                  <a:pt x="561261" y="361509"/>
                  <a:pt x="552010" y="392546"/>
                  <a:pt x="546936" y="424777"/>
                </a:cubicBezTo>
                <a:close/>
                <a:moveTo>
                  <a:pt x="311170" y="1346156"/>
                </a:moveTo>
                <a:cubicBezTo>
                  <a:pt x="304009" y="1418178"/>
                  <a:pt x="331862" y="1471103"/>
                  <a:pt x="397916" y="1502935"/>
                </a:cubicBezTo>
                <a:cubicBezTo>
                  <a:pt x="399905" y="1503732"/>
                  <a:pt x="401895" y="1504925"/>
                  <a:pt x="403884" y="1506120"/>
                </a:cubicBezTo>
                <a:cubicBezTo>
                  <a:pt x="442482" y="1526415"/>
                  <a:pt x="479091" y="1549494"/>
                  <a:pt x="511323" y="1582918"/>
                </a:cubicBezTo>
                <a:cubicBezTo>
                  <a:pt x="518088" y="1543523"/>
                  <a:pt x="513709" y="1506914"/>
                  <a:pt x="508936" y="1470309"/>
                </a:cubicBezTo>
                <a:cubicBezTo>
                  <a:pt x="499386" y="1392314"/>
                  <a:pt x="463572" y="1335414"/>
                  <a:pt x="387571" y="1305171"/>
                </a:cubicBezTo>
                <a:cubicBezTo>
                  <a:pt x="366879" y="1296815"/>
                  <a:pt x="351360" y="1276123"/>
                  <a:pt x="333454" y="1260604"/>
                </a:cubicBezTo>
                <a:cubicBezTo>
                  <a:pt x="330270" y="1257818"/>
                  <a:pt x="327486" y="1254236"/>
                  <a:pt x="321915" y="1247473"/>
                </a:cubicBezTo>
                <a:cubicBezTo>
                  <a:pt x="317936" y="1283286"/>
                  <a:pt x="314354" y="1314721"/>
                  <a:pt x="311170" y="1346156"/>
                </a:cubicBezTo>
                <a:close/>
                <a:moveTo>
                  <a:pt x="314355" y="1122130"/>
                </a:moveTo>
                <a:cubicBezTo>
                  <a:pt x="305999" y="1201316"/>
                  <a:pt x="334647" y="1258217"/>
                  <a:pt x="408662" y="1292438"/>
                </a:cubicBezTo>
                <a:cubicBezTo>
                  <a:pt x="436515" y="1305173"/>
                  <a:pt x="461981" y="1323476"/>
                  <a:pt x="487847" y="1340189"/>
                </a:cubicBezTo>
                <a:cubicBezTo>
                  <a:pt x="498590" y="1346953"/>
                  <a:pt x="508140" y="1356900"/>
                  <a:pt x="518487" y="1365656"/>
                </a:cubicBezTo>
                <a:cubicBezTo>
                  <a:pt x="519680" y="1362074"/>
                  <a:pt x="520477" y="1359687"/>
                  <a:pt x="522069" y="1353718"/>
                </a:cubicBezTo>
                <a:cubicBezTo>
                  <a:pt x="522069" y="1364063"/>
                  <a:pt x="522466" y="1370032"/>
                  <a:pt x="522069" y="1376400"/>
                </a:cubicBezTo>
                <a:cubicBezTo>
                  <a:pt x="514508" y="1539545"/>
                  <a:pt x="508140" y="1702692"/>
                  <a:pt x="498192" y="1865441"/>
                </a:cubicBezTo>
                <a:cubicBezTo>
                  <a:pt x="486255" y="2062410"/>
                  <a:pt x="450841" y="2255400"/>
                  <a:pt x="398314" y="2445606"/>
                </a:cubicBezTo>
                <a:cubicBezTo>
                  <a:pt x="395927" y="2454359"/>
                  <a:pt x="393143" y="2463114"/>
                  <a:pt x="390756" y="2471867"/>
                </a:cubicBezTo>
                <a:cubicBezTo>
                  <a:pt x="391551" y="2432077"/>
                  <a:pt x="394335" y="2393082"/>
                  <a:pt x="395132" y="2353686"/>
                </a:cubicBezTo>
                <a:cubicBezTo>
                  <a:pt x="396324" y="2314691"/>
                  <a:pt x="395530" y="2275297"/>
                  <a:pt x="395530" y="2236299"/>
                </a:cubicBezTo>
                <a:cubicBezTo>
                  <a:pt x="358524" y="2515241"/>
                  <a:pt x="296449" y="2787417"/>
                  <a:pt x="181449" y="3046461"/>
                </a:cubicBezTo>
                <a:cubicBezTo>
                  <a:pt x="185031" y="3042880"/>
                  <a:pt x="187815" y="3038105"/>
                  <a:pt x="189805" y="3033730"/>
                </a:cubicBezTo>
                <a:cubicBezTo>
                  <a:pt x="222037" y="2965683"/>
                  <a:pt x="250290" y="2896048"/>
                  <a:pt x="290877" y="2831586"/>
                </a:cubicBezTo>
                <a:cubicBezTo>
                  <a:pt x="331863" y="2767122"/>
                  <a:pt x="351360" y="2692713"/>
                  <a:pt x="366879" y="2617904"/>
                </a:cubicBezTo>
                <a:cubicBezTo>
                  <a:pt x="374440" y="2581295"/>
                  <a:pt x="376827" y="2543892"/>
                  <a:pt x="387174" y="2508476"/>
                </a:cubicBezTo>
                <a:cubicBezTo>
                  <a:pt x="458402" y="2268532"/>
                  <a:pt x="498590" y="2023414"/>
                  <a:pt x="510927" y="1773921"/>
                </a:cubicBezTo>
                <a:cubicBezTo>
                  <a:pt x="519680" y="1596846"/>
                  <a:pt x="526445" y="1419375"/>
                  <a:pt x="530027" y="1241903"/>
                </a:cubicBezTo>
                <a:cubicBezTo>
                  <a:pt x="536393" y="949035"/>
                  <a:pt x="531619" y="656167"/>
                  <a:pt x="524853" y="363298"/>
                </a:cubicBezTo>
                <a:cubicBezTo>
                  <a:pt x="524456" y="357727"/>
                  <a:pt x="527240" y="351361"/>
                  <a:pt x="530822" y="346985"/>
                </a:cubicBezTo>
                <a:cubicBezTo>
                  <a:pt x="556688" y="313958"/>
                  <a:pt x="579368" y="279736"/>
                  <a:pt x="596081" y="241139"/>
                </a:cubicBezTo>
                <a:cubicBezTo>
                  <a:pt x="610805" y="206917"/>
                  <a:pt x="612795" y="173095"/>
                  <a:pt x="601652" y="137679"/>
                </a:cubicBezTo>
                <a:cubicBezTo>
                  <a:pt x="587326" y="91520"/>
                  <a:pt x="563452" y="51332"/>
                  <a:pt x="531619" y="15518"/>
                </a:cubicBezTo>
                <a:cubicBezTo>
                  <a:pt x="527638" y="10745"/>
                  <a:pt x="523261" y="6366"/>
                  <a:pt x="517293" y="0"/>
                </a:cubicBezTo>
                <a:cubicBezTo>
                  <a:pt x="515701" y="2784"/>
                  <a:pt x="514906" y="4377"/>
                  <a:pt x="514109" y="5968"/>
                </a:cubicBezTo>
                <a:cubicBezTo>
                  <a:pt x="487450" y="45761"/>
                  <a:pt x="464768" y="87941"/>
                  <a:pt x="450841" y="134100"/>
                </a:cubicBezTo>
                <a:cubicBezTo>
                  <a:pt x="438107" y="174687"/>
                  <a:pt x="440096" y="214875"/>
                  <a:pt x="459594" y="252678"/>
                </a:cubicBezTo>
                <a:cubicBezTo>
                  <a:pt x="473123" y="279339"/>
                  <a:pt x="489837" y="304408"/>
                  <a:pt x="506948" y="328679"/>
                </a:cubicBezTo>
                <a:cubicBezTo>
                  <a:pt x="514508" y="339822"/>
                  <a:pt x="518885" y="349769"/>
                  <a:pt x="518885" y="362901"/>
                </a:cubicBezTo>
                <a:cubicBezTo>
                  <a:pt x="520477" y="474319"/>
                  <a:pt x="523659" y="585337"/>
                  <a:pt x="524058" y="696755"/>
                </a:cubicBezTo>
                <a:cubicBezTo>
                  <a:pt x="524853" y="898102"/>
                  <a:pt x="524059" y="1099845"/>
                  <a:pt x="523659" y="1301591"/>
                </a:cubicBezTo>
                <a:cubicBezTo>
                  <a:pt x="523659" y="1305173"/>
                  <a:pt x="522864" y="1308752"/>
                  <a:pt x="522466" y="1312334"/>
                </a:cubicBezTo>
                <a:cubicBezTo>
                  <a:pt x="518885" y="1292836"/>
                  <a:pt x="517690" y="1273736"/>
                  <a:pt x="513711" y="1255035"/>
                </a:cubicBezTo>
                <a:cubicBezTo>
                  <a:pt x="508540" y="1230761"/>
                  <a:pt x="502569" y="1206487"/>
                  <a:pt x="493816" y="1183011"/>
                </a:cubicBezTo>
                <a:cubicBezTo>
                  <a:pt x="479092" y="1143220"/>
                  <a:pt x="448452" y="1117751"/>
                  <a:pt x="410254" y="1102233"/>
                </a:cubicBezTo>
                <a:cubicBezTo>
                  <a:pt x="377624" y="1088703"/>
                  <a:pt x="350566" y="1068808"/>
                  <a:pt x="328678" y="1041352"/>
                </a:cubicBezTo>
                <a:cubicBezTo>
                  <a:pt x="327486" y="1040158"/>
                  <a:pt x="325894" y="1038965"/>
                  <a:pt x="322313" y="1036178"/>
                </a:cubicBezTo>
                <a:cubicBezTo>
                  <a:pt x="319528" y="1066422"/>
                  <a:pt x="317539" y="1094275"/>
                  <a:pt x="314355" y="1122130"/>
                </a:cubicBezTo>
                <a:close/>
                <a:moveTo>
                  <a:pt x="323109" y="824087"/>
                </a:moveTo>
                <a:cubicBezTo>
                  <a:pt x="320325" y="853534"/>
                  <a:pt x="317935" y="882583"/>
                  <a:pt x="315151" y="912028"/>
                </a:cubicBezTo>
                <a:cubicBezTo>
                  <a:pt x="308385" y="986440"/>
                  <a:pt x="334648" y="1042146"/>
                  <a:pt x="404681" y="1074377"/>
                </a:cubicBezTo>
                <a:cubicBezTo>
                  <a:pt x="414232" y="1079154"/>
                  <a:pt x="424179" y="1083530"/>
                  <a:pt x="432935" y="1089499"/>
                </a:cubicBezTo>
                <a:cubicBezTo>
                  <a:pt x="459596" y="1107802"/>
                  <a:pt x="485857" y="1126902"/>
                  <a:pt x="512518" y="1145605"/>
                </a:cubicBezTo>
                <a:cubicBezTo>
                  <a:pt x="514507" y="1147197"/>
                  <a:pt x="516497" y="1148790"/>
                  <a:pt x="519681" y="1151574"/>
                </a:cubicBezTo>
                <a:cubicBezTo>
                  <a:pt x="520078" y="1146799"/>
                  <a:pt x="520476" y="1143615"/>
                  <a:pt x="520875" y="1140831"/>
                </a:cubicBezTo>
                <a:cubicBezTo>
                  <a:pt x="524855" y="1087907"/>
                  <a:pt x="516896" y="1036577"/>
                  <a:pt x="501375" y="986039"/>
                </a:cubicBezTo>
                <a:cubicBezTo>
                  <a:pt x="492622" y="956594"/>
                  <a:pt x="477899" y="930331"/>
                  <a:pt x="452830" y="912425"/>
                </a:cubicBezTo>
                <a:cubicBezTo>
                  <a:pt x="436516" y="900885"/>
                  <a:pt x="419008" y="890540"/>
                  <a:pt x="400702" y="882583"/>
                </a:cubicBezTo>
                <a:cubicBezTo>
                  <a:pt x="376031" y="871838"/>
                  <a:pt x="355341" y="855922"/>
                  <a:pt x="337833" y="836026"/>
                </a:cubicBezTo>
                <a:cubicBezTo>
                  <a:pt x="333854" y="831648"/>
                  <a:pt x="330272" y="827669"/>
                  <a:pt x="326293" y="823292"/>
                </a:cubicBezTo>
                <a:cubicBezTo>
                  <a:pt x="325098" y="823690"/>
                  <a:pt x="323904" y="823689"/>
                  <a:pt x="323109" y="824087"/>
                </a:cubicBezTo>
                <a:close/>
                <a:moveTo>
                  <a:pt x="317488" y="678001"/>
                </a:moveTo>
                <a:cubicBezTo>
                  <a:pt x="315549" y="701329"/>
                  <a:pt x="314952" y="724209"/>
                  <a:pt x="317140" y="747289"/>
                </a:cubicBezTo>
                <a:cubicBezTo>
                  <a:pt x="321119" y="792652"/>
                  <a:pt x="343801" y="826076"/>
                  <a:pt x="382399" y="849156"/>
                </a:cubicBezTo>
                <a:cubicBezTo>
                  <a:pt x="398713" y="858706"/>
                  <a:pt x="416221" y="866266"/>
                  <a:pt x="431740" y="876612"/>
                </a:cubicBezTo>
                <a:cubicBezTo>
                  <a:pt x="459196" y="894520"/>
                  <a:pt x="485459" y="913618"/>
                  <a:pt x="512120" y="932321"/>
                </a:cubicBezTo>
                <a:cubicBezTo>
                  <a:pt x="514905" y="934310"/>
                  <a:pt x="517294" y="936697"/>
                  <a:pt x="521670" y="940279"/>
                </a:cubicBezTo>
                <a:cubicBezTo>
                  <a:pt x="522068" y="935504"/>
                  <a:pt x="522465" y="932718"/>
                  <a:pt x="522068" y="929139"/>
                </a:cubicBezTo>
                <a:cubicBezTo>
                  <a:pt x="524455" y="888949"/>
                  <a:pt x="520078" y="849155"/>
                  <a:pt x="512518" y="809364"/>
                </a:cubicBezTo>
                <a:cubicBezTo>
                  <a:pt x="499786" y="740127"/>
                  <a:pt x="463177" y="691979"/>
                  <a:pt x="396326" y="667705"/>
                </a:cubicBezTo>
                <a:cubicBezTo>
                  <a:pt x="371257" y="658552"/>
                  <a:pt x="352952" y="639852"/>
                  <a:pt x="335841" y="620352"/>
                </a:cubicBezTo>
                <a:cubicBezTo>
                  <a:pt x="332659" y="616772"/>
                  <a:pt x="330670" y="612794"/>
                  <a:pt x="325893" y="606027"/>
                </a:cubicBezTo>
                <a:cubicBezTo>
                  <a:pt x="322710" y="630898"/>
                  <a:pt x="319428" y="654673"/>
                  <a:pt x="317488" y="678001"/>
                </a:cubicBezTo>
                <a:close/>
                <a:moveTo>
                  <a:pt x="325496" y="401896"/>
                </a:moveTo>
                <a:cubicBezTo>
                  <a:pt x="322709" y="445669"/>
                  <a:pt x="317138" y="489040"/>
                  <a:pt x="317537" y="532812"/>
                </a:cubicBezTo>
                <a:cubicBezTo>
                  <a:pt x="317935" y="580960"/>
                  <a:pt x="343401" y="616375"/>
                  <a:pt x="384783" y="640250"/>
                </a:cubicBezTo>
                <a:cubicBezTo>
                  <a:pt x="401099" y="649401"/>
                  <a:pt x="418607" y="656961"/>
                  <a:pt x="434126" y="667309"/>
                </a:cubicBezTo>
                <a:cubicBezTo>
                  <a:pt x="460787" y="685215"/>
                  <a:pt x="486650" y="703917"/>
                  <a:pt x="512914" y="722618"/>
                </a:cubicBezTo>
                <a:cubicBezTo>
                  <a:pt x="515301" y="724210"/>
                  <a:pt x="517688" y="726200"/>
                  <a:pt x="521269" y="729383"/>
                </a:cubicBezTo>
                <a:cubicBezTo>
                  <a:pt x="522066" y="722618"/>
                  <a:pt x="522464" y="717447"/>
                  <a:pt x="522861" y="712273"/>
                </a:cubicBezTo>
                <a:cubicBezTo>
                  <a:pt x="525248" y="666114"/>
                  <a:pt x="518085" y="621548"/>
                  <a:pt x="506945" y="576981"/>
                </a:cubicBezTo>
                <a:cubicBezTo>
                  <a:pt x="493416" y="522864"/>
                  <a:pt x="461582" y="485859"/>
                  <a:pt x="411047" y="463972"/>
                </a:cubicBezTo>
                <a:cubicBezTo>
                  <a:pt x="405873" y="461584"/>
                  <a:pt x="400302" y="459197"/>
                  <a:pt x="395131" y="456811"/>
                </a:cubicBezTo>
                <a:cubicBezTo>
                  <a:pt x="366878" y="444474"/>
                  <a:pt x="345788" y="423781"/>
                  <a:pt x="327882" y="397918"/>
                </a:cubicBezTo>
                <a:cubicBezTo>
                  <a:pt x="327085" y="399510"/>
                  <a:pt x="325893" y="400702"/>
                  <a:pt x="325496" y="401896"/>
                </a:cubicBezTo>
                <a:close/>
                <a:moveTo>
                  <a:pt x="322312" y="190206"/>
                </a:moveTo>
                <a:cubicBezTo>
                  <a:pt x="318333" y="224825"/>
                  <a:pt x="314754" y="259046"/>
                  <a:pt x="314354" y="293265"/>
                </a:cubicBezTo>
                <a:cubicBezTo>
                  <a:pt x="313559" y="361708"/>
                  <a:pt x="344199" y="413041"/>
                  <a:pt x="405479" y="443281"/>
                </a:cubicBezTo>
                <a:cubicBezTo>
                  <a:pt x="448453" y="464768"/>
                  <a:pt x="486254" y="490634"/>
                  <a:pt x="512517" y="531619"/>
                </a:cubicBezTo>
                <a:cubicBezTo>
                  <a:pt x="514507" y="531221"/>
                  <a:pt x="516496" y="530824"/>
                  <a:pt x="518088" y="530424"/>
                </a:cubicBezTo>
                <a:cubicBezTo>
                  <a:pt x="516099" y="499784"/>
                  <a:pt x="515701" y="469146"/>
                  <a:pt x="511722" y="438904"/>
                </a:cubicBezTo>
                <a:cubicBezTo>
                  <a:pt x="500977" y="360911"/>
                  <a:pt x="468348" y="294857"/>
                  <a:pt x="399908" y="251088"/>
                </a:cubicBezTo>
                <a:cubicBezTo>
                  <a:pt x="372052" y="233578"/>
                  <a:pt x="344199" y="216866"/>
                  <a:pt x="322312" y="190206"/>
                </a:cubicBezTo>
                <a:close/>
                <a:moveTo>
                  <a:pt x="0" y="832445"/>
                </a:moveTo>
                <a:cubicBezTo>
                  <a:pt x="397" y="841996"/>
                  <a:pt x="3184" y="850351"/>
                  <a:pt x="6365" y="858309"/>
                </a:cubicBezTo>
                <a:cubicBezTo>
                  <a:pt x="107438" y="1118548"/>
                  <a:pt x="205324" y="1379584"/>
                  <a:pt x="288888" y="1646190"/>
                </a:cubicBezTo>
                <a:cubicBezTo>
                  <a:pt x="335842" y="1795011"/>
                  <a:pt x="370858" y="1946219"/>
                  <a:pt x="384387" y="2101806"/>
                </a:cubicBezTo>
                <a:cubicBezTo>
                  <a:pt x="387174" y="2135230"/>
                  <a:pt x="390356" y="2169055"/>
                  <a:pt x="393540" y="2206457"/>
                </a:cubicBezTo>
                <a:cubicBezTo>
                  <a:pt x="394734" y="2199695"/>
                  <a:pt x="395927" y="2196113"/>
                  <a:pt x="396327" y="2193326"/>
                </a:cubicBezTo>
                <a:cubicBezTo>
                  <a:pt x="399508" y="2150351"/>
                  <a:pt x="401895" y="2107775"/>
                  <a:pt x="405080" y="2064800"/>
                </a:cubicBezTo>
                <a:cubicBezTo>
                  <a:pt x="419006" y="1870615"/>
                  <a:pt x="391153" y="1682401"/>
                  <a:pt x="329078" y="1498561"/>
                </a:cubicBezTo>
                <a:cubicBezTo>
                  <a:pt x="263422" y="1303183"/>
                  <a:pt x="173889" y="1119345"/>
                  <a:pt x="68440" y="942669"/>
                </a:cubicBezTo>
                <a:cubicBezTo>
                  <a:pt x="46556" y="905662"/>
                  <a:pt x="23079" y="869054"/>
                  <a:pt x="0" y="832445"/>
                </a:cubicBezTo>
                <a:close/>
              </a:path>
            </a:pathLst>
          </a:custGeom>
          <a:solidFill>
            <a:schemeClr val="accent2"/>
          </a:solidFill>
          <a:ln w="1646" cap="flat">
            <a:noFill/>
            <a:prstDash val="solid"/>
            <a:miter/>
          </a:ln>
        </p:spPr>
        <p:txBody>
          <a:bodyPr wrap="square" rtlCol="0" anchor="ctr">
            <a:noAutofit/>
          </a:bodyPr>
          <a:lstStyle/>
          <a:p>
            <a:endParaRPr lang="en-US"/>
          </a:p>
        </p:txBody>
      </p:sp>
      <p:sp>
        <p:nvSpPr>
          <p:cNvPr id="46" name="Rectangle 45">
            <a:extLst>
              <a:ext uri="{FF2B5EF4-FFF2-40B4-BE49-F238E27FC236}">
                <a16:creationId xmlns:a16="http://schemas.microsoft.com/office/drawing/2014/main" id="{59346EED-5025-4DA2-BDDC-EE2B23172C7D}"/>
              </a:ext>
            </a:extLst>
          </p:cNvPr>
          <p:cNvSpPr/>
          <p:nvPr userDrawn="1"/>
        </p:nvSpPr>
        <p:spPr>
          <a:xfrm>
            <a:off x="0" y="6730423"/>
            <a:ext cx="12192000" cy="127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DD211F8-4DF3-4D97-B34D-3ACBC6707F61}"/>
              </a:ext>
            </a:extLst>
          </p:cNvPr>
          <p:cNvSpPr/>
          <p:nvPr userDrawn="1"/>
        </p:nvSpPr>
        <p:spPr>
          <a:xfrm>
            <a:off x="0" y="0"/>
            <a:ext cx="121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130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0F427D68-CA9C-4C85-BB53-D6EE499B4CE0}"/>
              </a:ext>
            </a:extLst>
          </p:cNvPr>
          <p:cNvSpPr/>
          <p:nvPr userDrawn="1"/>
        </p:nvSpPr>
        <p:spPr>
          <a:xfrm>
            <a:off x="4569021" y="0"/>
            <a:ext cx="5494734" cy="6838544"/>
          </a:xfrm>
          <a:custGeom>
            <a:avLst/>
            <a:gdLst>
              <a:gd name="connsiteX0" fmla="*/ 0 w 5494734"/>
              <a:gd name="connsiteY0" fmla="*/ 0 h 6838544"/>
              <a:gd name="connsiteX1" fmla="*/ 195688 w 5494734"/>
              <a:gd name="connsiteY1" fmla="*/ 0 h 6838544"/>
              <a:gd name="connsiteX2" fmla="*/ 397074 w 5494734"/>
              <a:gd name="connsiteY2" fmla="*/ 73733 h 6838544"/>
              <a:gd name="connsiteX3" fmla="*/ 2100327 w 5494734"/>
              <a:gd name="connsiteY3" fmla="*/ 979507 h 6838544"/>
              <a:gd name="connsiteX4" fmla="*/ 5481730 w 5494734"/>
              <a:gd name="connsiteY4" fmla="*/ 6661842 h 6838544"/>
              <a:gd name="connsiteX5" fmla="*/ 5494734 w 5494734"/>
              <a:gd name="connsiteY5" fmla="*/ 6838544 h 6838544"/>
              <a:gd name="connsiteX6" fmla="*/ 5409006 w 5494734"/>
              <a:gd name="connsiteY6" fmla="*/ 6838544 h 6838544"/>
              <a:gd name="connsiteX7" fmla="*/ 5398866 w 5494734"/>
              <a:gd name="connsiteY7" fmla="*/ 6700754 h 6838544"/>
              <a:gd name="connsiteX8" fmla="*/ 2017463 w 5494734"/>
              <a:gd name="connsiteY8" fmla="*/ 1018419 h 6838544"/>
              <a:gd name="connsiteX9" fmla="*/ 58805 w 5494734"/>
              <a:gd name="connsiteY9" fmla="*/ 19134 h 683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4734" h="6838544">
                <a:moveTo>
                  <a:pt x="0" y="0"/>
                </a:moveTo>
                <a:lnTo>
                  <a:pt x="195688" y="0"/>
                </a:lnTo>
                <a:lnTo>
                  <a:pt x="397074" y="73733"/>
                </a:lnTo>
                <a:cubicBezTo>
                  <a:pt x="990133" y="302385"/>
                  <a:pt x="1562361" y="604259"/>
                  <a:pt x="2100327" y="979507"/>
                </a:cubicBezTo>
                <a:cubicBezTo>
                  <a:pt x="4032610" y="2327340"/>
                  <a:pt x="5229207" y="4416964"/>
                  <a:pt x="5481730" y="6661842"/>
                </a:cubicBezTo>
                <a:lnTo>
                  <a:pt x="5494734" y="6838544"/>
                </a:lnTo>
                <a:lnTo>
                  <a:pt x="5409006" y="6838544"/>
                </a:lnTo>
                <a:lnTo>
                  <a:pt x="5398866" y="6700754"/>
                </a:lnTo>
                <a:cubicBezTo>
                  <a:pt x="5146343" y="4455876"/>
                  <a:pt x="3949746" y="2366252"/>
                  <a:pt x="2017463" y="1018419"/>
                </a:cubicBezTo>
                <a:cubicBezTo>
                  <a:pt x="1402645" y="589564"/>
                  <a:pt x="743076" y="256545"/>
                  <a:pt x="58805" y="1913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D755CD6-ADCF-4B8D-B844-ABDD1567CE93}"/>
              </a:ext>
            </a:extLst>
          </p:cNvPr>
          <p:cNvSpPr>
            <a:spLocks noGrp="1"/>
          </p:cNvSpPr>
          <p:nvPr>
            <p:ph type="pic" idx="13" hasCustomPrompt="1"/>
          </p:nvPr>
        </p:nvSpPr>
        <p:spPr>
          <a:xfrm>
            <a:off x="0" y="0"/>
            <a:ext cx="9873887" cy="6858000"/>
          </a:xfrm>
          <a:custGeom>
            <a:avLst/>
            <a:gdLst>
              <a:gd name="connsiteX0" fmla="*/ 0 w 9873887"/>
              <a:gd name="connsiteY0" fmla="*/ 0 h 6858000"/>
              <a:gd name="connsiteX1" fmla="*/ 4345371 w 9873887"/>
              <a:gd name="connsiteY1" fmla="*/ 0 h 6858000"/>
              <a:gd name="connsiteX2" fmla="*/ 4580886 w 9873887"/>
              <a:gd name="connsiteY2" fmla="*/ 76632 h 6858000"/>
              <a:gd name="connsiteX3" fmla="*/ 6517567 w 9873887"/>
              <a:gd name="connsiteY3" fmla="*/ 1064705 h 6858000"/>
              <a:gd name="connsiteX4" fmla="*/ 9861029 w 9873887"/>
              <a:gd name="connsiteY4" fmla="*/ 6683280 h 6858000"/>
              <a:gd name="connsiteX5" fmla="*/ 9873887 w 9873887"/>
              <a:gd name="connsiteY5" fmla="*/ 6858000 h 6858000"/>
              <a:gd name="connsiteX6" fmla="*/ 0 w 9873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887" h="6858000">
                <a:moveTo>
                  <a:pt x="0" y="0"/>
                </a:moveTo>
                <a:lnTo>
                  <a:pt x="4345371" y="0"/>
                </a:lnTo>
                <a:lnTo>
                  <a:pt x="4580886" y="76632"/>
                </a:lnTo>
                <a:cubicBezTo>
                  <a:pt x="5257479" y="311379"/>
                  <a:pt x="5909648" y="640662"/>
                  <a:pt x="6517567" y="1064705"/>
                </a:cubicBezTo>
                <a:cubicBezTo>
                  <a:pt x="8428169" y="2397414"/>
                  <a:pt x="9611339" y="4463591"/>
                  <a:pt x="9861029" y="6683280"/>
                </a:cubicBezTo>
                <a:lnTo>
                  <a:pt x="9873887" y="6858000"/>
                </a:lnTo>
                <a:lnTo>
                  <a:pt x="0" y="6858000"/>
                </a:lnTo>
                <a:close/>
              </a:path>
            </a:pathLst>
          </a:custGeom>
          <a:solidFill>
            <a:schemeClr val="bg1">
              <a:lumMod val="95000"/>
            </a:schemeClr>
          </a:solidFill>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0946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61B3885-1448-4392-B14C-921FDF071E80}"/>
              </a:ext>
            </a:extLst>
          </p:cNvPr>
          <p:cNvSpPr/>
          <p:nvPr userDrawn="1"/>
        </p:nvSpPr>
        <p:spPr>
          <a:xfrm>
            <a:off x="651165" y="618259"/>
            <a:ext cx="10889672" cy="49876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B3272A90-4CB3-400C-BC02-EE05C73C622B}"/>
              </a:ext>
            </a:extLst>
          </p:cNvPr>
          <p:cNvSpPr>
            <a:spLocks noGrp="1"/>
          </p:cNvSpPr>
          <p:nvPr>
            <p:ph type="pic" sz="quarter" idx="14" hasCustomPrompt="1"/>
          </p:nvPr>
        </p:nvSpPr>
        <p:spPr>
          <a:xfrm>
            <a:off x="1" y="2"/>
            <a:ext cx="7190531" cy="6857999"/>
          </a:xfrm>
          <a:custGeom>
            <a:avLst/>
            <a:gdLst>
              <a:gd name="connsiteX0" fmla="*/ 0 w 7190531"/>
              <a:gd name="connsiteY0" fmla="*/ 0 h 6857999"/>
              <a:gd name="connsiteX1" fmla="*/ 6164429 w 7190531"/>
              <a:gd name="connsiteY1" fmla="*/ 0 h 6857999"/>
              <a:gd name="connsiteX2" fmla="*/ 6476156 w 7190531"/>
              <a:gd name="connsiteY2" fmla="*/ 311727 h 6857999"/>
              <a:gd name="connsiteX3" fmla="*/ 6227252 w 7190531"/>
              <a:gd name="connsiteY3" fmla="*/ 617122 h 6857999"/>
              <a:gd name="connsiteX4" fmla="*/ 6164430 w 7190531"/>
              <a:gd name="connsiteY4" fmla="*/ 623455 h 6857999"/>
              <a:gd name="connsiteX5" fmla="*/ 6878804 w 7190531"/>
              <a:gd name="connsiteY5" fmla="*/ 623455 h 6857999"/>
              <a:gd name="connsiteX6" fmla="*/ 7190531 w 7190531"/>
              <a:gd name="connsiteY6" fmla="*/ 935182 h 6857999"/>
              <a:gd name="connsiteX7" fmla="*/ 6878804 w 7190531"/>
              <a:gd name="connsiteY7" fmla="*/ 1246909 h 6857999"/>
              <a:gd name="connsiteX8" fmla="*/ 6489146 w 7190531"/>
              <a:gd name="connsiteY8" fmla="*/ 1246909 h 6857999"/>
              <a:gd name="connsiteX9" fmla="*/ 6551968 w 7190531"/>
              <a:gd name="connsiteY9" fmla="*/ 1253242 h 6857999"/>
              <a:gd name="connsiteX10" fmla="*/ 6800872 w 7190531"/>
              <a:gd name="connsiteY10" fmla="*/ 1558637 h 6857999"/>
              <a:gd name="connsiteX11" fmla="*/ 6489145 w 7190531"/>
              <a:gd name="connsiteY11" fmla="*/ 1870364 h 6857999"/>
              <a:gd name="connsiteX12" fmla="*/ 5988154 w 7190531"/>
              <a:gd name="connsiteY12" fmla="*/ 1870364 h 6857999"/>
              <a:gd name="connsiteX13" fmla="*/ 6050977 w 7190531"/>
              <a:gd name="connsiteY13" fmla="*/ 1876697 h 6857999"/>
              <a:gd name="connsiteX14" fmla="*/ 6299881 w 7190531"/>
              <a:gd name="connsiteY14" fmla="*/ 2182091 h 6857999"/>
              <a:gd name="connsiteX15" fmla="*/ 5988153 w 7190531"/>
              <a:gd name="connsiteY15" fmla="*/ 2493818 h 6857999"/>
              <a:gd name="connsiteX16" fmla="*/ 6776748 w 7190531"/>
              <a:gd name="connsiteY16" fmla="*/ 2493818 h 6857999"/>
              <a:gd name="connsiteX17" fmla="*/ 7088475 w 7190531"/>
              <a:gd name="connsiteY17" fmla="*/ 2805545 h 6857999"/>
              <a:gd name="connsiteX18" fmla="*/ 6776748 w 7190531"/>
              <a:gd name="connsiteY18" fmla="*/ 3117272 h 6857999"/>
              <a:gd name="connsiteX19" fmla="*/ 4995449 w 7190531"/>
              <a:gd name="connsiteY19" fmla="*/ 3117272 h 6857999"/>
              <a:gd name="connsiteX20" fmla="*/ 5307176 w 7190531"/>
              <a:gd name="connsiteY20" fmla="*/ 3428999 h 6857999"/>
              <a:gd name="connsiteX21" fmla="*/ 4995449 w 7190531"/>
              <a:gd name="connsiteY21" fmla="*/ 3740726 h 6857999"/>
              <a:gd name="connsiteX22" fmla="*/ 5997428 w 7190531"/>
              <a:gd name="connsiteY22" fmla="*/ 3740726 h 6857999"/>
              <a:gd name="connsiteX23" fmla="*/ 6309155 w 7190531"/>
              <a:gd name="connsiteY23" fmla="*/ 4052454 h 6857999"/>
              <a:gd name="connsiteX24" fmla="*/ 5997428 w 7190531"/>
              <a:gd name="connsiteY24" fmla="*/ 4364181 h 6857999"/>
              <a:gd name="connsiteX25" fmla="*/ 6405641 w 7190531"/>
              <a:gd name="connsiteY25" fmla="*/ 4364181 h 6857999"/>
              <a:gd name="connsiteX26" fmla="*/ 6717369 w 7190531"/>
              <a:gd name="connsiteY26" fmla="*/ 4675908 h 6857999"/>
              <a:gd name="connsiteX27" fmla="*/ 6405641 w 7190531"/>
              <a:gd name="connsiteY27" fmla="*/ 4987636 h 6857999"/>
              <a:gd name="connsiteX28" fmla="*/ 5719098 w 7190531"/>
              <a:gd name="connsiteY28" fmla="*/ 4987636 h 6857999"/>
              <a:gd name="connsiteX29" fmla="*/ 6030826 w 7190531"/>
              <a:gd name="connsiteY29" fmla="*/ 5299363 h 6857999"/>
              <a:gd name="connsiteX30" fmla="*/ 5719098 w 7190531"/>
              <a:gd name="connsiteY30" fmla="*/ 5611090 h 6857999"/>
              <a:gd name="connsiteX31" fmla="*/ 4939779 w 7190531"/>
              <a:gd name="connsiteY31" fmla="*/ 5611090 h 6857999"/>
              <a:gd name="connsiteX32" fmla="*/ 5251506 w 7190531"/>
              <a:gd name="connsiteY32" fmla="*/ 5922817 h 6857999"/>
              <a:gd name="connsiteX33" fmla="*/ 4939779 w 7190531"/>
              <a:gd name="connsiteY33" fmla="*/ 6234545 h 6857999"/>
              <a:gd name="connsiteX34" fmla="*/ 5988147 w 7190531"/>
              <a:gd name="connsiteY34" fmla="*/ 6234545 h 6857999"/>
              <a:gd name="connsiteX35" fmla="*/ 6299874 w 7190531"/>
              <a:gd name="connsiteY35" fmla="*/ 6546272 h 6857999"/>
              <a:gd name="connsiteX36" fmla="*/ 5988147 w 7190531"/>
              <a:gd name="connsiteY36" fmla="*/ 6857999 h 6857999"/>
              <a:gd name="connsiteX37" fmla="*/ 0 w 7190531"/>
              <a:gd name="connsiteY3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90531" h="6857999">
                <a:moveTo>
                  <a:pt x="0" y="0"/>
                </a:moveTo>
                <a:lnTo>
                  <a:pt x="6164429" y="0"/>
                </a:lnTo>
                <a:cubicBezTo>
                  <a:pt x="6336591" y="0"/>
                  <a:pt x="6476156" y="139565"/>
                  <a:pt x="6476156" y="311727"/>
                </a:cubicBezTo>
                <a:cubicBezTo>
                  <a:pt x="6476156" y="462369"/>
                  <a:pt x="6369301" y="588054"/>
                  <a:pt x="6227252" y="617122"/>
                </a:cubicBezTo>
                <a:lnTo>
                  <a:pt x="6164430" y="623455"/>
                </a:lnTo>
                <a:lnTo>
                  <a:pt x="6878804" y="623455"/>
                </a:lnTo>
                <a:cubicBezTo>
                  <a:pt x="7050966" y="623455"/>
                  <a:pt x="7190531" y="763020"/>
                  <a:pt x="7190531" y="935182"/>
                </a:cubicBezTo>
                <a:cubicBezTo>
                  <a:pt x="7190531" y="1107344"/>
                  <a:pt x="7050966" y="1246909"/>
                  <a:pt x="6878804" y="1246909"/>
                </a:cubicBezTo>
                <a:lnTo>
                  <a:pt x="6489146" y="1246909"/>
                </a:lnTo>
                <a:lnTo>
                  <a:pt x="6551968" y="1253242"/>
                </a:lnTo>
                <a:cubicBezTo>
                  <a:pt x="6694017" y="1282309"/>
                  <a:pt x="6800872" y="1407995"/>
                  <a:pt x="6800872" y="1558637"/>
                </a:cubicBezTo>
                <a:cubicBezTo>
                  <a:pt x="6800872" y="1730799"/>
                  <a:pt x="6661307" y="1870364"/>
                  <a:pt x="6489145" y="1870364"/>
                </a:cubicBezTo>
                <a:lnTo>
                  <a:pt x="5988154" y="1870364"/>
                </a:lnTo>
                <a:lnTo>
                  <a:pt x="6050977" y="1876697"/>
                </a:lnTo>
                <a:cubicBezTo>
                  <a:pt x="6193026" y="1905764"/>
                  <a:pt x="6299881" y="2031449"/>
                  <a:pt x="6299881" y="2182091"/>
                </a:cubicBezTo>
                <a:cubicBezTo>
                  <a:pt x="6299881" y="2354253"/>
                  <a:pt x="6160315" y="2493818"/>
                  <a:pt x="5988153" y="2493818"/>
                </a:cubicBezTo>
                <a:lnTo>
                  <a:pt x="6776748" y="2493818"/>
                </a:lnTo>
                <a:cubicBezTo>
                  <a:pt x="6948910" y="2493818"/>
                  <a:pt x="7088475" y="2633383"/>
                  <a:pt x="7088475" y="2805545"/>
                </a:cubicBezTo>
                <a:cubicBezTo>
                  <a:pt x="7088475" y="2977707"/>
                  <a:pt x="6948910" y="3117272"/>
                  <a:pt x="6776748" y="3117272"/>
                </a:cubicBezTo>
                <a:lnTo>
                  <a:pt x="4995449" y="3117272"/>
                </a:lnTo>
                <a:cubicBezTo>
                  <a:pt x="5167611" y="3117272"/>
                  <a:pt x="5307176" y="3256837"/>
                  <a:pt x="5307176" y="3428999"/>
                </a:cubicBezTo>
                <a:cubicBezTo>
                  <a:pt x="5307176" y="3601161"/>
                  <a:pt x="5167611" y="3740726"/>
                  <a:pt x="4995449" y="3740726"/>
                </a:cubicBezTo>
                <a:lnTo>
                  <a:pt x="5997428" y="3740726"/>
                </a:lnTo>
                <a:cubicBezTo>
                  <a:pt x="6169590" y="3740726"/>
                  <a:pt x="6309155" y="3880292"/>
                  <a:pt x="6309155" y="4052454"/>
                </a:cubicBezTo>
                <a:cubicBezTo>
                  <a:pt x="6309155" y="4224616"/>
                  <a:pt x="6169590" y="4364181"/>
                  <a:pt x="5997428" y="4364181"/>
                </a:cubicBezTo>
                <a:lnTo>
                  <a:pt x="6405641" y="4364181"/>
                </a:lnTo>
                <a:cubicBezTo>
                  <a:pt x="6577803" y="4364181"/>
                  <a:pt x="6717369" y="4503746"/>
                  <a:pt x="6717369" y="4675908"/>
                </a:cubicBezTo>
                <a:cubicBezTo>
                  <a:pt x="6717369" y="4848070"/>
                  <a:pt x="6577803" y="4987636"/>
                  <a:pt x="6405641" y="4987636"/>
                </a:cubicBezTo>
                <a:lnTo>
                  <a:pt x="5719098" y="4987636"/>
                </a:lnTo>
                <a:cubicBezTo>
                  <a:pt x="5891260" y="4987636"/>
                  <a:pt x="6030826" y="5127201"/>
                  <a:pt x="6030826" y="5299363"/>
                </a:cubicBezTo>
                <a:cubicBezTo>
                  <a:pt x="6030826" y="5471525"/>
                  <a:pt x="5891260" y="5611090"/>
                  <a:pt x="5719098" y="5611090"/>
                </a:cubicBezTo>
                <a:lnTo>
                  <a:pt x="4939779" y="5611090"/>
                </a:lnTo>
                <a:cubicBezTo>
                  <a:pt x="5111941" y="5611090"/>
                  <a:pt x="5251506" y="5750655"/>
                  <a:pt x="5251506" y="5922817"/>
                </a:cubicBezTo>
                <a:cubicBezTo>
                  <a:pt x="5251506" y="6094979"/>
                  <a:pt x="5111941" y="6234545"/>
                  <a:pt x="4939779" y="6234545"/>
                </a:cubicBezTo>
                <a:lnTo>
                  <a:pt x="5988147" y="6234545"/>
                </a:lnTo>
                <a:cubicBezTo>
                  <a:pt x="6160309" y="6234545"/>
                  <a:pt x="6299874" y="6374110"/>
                  <a:pt x="6299874" y="6546272"/>
                </a:cubicBezTo>
                <a:cubicBezTo>
                  <a:pt x="6299874" y="6718434"/>
                  <a:pt x="6160309" y="6857999"/>
                  <a:pt x="5988147" y="6857999"/>
                </a:cubicBezTo>
                <a:lnTo>
                  <a:pt x="0" y="6857999"/>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1493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05523" y="1523993"/>
            <a:ext cx="2769493" cy="4508089"/>
          </a:xfrm>
          <a:prstGeom prst="rect">
            <a:avLst/>
          </a:prstGeom>
          <a:solidFill>
            <a:schemeClr val="bg1">
              <a:lumMod val="95000"/>
            </a:schemeClr>
          </a:solidFill>
          <a:ln w="19050">
            <a:noFill/>
          </a:ln>
        </p:spPr>
        <p:txBody>
          <a:bodyPr anchor="ct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
        <p:nvSpPr>
          <p:cNvPr id="5" name="Text Placeholder 9">
            <a:extLst>
              <a:ext uri="{FF2B5EF4-FFF2-40B4-BE49-F238E27FC236}">
                <a16:creationId xmlns:a16="http://schemas.microsoft.com/office/drawing/2014/main" id="{97FBA5D5-9D26-4145-9A6D-E1B8D15079D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8" name="Group 27">
            <a:extLst>
              <a:ext uri="{FF2B5EF4-FFF2-40B4-BE49-F238E27FC236}">
                <a16:creationId xmlns:a16="http://schemas.microsoft.com/office/drawing/2014/main" id="{F993DBB3-83A4-48ED-A030-276D3FA6129F}"/>
              </a:ext>
            </a:extLst>
          </p:cNvPr>
          <p:cNvGrpSpPr/>
          <p:nvPr userDrawn="1"/>
        </p:nvGrpSpPr>
        <p:grpSpPr>
          <a:xfrm>
            <a:off x="5655129" y="211061"/>
            <a:ext cx="881742" cy="137160"/>
            <a:chOff x="5215346" y="150098"/>
            <a:chExt cx="881742" cy="137160"/>
          </a:xfrm>
        </p:grpSpPr>
        <p:sp>
          <p:nvSpPr>
            <p:cNvPr id="3" name="Rectangle 2">
              <a:extLst>
                <a:ext uri="{FF2B5EF4-FFF2-40B4-BE49-F238E27FC236}">
                  <a16:creationId xmlns:a16="http://schemas.microsoft.com/office/drawing/2014/main" id="{704EBD44-378C-4ED7-A818-05C3DBEE9400}"/>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A9D33B7-FAEA-4352-9EA8-17DA8710633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D3A1CC-1999-4F2B-9477-2B2D5FF6BE5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3D1F40-4DCC-4CB8-A055-86BC7F104D0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9292C63-2447-4D31-B7AA-770A911B0F6D}"/>
              </a:ext>
            </a:extLst>
          </p:cNvPr>
          <p:cNvGrpSpPr/>
          <p:nvPr userDrawn="1"/>
        </p:nvGrpSpPr>
        <p:grpSpPr>
          <a:xfrm>
            <a:off x="5655129" y="6509779"/>
            <a:ext cx="881742" cy="137160"/>
            <a:chOff x="5215346" y="150098"/>
            <a:chExt cx="881742" cy="137160"/>
          </a:xfrm>
        </p:grpSpPr>
        <p:sp>
          <p:nvSpPr>
            <p:cNvPr id="30" name="Rectangle 29">
              <a:extLst>
                <a:ext uri="{FF2B5EF4-FFF2-40B4-BE49-F238E27FC236}">
                  <a16:creationId xmlns:a16="http://schemas.microsoft.com/office/drawing/2014/main" id="{06DA6094-5954-4FAD-AF32-184A1FAD81B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27C7114-8C9E-48DD-8146-64981AFC10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51F7EC-FADE-48DE-98C8-988120E44352}"/>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18B9AF-99B8-4E36-980C-9A098120F27B}"/>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1556012"/>
      </p:ext>
    </p:extLst>
  </p:cSld>
  <p:clrMapOvr>
    <a:masterClrMapping/>
  </p:clrMapOvr>
  <p:extLst>
    <p:ext uri="{DCECCB84-F9BA-43D5-87BE-67443E8EF086}">
      <p15:sldGuideLst xmlns:p15="http://schemas.microsoft.com/office/powerpoint/2012/main">
        <p15:guide id="1" orient="horz" pos="2376">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5BBC227-AF4F-4A86-8578-E4ED64CD1957}"/>
              </a:ext>
            </a:extLst>
          </p:cNvPr>
          <p:cNvGrpSpPr/>
          <p:nvPr userDrawn="1"/>
        </p:nvGrpSpPr>
        <p:grpSpPr>
          <a:xfrm>
            <a:off x="8908663" y="1442569"/>
            <a:ext cx="2607090" cy="4865936"/>
            <a:chOff x="3501573" y="3178068"/>
            <a:chExt cx="1340594" cy="2737840"/>
          </a:xfrm>
        </p:grpSpPr>
        <p:sp>
          <p:nvSpPr>
            <p:cNvPr id="29" name="Freeform: Shape 28">
              <a:extLst>
                <a:ext uri="{FF2B5EF4-FFF2-40B4-BE49-F238E27FC236}">
                  <a16:creationId xmlns:a16="http://schemas.microsoft.com/office/drawing/2014/main" id="{F75DA36E-DC6D-4420-8B91-D6BEC1BF25A4}"/>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C33EBDE-2F8C-4AD2-9A7D-001C344CA9D9}"/>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14FD0E-92B3-4762-8272-5D637A10AE3D}"/>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96C806-CE75-40EE-95C9-74ECEFA302A5}"/>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3200AA0-359B-491A-BC96-83532301F9FD}"/>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0607C34-9BB1-4319-8C5C-A85A2060C081}"/>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35" name="Group 34">
              <a:extLst>
                <a:ext uri="{FF2B5EF4-FFF2-40B4-BE49-F238E27FC236}">
                  <a16:creationId xmlns:a16="http://schemas.microsoft.com/office/drawing/2014/main" id="{3A4272D2-6D45-44EC-BD11-8A4BE0307902}"/>
                </a:ext>
              </a:extLst>
            </p:cNvPr>
            <p:cNvGrpSpPr/>
            <p:nvPr/>
          </p:nvGrpSpPr>
          <p:grpSpPr>
            <a:xfrm>
              <a:off x="4092761" y="5635852"/>
              <a:ext cx="164520" cy="173080"/>
              <a:chOff x="6772303" y="6038214"/>
              <a:chExt cx="140650" cy="147968"/>
            </a:xfrm>
          </p:grpSpPr>
          <p:sp>
            <p:nvSpPr>
              <p:cNvPr id="39" name="Oval 38">
                <a:extLst>
                  <a:ext uri="{FF2B5EF4-FFF2-40B4-BE49-F238E27FC236}">
                    <a16:creationId xmlns:a16="http://schemas.microsoft.com/office/drawing/2014/main" id="{D0FA399A-BC28-4D32-A78A-FC8261C5E8D7}"/>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326BD3C-38F7-43C5-B35E-1713A79B33FA}"/>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Freeform: Shape 35">
              <a:extLst>
                <a:ext uri="{FF2B5EF4-FFF2-40B4-BE49-F238E27FC236}">
                  <a16:creationId xmlns:a16="http://schemas.microsoft.com/office/drawing/2014/main" id="{DF5678D1-55F9-46E9-AFA9-40C9D18F004A}"/>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7" name="Rectangle: Rounded Corners 36">
              <a:extLst>
                <a:ext uri="{FF2B5EF4-FFF2-40B4-BE49-F238E27FC236}">
                  <a16:creationId xmlns:a16="http://schemas.microsoft.com/office/drawing/2014/main" id="{FE5E5DBE-1E61-4D5D-A617-4CCA9F21FBDD}"/>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2924DE-DF35-4A81-AF44-7B792090892B}"/>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9">
            <a:extLst>
              <a:ext uri="{FF2B5EF4-FFF2-40B4-BE49-F238E27FC236}">
                <a16:creationId xmlns:a16="http://schemas.microsoft.com/office/drawing/2014/main" id="{6407270D-F30C-4E59-9885-1E887CCE4CD2}"/>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5" name="Group 4">
            <a:extLst>
              <a:ext uri="{FF2B5EF4-FFF2-40B4-BE49-F238E27FC236}">
                <a16:creationId xmlns:a16="http://schemas.microsoft.com/office/drawing/2014/main" id="{569A4DC7-F11A-4541-A572-7A34738C1B1F}"/>
              </a:ext>
            </a:extLst>
          </p:cNvPr>
          <p:cNvGrpSpPr/>
          <p:nvPr userDrawn="1"/>
        </p:nvGrpSpPr>
        <p:grpSpPr>
          <a:xfrm>
            <a:off x="5655129" y="211061"/>
            <a:ext cx="881742" cy="137160"/>
            <a:chOff x="5215346" y="150098"/>
            <a:chExt cx="881742" cy="137160"/>
          </a:xfrm>
        </p:grpSpPr>
        <p:sp>
          <p:nvSpPr>
            <p:cNvPr id="6" name="Rectangle 5">
              <a:extLst>
                <a:ext uri="{FF2B5EF4-FFF2-40B4-BE49-F238E27FC236}">
                  <a16:creationId xmlns:a16="http://schemas.microsoft.com/office/drawing/2014/main" id="{DF96DEA2-6335-4441-A09A-752E3B0015FB}"/>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43DA0B-E07D-4E09-AE22-3469EAEAA8EE}"/>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571AC3-3CCE-45CA-9497-D1A2E9AFDB58}"/>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8D4E70-D86A-445E-A33A-B73125D722E2}"/>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687AA03-5328-44D4-8731-2D09AD5AA3B5}"/>
              </a:ext>
            </a:extLst>
          </p:cNvPr>
          <p:cNvGrpSpPr/>
          <p:nvPr userDrawn="1"/>
        </p:nvGrpSpPr>
        <p:grpSpPr>
          <a:xfrm>
            <a:off x="5655129" y="6509779"/>
            <a:ext cx="881742" cy="137160"/>
            <a:chOff x="5215346" y="150098"/>
            <a:chExt cx="881742" cy="137160"/>
          </a:xfrm>
        </p:grpSpPr>
        <p:sp>
          <p:nvSpPr>
            <p:cNvPr id="11" name="Rectangle 10">
              <a:extLst>
                <a:ext uri="{FF2B5EF4-FFF2-40B4-BE49-F238E27FC236}">
                  <a16:creationId xmlns:a16="http://schemas.microsoft.com/office/drawing/2014/main" id="{71E2F231-94D5-4DA1-B177-CD8A7088D1F9}"/>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71F45D-FE25-4FFD-8A01-ACAD85E5EB2B}"/>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31872-8762-44D6-9338-C60692946BA5}"/>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4B4439-FC9B-44DC-A628-E4D77E081443}"/>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175736" y="2152874"/>
            <a:ext cx="2168682" cy="3501244"/>
          </a:xfrm>
          <a:prstGeom prst="rect">
            <a:avLst/>
          </a:prstGeom>
          <a:solidFill>
            <a:schemeClr val="bg1">
              <a:lumMod val="95000"/>
            </a:schemeClr>
          </a:solidFill>
          <a:ln w="19050">
            <a:no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3103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Image slide layout">
    <p:bg>
      <p:bgPr>
        <a:solidFill>
          <a:schemeClr val="bg1"/>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4D14B1E-79D5-4F7D-AEB4-4F537918FBAB}"/>
              </a:ext>
            </a:extLst>
          </p:cNvPr>
          <p:cNvSpPr/>
          <p:nvPr userDrawn="1"/>
        </p:nvSpPr>
        <p:spPr>
          <a:xfrm rot="5400000">
            <a:off x="795337" y="-795340"/>
            <a:ext cx="6257926" cy="7848605"/>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id="{A96BD7FA-E93A-4CE9-A7A1-0EC236E0A2FF}"/>
              </a:ext>
            </a:extLst>
          </p:cNvPr>
          <p:cNvSpPr>
            <a:spLocks noGrp="1"/>
          </p:cNvSpPr>
          <p:nvPr>
            <p:ph type="pic" sz="quarter" idx="10" hasCustomPrompt="1"/>
          </p:nvPr>
        </p:nvSpPr>
        <p:spPr>
          <a:xfrm>
            <a:off x="640914" y="600074"/>
            <a:ext cx="4052172" cy="5657852"/>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145CBDFE-5F17-4329-876B-8EC9C2A40CEA}"/>
              </a:ext>
            </a:extLst>
          </p:cNvPr>
          <p:cNvSpPr>
            <a:spLocks noGrp="1"/>
          </p:cNvSpPr>
          <p:nvPr>
            <p:ph type="pic" sz="quarter" idx="11" hasCustomPrompt="1"/>
          </p:nvPr>
        </p:nvSpPr>
        <p:spPr>
          <a:xfrm>
            <a:off x="5175044" y="222886"/>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06B5A04-F323-4B06-B374-0EFFB99917B5}"/>
              </a:ext>
            </a:extLst>
          </p:cNvPr>
          <p:cNvSpPr>
            <a:spLocks noGrp="1"/>
          </p:cNvSpPr>
          <p:nvPr>
            <p:ph type="pic" sz="quarter" idx="12" hasCustomPrompt="1"/>
          </p:nvPr>
        </p:nvSpPr>
        <p:spPr>
          <a:xfrm>
            <a:off x="5175044" y="3624742"/>
            <a:ext cx="2286000" cy="3017520"/>
          </a:xfrm>
          <a:prstGeom prst="rect">
            <a:avLst/>
          </a:prstGeom>
          <a:solidFill>
            <a:schemeClr val="bg1">
              <a:lumMod val="95000"/>
            </a:schemeClr>
          </a:solidFill>
          <a:ln w="76200">
            <a:solidFill>
              <a:schemeClr val="bg1"/>
            </a:solidFill>
          </a:ln>
          <a:effectLst>
            <a:outerShdw blurRad="50800" dist="38100" dir="2700000" algn="tl" rotWithShape="0">
              <a:prstClr val="black">
                <a:alpha val="40000"/>
              </a:prstClr>
            </a:outerShdw>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88871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7F3233-410E-4BE2-80B8-54927C5A8F92}"/>
              </a:ext>
            </a:extLst>
          </p:cNvPr>
          <p:cNvSpPr>
            <a:spLocks noGrp="1"/>
          </p:cNvSpPr>
          <p:nvPr>
            <p:ph type="pic" idx="13" hasCustomPrompt="1"/>
          </p:nvPr>
        </p:nvSpPr>
        <p:spPr>
          <a:xfrm>
            <a:off x="600075" y="0"/>
            <a:ext cx="2552699" cy="3705225"/>
          </a:xfrm>
          <a:prstGeom prst="rect">
            <a:avLst/>
          </a:prstGeom>
          <a:solidFill>
            <a:schemeClr val="bg1">
              <a:lumMod val="95000"/>
            </a:schemeClr>
          </a:solidFill>
        </p:spPr>
        <p:txBody>
          <a:bodyPr anchor="ct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676B55AB-35EA-4733-989A-F2DF60FA020B}"/>
              </a:ext>
            </a:extLst>
          </p:cNvPr>
          <p:cNvSpPr>
            <a:spLocks noGrp="1"/>
          </p:cNvSpPr>
          <p:nvPr>
            <p:ph type="pic" idx="14" hasCustomPrompt="1"/>
          </p:nvPr>
        </p:nvSpPr>
        <p:spPr>
          <a:xfrm>
            <a:off x="600075" y="4610101"/>
            <a:ext cx="2552699" cy="2247900"/>
          </a:xfrm>
          <a:prstGeom prst="rect">
            <a:avLst/>
          </a:prstGeom>
          <a:solidFill>
            <a:schemeClr val="bg1">
              <a:lumMod val="95000"/>
            </a:schemeClr>
          </a:solidFill>
        </p:spPr>
        <p:txBody>
          <a:bodyPr anchor="ct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id="{2FC571E0-4A2E-4B70-9758-0D2115D01CE2}"/>
              </a:ext>
            </a:extLst>
          </p:cNvPr>
          <p:cNvSpPr>
            <a:spLocks noGrp="1"/>
          </p:cNvSpPr>
          <p:nvPr>
            <p:ph type="pic" idx="15" hasCustomPrompt="1"/>
          </p:nvPr>
        </p:nvSpPr>
        <p:spPr>
          <a:xfrm>
            <a:off x="3538537" y="3152775"/>
            <a:ext cx="2552699" cy="3705225"/>
          </a:xfrm>
          <a:prstGeom prst="rect">
            <a:avLst/>
          </a:prstGeom>
          <a:solidFill>
            <a:schemeClr val="bg1">
              <a:lumMod val="95000"/>
            </a:schemeClr>
          </a:solidFill>
        </p:spPr>
        <p:txBody>
          <a:bodyPr anchor="ct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79D65CC2-65E9-4ACE-BB27-B844F37A9EDB}"/>
              </a:ext>
            </a:extLst>
          </p:cNvPr>
          <p:cNvSpPr>
            <a:spLocks noGrp="1"/>
          </p:cNvSpPr>
          <p:nvPr>
            <p:ph type="pic" idx="16" hasCustomPrompt="1"/>
          </p:nvPr>
        </p:nvSpPr>
        <p:spPr>
          <a:xfrm>
            <a:off x="6477000" y="542925"/>
            <a:ext cx="5114925" cy="3705225"/>
          </a:xfrm>
          <a:prstGeom prst="rect">
            <a:avLst/>
          </a:prstGeom>
          <a:solidFill>
            <a:schemeClr val="bg1">
              <a:lumMod val="95000"/>
            </a:schemeClr>
          </a:solidFill>
        </p:spPr>
        <p:txBody>
          <a:bodyPr anchor="ct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719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09751" y="406400"/>
            <a:ext cx="4186767" cy="307777"/>
          </a:xfrm>
        </p:spPr>
        <p:txBody>
          <a:bodyPr/>
          <a:lstStyle>
            <a:lvl1pPr>
              <a:defRPr sz="2000" b="1" i="0">
                <a:solidFill>
                  <a:schemeClr val="tx1"/>
                </a:solidFill>
                <a:latin typeface="Calibri"/>
                <a:cs typeface="Calibri"/>
              </a:defRPr>
            </a:lvl1pPr>
          </a:lstStyle>
          <a:p>
            <a:r>
              <a:rPr lang="en-US"/>
              <a:t>Click to edit Master title style</a:t>
            </a:r>
            <a:endParaRPr/>
          </a:p>
        </p:txBody>
      </p:sp>
      <p:sp>
        <p:nvSpPr>
          <p:cNvPr id="3" name="Holder 3"/>
          <p:cNvSpPr>
            <a:spLocks noGrp="1"/>
          </p:cNvSpPr>
          <p:nvPr>
            <p:ph type="body" idx="1"/>
          </p:nvPr>
        </p:nvSpPr>
        <p:spPr/>
        <p:txBody>
          <a:bodyPr/>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10"/>
          </p:nvPr>
        </p:nvSpPr>
        <p:spPr/>
        <p:txBody>
          <a:bodyPr/>
          <a:lstStyle>
            <a:lvl1pPr fontAlgn="auto">
              <a:spcBef>
                <a:spcPts val="0"/>
              </a:spcBef>
              <a:spcAft>
                <a:spcPts val="0"/>
              </a:spcAft>
              <a:defRPr/>
            </a:lvl1pPr>
          </a:lstStyle>
          <a:p>
            <a:pPr>
              <a:defRPr/>
            </a:pPr>
            <a:endParaRPr lang="id-ID" altLang="id-ID"/>
          </a:p>
        </p:txBody>
      </p:sp>
      <p:sp>
        <p:nvSpPr>
          <p:cNvPr id="5" name="Holder 5"/>
          <p:cNvSpPr>
            <a:spLocks noGrp="1"/>
          </p:cNvSpPr>
          <p:nvPr>
            <p:ph type="dt" sz="half" idx="11"/>
          </p:nvPr>
        </p:nvSpPr>
        <p:spPr/>
        <p:txBody>
          <a:bodyPr/>
          <a:lstStyle>
            <a:lvl1pPr fontAlgn="auto">
              <a:spcBef>
                <a:spcPts val="0"/>
              </a:spcBef>
              <a:spcAft>
                <a:spcPts val="0"/>
              </a:spcAft>
              <a:defRPr/>
            </a:lvl1pPr>
          </a:lstStyle>
          <a:p>
            <a:pPr>
              <a:defRPr/>
            </a:pPr>
            <a:fld id="{485E59A6-0174-454A-B40E-059ECEAA745B}" type="datetimeFigureOut">
              <a:rPr lang="id-ID" altLang="id-ID"/>
              <a:pPr>
                <a:defRPr/>
              </a:pPr>
              <a:t>13/09/2021</a:t>
            </a:fld>
            <a:endParaRPr lang="id-ID" altLang="id-ID"/>
          </a:p>
        </p:txBody>
      </p:sp>
      <p:sp>
        <p:nvSpPr>
          <p:cNvPr id="6" name="Holder 6"/>
          <p:cNvSpPr>
            <a:spLocks noGrp="1"/>
          </p:cNvSpPr>
          <p:nvPr>
            <p:ph type="sldNum" sz="quarter" idx="12"/>
          </p:nvPr>
        </p:nvSpPr>
        <p:spPr/>
        <p:txBody>
          <a:bodyPr/>
          <a:lstStyle>
            <a:lvl1pPr>
              <a:defRPr/>
            </a:lvl1pPr>
          </a:lstStyle>
          <a:p>
            <a:pPr>
              <a:defRPr/>
            </a:pPr>
            <a:fld id="{254F1FCD-ED38-4B45-B9F1-9A6A55034BB0}" type="slidenum">
              <a:rPr lang="id-ID" altLang="id-ID"/>
              <a:pPr>
                <a:defRPr/>
              </a:pPr>
              <a:t>‹#›</a:t>
            </a:fld>
            <a:endParaRPr lang="id-ID" altLang="id-ID"/>
          </a:p>
        </p:txBody>
      </p:sp>
    </p:spTree>
    <p:extLst>
      <p:ext uri="{BB962C8B-B14F-4D97-AF65-F5344CB8AC3E}">
        <p14:creationId xmlns:p14="http://schemas.microsoft.com/office/powerpoint/2010/main" val="223009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888D31-20D4-4261-812C-1F09979416F4}"/>
              </a:ext>
            </a:extLst>
          </p:cNvPr>
          <p:cNvSpPr>
            <a:spLocks noGrp="1"/>
          </p:cNvSpPr>
          <p:nvPr>
            <p:ph type="pic" idx="13" hasCustomPrompt="1"/>
          </p:nvPr>
        </p:nvSpPr>
        <p:spPr>
          <a:xfrm>
            <a:off x="4253102" y="104750"/>
            <a:ext cx="7586906" cy="6325714"/>
          </a:xfrm>
          <a:custGeom>
            <a:avLst/>
            <a:gdLst>
              <a:gd name="connsiteX0" fmla="*/ 7320413 w 7586906"/>
              <a:gd name="connsiteY0" fmla="*/ 3760437 h 6325714"/>
              <a:gd name="connsiteX1" fmla="*/ 7318253 w 7586906"/>
              <a:gd name="connsiteY1" fmla="*/ 3766264 h 6325714"/>
              <a:gd name="connsiteX2" fmla="*/ 7321102 w 7586906"/>
              <a:gd name="connsiteY2" fmla="*/ 3765647 h 6325714"/>
              <a:gd name="connsiteX3" fmla="*/ 7320413 w 7586906"/>
              <a:gd name="connsiteY3" fmla="*/ 3760437 h 6325714"/>
              <a:gd name="connsiteX4" fmla="*/ 7445403 w 7586906"/>
              <a:gd name="connsiteY4" fmla="*/ 3428271 h 6325714"/>
              <a:gd name="connsiteX5" fmla="*/ 7438767 w 7586906"/>
              <a:gd name="connsiteY5" fmla="*/ 3433426 h 6325714"/>
              <a:gd name="connsiteX6" fmla="*/ 7438872 w 7586906"/>
              <a:gd name="connsiteY6" fmla="*/ 3433083 h 6325714"/>
              <a:gd name="connsiteX7" fmla="*/ 7444388 w 7586906"/>
              <a:gd name="connsiteY7" fmla="*/ 3428938 h 6325714"/>
              <a:gd name="connsiteX8" fmla="*/ 7445403 w 7586906"/>
              <a:gd name="connsiteY8" fmla="*/ 3428271 h 6325714"/>
              <a:gd name="connsiteX9" fmla="*/ 7083083 w 7586906"/>
              <a:gd name="connsiteY9" fmla="*/ 3403159 h 6325714"/>
              <a:gd name="connsiteX10" fmla="*/ 7078476 w 7586906"/>
              <a:gd name="connsiteY10" fmla="*/ 3403309 h 6325714"/>
              <a:gd name="connsiteX11" fmla="*/ 7080901 w 7586906"/>
              <a:gd name="connsiteY11" fmla="*/ 3405323 h 6325714"/>
              <a:gd name="connsiteX12" fmla="*/ 7083083 w 7586906"/>
              <a:gd name="connsiteY12" fmla="*/ 3403159 h 6325714"/>
              <a:gd name="connsiteX13" fmla="*/ 7272181 w 7586906"/>
              <a:gd name="connsiteY13" fmla="*/ 3052385 h 6325714"/>
              <a:gd name="connsiteX14" fmla="*/ 7270689 w 7586906"/>
              <a:gd name="connsiteY14" fmla="*/ 3053029 h 6325714"/>
              <a:gd name="connsiteX15" fmla="*/ 7270689 w 7586906"/>
              <a:gd name="connsiteY15" fmla="*/ 3053029 h 6325714"/>
              <a:gd name="connsiteX16" fmla="*/ 6580020 w 7586906"/>
              <a:gd name="connsiteY16" fmla="*/ 1466528 h 6325714"/>
              <a:gd name="connsiteX17" fmla="*/ 6578494 w 7586906"/>
              <a:gd name="connsiteY17" fmla="*/ 1468410 h 6325714"/>
              <a:gd name="connsiteX18" fmla="*/ 6579022 w 7586906"/>
              <a:gd name="connsiteY18" fmla="*/ 1467611 h 6325714"/>
              <a:gd name="connsiteX19" fmla="*/ 5998520 w 7586906"/>
              <a:gd name="connsiteY19" fmla="*/ 1134603 h 6325714"/>
              <a:gd name="connsiteX20" fmla="*/ 6001602 w 7586906"/>
              <a:gd name="connsiteY20" fmla="*/ 1136334 h 6325714"/>
              <a:gd name="connsiteX21" fmla="*/ 5998520 w 7586906"/>
              <a:gd name="connsiteY21" fmla="*/ 1134603 h 6325714"/>
              <a:gd name="connsiteX22" fmla="*/ 5277369 w 7586906"/>
              <a:gd name="connsiteY22" fmla="*/ 373923 h 6325714"/>
              <a:gd name="connsiteX23" fmla="*/ 5273651 w 7586906"/>
              <a:gd name="connsiteY23" fmla="*/ 376137 h 6325714"/>
              <a:gd name="connsiteX24" fmla="*/ 5273439 w 7586906"/>
              <a:gd name="connsiteY24" fmla="*/ 377452 h 6325714"/>
              <a:gd name="connsiteX25" fmla="*/ 5275854 w 7586906"/>
              <a:gd name="connsiteY25" fmla="*/ 377634 h 6325714"/>
              <a:gd name="connsiteX26" fmla="*/ 5277369 w 7586906"/>
              <a:gd name="connsiteY26" fmla="*/ 373923 h 6325714"/>
              <a:gd name="connsiteX27" fmla="*/ 5498520 w 7586906"/>
              <a:gd name="connsiteY27" fmla="*/ 63185 h 6325714"/>
              <a:gd name="connsiteX28" fmla="*/ 5497874 w 7586906"/>
              <a:gd name="connsiteY28" fmla="*/ 65299 h 6325714"/>
              <a:gd name="connsiteX29" fmla="*/ 5497972 w 7586906"/>
              <a:gd name="connsiteY29" fmla="*/ 64691 h 6325714"/>
              <a:gd name="connsiteX30" fmla="*/ 5820454 w 7586906"/>
              <a:gd name="connsiteY30" fmla="*/ 49252 h 6325714"/>
              <a:gd name="connsiteX31" fmla="*/ 5818179 w 7586906"/>
              <a:gd name="connsiteY31" fmla="*/ 49620 h 6325714"/>
              <a:gd name="connsiteX32" fmla="*/ 5820189 w 7586906"/>
              <a:gd name="connsiteY32" fmla="*/ 49281 h 6325714"/>
              <a:gd name="connsiteX33" fmla="*/ 5807083 w 7586906"/>
              <a:gd name="connsiteY33" fmla="*/ 168 h 6325714"/>
              <a:gd name="connsiteX34" fmla="*/ 5810223 w 7586906"/>
              <a:gd name="connsiteY34" fmla="*/ 2257 h 6325714"/>
              <a:gd name="connsiteX35" fmla="*/ 5857115 w 7586906"/>
              <a:gd name="connsiteY35" fmla="*/ 27941 h 6325714"/>
              <a:gd name="connsiteX36" fmla="*/ 5841226 w 7586906"/>
              <a:gd name="connsiteY36" fmla="*/ 45729 h 6325714"/>
              <a:gd name="connsiteX37" fmla="*/ 5820189 w 7586906"/>
              <a:gd name="connsiteY37" fmla="*/ 49281 h 6325714"/>
              <a:gd name="connsiteX38" fmla="*/ 5816643 w 7586906"/>
              <a:gd name="connsiteY38" fmla="*/ 49671 h 6325714"/>
              <a:gd name="connsiteX39" fmla="*/ 5766099 w 7586906"/>
              <a:gd name="connsiteY39" fmla="*/ 75130 h 6325714"/>
              <a:gd name="connsiteX40" fmla="*/ 5765007 w 7586906"/>
              <a:gd name="connsiteY40" fmla="*/ 76212 h 6325714"/>
              <a:gd name="connsiteX41" fmla="*/ 5729366 w 7586906"/>
              <a:gd name="connsiteY41" fmla="*/ 98307 h 6325714"/>
              <a:gd name="connsiteX42" fmla="*/ 5733804 w 7586906"/>
              <a:gd name="connsiteY42" fmla="*/ 106797 h 6325714"/>
              <a:gd name="connsiteX43" fmla="*/ 5688821 w 7586906"/>
              <a:gd name="connsiteY43" fmla="*/ 145158 h 6325714"/>
              <a:gd name="connsiteX44" fmla="*/ 5719687 w 7586906"/>
              <a:gd name="connsiteY44" fmla="*/ 169794 h 6325714"/>
              <a:gd name="connsiteX45" fmla="*/ 5721880 w 7586906"/>
              <a:gd name="connsiteY45" fmla="*/ 169461 h 6325714"/>
              <a:gd name="connsiteX46" fmla="*/ 5781990 w 7586906"/>
              <a:gd name="connsiteY46" fmla="*/ 166193 h 6325714"/>
              <a:gd name="connsiteX47" fmla="*/ 5782869 w 7586906"/>
              <a:gd name="connsiteY47" fmla="*/ 166426 h 6325714"/>
              <a:gd name="connsiteX48" fmla="*/ 5786428 w 7586906"/>
              <a:gd name="connsiteY48" fmla="*/ 174683 h 6325714"/>
              <a:gd name="connsiteX49" fmla="*/ 5785994 w 7586906"/>
              <a:gd name="connsiteY49" fmla="*/ 175482 h 6325714"/>
              <a:gd name="connsiteX50" fmla="*/ 5793737 w 7586906"/>
              <a:gd name="connsiteY50" fmla="*/ 186220 h 6325714"/>
              <a:gd name="connsiteX51" fmla="*/ 5760787 w 7586906"/>
              <a:gd name="connsiteY51" fmla="*/ 218169 h 6325714"/>
              <a:gd name="connsiteX52" fmla="*/ 5643419 w 7586906"/>
              <a:gd name="connsiteY52" fmla="*/ 299972 h 6325714"/>
              <a:gd name="connsiteX53" fmla="*/ 5642985 w 7586906"/>
              <a:gd name="connsiteY53" fmla="*/ 300771 h 6325714"/>
              <a:gd name="connsiteX54" fmla="*/ 5643419 w 7586906"/>
              <a:gd name="connsiteY54" fmla="*/ 299972 h 6325714"/>
              <a:gd name="connsiteX55" fmla="*/ 5641904 w 7586906"/>
              <a:gd name="connsiteY55" fmla="*/ 303685 h 6325714"/>
              <a:gd name="connsiteX56" fmla="*/ 5572463 w 7586906"/>
              <a:gd name="connsiteY56" fmla="*/ 325050 h 6325714"/>
              <a:gd name="connsiteX57" fmla="*/ 5533061 w 7586906"/>
              <a:gd name="connsiteY57" fmla="*/ 342035 h 6325714"/>
              <a:gd name="connsiteX58" fmla="*/ 5533284 w 7586906"/>
              <a:gd name="connsiteY58" fmla="*/ 342551 h 6325714"/>
              <a:gd name="connsiteX59" fmla="*/ 5527458 w 7586906"/>
              <a:gd name="connsiteY59" fmla="*/ 359749 h 6325714"/>
              <a:gd name="connsiteX60" fmla="*/ 5526813 w 7586906"/>
              <a:gd name="connsiteY60" fmla="*/ 361863 h 6325714"/>
              <a:gd name="connsiteX61" fmla="*/ 5615002 w 7586906"/>
              <a:gd name="connsiteY61" fmla="*/ 356894 h 6325714"/>
              <a:gd name="connsiteX62" fmla="*/ 5628825 w 7586906"/>
              <a:gd name="connsiteY62" fmla="*/ 356443 h 6325714"/>
              <a:gd name="connsiteX63" fmla="*/ 5663949 w 7586906"/>
              <a:gd name="connsiteY63" fmla="*/ 358438 h 6325714"/>
              <a:gd name="connsiteX64" fmla="*/ 5730531 w 7586906"/>
              <a:gd name="connsiteY64" fmla="*/ 373797 h 6325714"/>
              <a:gd name="connsiteX65" fmla="*/ 5728996 w 7586906"/>
              <a:gd name="connsiteY65" fmla="*/ 373847 h 6325714"/>
              <a:gd name="connsiteX66" fmla="*/ 5730531 w 7586906"/>
              <a:gd name="connsiteY66" fmla="*/ 373797 h 6325714"/>
              <a:gd name="connsiteX67" fmla="*/ 5734259 w 7586906"/>
              <a:gd name="connsiteY67" fmla="*/ 373414 h 6325714"/>
              <a:gd name="connsiteX68" fmla="*/ 5831549 w 7586906"/>
              <a:gd name="connsiteY68" fmla="*/ 385942 h 6325714"/>
              <a:gd name="connsiteX69" fmla="*/ 5801150 w 7586906"/>
              <a:gd name="connsiteY69" fmla="*/ 403941 h 6325714"/>
              <a:gd name="connsiteX70" fmla="*/ 5900673 w 7586906"/>
              <a:gd name="connsiteY70" fmla="*/ 385519 h 6325714"/>
              <a:gd name="connsiteX71" fmla="*/ 5900895 w 7586906"/>
              <a:gd name="connsiteY71" fmla="*/ 386035 h 6325714"/>
              <a:gd name="connsiteX72" fmla="*/ 5900673 w 7586906"/>
              <a:gd name="connsiteY72" fmla="*/ 385519 h 6325714"/>
              <a:gd name="connsiteX73" fmla="*/ 5901753 w 7586906"/>
              <a:gd name="connsiteY73" fmla="*/ 382606 h 6325714"/>
              <a:gd name="connsiteX74" fmla="*/ 5962753 w 7586906"/>
              <a:gd name="connsiteY74" fmla="*/ 381401 h 6325714"/>
              <a:gd name="connsiteX75" fmla="*/ 5984955 w 7586906"/>
              <a:gd name="connsiteY75" fmla="*/ 387743 h 6325714"/>
              <a:gd name="connsiteX76" fmla="*/ 6125056 w 7586906"/>
              <a:gd name="connsiteY76" fmla="*/ 365904 h 6325714"/>
              <a:gd name="connsiteX77" fmla="*/ 6067595 w 7586906"/>
              <a:gd name="connsiteY77" fmla="*/ 409643 h 6325714"/>
              <a:gd name="connsiteX78" fmla="*/ 5960501 w 7586906"/>
              <a:gd name="connsiteY78" fmla="*/ 484570 h 6325714"/>
              <a:gd name="connsiteX79" fmla="*/ 5907893 w 7586906"/>
              <a:gd name="connsiteY79" fmla="*/ 570278 h 6325714"/>
              <a:gd name="connsiteX80" fmla="*/ 5916304 w 7586906"/>
              <a:gd name="connsiteY80" fmla="*/ 582563 h 6325714"/>
              <a:gd name="connsiteX81" fmla="*/ 5983755 w 7586906"/>
              <a:gd name="connsiteY81" fmla="*/ 596325 h 6325714"/>
              <a:gd name="connsiteX82" fmla="*/ 5947649 w 7586906"/>
              <a:gd name="connsiteY82" fmla="*/ 651666 h 6325714"/>
              <a:gd name="connsiteX83" fmla="*/ 5893851 w 7586906"/>
              <a:gd name="connsiteY83" fmla="*/ 646094 h 6325714"/>
              <a:gd name="connsiteX84" fmla="*/ 5842649 w 7586906"/>
              <a:gd name="connsiteY84" fmla="*/ 633896 h 6325714"/>
              <a:gd name="connsiteX85" fmla="*/ 5840477 w 7586906"/>
              <a:gd name="connsiteY85" fmla="*/ 637892 h 6325714"/>
              <a:gd name="connsiteX86" fmla="*/ 5733309 w 7586906"/>
              <a:gd name="connsiteY86" fmla="*/ 699998 h 6325714"/>
              <a:gd name="connsiteX87" fmla="*/ 5809370 w 7586906"/>
              <a:gd name="connsiteY87" fmla="*/ 684958 h 6325714"/>
              <a:gd name="connsiteX88" fmla="*/ 5730747 w 7586906"/>
              <a:gd name="connsiteY88" fmla="*/ 750059 h 6325714"/>
              <a:gd name="connsiteX89" fmla="*/ 5874714 w 7586906"/>
              <a:gd name="connsiteY89" fmla="*/ 713704 h 6325714"/>
              <a:gd name="connsiteX90" fmla="*/ 5877542 w 7586906"/>
              <a:gd name="connsiteY90" fmla="*/ 709425 h 6325714"/>
              <a:gd name="connsiteX91" fmla="*/ 5966504 w 7586906"/>
              <a:gd name="connsiteY91" fmla="*/ 686376 h 6325714"/>
              <a:gd name="connsiteX92" fmla="*/ 5970699 w 7586906"/>
              <a:gd name="connsiteY92" fmla="*/ 690687 h 6325714"/>
              <a:gd name="connsiteX93" fmla="*/ 5970296 w 7586906"/>
              <a:gd name="connsiteY93" fmla="*/ 696980 h 6325714"/>
              <a:gd name="connsiteX94" fmla="*/ 5971175 w 7586906"/>
              <a:gd name="connsiteY94" fmla="*/ 697213 h 6325714"/>
              <a:gd name="connsiteX95" fmla="*/ 5980656 w 7586906"/>
              <a:gd name="connsiteY95" fmla="*/ 704754 h 6325714"/>
              <a:gd name="connsiteX96" fmla="*/ 5992476 w 7586906"/>
              <a:gd name="connsiteY96" fmla="*/ 699659 h 6325714"/>
              <a:gd name="connsiteX97" fmla="*/ 6037174 w 7586906"/>
              <a:gd name="connsiteY97" fmla="*/ 687734 h 6325714"/>
              <a:gd name="connsiteX98" fmla="*/ 6021108 w 7586906"/>
              <a:gd name="connsiteY98" fmla="*/ 717302 h 6325714"/>
              <a:gd name="connsiteX99" fmla="*/ 6021330 w 7586906"/>
              <a:gd name="connsiteY99" fmla="*/ 717818 h 6325714"/>
              <a:gd name="connsiteX100" fmla="*/ 6027750 w 7586906"/>
              <a:gd name="connsiteY100" fmla="*/ 727291 h 6325714"/>
              <a:gd name="connsiteX101" fmla="*/ 6087838 w 7586906"/>
              <a:gd name="connsiteY101" fmla="*/ 720360 h 6325714"/>
              <a:gd name="connsiteX102" fmla="*/ 6059962 w 7586906"/>
              <a:gd name="connsiteY102" fmla="*/ 756855 h 6325714"/>
              <a:gd name="connsiteX103" fmla="*/ 6086685 w 7586906"/>
              <a:gd name="connsiteY103" fmla="*/ 748395 h 6325714"/>
              <a:gd name="connsiteX104" fmla="*/ 6085023 w 7586906"/>
              <a:gd name="connsiteY104" fmla="*/ 764411 h 6325714"/>
              <a:gd name="connsiteX105" fmla="*/ 6063988 w 7586906"/>
              <a:gd name="connsiteY105" fmla="*/ 807747 h 6325714"/>
              <a:gd name="connsiteX106" fmla="*/ 6135980 w 7586906"/>
              <a:gd name="connsiteY106" fmla="*/ 734489 h 6325714"/>
              <a:gd name="connsiteX107" fmla="*/ 6152611 w 7586906"/>
              <a:gd name="connsiteY107" fmla="*/ 764039 h 6325714"/>
              <a:gd name="connsiteX108" fmla="*/ 6193244 w 7586906"/>
              <a:gd name="connsiteY108" fmla="*/ 807719 h 6325714"/>
              <a:gd name="connsiteX109" fmla="*/ 6313210 w 7586906"/>
              <a:gd name="connsiteY109" fmla="*/ 795172 h 6325714"/>
              <a:gd name="connsiteX110" fmla="*/ 6286795 w 7586906"/>
              <a:gd name="connsiteY110" fmla="*/ 856738 h 6325714"/>
              <a:gd name="connsiteX111" fmla="*/ 6185431 w 7586906"/>
              <a:gd name="connsiteY111" fmla="*/ 879951 h 6325714"/>
              <a:gd name="connsiteX112" fmla="*/ 6163755 w 7586906"/>
              <a:gd name="connsiteY112" fmla="*/ 906543 h 6325714"/>
              <a:gd name="connsiteX113" fmla="*/ 6163585 w 7586906"/>
              <a:gd name="connsiteY113" fmla="*/ 905566 h 6325714"/>
              <a:gd name="connsiteX114" fmla="*/ 6163537 w 7586906"/>
              <a:gd name="connsiteY114" fmla="*/ 906811 h 6325714"/>
              <a:gd name="connsiteX115" fmla="*/ 6163755 w 7586906"/>
              <a:gd name="connsiteY115" fmla="*/ 906543 h 6325714"/>
              <a:gd name="connsiteX116" fmla="*/ 6163982 w 7586906"/>
              <a:gd name="connsiteY116" fmla="*/ 907843 h 6325714"/>
              <a:gd name="connsiteX117" fmla="*/ 6177646 w 7586906"/>
              <a:gd name="connsiteY117" fmla="*/ 917863 h 6325714"/>
              <a:gd name="connsiteX118" fmla="*/ 6242830 w 7586906"/>
              <a:gd name="connsiteY118" fmla="*/ 919139 h 6325714"/>
              <a:gd name="connsiteX119" fmla="*/ 6209488 w 7586906"/>
              <a:gd name="connsiteY119" fmla="*/ 959214 h 6325714"/>
              <a:gd name="connsiteX120" fmla="*/ 6325733 w 7586906"/>
              <a:gd name="connsiteY120" fmla="*/ 910941 h 6325714"/>
              <a:gd name="connsiteX121" fmla="*/ 6326623 w 7586906"/>
              <a:gd name="connsiteY121" fmla="*/ 913005 h 6325714"/>
              <a:gd name="connsiteX122" fmla="*/ 6302719 w 7586906"/>
              <a:gd name="connsiteY122" fmla="*/ 953296 h 6325714"/>
              <a:gd name="connsiteX123" fmla="*/ 6209076 w 7586906"/>
              <a:gd name="connsiteY123" fmla="*/ 1001616 h 6325714"/>
              <a:gd name="connsiteX124" fmla="*/ 6169684 w 7586906"/>
              <a:gd name="connsiteY124" fmla="*/ 1020432 h 6325714"/>
              <a:gd name="connsiteX125" fmla="*/ 6169250 w 7586906"/>
              <a:gd name="connsiteY125" fmla="*/ 1021231 h 6325714"/>
              <a:gd name="connsiteX126" fmla="*/ 6145440 w 7586906"/>
              <a:gd name="connsiteY126" fmla="*/ 1040063 h 6325714"/>
              <a:gd name="connsiteX127" fmla="*/ 6106453 w 7586906"/>
              <a:gd name="connsiteY127" fmla="*/ 1090526 h 6325714"/>
              <a:gd name="connsiteX128" fmla="*/ 6125530 w 7586906"/>
              <a:gd name="connsiteY128" fmla="*/ 1125752 h 6325714"/>
              <a:gd name="connsiteX129" fmla="*/ 6125753 w 7586906"/>
              <a:gd name="connsiteY129" fmla="*/ 1126268 h 6325714"/>
              <a:gd name="connsiteX130" fmla="*/ 6128210 w 7586906"/>
              <a:gd name="connsiteY130" fmla="*/ 1133776 h 6325714"/>
              <a:gd name="connsiteX131" fmla="*/ 6170609 w 7586906"/>
              <a:gd name="connsiteY131" fmla="*/ 1103872 h 6325714"/>
              <a:gd name="connsiteX132" fmla="*/ 6194992 w 7586906"/>
              <a:gd name="connsiteY132" fmla="*/ 1108048 h 6325714"/>
              <a:gd name="connsiteX133" fmla="*/ 6191138 w 7586906"/>
              <a:gd name="connsiteY133" fmla="*/ 1124397 h 6325714"/>
              <a:gd name="connsiteX134" fmla="*/ 6193078 w 7586906"/>
              <a:gd name="connsiteY134" fmla="*/ 1193936 h 6325714"/>
              <a:gd name="connsiteX135" fmla="*/ 6196659 w 7586906"/>
              <a:gd name="connsiteY135" fmla="*/ 1205856 h 6325714"/>
              <a:gd name="connsiteX136" fmla="*/ 6212643 w 7586906"/>
              <a:gd name="connsiteY136" fmla="*/ 1199578 h 6325714"/>
              <a:gd name="connsiteX137" fmla="*/ 6220664 w 7586906"/>
              <a:gd name="connsiteY137" fmla="*/ 1295869 h 6325714"/>
              <a:gd name="connsiteX138" fmla="*/ 6229796 w 7586906"/>
              <a:gd name="connsiteY138" fmla="*/ 1318859 h 6325714"/>
              <a:gd name="connsiteX139" fmla="*/ 6299840 w 7586906"/>
              <a:gd name="connsiteY139" fmla="*/ 1288054 h 6325714"/>
              <a:gd name="connsiteX140" fmla="*/ 6294959 w 7586906"/>
              <a:gd name="connsiteY140" fmla="*/ 1316472 h 6325714"/>
              <a:gd name="connsiteX141" fmla="*/ 6309418 w 7586906"/>
              <a:gd name="connsiteY141" fmla="*/ 1350017 h 6325714"/>
              <a:gd name="connsiteX142" fmla="*/ 6365366 w 7586906"/>
              <a:gd name="connsiteY142" fmla="*/ 1347931 h 6325714"/>
              <a:gd name="connsiteX143" fmla="*/ 6374581 w 7586906"/>
              <a:gd name="connsiteY143" fmla="*/ 1347631 h 6325714"/>
              <a:gd name="connsiteX144" fmla="*/ 6407490 w 7586906"/>
              <a:gd name="connsiteY144" fmla="*/ 1346295 h 6325714"/>
              <a:gd name="connsiteX145" fmla="*/ 6469518 w 7586906"/>
              <a:gd name="connsiteY145" fmla="*/ 1370963 h 6325714"/>
              <a:gd name="connsiteX146" fmla="*/ 6507757 w 7586906"/>
              <a:gd name="connsiteY146" fmla="*/ 1380181 h 6325714"/>
              <a:gd name="connsiteX147" fmla="*/ 6442001 w 7586906"/>
              <a:gd name="connsiteY147" fmla="*/ 1393839 h 6325714"/>
              <a:gd name="connsiteX148" fmla="*/ 6393458 w 7586906"/>
              <a:gd name="connsiteY148" fmla="*/ 1423942 h 6325714"/>
              <a:gd name="connsiteX149" fmla="*/ 6325268 w 7586906"/>
              <a:gd name="connsiteY149" fmla="*/ 1471696 h 6325714"/>
              <a:gd name="connsiteX150" fmla="*/ 6296872 w 7586906"/>
              <a:gd name="connsiteY150" fmla="*/ 1494339 h 6325714"/>
              <a:gd name="connsiteX151" fmla="*/ 6323512 w 7586906"/>
              <a:gd name="connsiteY151" fmla="*/ 1509170 h 6325714"/>
              <a:gd name="connsiteX152" fmla="*/ 6368040 w 7586906"/>
              <a:gd name="connsiteY152" fmla="*/ 1505886 h 6325714"/>
              <a:gd name="connsiteX153" fmla="*/ 6446473 w 7586906"/>
              <a:gd name="connsiteY153" fmla="*/ 1445763 h 6325714"/>
              <a:gd name="connsiteX154" fmla="*/ 6589285 w 7586906"/>
              <a:gd name="connsiteY154" fmla="*/ 1399503 h 6325714"/>
              <a:gd name="connsiteX155" fmla="*/ 6609114 w 7586906"/>
              <a:gd name="connsiteY155" fmla="*/ 1412986 h 6325714"/>
              <a:gd name="connsiteX156" fmla="*/ 6758486 w 7586906"/>
              <a:gd name="connsiteY156" fmla="*/ 1475885 h 6325714"/>
              <a:gd name="connsiteX157" fmla="*/ 6691576 w 7586906"/>
              <a:gd name="connsiteY157" fmla="*/ 1479636 h 6325714"/>
              <a:gd name="connsiteX158" fmla="*/ 6581322 w 7586906"/>
              <a:gd name="connsiteY158" fmla="*/ 1464131 h 6325714"/>
              <a:gd name="connsiteX159" fmla="*/ 6579022 w 7586906"/>
              <a:gd name="connsiteY159" fmla="*/ 1467611 h 6325714"/>
              <a:gd name="connsiteX160" fmla="*/ 6565163 w 7586906"/>
              <a:gd name="connsiteY160" fmla="*/ 1482646 h 6325714"/>
              <a:gd name="connsiteX161" fmla="*/ 6543531 w 7586906"/>
              <a:gd name="connsiteY161" fmla="*/ 1493883 h 6325714"/>
              <a:gd name="connsiteX162" fmla="*/ 6538404 w 7586906"/>
              <a:gd name="connsiteY162" fmla="*/ 1480183 h 6325714"/>
              <a:gd name="connsiteX163" fmla="*/ 6543531 w 7586906"/>
              <a:gd name="connsiteY163" fmla="*/ 1493883 h 6325714"/>
              <a:gd name="connsiteX164" fmla="*/ 6477289 w 7586906"/>
              <a:gd name="connsiteY164" fmla="*/ 1537125 h 6325714"/>
              <a:gd name="connsiteX165" fmla="*/ 6545861 w 7586906"/>
              <a:gd name="connsiteY165" fmla="*/ 1517357 h 6325714"/>
              <a:gd name="connsiteX166" fmla="*/ 6624032 w 7586906"/>
              <a:gd name="connsiteY166" fmla="*/ 1525275 h 6325714"/>
              <a:gd name="connsiteX167" fmla="*/ 6622284 w 7586906"/>
              <a:gd name="connsiteY167" fmla="*/ 1526640 h 6325714"/>
              <a:gd name="connsiteX168" fmla="*/ 6573530 w 7586906"/>
              <a:gd name="connsiteY168" fmla="*/ 1558059 h 6325714"/>
              <a:gd name="connsiteX169" fmla="*/ 6601992 w 7586906"/>
              <a:gd name="connsiteY169" fmla="*/ 1584344 h 6325714"/>
              <a:gd name="connsiteX170" fmla="*/ 6629870 w 7586906"/>
              <a:gd name="connsiteY170" fmla="*/ 1585790 h 6325714"/>
              <a:gd name="connsiteX171" fmla="*/ 6591793 w 7586906"/>
              <a:gd name="connsiteY171" fmla="*/ 1604039 h 6325714"/>
              <a:gd name="connsiteX172" fmla="*/ 6524386 w 7586906"/>
              <a:gd name="connsiteY172" fmla="*/ 1635543 h 6325714"/>
              <a:gd name="connsiteX173" fmla="*/ 6468853 w 7586906"/>
              <a:gd name="connsiteY173" fmla="*/ 1671108 h 6325714"/>
              <a:gd name="connsiteX174" fmla="*/ 6443168 w 7586906"/>
              <a:gd name="connsiteY174" fmla="*/ 1707270 h 6325714"/>
              <a:gd name="connsiteX175" fmla="*/ 6421456 w 7586906"/>
              <a:gd name="connsiteY175" fmla="*/ 1747228 h 6325714"/>
              <a:gd name="connsiteX176" fmla="*/ 6418693 w 7586906"/>
              <a:gd name="connsiteY176" fmla="*/ 1800434 h 6325714"/>
              <a:gd name="connsiteX177" fmla="*/ 6378667 w 7586906"/>
              <a:gd name="connsiteY177" fmla="*/ 1823196 h 6325714"/>
              <a:gd name="connsiteX178" fmla="*/ 6385509 w 7586906"/>
              <a:gd name="connsiteY178" fmla="*/ 1830038 h 6325714"/>
              <a:gd name="connsiteX179" fmla="*/ 6618472 w 7586906"/>
              <a:gd name="connsiteY179" fmla="*/ 1814068 h 6325714"/>
              <a:gd name="connsiteX180" fmla="*/ 6683401 w 7586906"/>
              <a:gd name="connsiteY180" fmla="*/ 1809334 h 6325714"/>
              <a:gd name="connsiteX181" fmla="*/ 6665745 w 7586906"/>
              <a:gd name="connsiteY181" fmla="*/ 1829796 h 6325714"/>
              <a:gd name="connsiteX182" fmla="*/ 6665967 w 7586906"/>
              <a:gd name="connsiteY182" fmla="*/ 1830312 h 6325714"/>
              <a:gd name="connsiteX183" fmla="*/ 6690404 w 7586906"/>
              <a:gd name="connsiteY183" fmla="*/ 1843645 h 6325714"/>
              <a:gd name="connsiteX184" fmla="*/ 6692427 w 7586906"/>
              <a:gd name="connsiteY184" fmla="*/ 1842794 h 6325714"/>
              <a:gd name="connsiteX185" fmla="*/ 6721551 w 7586906"/>
              <a:gd name="connsiteY185" fmla="*/ 1830543 h 6325714"/>
              <a:gd name="connsiteX186" fmla="*/ 6802544 w 7586906"/>
              <a:gd name="connsiteY186" fmla="*/ 1843651 h 6325714"/>
              <a:gd name="connsiteX187" fmla="*/ 6829893 w 7586906"/>
              <a:gd name="connsiteY187" fmla="*/ 1867355 h 6325714"/>
              <a:gd name="connsiteX188" fmla="*/ 6836301 w 7586906"/>
              <a:gd name="connsiteY188" fmla="*/ 1874996 h 6325714"/>
              <a:gd name="connsiteX189" fmla="*/ 6855028 w 7586906"/>
              <a:gd name="connsiteY189" fmla="*/ 1887730 h 6325714"/>
              <a:gd name="connsiteX190" fmla="*/ 6807036 w 7586906"/>
              <a:gd name="connsiteY190" fmla="*/ 1899238 h 6325714"/>
              <a:gd name="connsiteX191" fmla="*/ 6796148 w 7586906"/>
              <a:gd name="connsiteY191" fmla="*/ 1913723 h 6325714"/>
              <a:gd name="connsiteX192" fmla="*/ 6796943 w 7586906"/>
              <a:gd name="connsiteY192" fmla="*/ 1937246 h 6325714"/>
              <a:gd name="connsiteX193" fmla="*/ 6740593 w 7586906"/>
              <a:gd name="connsiteY193" fmla="*/ 1945626 h 6325714"/>
              <a:gd name="connsiteX194" fmla="*/ 6692760 w 7586906"/>
              <a:gd name="connsiteY194" fmla="*/ 1946662 h 6325714"/>
              <a:gd name="connsiteX195" fmla="*/ 6650446 w 7586906"/>
              <a:gd name="connsiteY195" fmla="*/ 1991216 h 6325714"/>
              <a:gd name="connsiteX196" fmla="*/ 6642483 w 7586906"/>
              <a:gd name="connsiteY196" fmla="*/ 2055844 h 6325714"/>
              <a:gd name="connsiteX197" fmla="*/ 6642737 w 7586906"/>
              <a:gd name="connsiteY197" fmla="*/ 2061855 h 6325714"/>
              <a:gd name="connsiteX198" fmla="*/ 6647578 w 7586906"/>
              <a:gd name="connsiteY198" fmla="*/ 2064051 h 6325714"/>
              <a:gd name="connsiteX199" fmla="*/ 6751930 w 7586906"/>
              <a:gd name="connsiteY199" fmla="*/ 2008055 h 6325714"/>
              <a:gd name="connsiteX200" fmla="*/ 6749938 w 7586906"/>
              <a:gd name="connsiteY200" fmla="*/ 2005241 h 6325714"/>
              <a:gd name="connsiteX201" fmla="*/ 6816327 w 7586906"/>
              <a:gd name="connsiteY201" fmla="*/ 1949697 h 6325714"/>
              <a:gd name="connsiteX202" fmla="*/ 6870664 w 7586906"/>
              <a:gd name="connsiteY202" fmla="*/ 1934843 h 6325714"/>
              <a:gd name="connsiteX203" fmla="*/ 6893871 w 7586906"/>
              <a:gd name="connsiteY203" fmla="*/ 1925451 h 6325714"/>
              <a:gd name="connsiteX204" fmla="*/ 6895407 w 7586906"/>
              <a:gd name="connsiteY204" fmla="*/ 1925401 h 6325714"/>
              <a:gd name="connsiteX205" fmla="*/ 6911210 w 7586906"/>
              <a:gd name="connsiteY205" fmla="*/ 1925932 h 6325714"/>
              <a:gd name="connsiteX206" fmla="*/ 6911465 w 7586906"/>
              <a:gd name="connsiteY206" fmla="*/ 1931942 h 6325714"/>
              <a:gd name="connsiteX207" fmla="*/ 6916305 w 7586906"/>
              <a:gd name="connsiteY207" fmla="*/ 1934139 h 6325714"/>
              <a:gd name="connsiteX208" fmla="*/ 6959415 w 7586906"/>
              <a:gd name="connsiteY208" fmla="*/ 1913109 h 6325714"/>
              <a:gd name="connsiteX209" fmla="*/ 6938381 w 7586906"/>
              <a:gd name="connsiteY209" fmla="*/ 1956446 h 6325714"/>
              <a:gd name="connsiteX210" fmla="*/ 6940382 w 7586906"/>
              <a:gd name="connsiteY210" fmla="*/ 1961090 h 6325714"/>
              <a:gd name="connsiteX211" fmla="*/ 6951420 w 7586906"/>
              <a:gd name="connsiteY211" fmla="*/ 1972244 h 6325714"/>
              <a:gd name="connsiteX212" fmla="*/ 6947216 w 7586906"/>
              <a:gd name="connsiteY212" fmla="*/ 2004042 h 6325714"/>
              <a:gd name="connsiteX213" fmla="*/ 6955775 w 7586906"/>
              <a:gd name="connsiteY213" fmla="*/ 2004024 h 6325714"/>
              <a:gd name="connsiteX214" fmla="*/ 6973293 w 7586906"/>
              <a:gd name="connsiteY214" fmla="*/ 1997697 h 6325714"/>
              <a:gd name="connsiteX215" fmla="*/ 7012537 w 7586906"/>
              <a:gd name="connsiteY215" fmla="*/ 1991183 h 6325714"/>
              <a:gd name="connsiteX216" fmla="*/ 6972436 w 7586906"/>
              <a:gd name="connsiteY216" fmla="*/ 2001126 h 6325714"/>
              <a:gd name="connsiteX217" fmla="*/ 6800676 w 7586906"/>
              <a:gd name="connsiteY217" fmla="*/ 2050686 h 6325714"/>
              <a:gd name="connsiteX218" fmla="*/ 6752133 w 7586906"/>
              <a:gd name="connsiteY218" fmla="*/ 2080789 h 6325714"/>
              <a:gd name="connsiteX219" fmla="*/ 6683943 w 7586906"/>
              <a:gd name="connsiteY219" fmla="*/ 2128543 h 6325714"/>
              <a:gd name="connsiteX220" fmla="*/ 6655547 w 7586906"/>
              <a:gd name="connsiteY220" fmla="*/ 2151186 h 6325714"/>
              <a:gd name="connsiteX221" fmla="*/ 6682187 w 7586906"/>
              <a:gd name="connsiteY221" fmla="*/ 2166017 h 6325714"/>
              <a:gd name="connsiteX222" fmla="*/ 6726715 w 7586906"/>
              <a:gd name="connsiteY222" fmla="*/ 2162733 h 6325714"/>
              <a:gd name="connsiteX223" fmla="*/ 6805148 w 7586906"/>
              <a:gd name="connsiteY223" fmla="*/ 2102610 h 6325714"/>
              <a:gd name="connsiteX224" fmla="*/ 7076048 w 7586906"/>
              <a:gd name="connsiteY224" fmla="*/ 2006643 h 6325714"/>
              <a:gd name="connsiteX225" fmla="*/ 7065043 w 7586906"/>
              <a:gd name="connsiteY225" fmla="*/ 2000984 h 6325714"/>
              <a:gd name="connsiteX226" fmla="*/ 7198461 w 7586906"/>
              <a:gd name="connsiteY226" fmla="*/ 1999773 h 6325714"/>
              <a:gd name="connsiteX227" fmla="*/ 7128238 w 7586906"/>
              <a:gd name="connsiteY227" fmla="*/ 2075329 h 6325714"/>
              <a:gd name="connsiteX228" fmla="*/ 7035010 w 7586906"/>
              <a:gd name="connsiteY228" fmla="*/ 2157128 h 6325714"/>
              <a:gd name="connsiteX229" fmla="*/ 7009885 w 7586906"/>
              <a:gd name="connsiteY229" fmla="*/ 2176526 h 6325714"/>
              <a:gd name="connsiteX230" fmla="*/ 6893191 w 7586906"/>
              <a:gd name="connsiteY230" fmla="*/ 2411639 h 6325714"/>
              <a:gd name="connsiteX231" fmla="*/ 7030696 w 7586906"/>
              <a:gd name="connsiteY231" fmla="*/ 2358486 h 6325714"/>
              <a:gd name="connsiteX232" fmla="*/ 7115201 w 7586906"/>
              <a:gd name="connsiteY232" fmla="*/ 2399166 h 6325714"/>
              <a:gd name="connsiteX233" fmla="*/ 7173556 w 7586906"/>
              <a:gd name="connsiteY233" fmla="*/ 2471314 h 6325714"/>
              <a:gd name="connsiteX234" fmla="*/ 7158188 w 7586906"/>
              <a:gd name="connsiteY234" fmla="*/ 2507924 h 6325714"/>
              <a:gd name="connsiteX235" fmla="*/ 7031161 w 7586906"/>
              <a:gd name="connsiteY235" fmla="*/ 2588994 h 6325714"/>
              <a:gd name="connsiteX236" fmla="*/ 7149854 w 7586906"/>
              <a:gd name="connsiteY236" fmla="*/ 2546397 h 6325714"/>
              <a:gd name="connsiteX237" fmla="*/ 7200707 w 7586906"/>
              <a:gd name="connsiteY237" fmla="*/ 2536105 h 6325714"/>
              <a:gd name="connsiteX238" fmla="*/ 7196926 w 7586906"/>
              <a:gd name="connsiteY238" fmla="*/ 2565273 h 6325714"/>
              <a:gd name="connsiteX239" fmla="*/ 7197370 w 7586906"/>
              <a:gd name="connsiteY239" fmla="*/ 2566304 h 6325714"/>
              <a:gd name="connsiteX240" fmla="*/ 7212434 w 7586906"/>
              <a:gd name="connsiteY240" fmla="*/ 2590410 h 6325714"/>
              <a:gd name="connsiteX241" fmla="*/ 7173581 w 7586906"/>
              <a:gd name="connsiteY241" fmla="*/ 2588798 h 6325714"/>
              <a:gd name="connsiteX242" fmla="*/ 7040763 w 7586906"/>
              <a:gd name="connsiteY242" fmla="*/ 2730501 h 6325714"/>
              <a:gd name="connsiteX243" fmla="*/ 7042075 w 7586906"/>
              <a:gd name="connsiteY243" fmla="*/ 2729935 h 6325714"/>
              <a:gd name="connsiteX244" fmla="*/ 7084094 w 7586906"/>
              <a:gd name="connsiteY244" fmla="*/ 2709987 h 6325714"/>
              <a:gd name="connsiteX245" fmla="*/ 7085842 w 7586906"/>
              <a:gd name="connsiteY245" fmla="*/ 2708621 h 6325714"/>
              <a:gd name="connsiteX246" fmla="*/ 7111983 w 7586906"/>
              <a:gd name="connsiteY246" fmla="*/ 2713264 h 6325714"/>
              <a:gd name="connsiteX247" fmla="*/ 7079455 w 7586906"/>
              <a:gd name="connsiteY247" fmla="*/ 2742584 h 6325714"/>
              <a:gd name="connsiteX248" fmla="*/ 7031232 w 7586906"/>
              <a:gd name="connsiteY248" fmla="*/ 2789685 h 6325714"/>
              <a:gd name="connsiteX249" fmla="*/ 7031020 w 7586906"/>
              <a:gd name="connsiteY249" fmla="*/ 2791001 h 6325714"/>
              <a:gd name="connsiteX250" fmla="*/ 7014604 w 7586906"/>
              <a:gd name="connsiteY250" fmla="*/ 2836018 h 6325714"/>
              <a:gd name="connsiteX251" fmla="*/ 7233710 w 7586906"/>
              <a:gd name="connsiteY251" fmla="*/ 2777065 h 6325714"/>
              <a:gd name="connsiteX252" fmla="*/ 7239896 w 7586906"/>
              <a:gd name="connsiteY252" fmla="*/ 2784189 h 6325714"/>
              <a:gd name="connsiteX253" fmla="*/ 7377041 w 7586906"/>
              <a:gd name="connsiteY253" fmla="*/ 2744655 h 6325714"/>
              <a:gd name="connsiteX254" fmla="*/ 7378133 w 7586906"/>
              <a:gd name="connsiteY254" fmla="*/ 2743572 h 6325714"/>
              <a:gd name="connsiteX255" fmla="*/ 7413288 w 7586906"/>
              <a:gd name="connsiteY255" fmla="*/ 2751061 h 6325714"/>
              <a:gd name="connsiteX256" fmla="*/ 7394763 w 7586906"/>
              <a:gd name="connsiteY256" fmla="*/ 2773121 h 6325714"/>
              <a:gd name="connsiteX257" fmla="*/ 7301871 w 7586906"/>
              <a:gd name="connsiteY257" fmla="*/ 2799699 h 6325714"/>
              <a:gd name="connsiteX258" fmla="*/ 7257195 w 7586906"/>
              <a:gd name="connsiteY258" fmla="*/ 2815286 h 6325714"/>
              <a:gd name="connsiteX259" fmla="*/ 7131471 w 7586906"/>
              <a:gd name="connsiteY259" fmla="*/ 2931900 h 6325714"/>
              <a:gd name="connsiteX260" fmla="*/ 7122372 w 7586906"/>
              <a:gd name="connsiteY260" fmla="*/ 2952345 h 6325714"/>
              <a:gd name="connsiteX261" fmla="*/ 7219361 w 7586906"/>
              <a:gd name="connsiteY261" fmla="*/ 3041687 h 6325714"/>
              <a:gd name="connsiteX262" fmla="*/ 7270689 w 7586906"/>
              <a:gd name="connsiteY262" fmla="*/ 3053029 h 6325714"/>
              <a:gd name="connsiteX263" fmla="*/ 7263500 w 7586906"/>
              <a:gd name="connsiteY263" fmla="*/ 3056127 h 6325714"/>
              <a:gd name="connsiteX264" fmla="*/ 7263808 w 7586906"/>
              <a:gd name="connsiteY264" fmla="*/ 3055995 h 6325714"/>
              <a:gd name="connsiteX265" fmla="*/ 7270689 w 7586906"/>
              <a:gd name="connsiteY265" fmla="*/ 3053029 h 6325714"/>
              <a:gd name="connsiteX266" fmla="*/ 7273505 w 7586906"/>
              <a:gd name="connsiteY266" fmla="*/ 3053651 h 6325714"/>
              <a:gd name="connsiteX267" fmla="*/ 7440528 w 7586906"/>
              <a:gd name="connsiteY267" fmla="*/ 2944325 h 6325714"/>
              <a:gd name="connsiteX268" fmla="*/ 7421594 w 7586906"/>
              <a:gd name="connsiteY268" fmla="*/ 2994396 h 6325714"/>
              <a:gd name="connsiteX269" fmla="*/ 7425536 w 7586906"/>
              <a:gd name="connsiteY269" fmla="*/ 3008894 h 6325714"/>
              <a:gd name="connsiteX270" fmla="*/ 7422213 w 7586906"/>
              <a:gd name="connsiteY270" fmla="*/ 3009581 h 6325714"/>
              <a:gd name="connsiteX271" fmla="*/ 7425543 w 7586906"/>
              <a:gd name="connsiteY271" fmla="*/ 3008920 h 6325714"/>
              <a:gd name="connsiteX272" fmla="*/ 7425536 w 7586906"/>
              <a:gd name="connsiteY272" fmla="*/ 3008894 h 6325714"/>
              <a:gd name="connsiteX273" fmla="*/ 7428391 w 7586906"/>
              <a:gd name="connsiteY273" fmla="*/ 3008304 h 6325714"/>
              <a:gd name="connsiteX274" fmla="*/ 7455552 w 7586906"/>
              <a:gd name="connsiteY274" fmla="*/ 3036986 h 6325714"/>
              <a:gd name="connsiteX275" fmla="*/ 7312828 w 7586906"/>
              <a:gd name="connsiteY275" fmla="*/ 3173780 h 6325714"/>
              <a:gd name="connsiteX276" fmla="*/ 7262952 w 7586906"/>
              <a:gd name="connsiteY276" fmla="*/ 3238727 h 6325714"/>
              <a:gd name="connsiteX277" fmla="*/ 7306623 w 7586906"/>
              <a:gd name="connsiteY277" fmla="*/ 3238874 h 6325714"/>
              <a:gd name="connsiteX278" fmla="*/ 7374562 w 7586906"/>
              <a:gd name="connsiteY278" fmla="*/ 3260992 h 6325714"/>
              <a:gd name="connsiteX279" fmla="*/ 7376554 w 7586906"/>
              <a:gd name="connsiteY279" fmla="*/ 3263806 h 6325714"/>
              <a:gd name="connsiteX280" fmla="*/ 7444112 w 7586906"/>
              <a:gd name="connsiteY280" fmla="*/ 3333820 h 6325714"/>
              <a:gd name="connsiteX281" fmla="*/ 7444335 w 7586906"/>
              <a:gd name="connsiteY281" fmla="*/ 3334337 h 6325714"/>
              <a:gd name="connsiteX282" fmla="*/ 7444992 w 7586906"/>
              <a:gd name="connsiteY282" fmla="*/ 3334053 h 6325714"/>
              <a:gd name="connsiteX283" fmla="*/ 7445648 w 7586906"/>
              <a:gd name="connsiteY283" fmla="*/ 3333771 h 6325714"/>
              <a:gd name="connsiteX284" fmla="*/ 7470392 w 7586906"/>
              <a:gd name="connsiteY284" fmla="*/ 3324329 h 6325714"/>
              <a:gd name="connsiteX285" fmla="*/ 7472361 w 7586906"/>
              <a:gd name="connsiteY285" fmla="*/ 3323479 h 6325714"/>
              <a:gd name="connsiteX286" fmla="*/ 7473018 w 7586906"/>
              <a:gd name="connsiteY286" fmla="*/ 3323197 h 6325714"/>
              <a:gd name="connsiteX287" fmla="*/ 7474213 w 7586906"/>
              <a:gd name="connsiteY287" fmla="*/ 3322681 h 6325714"/>
              <a:gd name="connsiteX288" fmla="*/ 7476958 w 7586906"/>
              <a:gd name="connsiteY288" fmla="*/ 3321498 h 6325714"/>
              <a:gd name="connsiteX289" fmla="*/ 7517220 w 7586906"/>
              <a:gd name="connsiteY289" fmla="*/ 3339025 h 6325714"/>
              <a:gd name="connsiteX290" fmla="*/ 7477182 w 7586906"/>
              <a:gd name="connsiteY290" fmla="*/ 3359955 h 6325714"/>
              <a:gd name="connsiteX291" fmla="*/ 7213867 w 7586906"/>
              <a:gd name="connsiteY291" fmla="*/ 3477131 h 6325714"/>
              <a:gd name="connsiteX292" fmla="*/ 7318961 w 7586906"/>
              <a:gd name="connsiteY292" fmla="*/ 3473442 h 6325714"/>
              <a:gd name="connsiteX293" fmla="*/ 7441997 w 7586906"/>
              <a:gd name="connsiteY293" fmla="*/ 3422854 h 6325714"/>
              <a:gd name="connsiteX294" fmla="*/ 7438872 w 7586906"/>
              <a:gd name="connsiteY294" fmla="*/ 3433083 h 6325714"/>
              <a:gd name="connsiteX295" fmla="*/ 7432211 w 7586906"/>
              <a:gd name="connsiteY295" fmla="*/ 3438088 h 6325714"/>
              <a:gd name="connsiteX296" fmla="*/ 7291639 w 7586906"/>
              <a:gd name="connsiteY296" fmla="*/ 3605164 h 6325714"/>
              <a:gd name="connsiteX297" fmla="*/ 7308111 w 7586906"/>
              <a:gd name="connsiteY297" fmla="*/ 3645183 h 6325714"/>
              <a:gd name="connsiteX298" fmla="*/ 7393041 w 7586906"/>
              <a:gd name="connsiteY298" fmla="*/ 3683233 h 6325714"/>
              <a:gd name="connsiteX299" fmla="*/ 7321505 w 7586906"/>
              <a:gd name="connsiteY299" fmla="*/ 3759354 h 6325714"/>
              <a:gd name="connsiteX300" fmla="*/ 7354891 w 7586906"/>
              <a:gd name="connsiteY300" fmla="*/ 3764546 h 6325714"/>
              <a:gd name="connsiteX301" fmla="*/ 7424555 w 7586906"/>
              <a:gd name="connsiteY301" fmla="*/ 3743696 h 6325714"/>
              <a:gd name="connsiteX302" fmla="*/ 7516165 w 7586906"/>
              <a:gd name="connsiteY302" fmla="*/ 3723178 h 6325714"/>
              <a:gd name="connsiteX303" fmla="*/ 7506814 w 7586906"/>
              <a:gd name="connsiteY303" fmla="*/ 3775552 h 6325714"/>
              <a:gd name="connsiteX304" fmla="*/ 7508784 w 7586906"/>
              <a:gd name="connsiteY304" fmla="*/ 3774703 h 6325714"/>
              <a:gd name="connsiteX305" fmla="*/ 7533429 w 7586906"/>
              <a:gd name="connsiteY305" fmla="*/ 3767293 h 6325714"/>
              <a:gd name="connsiteX306" fmla="*/ 7561363 w 7586906"/>
              <a:gd name="connsiteY306" fmla="*/ 3759382 h 6325714"/>
              <a:gd name="connsiteX307" fmla="*/ 7561363 w 7586906"/>
              <a:gd name="connsiteY307" fmla="*/ 3759382 h 6325714"/>
              <a:gd name="connsiteX308" fmla="*/ 7560484 w 7586906"/>
              <a:gd name="connsiteY308" fmla="*/ 3759149 h 6325714"/>
              <a:gd name="connsiteX309" fmla="*/ 7564880 w 7586906"/>
              <a:gd name="connsiteY309" fmla="*/ 3760315 h 6325714"/>
              <a:gd name="connsiteX310" fmla="*/ 7557669 w 7586906"/>
              <a:gd name="connsiteY310" fmla="*/ 3803200 h 6325714"/>
              <a:gd name="connsiteX311" fmla="*/ 7486829 w 7586906"/>
              <a:gd name="connsiteY311" fmla="*/ 3810482 h 6325714"/>
              <a:gd name="connsiteX312" fmla="*/ 7472158 w 7586906"/>
              <a:gd name="connsiteY312" fmla="*/ 3816194 h 6325714"/>
              <a:gd name="connsiteX313" fmla="*/ 7325915 w 7586906"/>
              <a:gd name="connsiteY313" fmla="*/ 3876173 h 6325714"/>
              <a:gd name="connsiteX314" fmla="*/ 7278803 w 7586906"/>
              <a:gd name="connsiteY314" fmla="*/ 3887914 h 6325714"/>
              <a:gd name="connsiteX315" fmla="*/ 7249908 w 7586906"/>
              <a:gd name="connsiteY315" fmla="*/ 3900370 h 6325714"/>
              <a:gd name="connsiteX316" fmla="*/ 7228777 w 7586906"/>
              <a:gd name="connsiteY316" fmla="*/ 3927225 h 6325714"/>
              <a:gd name="connsiteX317" fmla="*/ 6952402 w 7586906"/>
              <a:gd name="connsiteY317" fmla="*/ 4062881 h 6325714"/>
              <a:gd name="connsiteX318" fmla="*/ 6946714 w 7586906"/>
              <a:gd name="connsiteY318" fmla="*/ 4065945 h 6325714"/>
              <a:gd name="connsiteX319" fmla="*/ 6946714 w 7586906"/>
              <a:gd name="connsiteY319" fmla="*/ 4065945 h 6325714"/>
              <a:gd name="connsiteX320" fmla="*/ 6943654 w 7586906"/>
              <a:gd name="connsiteY320" fmla="*/ 4067876 h 6325714"/>
              <a:gd name="connsiteX321" fmla="*/ 6819940 w 7586906"/>
              <a:gd name="connsiteY321" fmla="*/ 4115084 h 6325714"/>
              <a:gd name="connsiteX322" fmla="*/ 6819283 w 7586906"/>
              <a:gd name="connsiteY322" fmla="*/ 4115367 h 6325714"/>
              <a:gd name="connsiteX323" fmla="*/ 6817969 w 7586906"/>
              <a:gd name="connsiteY323" fmla="*/ 4115933 h 6325714"/>
              <a:gd name="connsiteX324" fmla="*/ 6799247 w 7586906"/>
              <a:gd name="connsiteY324" fmla="*/ 4122856 h 6325714"/>
              <a:gd name="connsiteX325" fmla="*/ 6777244 w 7586906"/>
              <a:gd name="connsiteY325" fmla="*/ 4131652 h 6325714"/>
              <a:gd name="connsiteX326" fmla="*/ 6780193 w 7586906"/>
              <a:gd name="connsiteY326" fmla="*/ 4129349 h 6325714"/>
              <a:gd name="connsiteX327" fmla="*/ 6777244 w 7586906"/>
              <a:gd name="connsiteY327" fmla="*/ 4131652 h 6325714"/>
              <a:gd name="connsiteX328" fmla="*/ 6777244 w 7586906"/>
              <a:gd name="connsiteY328" fmla="*/ 4131652 h 6325714"/>
              <a:gd name="connsiteX329" fmla="*/ 6773748 w 7586906"/>
              <a:gd name="connsiteY329" fmla="*/ 4134383 h 6325714"/>
              <a:gd name="connsiteX330" fmla="*/ 6678634 w 7586906"/>
              <a:gd name="connsiteY330" fmla="*/ 4193742 h 6325714"/>
              <a:gd name="connsiteX331" fmla="*/ 6230276 w 7586906"/>
              <a:gd name="connsiteY331" fmla="*/ 4378443 h 6325714"/>
              <a:gd name="connsiteX332" fmla="*/ 6227649 w 7586906"/>
              <a:gd name="connsiteY332" fmla="*/ 4379575 h 6325714"/>
              <a:gd name="connsiteX333" fmla="*/ 6226335 w 7586906"/>
              <a:gd name="connsiteY333" fmla="*/ 4380141 h 6325714"/>
              <a:gd name="connsiteX334" fmla="*/ 6225679 w 7586906"/>
              <a:gd name="connsiteY334" fmla="*/ 4380424 h 6325714"/>
              <a:gd name="connsiteX335" fmla="*/ 6222396 w 7586906"/>
              <a:gd name="connsiteY335" fmla="*/ 4381839 h 6325714"/>
              <a:gd name="connsiteX336" fmla="*/ 6081808 w 7586906"/>
              <a:gd name="connsiteY336" fmla="*/ 4433261 h 6325714"/>
              <a:gd name="connsiteX337" fmla="*/ 6131167 w 7586906"/>
              <a:gd name="connsiteY337" fmla="*/ 4430343 h 6325714"/>
              <a:gd name="connsiteX338" fmla="*/ 6315659 w 7586906"/>
              <a:gd name="connsiteY338" fmla="*/ 4365494 h 6325714"/>
              <a:gd name="connsiteX339" fmla="*/ 6313765 w 7586906"/>
              <a:gd name="connsiteY339" fmla="*/ 4367085 h 6325714"/>
              <a:gd name="connsiteX340" fmla="*/ 6315786 w 7586906"/>
              <a:gd name="connsiteY340" fmla="*/ 4365449 h 6325714"/>
              <a:gd name="connsiteX341" fmla="*/ 6315659 w 7586906"/>
              <a:gd name="connsiteY341" fmla="*/ 4365494 h 6325714"/>
              <a:gd name="connsiteX342" fmla="*/ 6318624 w 7586906"/>
              <a:gd name="connsiteY342" fmla="*/ 4363002 h 6325714"/>
              <a:gd name="connsiteX343" fmla="*/ 6367423 w 7586906"/>
              <a:gd name="connsiteY343" fmla="*/ 4376848 h 6325714"/>
              <a:gd name="connsiteX344" fmla="*/ 6331390 w 7586906"/>
              <a:gd name="connsiteY344" fmla="*/ 4407068 h 6325714"/>
              <a:gd name="connsiteX345" fmla="*/ 6195388 w 7586906"/>
              <a:gd name="connsiteY345" fmla="*/ 4454677 h 6325714"/>
              <a:gd name="connsiteX346" fmla="*/ 6239367 w 7586906"/>
              <a:gd name="connsiteY346" fmla="*/ 4469989 h 6325714"/>
              <a:gd name="connsiteX347" fmla="*/ 5733634 w 7586906"/>
              <a:gd name="connsiteY347" fmla="*/ 4675138 h 6325714"/>
              <a:gd name="connsiteX348" fmla="*/ 5731452 w 7586906"/>
              <a:gd name="connsiteY348" fmla="*/ 4677303 h 6325714"/>
              <a:gd name="connsiteX349" fmla="*/ 5656704 w 7586906"/>
              <a:gd name="connsiteY349" fmla="*/ 4691777 h 6325714"/>
              <a:gd name="connsiteX350" fmla="*/ 5655825 w 7586906"/>
              <a:gd name="connsiteY350" fmla="*/ 4691544 h 6325714"/>
              <a:gd name="connsiteX351" fmla="*/ 5656704 w 7586906"/>
              <a:gd name="connsiteY351" fmla="*/ 4691777 h 6325714"/>
              <a:gd name="connsiteX352" fmla="*/ 5653633 w 7586906"/>
              <a:gd name="connsiteY352" fmla="*/ 4691877 h 6325714"/>
              <a:gd name="connsiteX353" fmla="*/ 5601276 w 7586906"/>
              <a:gd name="connsiteY353" fmla="*/ 4707714 h 6325714"/>
              <a:gd name="connsiteX354" fmla="*/ 5648674 w 7586906"/>
              <a:gd name="connsiteY354" fmla="*/ 4669536 h 6325714"/>
              <a:gd name="connsiteX355" fmla="*/ 5643558 w 7586906"/>
              <a:gd name="connsiteY355" fmla="*/ 4657666 h 6325714"/>
              <a:gd name="connsiteX356" fmla="*/ 5617491 w 7586906"/>
              <a:gd name="connsiteY356" fmla="*/ 4665843 h 6325714"/>
              <a:gd name="connsiteX357" fmla="*/ 5436475 w 7586906"/>
              <a:gd name="connsiteY357" fmla="*/ 4746319 h 6325714"/>
              <a:gd name="connsiteX358" fmla="*/ 5383970 w 7586906"/>
              <a:gd name="connsiteY358" fmla="*/ 4774458 h 6325714"/>
              <a:gd name="connsiteX359" fmla="*/ 5356665 w 7586906"/>
              <a:gd name="connsiteY359" fmla="*/ 4796020 h 6325714"/>
              <a:gd name="connsiteX360" fmla="*/ 5223515 w 7586906"/>
              <a:gd name="connsiteY360" fmla="*/ 4880954 h 6325714"/>
              <a:gd name="connsiteX361" fmla="*/ 5031186 w 7586906"/>
              <a:gd name="connsiteY361" fmla="*/ 4940604 h 6325714"/>
              <a:gd name="connsiteX362" fmla="*/ 4971753 w 7586906"/>
              <a:gd name="connsiteY362" fmla="*/ 4947253 h 6325714"/>
              <a:gd name="connsiteX363" fmla="*/ 4660593 w 7586906"/>
              <a:gd name="connsiteY363" fmla="*/ 5063633 h 6325714"/>
              <a:gd name="connsiteX364" fmla="*/ 4408515 w 7586906"/>
              <a:gd name="connsiteY364" fmla="*/ 5150875 h 6325714"/>
              <a:gd name="connsiteX365" fmla="*/ 4335442 w 7586906"/>
              <a:gd name="connsiteY365" fmla="*/ 5189105 h 6325714"/>
              <a:gd name="connsiteX366" fmla="*/ 4180959 w 7586906"/>
              <a:gd name="connsiteY366" fmla="*/ 5266100 h 6325714"/>
              <a:gd name="connsiteX367" fmla="*/ 4110596 w 7586906"/>
              <a:gd name="connsiteY367" fmla="*/ 5279907 h 6325714"/>
              <a:gd name="connsiteX368" fmla="*/ 3362911 w 7586906"/>
              <a:gd name="connsiteY368" fmla="*/ 5615666 h 6325714"/>
              <a:gd name="connsiteX369" fmla="*/ 3321668 w 7586906"/>
              <a:gd name="connsiteY369" fmla="*/ 5655474 h 6325714"/>
              <a:gd name="connsiteX370" fmla="*/ 3275097 w 7586906"/>
              <a:gd name="connsiteY370" fmla="*/ 5722669 h 6325714"/>
              <a:gd name="connsiteX371" fmla="*/ 3287254 w 7586906"/>
              <a:gd name="connsiteY371" fmla="*/ 5662353 h 6325714"/>
              <a:gd name="connsiteX372" fmla="*/ 3162671 w 7586906"/>
              <a:gd name="connsiteY372" fmla="*/ 5711159 h 6325714"/>
              <a:gd name="connsiteX373" fmla="*/ 3131076 w 7586906"/>
              <a:gd name="connsiteY373" fmla="*/ 5749869 h 6325714"/>
              <a:gd name="connsiteX374" fmla="*/ 3040822 w 7586906"/>
              <a:gd name="connsiteY374" fmla="*/ 5777147 h 6325714"/>
              <a:gd name="connsiteX375" fmla="*/ 2854415 w 7586906"/>
              <a:gd name="connsiteY375" fmla="*/ 5874022 h 6325714"/>
              <a:gd name="connsiteX376" fmla="*/ 2724325 w 7586906"/>
              <a:gd name="connsiteY376" fmla="*/ 5919083 h 6325714"/>
              <a:gd name="connsiteX377" fmla="*/ 2699043 w 7586906"/>
              <a:gd name="connsiteY377" fmla="*/ 5948952 h 6325714"/>
              <a:gd name="connsiteX378" fmla="*/ 2294410 w 7586906"/>
              <a:gd name="connsiteY378" fmla="*/ 6142955 h 6325714"/>
              <a:gd name="connsiteX379" fmla="*/ 2151611 w 7586906"/>
              <a:gd name="connsiteY379" fmla="*/ 6228988 h 6325714"/>
              <a:gd name="connsiteX380" fmla="*/ 1979343 w 7586906"/>
              <a:gd name="connsiteY380" fmla="*/ 6304469 h 6325714"/>
              <a:gd name="connsiteX381" fmla="*/ 1872809 w 7586906"/>
              <a:gd name="connsiteY381" fmla="*/ 6324689 h 6325714"/>
              <a:gd name="connsiteX382" fmla="*/ 1861929 w 7586906"/>
              <a:gd name="connsiteY382" fmla="*/ 6303064 h 6325714"/>
              <a:gd name="connsiteX383" fmla="*/ 1689761 w 7586906"/>
              <a:gd name="connsiteY383" fmla="*/ 6169213 h 6325714"/>
              <a:gd name="connsiteX384" fmla="*/ 1478896 w 7586906"/>
              <a:gd name="connsiteY384" fmla="*/ 5985339 h 6325714"/>
              <a:gd name="connsiteX385" fmla="*/ 1401301 w 7586906"/>
              <a:gd name="connsiteY385" fmla="*/ 5812556 h 6325714"/>
              <a:gd name="connsiteX386" fmla="*/ 1366727 w 7586906"/>
              <a:gd name="connsiteY386" fmla="*/ 5754025 h 6325714"/>
              <a:gd name="connsiteX387" fmla="*/ 1322162 w 7586906"/>
              <a:gd name="connsiteY387" fmla="*/ 5675933 h 6325714"/>
              <a:gd name="connsiteX388" fmla="*/ 1255441 w 7586906"/>
              <a:gd name="connsiteY388" fmla="*/ 5636766 h 6325714"/>
              <a:gd name="connsiteX389" fmla="*/ 1174527 w 7586906"/>
              <a:gd name="connsiteY389" fmla="*/ 5609837 h 6325714"/>
              <a:gd name="connsiteX390" fmla="*/ 1143757 w 7586906"/>
              <a:gd name="connsiteY390" fmla="*/ 5601682 h 6325714"/>
              <a:gd name="connsiteX391" fmla="*/ 1091312 w 7586906"/>
              <a:gd name="connsiteY391" fmla="*/ 5526988 h 6325714"/>
              <a:gd name="connsiteX392" fmla="*/ 1106598 w 7586906"/>
              <a:gd name="connsiteY392" fmla="*/ 5287855 h 6325714"/>
              <a:gd name="connsiteX393" fmla="*/ 1045625 w 7586906"/>
              <a:gd name="connsiteY393" fmla="*/ 5180731 h 6325714"/>
              <a:gd name="connsiteX394" fmla="*/ 1008224 w 7586906"/>
              <a:gd name="connsiteY394" fmla="*/ 5164419 h 6325714"/>
              <a:gd name="connsiteX395" fmla="*/ 927775 w 7586906"/>
              <a:gd name="connsiteY395" fmla="*/ 5104244 h 6325714"/>
              <a:gd name="connsiteX396" fmla="*/ 901630 w 7586906"/>
              <a:gd name="connsiteY396" fmla="*/ 5023720 h 6325714"/>
              <a:gd name="connsiteX397" fmla="*/ 913978 w 7586906"/>
              <a:gd name="connsiteY397" fmla="*/ 4958425 h 6325714"/>
              <a:gd name="connsiteX398" fmla="*/ 921243 w 7586906"/>
              <a:gd name="connsiteY398" fmla="*/ 4924696 h 6325714"/>
              <a:gd name="connsiteX399" fmla="*/ 871587 w 7586906"/>
              <a:gd name="connsiteY399" fmla="*/ 4914278 h 6325714"/>
              <a:gd name="connsiteX400" fmla="*/ 777263 w 7586906"/>
              <a:gd name="connsiteY400" fmla="*/ 4883339 h 6325714"/>
              <a:gd name="connsiteX401" fmla="*/ 734202 w 7586906"/>
              <a:gd name="connsiteY401" fmla="*/ 4799703 h 6325714"/>
              <a:gd name="connsiteX402" fmla="*/ 759915 w 7586906"/>
              <a:gd name="connsiteY402" fmla="*/ 4655213 h 6325714"/>
              <a:gd name="connsiteX403" fmla="*/ 753071 w 7586906"/>
              <a:gd name="connsiteY403" fmla="*/ 4648371 h 6325714"/>
              <a:gd name="connsiteX404" fmla="*/ 752192 w 7586906"/>
              <a:gd name="connsiteY404" fmla="*/ 4648138 h 6325714"/>
              <a:gd name="connsiteX405" fmla="*/ 728540 w 7586906"/>
              <a:gd name="connsiteY405" fmla="*/ 4656497 h 6325714"/>
              <a:gd name="connsiteX406" fmla="*/ 725034 w 7586906"/>
              <a:gd name="connsiteY406" fmla="*/ 4657397 h 6325714"/>
              <a:gd name="connsiteX407" fmla="*/ 672232 w 7586906"/>
              <a:gd name="connsiteY407" fmla="*/ 4634262 h 6325714"/>
              <a:gd name="connsiteX408" fmla="*/ 776085 w 7586906"/>
              <a:gd name="connsiteY408" fmla="*/ 4568077 h 6325714"/>
              <a:gd name="connsiteX409" fmla="*/ 837073 w 7586906"/>
              <a:gd name="connsiteY409" fmla="*/ 4527099 h 6325714"/>
              <a:gd name="connsiteX410" fmla="*/ 849921 w 7586906"/>
              <a:gd name="connsiteY410" fmla="*/ 4509935 h 6325714"/>
              <a:gd name="connsiteX411" fmla="*/ 851943 w 7586906"/>
              <a:gd name="connsiteY411" fmla="*/ 4518242 h 6325714"/>
              <a:gd name="connsiteX412" fmla="*/ 850556 w 7586906"/>
              <a:gd name="connsiteY412" fmla="*/ 4505989 h 6325714"/>
              <a:gd name="connsiteX413" fmla="*/ 849921 w 7586906"/>
              <a:gd name="connsiteY413" fmla="*/ 4509935 h 6325714"/>
              <a:gd name="connsiteX414" fmla="*/ 845906 w 7586906"/>
              <a:gd name="connsiteY414" fmla="*/ 4498814 h 6325714"/>
              <a:gd name="connsiteX415" fmla="*/ 836849 w 7586906"/>
              <a:gd name="connsiteY415" fmla="*/ 4488643 h 6325714"/>
              <a:gd name="connsiteX416" fmla="*/ 821681 w 7586906"/>
              <a:gd name="connsiteY416" fmla="*/ 4484166 h 6325714"/>
              <a:gd name="connsiteX417" fmla="*/ 796406 w 7586906"/>
              <a:gd name="connsiteY417" fmla="*/ 4439984 h 6325714"/>
              <a:gd name="connsiteX418" fmla="*/ 811436 w 7586906"/>
              <a:gd name="connsiteY418" fmla="*/ 4420655 h 6325714"/>
              <a:gd name="connsiteX419" fmla="*/ 765465 w 7586906"/>
              <a:gd name="connsiteY419" fmla="*/ 4402530 h 6325714"/>
              <a:gd name="connsiteX420" fmla="*/ 758092 w 7586906"/>
              <a:gd name="connsiteY420" fmla="*/ 4380006 h 6325714"/>
              <a:gd name="connsiteX421" fmla="*/ 761746 w 7586906"/>
              <a:gd name="connsiteY421" fmla="*/ 4366803 h 6325714"/>
              <a:gd name="connsiteX422" fmla="*/ 682188 w 7586906"/>
              <a:gd name="connsiteY422" fmla="*/ 4346633 h 6325714"/>
              <a:gd name="connsiteX423" fmla="*/ 631770 w 7586906"/>
              <a:gd name="connsiteY423" fmla="*/ 4356126 h 6325714"/>
              <a:gd name="connsiteX424" fmla="*/ 615788 w 7586906"/>
              <a:gd name="connsiteY424" fmla="*/ 4400346 h 6325714"/>
              <a:gd name="connsiteX425" fmla="*/ 580463 w 7586906"/>
              <a:gd name="connsiteY425" fmla="*/ 4401497 h 6325714"/>
              <a:gd name="connsiteX426" fmla="*/ 579138 w 7586906"/>
              <a:gd name="connsiteY426" fmla="*/ 4362291 h 6325714"/>
              <a:gd name="connsiteX427" fmla="*/ 593543 w 7586906"/>
              <a:gd name="connsiteY427" fmla="*/ 4348739 h 6325714"/>
              <a:gd name="connsiteX428" fmla="*/ 654518 w 7586906"/>
              <a:gd name="connsiteY428" fmla="*/ 4267990 h 6325714"/>
              <a:gd name="connsiteX429" fmla="*/ 684070 w 7586906"/>
              <a:gd name="connsiteY429" fmla="*/ 4255252 h 6325714"/>
              <a:gd name="connsiteX430" fmla="*/ 718577 w 7586906"/>
              <a:gd name="connsiteY430" fmla="*/ 4226914 h 6325714"/>
              <a:gd name="connsiteX431" fmla="*/ 745502 w 7586906"/>
              <a:gd name="connsiteY431" fmla="*/ 4215308 h 6325714"/>
              <a:gd name="connsiteX432" fmla="*/ 568794 w 7586906"/>
              <a:gd name="connsiteY432" fmla="*/ 3942663 h 6325714"/>
              <a:gd name="connsiteX433" fmla="*/ 559673 w 7586906"/>
              <a:gd name="connsiteY433" fmla="*/ 3921504 h 6325714"/>
              <a:gd name="connsiteX434" fmla="*/ 464755 w 7586906"/>
              <a:gd name="connsiteY434" fmla="*/ 3863894 h 6325714"/>
              <a:gd name="connsiteX435" fmla="*/ 521554 w 7586906"/>
              <a:gd name="connsiteY435" fmla="*/ 3706615 h 6325714"/>
              <a:gd name="connsiteX436" fmla="*/ 468595 w 7586906"/>
              <a:gd name="connsiteY436" fmla="*/ 3731892 h 6325714"/>
              <a:gd name="connsiteX437" fmla="*/ 468861 w 7586906"/>
              <a:gd name="connsiteY437" fmla="*/ 3739733 h 6325714"/>
              <a:gd name="connsiteX438" fmla="*/ 434139 w 7586906"/>
              <a:gd name="connsiteY438" fmla="*/ 3731446 h 6325714"/>
              <a:gd name="connsiteX439" fmla="*/ 495645 w 7586906"/>
              <a:gd name="connsiteY439" fmla="*/ 3666380 h 6325714"/>
              <a:gd name="connsiteX440" fmla="*/ 513046 w 7586906"/>
              <a:gd name="connsiteY440" fmla="*/ 3639908 h 6325714"/>
              <a:gd name="connsiteX441" fmla="*/ 488494 w 7586906"/>
              <a:gd name="connsiteY441" fmla="*/ 3644372 h 6325714"/>
              <a:gd name="connsiteX442" fmla="*/ 387582 w 7586906"/>
              <a:gd name="connsiteY442" fmla="*/ 3612599 h 6325714"/>
              <a:gd name="connsiteX443" fmla="*/ 401362 w 7586906"/>
              <a:gd name="connsiteY443" fmla="*/ 3604825 h 6325714"/>
              <a:gd name="connsiteX444" fmla="*/ 401351 w 7586906"/>
              <a:gd name="connsiteY444" fmla="*/ 3602993 h 6325714"/>
              <a:gd name="connsiteX445" fmla="*/ 416019 w 7586906"/>
              <a:gd name="connsiteY445" fmla="*/ 3559340 h 6325714"/>
              <a:gd name="connsiteX446" fmla="*/ 412514 w 7586906"/>
              <a:gd name="connsiteY446" fmla="*/ 3560239 h 6325714"/>
              <a:gd name="connsiteX447" fmla="*/ 412080 w 7586906"/>
              <a:gd name="connsiteY447" fmla="*/ 3561038 h 6325714"/>
              <a:gd name="connsiteX448" fmla="*/ 412291 w 7586906"/>
              <a:gd name="connsiteY448" fmla="*/ 3559723 h 6325714"/>
              <a:gd name="connsiteX449" fmla="*/ 411857 w 7586906"/>
              <a:gd name="connsiteY449" fmla="*/ 3560522 h 6325714"/>
              <a:gd name="connsiteX450" fmla="*/ 410342 w 7586906"/>
              <a:gd name="connsiteY450" fmla="*/ 3564235 h 6325714"/>
              <a:gd name="connsiteX451" fmla="*/ 332533 w 7586906"/>
              <a:gd name="connsiteY451" fmla="*/ 3580641 h 6325714"/>
              <a:gd name="connsiteX452" fmla="*/ 328275 w 7586906"/>
              <a:gd name="connsiteY452" fmla="*/ 3565342 h 6325714"/>
              <a:gd name="connsiteX453" fmla="*/ 322936 w 7586906"/>
              <a:gd name="connsiteY453" fmla="*/ 3552957 h 6325714"/>
              <a:gd name="connsiteX454" fmla="*/ 332998 w 7586906"/>
              <a:gd name="connsiteY454" fmla="*/ 3547395 h 6325714"/>
              <a:gd name="connsiteX455" fmla="*/ 332119 w 7586906"/>
              <a:gd name="connsiteY455" fmla="*/ 3547162 h 6325714"/>
              <a:gd name="connsiteX456" fmla="*/ 328983 w 7586906"/>
              <a:gd name="connsiteY456" fmla="*/ 3536274 h 6325714"/>
              <a:gd name="connsiteX457" fmla="*/ 283055 w 7586906"/>
              <a:gd name="connsiteY457" fmla="*/ 3525474 h 6325714"/>
              <a:gd name="connsiteX458" fmla="*/ 307786 w 7586906"/>
              <a:gd name="connsiteY458" fmla="*/ 3476260 h 6325714"/>
              <a:gd name="connsiteX459" fmla="*/ 318249 w 7586906"/>
              <a:gd name="connsiteY459" fmla="*/ 3426466 h 6325714"/>
              <a:gd name="connsiteX460" fmla="*/ 316936 w 7586906"/>
              <a:gd name="connsiteY460" fmla="*/ 3427032 h 6325714"/>
              <a:gd name="connsiteX461" fmla="*/ 269504 w 7586906"/>
              <a:gd name="connsiteY461" fmla="*/ 3421775 h 6325714"/>
              <a:gd name="connsiteX462" fmla="*/ 253743 w 7586906"/>
              <a:gd name="connsiteY462" fmla="*/ 3428569 h 6325714"/>
              <a:gd name="connsiteX463" fmla="*/ 295548 w 7586906"/>
              <a:gd name="connsiteY463" fmla="*/ 3371995 h 6325714"/>
              <a:gd name="connsiteX464" fmla="*/ 342088 w 7586906"/>
              <a:gd name="connsiteY464" fmla="*/ 3337246 h 6325714"/>
              <a:gd name="connsiteX465" fmla="*/ 343625 w 7586906"/>
              <a:gd name="connsiteY465" fmla="*/ 3337196 h 6325714"/>
              <a:gd name="connsiteX466" fmla="*/ 380908 w 7586906"/>
              <a:gd name="connsiteY466" fmla="*/ 3333364 h 6325714"/>
              <a:gd name="connsiteX467" fmla="*/ 346048 w 7586906"/>
              <a:gd name="connsiteY467" fmla="*/ 3301270 h 6325714"/>
              <a:gd name="connsiteX468" fmla="*/ 276045 w 7586906"/>
              <a:gd name="connsiteY468" fmla="*/ 3301459 h 6325714"/>
              <a:gd name="connsiteX469" fmla="*/ 261407 w 7586906"/>
              <a:gd name="connsiteY469" fmla="*/ 3312665 h 6325714"/>
              <a:gd name="connsiteX470" fmla="*/ 236622 w 7586906"/>
              <a:gd name="connsiteY470" fmla="*/ 3314782 h 6325714"/>
              <a:gd name="connsiteX471" fmla="*/ 244533 w 7586906"/>
              <a:gd name="connsiteY471" fmla="*/ 3278938 h 6325714"/>
              <a:gd name="connsiteX472" fmla="*/ 304791 w 7586906"/>
              <a:gd name="connsiteY472" fmla="*/ 3263366 h 6325714"/>
              <a:gd name="connsiteX473" fmla="*/ 305448 w 7586906"/>
              <a:gd name="connsiteY473" fmla="*/ 3263083 h 6325714"/>
              <a:gd name="connsiteX474" fmla="*/ 306104 w 7586906"/>
              <a:gd name="connsiteY474" fmla="*/ 3262800 h 6325714"/>
              <a:gd name="connsiteX475" fmla="*/ 332827 w 7586906"/>
              <a:gd name="connsiteY475" fmla="*/ 3254340 h 6325714"/>
              <a:gd name="connsiteX476" fmla="*/ 334648 w 7586906"/>
              <a:gd name="connsiteY476" fmla="*/ 3227854 h 6325714"/>
              <a:gd name="connsiteX477" fmla="*/ 307879 w 7586906"/>
              <a:gd name="connsiteY477" fmla="*/ 3153106 h 6325714"/>
              <a:gd name="connsiteX478" fmla="*/ 312274 w 7586906"/>
              <a:gd name="connsiteY478" fmla="*/ 3154271 h 6325714"/>
              <a:gd name="connsiteX479" fmla="*/ 302604 w 7586906"/>
              <a:gd name="connsiteY479" fmla="*/ 3151708 h 6325714"/>
              <a:gd name="connsiteX480" fmla="*/ 301736 w 7586906"/>
              <a:gd name="connsiteY480" fmla="*/ 3153307 h 6325714"/>
              <a:gd name="connsiteX481" fmla="*/ 231839 w 7586906"/>
              <a:gd name="connsiteY481" fmla="*/ 3171808 h 6325714"/>
              <a:gd name="connsiteX482" fmla="*/ 185731 w 7586906"/>
              <a:gd name="connsiteY482" fmla="*/ 3167817 h 6325714"/>
              <a:gd name="connsiteX483" fmla="*/ 203822 w 7586906"/>
              <a:gd name="connsiteY483" fmla="*/ 3146556 h 6325714"/>
              <a:gd name="connsiteX484" fmla="*/ 202943 w 7586906"/>
              <a:gd name="connsiteY484" fmla="*/ 3146323 h 6325714"/>
              <a:gd name="connsiteX485" fmla="*/ 203822 w 7586906"/>
              <a:gd name="connsiteY485" fmla="*/ 3146556 h 6325714"/>
              <a:gd name="connsiteX486" fmla="*/ 200528 w 7586906"/>
              <a:gd name="connsiteY486" fmla="*/ 3146140 h 6325714"/>
              <a:gd name="connsiteX487" fmla="*/ 132028 w 7586906"/>
              <a:gd name="connsiteY487" fmla="*/ 3102845 h 6325714"/>
              <a:gd name="connsiteX488" fmla="*/ 144282 w 7586906"/>
              <a:gd name="connsiteY488" fmla="*/ 3096951 h 6325714"/>
              <a:gd name="connsiteX489" fmla="*/ 154291 w 7586906"/>
              <a:gd name="connsiteY489" fmla="*/ 3082233 h 6325714"/>
              <a:gd name="connsiteX490" fmla="*/ 140115 w 7586906"/>
              <a:gd name="connsiteY490" fmla="*/ 2984311 h 6325714"/>
              <a:gd name="connsiteX491" fmla="*/ 134935 w 7586906"/>
              <a:gd name="connsiteY491" fmla="*/ 2999394 h 6325714"/>
              <a:gd name="connsiteX492" fmla="*/ 105098 w 7586906"/>
              <a:gd name="connsiteY492" fmla="*/ 3000629 h 6325714"/>
              <a:gd name="connsiteX493" fmla="*/ 91814 w 7586906"/>
              <a:gd name="connsiteY493" fmla="*/ 2980653 h 6325714"/>
              <a:gd name="connsiteX494" fmla="*/ 85173 w 7586906"/>
              <a:gd name="connsiteY494" fmla="*/ 2970665 h 6325714"/>
              <a:gd name="connsiteX495" fmla="*/ 62537 w 7586906"/>
              <a:gd name="connsiteY495" fmla="*/ 2965122 h 6325714"/>
              <a:gd name="connsiteX496" fmla="*/ 73637 w 7586906"/>
              <a:gd name="connsiteY496" fmla="*/ 2949323 h 6325714"/>
              <a:gd name="connsiteX497" fmla="*/ 91069 w 7586906"/>
              <a:gd name="connsiteY497" fmla="*/ 2890404 h 6325714"/>
              <a:gd name="connsiteX498" fmla="*/ 31737 w 7586906"/>
              <a:gd name="connsiteY498" fmla="*/ 2725660 h 6325714"/>
              <a:gd name="connsiteX499" fmla="*/ 30994 w 7586906"/>
              <a:gd name="connsiteY499" fmla="*/ 2711294 h 6325714"/>
              <a:gd name="connsiteX500" fmla="*/ 0 w 7586906"/>
              <a:gd name="connsiteY500" fmla="*/ 2664682 h 6325714"/>
              <a:gd name="connsiteX501" fmla="*/ 4142 w 7586906"/>
              <a:gd name="connsiteY501" fmla="*/ 2659837 h 6325714"/>
              <a:gd name="connsiteX502" fmla="*/ 113033 w 7586906"/>
              <a:gd name="connsiteY502" fmla="*/ 2516822 h 6325714"/>
              <a:gd name="connsiteX503" fmla="*/ 136767 w 7586906"/>
              <a:gd name="connsiteY503" fmla="*/ 2409289 h 6325714"/>
              <a:gd name="connsiteX504" fmla="*/ 131280 w 7586906"/>
              <a:gd name="connsiteY504" fmla="*/ 2409207 h 6325714"/>
              <a:gd name="connsiteX505" fmla="*/ 130623 w 7586906"/>
              <a:gd name="connsiteY505" fmla="*/ 2409490 h 6325714"/>
              <a:gd name="connsiteX506" fmla="*/ 129320 w 7586906"/>
              <a:gd name="connsiteY506" fmla="*/ 2411887 h 6325714"/>
              <a:gd name="connsiteX507" fmla="*/ 108858 w 7586906"/>
              <a:gd name="connsiteY507" fmla="*/ 2478231 h 6325714"/>
              <a:gd name="connsiteX508" fmla="*/ 59766 w 7586906"/>
              <a:gd name="connsiteY508" fmla="*/ 2526931 h 6325714"/>
              <a:gd name="connsiteX509" fmla="*/ 20288 w 7586906"/>
              <a:gd name="connsiteY509" fmla="*/ 2493157 h 6325714"/>
              <a:gd name="connsiteX510" fmla="*/ 114797 w 7586906"/>
              <a:gd name="connsiteY510" fmla="*/ 2367356 h 6325714"/>
              <a:gd name="connsiteX511" fmla="*/ 116978 w 7586906"/>
              <a:gd name="connsiteY511" fmla="*/ 2365191 h 6325714"/>
              <a:gd name="connsiteX512" fmla="*/ 161558 w 7586906"/>
              <a:gd name="connsiteY512" fmla="*/ 2295182 h 6325714"/>
              <a:gd name="connsiteX513" fmla="*/ 168635 w 7586906"/>
              <a:gd name="connsiteY513" fmla="*/ 2342313 h 6325714"/>
              <a:gd name="connsiteX514" fmla="*/ 186801 w 7586906"/>
              <a:gd name="connsiteY514" fmla="*/ 2333870 h 6325714"/>
              <a:gd name="connsiteX515" fmla="*/ 210643 w 7586906"/>
              <a:gd name="connsiteY515" fmla="*/ 2320533 h 6325714"/>
              <a:gd name="connsiteX516" fmla="*/ 210643 w 7586906"/>
              <a:gd name="connsiteY516" fmla="*/ 2320533 h 6325714"/>
              <a:gd name="connsiteX517" fmla="*/ 219169 w 7586906"/>
              <a:gd name="connsiteY517" fmla="*/ 2315021 h 6325714"/>
              <a:gd name="connsiteX518" fmla="*/ 534766 w 7586906"/>
              <a:gd name="connsiteY518" fmla="*/ 2169189 h 6325714"/>
              <a:gd name="connsiteX519" fmla="*/ 752780 w 7586906"/>
              <a:gd name="connsiteY519" fmla="*/ 2073377 h 6325714"/>
              <a:gd name="connsiteX520" fmla="*/ 843713 w 7586906"/>
              <a:gd name="connsiteY520" fmla="*/ 2049479 h 6325714"/>
              <a:gd name="connsiteX521" fmla="*/ 849041 w 7586906"/>
              <a:gd name="connsiteY521" fmla="*/ 2060033 h 6325714"/>
              <a:gd name="connsiteX522" fmla="*/ 887574 w 7586906"/>
              <a:gd name="connsiteY522" fmla="*/ 2044647 h 6325714"/>
              <a:gd name="connsiteX523" fmla="*/ 965606 w 7586906"/>
              <a:gd name="connsiteY523" fmla="*/ 2028758 h 6325714"/>
              <a:gd name="connsiteX524" fmla="*/ 1393520 w 7586906"/>
              <a:gd name="connsiteY524" fmla="*/ 1838183 h 6325714"/>
              <a:gd name="connsiteX525" fmla="*/ 1444318 w 7586906"/>
              <a:gd name="connsiteY525" fmla="*/ 1818733 h 6325714"/>
              <a:gd name="connsiteX526" fmla="*/ 1457230 w 7586906"/>
              <a:gd name="connsiteY526" fmla="*/ 1812555 h 6325714"/>
              <a:gd name="connsiteX527" fmla="*/ 1519649 w 7586906"/>
              <a:gd name="connsiteY527" fmla="*/ 1791157 h 6325714"/>
              <a:gd name="connsiteX528" fmla="*/ 2055653 w 7586906"/>
              <a:gd name="connsiteY528" fmla="*/ 1546034 h 6325714"/>
              <a:gd name="connsiteX529" fmla="*/ 2617789 w 7586906"/>
              <a:gd name="connsiteY529" fmla="*/ 1303721 h 6325714"/>
              <a:gd name="connsiteX530" fmla="*/ 2694378 w 7586906"/>
              <a:gd name="connsiteY530" fmla="*/ 1266423 h 6325714"/>
              <a:gd name="connsiteX531" fmla="*/ 2716674 w 7586906"/>
              <a:gd name="connsiteY531" fmla="*/ 1251304 h 6325714"/>
              <a:gd name="connsiteX532" fmla="*/ 2749710 w 7586906"/>
              <a:gd name="connsiteY532" fmla="*/ 1234004 h 6325714"/>
              <a:gd name="connsiteX533" fmla="*/ 2815169 w 7586906"/>
              <a:gd name="connsiteY533" fmla="*/ 1207011 h 6325714"/>
              <a:gd name="connsiteX534" fmla="*/ 2824151 w 7586906"/>
              <a:gd name="connsiteY534" fmla="*/ 1204363 h 6325714"/>
              <a:gd name="connsiteX535" fmla="*/ 3022380 w 7586906"/>
              <a:gd name="connsiteY535" fmla="*/ 1140334 h 6325714"/>
              <a:gd name="connsiteX536" fmla="*/ 3085614 w 7586906"/>
              <a:gd name="connsiteY536" fmla="*/ 1108182 h 6325714"/>
              <a:gd name="connsiteX537" fmla="*/ 3101353 w 7586906"/>
              <a:gd name="connsiteY537" fmla="*/ 1097725 h 6325714"/>
              <a:gd name="connsiteX538" fmla="*/ 3171197 w 7586906"/>
              <a:gd name="connsiteY538" fmla="*/ 1070066 h 6325714"/>
              <a:gd name="connsiteX539" fmla="*/ 3612139 w 7586906"/>
              <a:gd name="connsiteY539" fmla="*/ 893457 h 6325714"/>
              <a:gd name="connsiteX540" fmla="*/ 4119332 w 7586906"/>
              <a:gd name="connsiteY540" fmla="*/ 637499 h 6325714"/>
              <a:gd name="connsiteX541" fmla="*/ 4290626 w 7586906"/>
              <a:gd name="connsiteY541" fmla="*/ 583244 h 6325714"/>
              <a:gd name="connsiteX542" fmla="*/ 4467712 w 7586906"/>
              <a:gd name="connsiteY542" fmla="*/ 506298 h 6325714"/>
              <a:gd name="connsiteX543" fmla="*/ 4621455 w 7586906"/>
              <a:gd name="connsiteY543" fmla="*/ 452876 h 6325714"/>
              <a:gd name="connsiteX544" fmla="*/ 4758727 w 7586906"/>
              <a:gd name="connsiteY544" fmla="*/ 397376 h 6325714"/>
              <a:gd name="connsiteX545" fmla="*/ 4795586 w 7586906"/>
              <a:gd name="connsiteY545" fmla="*/ 358234 h 6325714"/>
              <a:gd name="connsiteX546" fmla="*/ 4796020 w 7586906"/>
              <a:gd name="connsiteY546" fmla="*/ 357434 h 6325714"/>
              <a:gd name="connsiteX547" fmla="*/ 4937825 w 7586906"/>
              <a:gd name="connsiteY547" fmla="*/ 288966 h 6325714"/>
              <a:gd name="connsiteX548" fmla="*/ 4943534 w 7586906"/>
              <a:gd name="connsiteY548" fmla="*/ 289563 h 6325714"/>
              <a:gd name="connsiteX549" fmla="*/ 5146612 w 7586906"/>
              <a:gd name="connsiteY549" fmla="*/ 191622 h 6325714"/>
              <a:gd name="connsiteX550" fmla="*/ 5104139 w 7586906"/>
              <a:gd name="connsiteY550" fmla="*/ 208707 h 6325714"/>
              <a:gd name="connsiteX551" fmla="*/ 5265856 w 7586906"/>
              <a:gd name="connsiteY551" fmla="*/ 130429 h 6325714"/>
              <a:gd name="connsiteX552" fmla="*/ 5285198 w 7586906"/>
              <a:gd name="connsiteY552" fmla="*/ 135556 h 6325714"/>
              <a:gd name="connsiteX553" fmla="*/ 5300080 w 7586906"/>
              <a:gd name="connsiteY553" fmla="*/ 128529 h 6325714"/>
              <a:gd name="connsiteX554" fmla="*/ 5375230 w 7586906"/>
              <a:gd name="connsiteY554" fmla="*/ 107762 h 6325714"/>
              <a:gd name="connsiteX555" fmla="*/ 5375474 w 7586906"/>
              <a:gd name="connsiteY555" fmla="*/ 111940 h 6325714"/>
              <a:gd name="connsiteX556" fmla="*/ 5498086 w 7586906"/>
              <a:gd name="connsiteY556" fmla="*/ 63983 h 6325714"/>
              <a:gd name="connsiteX557" fmla="*/ 5497972 w 7586906"/>
              <a:gd name="connsiteY557" fmla="*/ 64691 h 6325714"/>
              <a:gd name="connsiteX558" fmla="*/ 5497629 w 7586906"/>
              <a:gd name="connsiteY558" fmla="*/ 65634 h 6325714"/>
              <a:gd name="connsiteX559" fmla="*/ 5497874 w 7586906"/>
              <a:gd name="connsiteY559" fmla="*/ 65299 h 6325714"/>
              <a:gd name="connsiteX560" fmla="*/ 5500469 w 7586906"/>
              <a:gd name="connsiteY560" fmla="*/ 58672 h 6325714"/>
              <a:gd name="connsiteX561" fmla="*/ 5620995 w 7586906"/>
              <a:gd name="connsiteY561" fmla="*/ 29361 h 6325714"/>
              <a:gd name="connsiteX562" fmla="*/ 5654550 w 7586906"/>
              <a:gd name="connsiteY562" fmla="*/ 25912 h 6325714"/>
              <a:gd name="connsiteX563" fmla="*/ 5702469 w 7586906"/>
              <a:gd name="connsiteY563" fmla="*/ 1585 h 6325714"/>
              <a:gd name="connsiteX564" fmla="*/ 5659880 w 7586906"/>
              <a:gd name="connsiteY564" fmla="*/ 36466 h 6325714"/>
              <a:gd name="connsiteX565" fmla="*/ 5512832 w 7586906"/>
              <a:gd name="connsiteY565" fmla="*/ 109031 h 6325714"/>
              <a:gd name="connsiteX566" fmla="*/ 5513054 w 7586906"/>
              <a:gd name="connsiteY566" fmla="*/ 109547 h 6325714"/>
              <a:gd name="connsiteX567" fmla="*/ 5520162 w 7586906"/>
              <a:gd name="connsiteY567" fmla="*/ 124230 h 6325714"/>
              <a:gd name="connsiteX568" fmla="*/ 5521920 w 7586906"/>
              <a:gd name="connsiteY568" fmla="*/ 124696 h 6325714"/>
              <a:gd name="connsiteX569" fmla="*/ 5577104 w 7586906"/>
              <a:gd name="connsiteY569" fmla="*/ 104580 h 6325714"/>
              <a:gd name="connsiteX570" fmla="*/ 5648836 w 7586906"/>
              <a:gd name="connsiteY570" fmla="*/ 137304 h 6325714"/>
              <a:gd name="connsiteX571" fmla="*/ 5649183 w 7586906"/>
              <a:gd name="connsiteY571" fmla="*/ 136665 h 6325714"/>
              <a:gd name="connsiteX572" fmla="*/ 5649691 w 7586906"/>
              <a:gd name="connsiteY572" fmla="*/ 138159 h 6325714"/>
              <a:gd name="connsiteX573" fmla="*/ 5649270 w 7586906"/>
              <a:gd name="connsiteY573" fmla="*/ 136504 h 6325714"/>
              <a:gd name="connsiteX574" fmla="*/ 5649183 w 7586906"/>
              <a:gd name="connsiteY574" fmla="*/ 136665 h 6325714"/>
              <a:gd name="connsiteX575" fmla="*/ 5648602 w 7586906"/>
              <a:gd name="connsiteY575" fmla="*/ 134956 h 6325714"/>
              <a:gd name="connsiteX576" fmla="*/ 5643358 w 7586906"/>
              <a:gd name="connsiteY576" fmla="*/ 101112 h 6325714"/>
              <a:gd name="connsiteX577" fmla="*/ 5686954 w 7586906"/>
              <a:gd name="connsiteY577" fmla="*/ 50498 h 6325714"/>
              <a:gd name="connsiteX578" fmla="*/ 5687388 w 7586906"/>
              <a:gd name="connsiteY578" fmla="*/ 49699 h 6325714"/>
              <a:gd name="connsiteX579" fmla="*/ 5711230 w 7586906"/>
              <a:gd name="connsiteY579" fmla="*/ 36362 h 6325714"/>
              <a:gd name="connsiteX580" fmla="*/ 5711452 w 7586906"/>
              <a:gd name="connsiteY580" fmla="*/ 36878 h 6325714"/>
              <a:gd name="connsiteX581" fmla="*/ 5711441 w 7586906"/>
              <a:gd name="connsiteY581" fmla="*/ 35047 h 6325714"/>
              <a:gd name="connsiteX582" fmla="*/ 5711219 w 7586906"/>
              <a:gd name="connsiteY582" fmla="*/ 34530 h 6325714"/>
              <a:gd name="connsiteX583" fmla="*/ 5711208 w 7586906"/>
              <a:gd name="connsiteY583" fmla="*/ 32699 h 6325714"/>
              <a:gd name="connsiteX584" fmla="*/ 5781529 w 7586906"/>
              <a:gd name="connsiteY584" fmla="*/ 11566 h 6325714"/>
              <a:gd name="connsiteX585" fmla="*/ 5782185 w 7586906"/>
              <a:gd name="connsiteY585" fmla="*/ 11283 h 6325714"/>
              <a:gd name="connsiteX586" fmla="*/ 5782842 w 7586906"/>
              <a:gd name="connsiteY586" fmla="*/ 11000 h 6325714"/>
              <a:gd name="connsiteX587" fmla="*/ 5808241 w 7586906"/>
              <a:gd name="connsiteY587" fmla="*/ 1275 h 6325714"/>
              <a:gd name="connsiteX588" fmla="*/ 5807083 w 7586906"/>
              <a:gd name="connsiteY588" fmla="*/ 168 h 63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7586906" h="6325714">
                <a:moveTo>
                  <a:pt x="7320413" y="3760437"/>
                </a:moveTo>
                <a:cubicBezTo>
                  <a:pt x="7319545" y="3762035"/>
                  <a:pt x="7318465" y="3764949"/>
                  <a:pt x="7318253" y="3766264"/>
                </a:cubicBezTo>
                <a:cubicBezTo>
                  <a:pt x="7318475" y="3766779"/>
                  <a:pt x="7321325" y="3766164"/>
                  <a:pt x="7321102" y="3765647"/>
                </a:cubicBezTo>
                <a:cubicBezTo>
                  <a:pt x="7320657" y="3764615"/>
                  <a:pt x="7319545" y="3762035"/>
                  <a:pt x="7320413" y="3760437"/>
                </a:cubicBezTo>
                <a:close/>
                <a:moveTo>
                  <a:pt x="7445403" y="3428271"/>
                </a:moveTo>
                <a:cubicBezTo>
                  <a:pt x="7443737" y="3429601"/>
                  <a:pt x="7438767" y="3433426"/>
                  <a:pt x="7438767" y="3433426"/>
                </a:cubicBezTo>
                <a:lnTo>
                  <a:pt x="7438872" y="3433083"/>
                </a:lnTo>
                <a:lnTo>
                  <a:pt x="7444388" y="3428938"/>
                </a:lnTo>
                <a:cubicBezTo>
                  <a:pt x="7446242" y="3427565"/>
                  <a:pt x="7446236" y="3427606"/>
                  <a:pt x="7445403" y="3428271"/>
                </a:cubicBezTo>
                <a:close/>
                <a:moveTo>
                  <a:pt x="7083083" y="3403159"/>
                </a:moveTo>
                <a:cubicBezTo>
                  <a:pt x="7082426" y="3403442"/>
                  <a:pt x="7079132" y="3403026"/>
                  <a:pt x="7078476" y="3403309"/>
                </a:cubicBezTo>
                <a:cubicBezTo>
                  <a:pt x="7078476" y="3403309"/>
                  <a:pt x="7080901" y="3405323"/>
                  <a:pt x="7080901" y="3405323"/>
                </a:cubicBezTo>
                <a:cubicBezTo>
                  <a:pt x="7080901" y="3405323"/>
                  <a:pt x="7083305" y="3403675"/>
                  <a:pt x="7083083" y="3403159"/>
                </a:cubicBezTo>
                <a:close/>
                <a:moveTo>
                  <a:pt x="7272181" y="3052385"/>
                </a:moveTo>
                <a:lnTo>
                  <a:pt x="7270689" y="3053029"/>
                </a:lnTo>
                <a:lnTo>
                  <a:pt x="7270689" y="3053029"/>
                </a:lnTo>
                <a:close/>
                <a:moveTo>
                  <a:pt x="6580020" y="1466528"/>
                </a:moveTo>
                <a:cubicBezTo>
                  <a:pt x="6579585" y="1467327"/>
                  <a:pt x="6578928" y="1467611"/>
                  <a:pt x="6578494" y="1468410"/>
                </a:cubicBezTo>
                <a:lnTo>
                  <a:pt x="6579022" y="1467611"/>
                </a:lnTo>
                <a:close/>
                <a:moveTo>
                  <a:pt x="5998520" y="1134603"/>
                </a:moveTo>
                <a:cubicBezTo>
                  <a:pt x="5998319" y="1137749"/>
                  <a:pt x="5998775" y="1140613"/>
                  <a:pt x="6001602" y="1136334"/>
                </a:cubicBezTo>
                <a:cubicBezTo>
                  <a:pt x="6000501" y="1135585"/>
                  <a:pt x="5999622" y="1135352"/>
                  <a:pt x="5998520" y="1134603"/>
                </a:cubicBezTo>
                <a:close/>
                <a:moveTo>
                  <a:pt x="5277369" y="373923"/>
                </a:moveTo>
                <a:cubicBezTo>
                  <a:pt x="5276712" y="374206"/>
                  <a:pt x="5274086" y="375338"/>
                  <a:pt x="5273651" y="376137"/>
                </a:cubicBezTo>
                <a:cubicBezTo>
                  <a:pt x="5272994" y="376420"/>
                  <a:pt x="5272783" y="377735"/>
                  <a:pt x="5273439" y="377452"/>
                </a:cubicBezTo>
                <a:cubicBezTo>
                  <a:pt x="5274096" y="377169"/>
                  <a:pt x="5275198" y="377917"/>
                  <a:pt x="5275854" y="377634"/>
                </a:cubicBezTo>
                <a:cubicBezTo>
                  <a:pt x="5275632" y="377119"/>
                  <a:pt x="5276935" y="374722"/>
                  <a:pt x="5277369" y="373923"/>
                </a:cubicBezTo>
                <a:close/>
                <a:moveTo>
                  <a:pt x="5498520" y="63185"/>
                </a:moveTo>
                <a:cubicBezTo>
                  <a:pt x="5498096" y="65815"/>
                  <a:pt x="5497440" y="66098"/>
                  <a:pt x="5497874" y="65299"/>
                </a:cubicBezTo>
                <a:lnTo>
                  <a:pt x="5497972" y="64691"/>
                </a:lnTo>
                <a:close/>
                <a:moveTo>
                  <a:pt x="5820454" y="49252"/>
                </a:moveTo>
                <a:cubicBezTo>
                  <a:pt x="5819824" y="49370"/>
                  <a:pt x="5818179" y="49620"/>
                  <a:pt x="5818179" y="49620"/>
                </a:cubicBezTo>
                <a:lnTo>
                  <a:pt x="5820189" y="49281"/>
                </a:lnTo>
                <a:close/>
                <a:moveTo>
                  <a:pt x="5807083" y="168"/>
                </a:moveTo>
                <a:cubicBezTo>
                  <a:pt x="5806862" y="-119"/>
                  <a:pt x="5807357" y="127"/>
                  <a:pt x="5810223" y="2257"/>
                </a:cubicBezTo>
                <a:cubicBezTo>
                  <a:pt x="5815953" y="6519"/>
                  <a:pt x="5850039" y="18752"/>
                  <a:pt x="5857115" y="27941"/>
                </a:cubicBezTo>
                <a:cubicBezTo>
                  <a:pt x="5850791" y="34950"/>
                  <a:pt x="5846605" y="41498"/>
                  <a:pt x="5841226" y="45729"/>
                </a:cubicBezTo>
                <a:lnTo>
                  <a:pt x="5820189" y="49281"/>
                </a:lnTo>
                <a:lnTo>
                  <a:pt x="5816643" y="49671"/>
                </a:lnTo>
                <a:cubicBezTo>
                  <a:pt x="5806337" y="51053"/>
                  <a:pt x="5772358" y="57133"/>
                  <a:pt x="5766099" y="75130"/>
                </a:cubicBezTo>
                <a:cubicBezTo>
                  <a:pt x="5766099" y="75130"/>
                  <a:pt x="5767613" y="71417"/>
                  <a:pt x="5765007" y="76212"/>
                </a:cubicBezTo>
                <a:cubicBezTo>
                  <a:pt x="5761312" y="82089"/>
                  <a:pt x="5741642" y="96075"/>
                  <a:pt x="5729366" y="98307"/>
                </a:cubicBezTo>
                <a:cubicBezTo>
                  <a:pt x="5730912" y="100088"/>
                  <a:pt x="5732692" y="104217"/>
                  <a:pt x="5733804" y="106797"/>
                </a:cubicBezTo>
                <a:cubicBezTo>
                  <a:pt x="5728012" y="129489"/>
                  <a:pt x="5704306" y="128692"/>
                  <a:pt x="5688821" y="145158"/>
                </a:cubicBezTo>
                <a:cubicBezTo>
                  <a:pt x="5689923" y="145907"/>
                  <a:pt x="5714190" y="167880"/>
                  <a:pt x="5719687" y="169794"/>
                </a:cubicBezTo>
                <a:cubicBezTo>
                  <a:pt x="5719687" y="169794"/>
                  <a:pt x="5713555" y="171826"/>
                  <a:pt x="5721880" y="169461"/>
                </a:cubicBezTo>
                <a:cubicBezTo>
                  <a:pt x="5733277" y="166996"/>
                  <a:pt x="5764852" y="162565"/>
                  <a:pt x="5781990" y="166193"/>
                </a:cubicBezTo>
                <a:cubicBezTo>
                  <a:pt x="5781990" y="166193"/>
                  <a:pt x="5781111" y="165960"/>
                  <a:pt x="5782869" y="166426"/>
                </a:cubicBezTo>
                <a:cubicBezTo>
                  <a:pt x="5783971" y="167174"/>
                  <a:pt x="5788822" y="171203"/>
                  <a:pt x="5786428" y="174683"/>
                </a:cubicBezTo>
                <a:cubicBezTo>
                  <a:pt x="5785772" y="174966"/>
                  <a:pt x="5785772" y="174966"/>
                  <a:pt x="5785994" y="175482"/>
                </a:cubicBezTo>
                <a:cubicBezTo>
                  <a:pt x="5785571" y="178113"/>
                  <a:pt x="5790655" y="184488"/>
                  <a:pt x="5793737" y="186220"/>
                </a:cubicBezTo>
                <a:cubicBezTo>
                  <a:pt x="5777554" y="195643"/>
                  <a:pt x="5765298" y="201538"/>
                  <a:pt x="5760787" y="218169"/>
                </a:cubicBezTo>
                <a:cubicBezTo>
                  <a:pt x="5728758" y="257678"/>
                  <a:pt x="5663128" y="255370"/>
                  <a:pt x="5643419" y="299972"/>
                </a:cubicBezTo>
                <a:cubicBezTo>
                  <a:pt x="5645367" y="295460"/>
                  <a:pt x="5642985" y="300771"/>
                  <a:pt x="5642985" y="300771"/>
                </a:cubicBezTo>
                <a:cubicBezTo>
                  <a:pt x="5642985" y="300771"/>
                  <a:pt x="5643419" y="299972"/>
                  <a:pt x="5643419" y="299972"/>
                </a:cubicBezTo>
                <a:cubicBezTo>
                  <a:pt x="5643207" y="301287"/>
                  <a:pt x="5642772" y="302087"/>
                  <a:pt x="5641904" y="303685"/>
                </a:cubicBezTo>
                <a:cubicBezTo>
                  <a:pt x="5636270" y="315905"/>
                  <a:pt x="5595120" y="334254"/>
                  <a:pt x="5572463" y="325050"/>
                </a:cubicBezTo>
                <a:cubicBezTo>
                  <a:pt x="5558895" y="331511"/>
                  <a:pt x="5546195" y="336373"/>
                  <a:pt x="5533061" y="342035"/>
                </a:cubicBezTo>
                <a:cubicBezTo>
                  <a:pt x="5533061" y="342035"/>
                  <a:pt x="5533284" y="342551"/>
                  <a:pt x="5533284" y="342551"/>
                </a:cubicBezTo>
                <a:cubicBezTo>
                  <a:pt x="5532649" y="346497"/>
                  <a:pt x="5529842" y="354437"/>
                  <a:pt x="5527458" y="359749"/>
                </a:cubicBezTo>
                <a:cubicBezTo>
                  <a:pt x="5527024" y="360548"/>
                  <a:pt x="5526590" y="361347"/>
                  <a:pt x="5526813" y="361863"/>
                </a:cubicBezTo>
                <a:cubicBezTo>
                  <a:pt x="5556428" y="360113"/>
                  <a:pt x="5585387" y="358644"/>
                  <a:pt x="5615002" y="356894"/>
                </a:cubicBezTo>
                <a:cubicBezTo>
                  <a:pt x="5619610" y="356744"/>
                  <a:pt x="5623995" y="356077"/>
                  <a:pt x="5628825" y="356443"/>
                </a:cubicBezTo>
                <a:cubicBezTo>
                  <a:pt x="5640021" y="357125"/>
                  <a:pt x="5652530" y="357241"/>
                  <a:pt x="5663949" y="358438"/>
                </a:cubicBezTo>
                <a:cubicBezTo>
                  <a:pt x="5701370" y="340471"/>
                  <a:pt x="5718497" y="342267"/>
                  <a:pt x="5730531" y="373797"/>
                </a:cubicBezTo>
                <a:cubicBezTo>
                  <a:pt x="5732724" y="373464"/>
                  <a:pt x="5730531" y="373797"/>
                  <a:pt x="5728996" y="373847"/>
                </a:cubicBezTo>
                <a:cubicBezTo>
                  <a:pt x="5726803" y="374182"/>
                  <a:pt x="5725267" y="374232"/>
                  <a:pt x="5730531" y="373797"/>
                </a:cubicBezTo>
                <a:cubicBezTo>
                  <a:pt x="5731410" y="374030"/>
                  <a:pt x="5732724" y="373464"/>
                  <a:pt x="5734259" y="373414"/>
                </a:cubicBezTo>
                <a:cubicBezTo>
                  <a:pt x="5757944" y="370549"/>
                  <a:pt x="5798703" y="398264"/>
                  <a:pt x="5831549" y="385942"/>
                </a:cubicBezTo>
                <a:cubicBezTo>
                  <a:pt x="5822366" y="391736"/>
                  <a:pt x="5810990" y="397864"/>
                  <a:pt x="5801150" y="403941"/>
                </a:cubicBezTo>
                <a:cubicBezTo>
                  <a:pt x="5834472" y="398144"/>
                  <a:pt x="5867128" y="390800"/>
                  <a:pt x="5900673" y="385519"/>
                </a:cubicBezTo>
                <a:cubicBezTo>
                  <a:pt x="5900037" y="389465"/>
                  <a:pt x="5900906" y="387866"/>
                  <a:pt x="5900895" y="386035"/>
                </a:cubicBezTo>
                <a:cubicBezTo>
                  <a:pt x="5900673" y="385519"/>
                  <a:pt x="5900673" y="385519"/>
                  <a:pt x="5900673" y="385519"/>
                </a:cubicBezTo>
                <a:cubicBezTo>
                  <a:pt x="5901107" y="384720"/>
                  <a:pt x="5901541" y="383920"/>
                  <a:pt x="5901753" y="382606"/>
                </a:cubicBezTo>
                <a:cubicBezTo>
                  <a:pt x="5906243" y="362311"/>
                  <a:pt x="5949904" y="360626"/>
                  <a:pt x="5962753" y="381401"/>
                </a:cubicBezTo>
                <a:cubicBezTo>
                  <a:pt x="5978091" y="377238"/>
                  <a:pt x="5985727" y="369662"/>
                  <a:pt x="5984955" y="387743"/>
                </a:cubicBezTo>
                <a:cubicBezTo>
                  <a:pt x="6033688" y="390602"/>
                  <a:pt x="6076745" y="360415"/>
                  <a:pt x="6125056" y="365904"/>
                </a:cubicBezTo>
                <a:cubicBezTo>
                  <a:pt x="6105387" y="379891"/>
                  <a:pt x="6086819" y="394625"/>
                  <a:pt x="6067595" y="409643"/>
                </a:cubicBezTo>
                <a:cubicBezTo>
                  <a:pt x="6036837" y="441261"/>
                  <a:pt x="5999648" y="461575"/>
                  <a:pt x="5960501" y="484570"/>
                </a:cubicBezTo>
                <a:cubicBezTo>
                  <a:pt x="5940748" y="521846"/>
                  <a:pt x="5897765" y="526911"/>
                  <a:pt x="5907893" y="570278"/>
                </a:cubicBezTo>
                <a:cubicBezTo>
                  <a:pt x="5910552" y="574639"/>
                  <a:pt x="5913645" y="578202"/>
                  <a:pt x="5916304" y="582563"/>
                </a:cubicBezTo>
                <a:cubicBezTo>
                  <a:pt x="5934757" y="623566"/>
                  <a:pt x="5952497" y="579813"/>
                  <a:pt x="5983755" y="596325"/>
                </a:cubicBezTo>
                <a:cubicBezTo>
                  <a:pt x="5981044" y="620748"/>
                  <a:pt x="5962647" y="626843"/>
                  <a:pt x="5947649" y="651666"/>
                </a:cubicBezTo>
                <a:cubicBezTo>
                  <a:pt x="5928521" y="683166"/>
                  <a:pt x="5902982" y="669084"/>
                  <a:pt x="5893851" y="646094"/>
                </a:cubicBezTo>
                <a:cubicBezTo>
                  <a:pt x="5886054" y="626200"/>
                  <a:pt x="5863991" y="605725"/>
                  <a:pt x="5842649" y="633896"/>
                </a:cubicBezTo>
                <a:cubicBezTo>
                  <a:pt x="5842215" y="634695"/>
                  <a:pt x="5841345" y="636294"/>
                  <a:pt x="5840477" y="637892"/>
                </a:cubicBezTo>
                <a:cubicBezTo>
                  <a:pt x="5830924" y="655472"/>
                  <a:pt x="5757977" y="677738"/>
                  <a:pt x="5733309" y="699998"/>
                </a:cubicBezTo>
                <a:cubicBezTo>
                  <a:pt x="5758305" y="696567"/>
                  <a:pt x="5784161" y="689705"/>
                  <a:pt x="5809370" y="684958"/>
                </a:cubicBezTo>
                <a:cubicBezTo>
                  <a:pt x="5787594" y="713927"/>
                  <a:pt x="5747683" y="718892"/>
                  <a:pt x="5730747" y="750059"/>
                </a:cubicBezTo>
                <a:cubicBezTo>
                  <a:pt x="5784746" y="752485"/>
                  <a:pt x="5822040" y="712543"/>
                  <a:pt x="5874714" y="713704"/>
                </a:cubicBezTo>
                <a:cubicBezTo>
                  <a:pt x="5875583" y="712105"/>
                  <a:pt x="5876674" y="711023"/>
                  <a:pt x="5877542" y="709425"/>
                </a:cubicBezTo>
                <a:cubicBezTo>
                  <a:pt x="5910251" y="711236"/>
                  <a:pt x="5934071" y="694236"/>
                  <a:pt x="5966504" y="686376"/>
                </a:cubicBezTo>
                <a:cubicBezTo>
                  <a:pt x="5967384" y="686609"/>
                  <a:pt x="5970688" y="688856"/>
                  <a:pt x="5970699" y="690687"/>
                </a:cubicBezTo>
                <a:cubicBezTo>
                  <a:pt x="5970710" y="692519"/>
                  <a:pt x="5968093" y="695482"/>
                  <a:pt x="5970296" y="696980"/>
                </a:cubicBezTo>
                <a:cubicBezTo>
                  <a:pt x="5970296" y="696980"/>
                  <a:pt x="5969417" y="696747"/>
                  <a:pt x="5971175" y="697213"/>
                </a:cubicBezTo>
                <a:cubicBezTo>
                  <a:pt x="5972934" y="697679"/>
                  <a:pt x="5978887" y="702457"/>
                  <a:pt x="5980656" y="704754"/>
                </a:cubicBezTo>
                <a:cubicBezTo>
                  <a:pt x="5984374" y="702539"/>
                  <a:pt x="5988536" y="701357"/>
                  <a:pt x="5992476" y="699659"/>
                </a:cubicBezTo>
                <a:cubicBezTo>
                  <a:pt x="6007803" y="693664"/>
                  <a:pt x="6024167" y="677430"/>
                  <a:pt x="6037174" y="687734"/>
                </a:cubicBezTo>
                <a:cubicBezTo>
                  <a:pt x="6050182" y="698039"/>
                  <a:pt x="6029390" y="707613"/>
                  <a:pt x="6021108" y="717302"/>
                </a:cubicBezTo>
                <a:cubicBezTo>
                  <a:pt x="6021108" y="717302"/>
                  <a:pt x="6020663" y="716270"/>
                  <a:pt x="6021330" y="717818"/>
                </a:cubicBezTo>
                <a:cubicBezTo>
                  <a:pt x="6021998" y="719366"/>
                  <a:pt x="6025324" y="725277"/>
                  <a:pt x="6027750" y="727291"/>
                </a:cubicBezTo>
                <a:cubicBezTo>
                  <a:pt x="6050119" y="724991"/>
                  <a:pt x="6065425" y="715335"/>
                  <a:pt x="6087838" y="720360"/>
                </a:cubicBezTo>
                <a:cubicBezTo>
                  <a:pt x="6085741" y="737175"/>
                  <a:pt x="6068657" y="742703"/>
                  <a:pt x="6059962" y="756855"/>
                </a:cubicBezTo>
                <a:cubicBezTo>
                  <a:pt x="6067185" y="753741"/>
                  <a:pt x="6080530" y="746764"/>
                  <a:pt x="6086685" y="748395"/>
                </a:cubicBezTo>
                <a:cubicBezTo>
                  <a:pt x="6104045" y="752539"/>
                  <a:pt x="6088274" y="757501"/>
                  <a:pt x="6085023" y="764411"/>
                </a:cubicBezTo>
                <a:cubicBezTo>
                  <a:pt x="6077651" y="779827"/>
                  <a:pt x="6071582" y="792847"/>
                  <a:pt x="6063988" y="807747"/>
                </a:cubicBezTo>
                <a:cubicBezTo>
                  <a:pt x="6109989" y="793426"/>
                  <a:pt x="6121491" y="771333"/>
                  <a:pt x="6135980" y="734489"/>
                </a:cubicBezTo>
                <a:cubicBezTo>
                  <a:pt x="6145238" y="741514"/>
                  <a:pt x="6156932" y="752384"/>
                  <a:pt x="6152611" y="764039"/>
                </a:cubicBezTo>
                <a:cubicBezTo>
                  <a:pt x="6144837" y="785748"/>
                  <a:pt x="6180543" y="812582"/>
                  <a:pt x="6193244" y="807719"/>
                </a:cubicBezTo>
                <a:cubicBezTo>
                  <a:pt x="6245791" y="786904"/>
                  <a:pt x="6265418" y="803533"/>
                  <a:pt x="6313210" y="795172"/>
                </a:cubicBezTo>
                <a:cubicBezTo>
                  <a:pt x="6315138" y="824938"/>
                  <a:pt x="6274560" y="828355"/>
                  <a:pt x="6286795" y="856738"/>
                </a:cubicBezTo>
                <a:cubicBezTo>
                  <a:pt x="6253049" y="855680"/>
                  <a:pt x="6212540" y="859258"/>
                  <a:pt x="6185431" y="879951"/>
                </a:cubicBezTo>
                <a:lnTo>
                  <a:pt x="6163755" y="906543"/>
                </a:lnTo>
                <a:lnTo>
                  <a:pt x="6163585" y="905566"/>
                </a:lnTo>
                <a:cubicBezTo>
                  <a:pt x="6163532" y="905895"/>
                  <a:pt x="6163537" y="906811"/>
                  <a:pt x="6163537" y="906811"/>
                </a:cubicBezTo>
                <a:lnTo>
                  <a:pt x="6163755" y="906543"/>
                </a:lnTo>
                <a:lnTo>
                  <a:pt x="6163982" y="907843"/>
                </a:lnTo>
                <a:cubicBezTo>
                  <a:pt x="6164893" y="913569"/>
                  <a:pt x="6159947" y="931001"/>
                  <a:pt x="6177646" y="917863"/>
                </a:cubicBezTo>
                <a:cubicBezTo>
                  <a:pt x="6204083" y="897900"/>
                  <a:pt x="6224070" y="900912"/>
                  <a:pt x="6242830" y="919139"/>
                </a:cubicBezTo>
                <a:cubicBezTo>
                  <a:pt x="6228192" y="930345"/>
                  <a:pt x="6220820" y="945762"/>
                  <a:pt x="6209488" y="959214"/>
                </a:cubicBezTo>
                <a:cubicBezTo>
                  <a:pt x="6252873" y="947856"/>
                  <a:pt x="6280749" y="911361"/>
                  <a:pt x="6325733" y="910941"/>
                </a:cubicBezTo>
                <a:cubicBezTo>
                  <a:pt x="6325956" y="911457"/>
                  <a:pt x="6326178" y="911973"/>
                  <a:pt x="6326623" y="913005"/>
                </a:cubicBezTo>
                <a:cubicBezTo>
                  <a:pt x="6330627" y="922294"/>
                  <a:pt x="6324612" y="944471"/>
                  <a:pt x="6302719" y="953296"/>
                </a:cubicBezTo>
                <a:cubicBezTo>
                  <a:pt x="6264419" y="971030"/>
                  <a:pt x="6254982" y="1008755"/>
                  <a:pt x="6209076" y="1001616"/>
                </a:cubicBezTo>
                <a:cubicBezTo>
                  <a:pt x="6195285" y="1007561"/>
                  <a:pt x="6181918" y="1010875"/>
                  <a:pt x="6169684" y="1020432"/>
                </a:cubicBezTo>
                <a:cubicBezTo>
                  <a:pt x="6169907" y="1020948"/>
                  <a:pt x="6169907" y="1020948"/>
                  <a:pt x="6169250" y="1021231"/>
                </a:cubicBezTo>
                <a:cubicBezTo>
                  <a:pt x="6165977" y="1024478"/>
                  <a:pt x="6151339" y="1035684"/>
                  <a:pt x="6145440" y="1040063"/>
                </a:cubicBezTo>
                <a:cubicBezTo>
                  <a:pt x="6138101" y="1060973"/>
                  <a:pt x="6127879" y="1077006"/>
                  <a:pt x="6106453" y="1090526"/>
                </a:cubicBezTo>
                <a:cubicBezTo>
                  <a:pt x="6112882" y="1101829"/>
                  <a:pt x="6118878" y="1113932"/>
                  <a:pt x="6125530" y="1125752"/>
                </a:cubicBezTo>
                <a:cubicBezTo>
                  <a:pt x="6125753" y="1126268"/>
                  <a:pt x="6125753" y="1126268"/>
                  <a:pt x="6125753" y="1126268"/>
                </a:cubicBezTo>
                <a:cubicBezTo>
                  <a:pt x="6125541" y="1127583"/>
                  <a:pt x="6127321" y="1131712"/>
                  <a:pt x="6128210" y="1133776"/>
                </a:cubicBezTo>
                <a:cubicBezTo>
                  <a:pt x="6143071" y="1123086"/>
                  <a:pt x="6153546" y="1113063"/>
                  <a:pt x="6170609" y="1103872"/>
                </a:cubicBezTo>
                <a:cubicBezTo>
                  <a:pt x="6180015" y="1098593"/>
                  <a:pt x="6190554" y="1099558"/>
                  <a:pt x="6194992" y="1108048"/>
                </a:cubicBezTo>
                <a:cubicBezTo>
                  <a:pt x="6197428" y="1111894"/>
                  <a:pt x="6194199" y="1122466"/>
                  <a:pt x="6191138" y="1124397"/>
                </a:cubicBezTo>
                <a:cubicBezTo>
                  <a:pt x="6133613" y="1157149"/>
                  <a:pt x="6178195" y="1163022"/>
                  <a:pt x="6193078" y="1193936"/>
                </a:cubicBezTo>
                <a:cubicBezTo>
                  <a:pt x="6194858" y="1198064"/>
                  <a:pt x="6196415" y="1201677"/>
                  <a:pt x="6196659" y="1205856"/>
                </a:cubicBezTo>
                <a:cubicBezTo>
                  <a:pt x="6202135" y="1204107"/>
                  <a:pt x="6207389" y="1201842"/>
                  <a:pt x="6212643" y="1199578"/>
                </a:cubicBezTo>
                <a:cubicBezTo>
                  <a:pt x="6174481" y="1241118"/>
                  <a:pt x="6193049" y="1264323"/>
                  <a:pt x="6220664" y="1295869"/>
                </a:cubicBezTo>
                <a:cubicBezTo>
                  <a:pt x="6223345" y="1303893"/>
                  <a:pt x="6226459" y="1311118"/>
                  <a:pt x="6229796" y="1318859"/>
                </a:cubicBezTo>
                <a:cubicBezTo>
                  <a:pt x="6271878" y="1309898"/>
                  <a:pt x="6247196" y="1254445"/>
                  <a:pt x="6299840" y="1288054"/>
                </a:cubicBezTo>
                <a:cubicBezTo>
                  <a:pt x="6302753" y="1298425"/>
                  <a:pt x="6303018" y="1306266"/>
                  <a:pt x="6294959" y="1316472"/>
                </a:cubicBezTo>
                <a:cubicBezTo>
                  <a:pt x="6299630" y="1327309"/>
                  <a:pt x="6304524" y="1338663"/>
                  <a:pt x="6309418" y="1350017"/>
                </a:cubicBezTo>
                <a:cubicBezTo>
                  <a:pt x="6327848" y="1349415"/>
                  <a:pt x="6346935" y="1348532"/>
                  <a:pt x="6365366" y="1347931"/>
                </a:cubicBezTo>
                <a:cubicBezTo>
                  <a:pt x="6368437" y="1347831"/>
                  <a:pt x="6371721" y="1346415"/>
                  <a:pt x="6374581" y="1347631"/>
                </a:cubicBezTo>
                <a:cubicBezTo>
                  <a:pt x="6385141" y="1352257"/>
                  <a:pt x="6394791" y="1351157"/>
                  <a:pt x="6407490" y="1346295"/>
                </a:cubicBezTo>
                <a:cubicBezTo>
                  <a:pt x="6435803" y="1346942"/>
                  <a:pt x="6456236" y="1350986"/>
                  <a:pt x="6469518" y="1370963"/>
                </a:cubicBezTo>
                <a:cubicBezTo>
                  <a:pt x="6480758" y="1378968"/>
                  <a:pt x="6491963" y="1381481"/>
                  <a:pt x="6507757" y="1380181"/>
                </a:cubicBezTo>
                <a:cubicBezTo>
                  <a:pt x="6486064" y="1385861"/>
                  <a:pt x="6464583" y="1390225"/>
                  <a:pt x="6442001" y="1393839"/>
                </a:cubicBezTo>
                <a:cubicBezTo>
                  <a:pt x="6420732" y="1396887"/>
                  <a:pt x="6403012" y="1406361"/>
                  <a:pt x="6393458" y="1423942"/>
                </a:cubicBezTo>
                <a:cubicBezTo>
                  <a:pt x="6377603" y="1452195"/>
                  <a:pt x="6365011" y="1475371"/>
                  <a:pt x="6325268" y="1471696"/>
                </a:cubicBezTo>
                <a:cubicBezTo>
                  <a:pt x="6314730" y="1470731"/>
                  <a:pt x="6298768" y="1480671"/>
                  <a:pt x="6296872" y="1494339"/>
                </a:cubicBezTo>
                <a:cubicBezTo>
                  <a:pt x="6300674" y="1506774"/>
                  <a:pt x="6327048" y="1475824"/>
                  <a:pt x="6323512" y="1509170"/>
                </a:cubicBezTo>
                <a:cubicBezTo>
                  <a:pt x="6343181" y="1495184"/>
                  <a:pt x="6359811" y="1524732"/>
                  <a:pt x="6368040" y="1505886"/>
                </a:cubicBezTo>
                <a:cubicBezTo>
                  <a:pt x="6382117" y="1473504"/>
                  <a:pt x="6417536" y="1450894"/>
                  <a:pt x="6446473" y="1445763"/>
                </a:cubicBezTo>
                <a:cubicBezTo>
                  <a:pt x="6499306" y="1436452"/>
                  <a:pt x="6544629" y="1418752"/>
                  <a:pt x="6589285" y="1399503"/>
                </a:cubicBezTo>
                <a:cubicBezTo>
                  <a:pt x="6596329" y="1403197"/>
                  <a:pt x="6602716" y="1407176"/>
                  <a:pt x="6609114" y="1412986"/>
                </a:cubicBezTo>
                <a:cubicBezTo>
                  <a:pt x="6662107" y="1431144"/>
                  <a:pt x="6715947" y="1444041"/>
                  <a:pt x="6758486" y="1475885"/>
                </a:cubicBezTo>
                <a:cubicBezTo>
                  <a:pt x="6735057" y="1484760"/>
                  <a:pt x="6714836" y="1479401"/>
                  <a:pt x="6691576" y="1479636"/>
                </a:cubicBezTo>
                <a:cubicBezTo>
                  <a:pt x="6649663" y="1479957"/>
                  <a:pt x="6625808" y="1453521"/>
                  <a:pt x="6581322" y="1464131"/>
                </a:cubicBezTo>
                <a:lnTo>
                  <a:pt x="6579022" y="1467611"/>
                </a:lnTo>
                <a:lnTo>
                  <a:pt x="6565163" y="1482646"/>
                </a:lnTo>
                <a:cubicBezTo>
                  <a:pt x="6558960" y="1486774"/>
                  <a:pt x="6551628" y="1490087"/>
                  <a:pt x="6543531" y="1493883"/>
                </a:cubicBezTo>
                <a:cubicBezTo>
                  <a:pt x="6541529" y="1489239"/>
                  <a:pt x="6539527" y="1484595"/>
                  <a:pt x="6538404" y="1480183"/>
                </a:cubicBezTo>
                <a:cubicBezTo>
                  <a:pt x="6533383" y="1484795"/>
                  <a:pt x="6540882" y="1491353"/>
                  <a:pt x="6543531" y="1493883"/>
                </a:cubicBezTo>
                <a:cubicBezTo>
                  <a:pt x="6521245" y="1510834"/>
                  <a:pt x="6493399" y="1514881"/>
                  <a:pt x="6477289" y="1537125"/>
                </a:cubicBezTo>
                <a:cubicBezTo>
                  <a:pt x="6501037" y="1545247"/>
                  <a:pt x="6527940" y="1529978"/>
                  <a:pt x="6545861" y="1517357"/>
                </a:cubicBezTo>
                <a:cubicBezTo>
                  <a:pt x="6587604" y="1487737"/>
                  <a:pt x="6592996" y="1509278"/>
                  <a:pt x="6624032" y="1525275"/>
                </a:cubicBezTo>
                <a:cubicBezTo>
                  <a:pt x="6623375" y="1525558"/>
                  <a:pt x="6622718" y="1525841"/>
                  <a:pt x="6622284" y="1526640"/>
                </a:cubicBezTo>
                <a:cubicBezTo>
                  <a:pt x="6615082" y="1533416"/>
                  <a:pt x="6590413" y="1555677"/>
                  <a:pt x="6573530" y="1558059"/>
                </a:cubicBezTo>
                <a:cubicBezTo>
                  <a:pt x="6557463" y="1587628"/>
                  <a:pt x="6576084" y="1582048"/>
                  <a:pt x="6601992" y="1584344"/>
                </a:cubicBezTo>
                <a:cubicBezTo>
                  <a:pt x="6610942" y="1576202"/>
                  <a:pt x="6631131" y="1576067"/>
                  <a:pt x="6629870" y="1585790"/>
                </a:cubicBezTo>
                <a:cubicBezTo>
                  <a:pt x="6627806" y="1608098"/>
                  <a:pt x="6609567" y="1603721"/>
                  <a:pt x="6591793" y="1604039"/>
                </a:cubicBezTo>
                <a:cubicBezTo>
                  <a:pt x="6569031" y="1614463"/>
                  <a:pt x="6547148" y="1625120"/>
                  <a:pt x="6524386" y="1635543"/>
                </a:cubicBezTo>
                <a:cubicBezTo>
                  <a:pt x="6516644" y="1662747"/>
                  <a:pt x="6493362" y="1659319"/>
                  <a:pt x="6468853" y="1671108"/>
                </a:cubicBezTo>
                <a:cubicBezTo>
                  <a:pt x="6460147" y="1683429"/>
                  <a:pt x="6452097" y="1695466"/>
                  <a:pt x="6443168" y="1707270"/>
                </a:cubicBezTo>
                <a:cubicBezTo>
                  <a:pt x="6422175" y="1719991"/>
                  <a:pt x="6414740" y="1724420"/>
                  <a:pt x="6421456" y="1747228"/>
                </a:cubicBezTo>
                <a:cubicBezTo>
                  <a:pt x="6426160" y="1763559"/>
                  <a:pt x="6447546" y="1780654"/>
                  <a:pt x="6418693" y="1800434"/>
                </a:cubicBezTo>
                <a:cubicBezTo>
                  <a:pt x="6407762" y="1807594"/>
                  <a:pt x="6390910" y="1815470"/>
                  <a:pt x="6378667" y="1823196"/>
                </a:cubicBezTo>
                <a:cubicBezTo>
                  <a:pt x="6379334" y="1824744"/>
                  <a:pt x="6383317" y="1830371"/>
                  <a:pt x="6385509" y="1830038"/>
                </a:cubicBezTo>
                <a:cubicBezTo>
                  <a:pt x="6465744" y="1815647"/>
                  <a:pt x="6539687" y="1813758"/>
                  <a:pt x="6618472" y="1814068"/>
                </a:cubicBezTo>
                <a:cubicBezTo>
                  <a:pt x="6641679" y="1804676"/>
                  <a:pt x="6665109" y="1795801"/>
                  <a:pt x="6683401" y="1809334"/>
                </a:cubicBezTo>
                <a:cubicBezTo>
                  <a:pt x="6693760" y="1817108"/>
                  <a:pt x="6674727" y="1827148"/>
                  <a:pt x="6665745" y="1829796"/>
                </a:cubicBezTo>
                <a:cubicBezTo>
                  <a:pt x="6665967" y="1830312"/>
                  <a:pt x="6665967" y="1830312"/>
                  <a:pt x="6665967" y="1830312"/>
                </a:cubicBezTo>
                <a:cubicBezTo>
                  <a:pt x="6673022" y="1835838"/>
                  <a:pt x="6681602" y="1839483"/>
                  <a:pt x="6690404" y="1843645"/>
                </a:cubicBezTo>
                <a:lnTo>
                  <a:pt x="6692427" y="1842794"/>
                </a:lnTo>
                <a:lnTo>
                  <a:pt x="6721551" y="1830543"/>
                </a:lnTo>
                <a:cubicBezTo>
                  <a:pt x="6749722" y="1824424"/>
                  <a:pt x="6770901" y="1836637"/>
                  <a:pt x="6802544" y="1843651"/>
                </a:cubicBezTo>
                <a:cubicBezTo>
                  <a:pt x="6820327" y="1845164"/>
                  <a:pt x="6826301" y="1853605"/>
                  <a:pt x="6829893" y="1867355"/>
                </a:cubicBezTo>
                <a:cubicBezTo>
                  <a:pt x="6833197" y="1869603"/>
                  <a:pt x="6834966" y="1871900"/>
                  <a:pt x="6836301" y="1874996"/>
                </a:cubicBezTo>
                <a:cubicBezTo>
                  <a:pt x="6842911" y="1879491"/>
                  <a:pt x="6848641" y="1883752"/>
                  <a:pt x="6855028" y="1887730"/>
                </a:cubicBezTo>
                <a:cubicBezTo>
                  <a:pt x="6838155" y="1891944"/>
                  <a:pt x="6820848" y="1896957"/>
                  <a:pt x="6807036" y="1899238"/>
                </a:cubicBezTo>
                <a:cubicBezTo>
                  <a:pt x="6793880" y="1901238"/>
                  <a:pt x="6789994" y="1912093"/>
                  <a:pt x="6796148" y="1913723"/>
                </a:cubicBezTo>
                <a:cubicBezTo>
                  <a:pt x="6820108" y="1920530"/>
                  <a:pt x="6814039" y="1933549"/>
                  <a:pt x="6796943" y="1937246"/>
                </a:cubicBezTo>
                <a:cubicBezTo>
                  <a:pt x="6772179" y="1943025"/>
                  <a:pt x="6754279" y="1959309"/>
                  <a:pt x="6740593" y="1945626"/>
                </a:cubicBezTo>
                <a:cubicBezTo>
                  <a:pt x="6717640" y="1923087"/>
                  <a:pt x="6717819" y="1916278"/>
                  <a:pt x="6692760" y="1946662"/>
                </a:cubicBezTo>
                <a:cubicBezTo>
                  <a:pt x="6679901" y="1961996"/>
                  <a:pt x="6670370" y="1983240"/>
                  <a:pt x="6650446" y="1991216"/>
                </a:cubicBezTo>
                <a:cubicBezTo>
                  <a:pt x="6576662" y="2020574"/>
                  <a:pt x="6595157" y="2030960"/>
                  <a:pt x="6642483" y="2055844"/>
                </a:cubicBezTo>
                <a:cubicBezTo>
                  <a:pt x="6642494" y="2057676"/>
                  <a:pt x="6642070" y="2060307"/>
                  <a:pt x="6642737" y="2061855"/>
                </a:cubicBezTo>
                <a:cubicBezTo>
                  <a:pt x="6643627" y="2063918"/>
                  <a:pt x="6646921" y="2064334"/>
                  <a:pt x="6647578" y="2064051"/>
                </a:cubicBezTo>
                <a:cubicBezTo>
                  <a:pt x="6677829" y="2058355"/>
                  <a:pt x="6762787" y="2026017"/>
                  <a:pt x="6751930" y="2008055"/>
                </a:cubicBezTo>
                <a:cubicBezTo>
                  <a:pt x="6750606" y="2006789"/>
                  <a:pt x="6750383" y="2006274"/>
                  <a:pt x="6749938" y="2005241"/>
                </a:cubicBezTo>
                <a:cubicBezTo>
                  <a:pt x="6770221" y="1983647"/>
                  <a:pt x="6792273" y="1964350"/>
                  <a:pt x="6816327" y="1949697"/>
                </a:cubicBezTo>
                <a:cubicBezTo>
                  <a:pt x="6833476" y="1955157"/>
                  <a:pt x="6850328" y="1947281"/>
                  <a:pt x="6870664" y="1934843"/>
                </a:cubicBezTo>
                <a:cubicBezTo>
                  <a:pt x="6878545" y="1931446"/>
                  <a:pt x="6885768" y="1928332"/>
                  <a:pt x="6893871" y="1925451"/>
                </a:cubicBezTo>
                <a:cubicBezTo>
                  <a:pt x="6894528" y="1925168"/>
                  <a:pt x="6894751" y="1925684"/>
                  <a:pt x="6895407" y="1925401"/>
                </a:cubicBezTo>
                <a:cubicBezTo>
                  <a:pt x="6900893" y="1925484"/>
                  <a:pt x="6905501" y="1925334"/>
                  <a:pt x="6911210" y="1925932"/>
                </a:cubicBezTo>
                <a:cubicBezTo>
                  <a:pt x="6911221" y="1927763"/>
                  <a:pt x="6910798" y="1930394"/>
                  <a:pt x="6911465" y="1931942"/>
                </a:cubicBezTo>
                <a:cubicBezTo>
                  <a:pt x="6912133" y="1933490"/>
                  <a:pt x="6914992" y="1934705"/>
                  <a:pt x="6916305" y="1934139"/>
                </a:cubicBezTo>
                <a:cubicBezTo>
                  <a:pt x="6930531" y="1927395"/>
                  <a:pt x="6945412" y="1920369"/>
                  <a:pt x="6959415" y="1913109"/>
                </a:cubicBezTo>
                <a:cubicBezTo>
                  <a:pt x="6952912" y="1926928"/>
                  <a:pt x="6940477" y="1939631"/>
                  <a:pt x="6938381" y="1956446"/>
                </a:cubicBezTo>
                <a:cubicBezTo>
                  <a:pt x="6938391" y="1958276"/>
                  <a:pt x="6939938" y="1960058"/>
                  <a:pt x="6940382" y="1961090"/>
                </a:cubicBezTo>
                <a:cubicBezTo>
                  <a:pt x="6943698" y="1965169"/>
                  <a:pt x="6948105" y="1968165"/>
                  <a:pt x="6951420" y="1972244"/>
                </a:cubicBezTo>
                <a:cubicBezTo>
                  <a:pt x="6947523" y="1981267"/>
                  <a:pt x="6936211" y="1998382"/>
                  <a:pt x="6947216" y="2004042"/>
                </a:cubicBezTo>
                <a:cubicBezTo>
                  <a:pt x="6950076" y="2005256"/>
                  <a:pt x="6951167" y="2004174"/>
                  <a:pt x="6955775" y="2004024"/>
                </a:cubicBezTo>
                <a:cubicBezTo>
                  <a:pt x="6960382" y="2003874"/>
                  <a:pt x="6967384" y="2000244"/>
                  <a:pt x="6973293" y="1997697"/>
                </a:cubicBezTo>
                <a:cubicBezTo>
                  <a:pt x="6989054" y="1990903"/>
                  <a:pt x="7002644" y="1988105"/>
                  <a:pt x="7012537" y="1991183"/>
                </a:cubicBezTo>
                <a:cubicBezTo>
                  <a:pt x="6999817" y="1992383"/>
                  <a:pt x="6987106" y="1995414"/>
                  <a:pt x="6972436" y="2001126"/>
                </a:cubicBezTo>
                <a:cubicBezTo>
                  <a:pt x="6915070" y="2023406"/>
                  <a:pt x="6860532" y="2041407"/>
                  <a:pt x="6800676" y="2050686"/>
                </a:cubicBezTo>
                <a:cubicBezTo>
                  <a:pt x="6779407" y="2053734"/>
                  <a:pt x="6761687" y="2063208"/>
                  <a:pt x="6752133" y="2080789"/>
                </a:cubicBezTo>
                <a:cubicBezTo>
                  <a:pt x="6736278" y="2109042"/>
                  <a:pt x="6723685" y="2132217"/>
                  <a:pt x="6683943" y="2128543"/>
                </a:cubicBezTo>
                <a:cubicBezTo>
                  <a:pt x="6673404" y="2127578"/>
                  <a:pt x="6657443" y="2137518"/>
                  <a:pt x="6655547" y="2151186"/>
                </a:cubicBezTo>
                <a:cubicBezTo>
                  <a:pt x="6659349" y="2163622"/>
                  <a:pt x="6685723" y="2132671"/>
                  <a:pt x="6682187" y="2166017"/>
                </a:cubicBezTo>
                <a:cubicBezTo>
                  <a:pt x="6701856" y="2152031"/>
                  <a:pt x="6718486" y="2181579"/>
                  <a:pt x="6726715" y="2162733"/>
                </a:cubicBezTo>
                <a:cubicBezTo>
                  <a:pt x="6740791" y="2130352"/>
                  <a:pt x="6776211" y="2107741"/>
                  <a:pt x="6805148" y="2102610"/>
                </a:cubicBezTo>
                <a:cubicBezTo>
                  <a:pt x="6906652" y="2085170"/>
                  <a:pt x="6981186" y="2034072"/>
                  <a:pt x="7076048" y="2006643"/>
                </a:cubicBezTo>
                <a:cubicBezTo>
                  <a:pt x="7072086" y="2004679"/>
                  <a:pt x="7068782" y="2002433"/>
                  <a:pt x="7065043" y="2000984"/>
                </a:cubicBezTo>
                <a:cubicBezTo>
                  <a:pt x="7109995" y="1995070"/>
                  <a:pt x="7152618" y="2003623"/>
                  <a:pt x="7198461" y="1999773"/>
                </a:cubicBezTo>
                <a:cubicBezTo>
                  <a:pt x="7178432" y="2027378"/>
                  <a:pt x="7140355" y="2045627"/>
                  <a:pt x="7128238" y="2075329"/>
                </a:cubicBezTo>
                <a:cubicBezTo>
                  <a:pt x="7110921" y="2116450"/>
                  <a:pt x="7073277" y="2133901"/>
                  <a:pt x="7035010" y="2157128"/>
                </a:cubicBezTo>
                <a:cubicBezTo>
                  <a:pt x="7025170" y="2163206"/>
                  <a:pt x="7010733" y="2171265"/>
                  <a:pt x="7009885" y="2176526"/>
                </a:cubicBezTo>
                <a:cubicBezTo>
                  <a:pt x="6997888" y="2264312"/>
                  <a:pt x="6944962" y="2333023"/>
                  <a:pt x="6893191" y="2411639"/>
                </a:cubicBezTo>
                <a:cubicBezTo>
                  <a:pt x="6938079" y="2394737"/>
                  <a:pt x="6983540" y="2362902"/>
                  <a:pt x="7030696" y="2358486"/>
                </a:cubicBezTo>
                <a:cubicBezTo>
                  <a:pt x="7077852" y="2354070"/>
                  <a:pt x="7104227" y="2361060"/>
                  <a:pt x="7115201" y="2399166"/>
                </a:cubicBezTo>
                <a:cubicBezTo>
                  <a:pt x="7124608" y="2431828"/>
                  <a:pt x="7131134" y="2459614"/>
                  <a:pt x="7173556" y="2471314"/>
                </a:cubicBezTo>
                <a:cubicBezTo>
                  <a:pt x="7202568" y="2479003"/>
                  <a:pt x="7171958" y="2498316"/>
                  <a:pt x="7158188" y="2507924"/>
                </a:cubicBezTo>
                <a:cubicBezTo>
                  <a:pt x="7114253" y="2537877"/>
                  <a:pt x="7067819" y="2552998"/>
                  <a:pt x="7031161" y="2588994"/>
                </a:cubicBezTo>
                <a:cubicBezTo>
                  <a:pt x="7076367" y="2589090"/>
                  <a:pt x="7109594" y="2566812"/>
                  <a:pt x="7149854" y="2546397"/>
                </a:cubicBezTo>
                <a:cubicBezTo>
                  <a:pt x="7167797" y="2537439"/>
                  <a:pt x="7182891" y="2529098"/>
                  <a:pt x="7200707" y="2536105"/>
                </a:cubicBezTo>
                <a:cubicBezTo>
                  <a:pt x="7199446" y="2545828"/>
                  <a:pt x="7200813" y="2554417"/>
                  <a:pt x="7196926" y="2565273"/>
                </a:cubicBezTo>
                <a:cubicBezTo>
                  <a:pt x="7196926" y="2565273"/>
                  <a:pt x="7197148" y="2565789"/>
                  <a:pt x="7197370" y="2566304"/>
                </a:cubicBezTo>
                <a:cubicBezTo>
                  <a:pt x="7198059" y="2571515"/>
                  <a:pt x="7225314" y="2578737"/>
                  <a:pt x="7212434" y="2590410"/>
                </a:cubicBezTo>
                <a:cubicBezTo>
                  <a:pt x="7201736" y="2599916"/>
                  <a:pt x="7186092" y="2588913"/>
                  <a:pt x="7173581" y="2588798"/>
                </a:cubicBezTo>
                <a:cubicBezTo>
                  <a:pt x="7128429" y="2635799"/>
                  <a:pt x="7083278" y="2682800"/>
                  <a:pt x="7040763" y="2730501"/>
                </a:cubicBezTo>
                <a:cubicBezTo>
                  <a:pt x="7042075" y="2729935"/>
                  <a:pt x="7036388" y="2732999"/>
                  <a:pt x="7042075" y="2729935"/>
                </a:cubicBezTo>
                <a:cubicBezTo>
                  <a:pt x="7050824" y="2724940"/>
                  <a:pt x="7070271" y="2710437"/>
                  <a:pt x="7084094" y="2709987"/>
                </a:cubicBezTo>
                <a:cubicBezTo>
                  <a:pt x="7083660" y="2710786"/>
                  <a:pt x="7083226" y="2711585"/>
                  <a:pt x="7085842" y="2708621"/>
                </a:cubicBezTo>
                <a:cubicBezTo>
                  <a:pt x="7092387" y="2702128"/>
                  <a:pt x="7112989" y="2697531"/>
                  <a:pt x="7111983" y="2713264"/>
                </a:cubicBezTo>
                <a:cubicBezTo>
                  <a:pt x="7110978" y="2728996"/>
                  <a:pt x="7093236" y="2734808"/>
                  <a:pt x="7079455" y="2742584"/>
                </a:cubicBezTo>
                <a:cubicBezTo>
                  <a:pt x="7056927" y="2755355"/>
                  <a:pt x="7049132" y="2773402"/>
                  <a:pt x="7031232" y="2789685"/>
                </a:cubicBezTo>
                <a:cubicBezTo>
                  <a:pt x="7031232" y="2789685"/>
                  <a:pt x="7030797" y="2790485"/>
                  <a:pt x="7031020" y="2791001"/>
                </a:cubicBezTo>
                <a:cubicBezTo>
                  <a:pt x="7031296" y="2800673"/>
                  <a:pt x="7020896" y="2823515"/>
                  <a:pt x="7014604" y="2836018"/>
                </a:cubicBezTo>
                <a:cubicBezTo>
                  <a:pt x="7083992" y="2805497"/>
                  <a:pt x="7160297" y="2794634"/>
                  <a:pt x="7233710" y="2777065"/>
                </a:cubicBezTo>
                <a:cubicBezTo>
                  <a:pt x="7235691" y="2778047"/>
                  <a:pt x="7238784" y="2781609"/>
                  <a:pt x="7239896" y="2784189"/>
                </a:cubicBezTo>
                <a:cubicBezTo>
                  <a:pt x="7285898" y="2769868"/>
                  <a:pt x="7329684" y="2752217"/>
                  <a:pt x="7377041" y="2744655"/>
                </a:cubicBezTo>
                <a:cubicBezTo>
                  <a:pt x="7377041" y="2744655"/>
                  <a:pt x="7377699" y="2744372"/>
                  <a:pt x="7378133" y="2743572"/>
                </a:cubicBezTo>
                <a:cubicBezTo>
                  <a:pt x="7384667" y="2735248"/>
                  <a:pt x="7409919" y="2737826"/>
                  <a:pt x="7413288" y="2751061"/>
                </a:cubicBezTo>
                <a:cubicBezTo>
                  <a:pt x="7415979" y="2760916"/>
                  <a:pt x="7408119" y="2767976"/>
                  <a:pt x="7394763" y="2773121"/>
                </a:cubicBezTo>
                <a:cubicBezTo>
                  <a:pt x="7363231" y="2784877"/>
                  <a:pt x="7336116" y="2801462"/>
                  <a:pt x="7301871" y="2799699"/>
                </a:cubicBezTo>
                <a:cubicBezTo>
                  <a:pt x="7286980" y="2804895"/>
                  <a:pt x="7272087" y="2810091"/>
                  <a:pt x="7257195" y="2815286"/>
                </a:cubicBezTo>
                <a:cubicBezTo>
                  <a:pt x="7209774" y="2849802"/>
                  <a:pt x="7180881" y="2900198"/>
                  <a:pt x="7131471" y="2931900"/>
                </a:cubicBezTo>
                <a:cubicBezTo>
                  <a:pt x="7120540" y="2939059"/>
                  <a:pt x="7119026" y="2942772"/>
                  <a:pt x="7122372" y="2952345"/>
                </a:cubicBezTo>
                <a:cubicBezTo>
                  <a:pt x="7139914" y="2997105"/>
                  <a:pt x="7171064" y="3025674"/>
                  <a:pt x="7219361" y="3041687"/>
                </a:cubicBezTo>
                <a:lnTo>
                  <a:pt x="7270689" y="3053029"/>
                </a:lnTo>
                <a:lnTo>
                  <a:pt x="7263500" y="3056127"/>
                </a:lnTo>
                <a:cubicBezTo>
                  <a:pt x="7262372" y="3056614"/>
                  <a:pt x="7262741" y="3056455"/>
                  <a:pt x="7263808" y="3055995"/>
                </a:cubicBezTo>
                <a:lnTo>
                  <a:pt x="7270689" y="3053029"/>
                </a:lnTo>
                <a:lnTo>
                  <a:pt x="7273505" y="3053651"/>
                </a:lnTo>
                <a:cubicBezTo>
                  <a:pt x="7309623" y="3038082"/>
                  <a:pt x="7411581" y="2985564"/>
                  <a:pt x="7440528" y="2944325"/>
                </a:cubicBezTo>
                <a:cubicBezTo>
                  <a:pt x="7438796" y="2957923"/>
                  <a:pt x="7423279" y="2978151"/>
                  <a:pt x="7421594" y="2994396"/>
                </a:cubicBezTo>
                <a:lnTo>
                  <a:pt x="7425536" y="3008894"/>
                </a:lnTo>
                <a:lnTo>
                  <a:pt x="7422213" y="3009581"/>
                </a:lnTo>
                <a:cubicBezTo>
                  <a:pt x="7419501" y="3010148"/>
                  <a:pt x="7425543" y="3008920"/>
                  <a:pt x="7425543" y="3008920"/>
                </a:cubicBezTo>
                <a:lnTo>
                  <a:pt x="7425536" y="3008894"/>
                </a:lnTo>
                <a:lnTo>
                  <a:pt x="7428391" y="3008304"/>
                </a:lnTo>
                <a:cubicBezTo>
                  <a:pt x="7444174" y="3005173"/>
                  <a:pt x="7478217" y="3010081"/>
                  <a:pt x="7455552" y="3036986"/>
                </a:cubicBezTo>
                <a:cubicBezTo>
                  <a:pt x="7415017" y="3085669"/>
                  <a:pt x="7374155" y="3153463"/>
                  <a:pt x="7312828" y="3173780"/>
                </a:cubicBezTo>
                <a:cubicBezTo>
                  <a:pt x="7271868" y="3187151"/>
                  <a:pt x="7263279" y="3219615"/>
                  <a:pt x="7262952" y="3238727"/>
                </a:cubicBezTo>
                <a:cubicBezTo>
                  <a:pt x="7262975" y="3280331"/>
                  <a:pt x="7283840" y="3245635"/>
                  <a:pt x="7306623" y="3238874"/>
                </a:cubicBezTo>
                <a:cubicBezTo>
                  <a:pt x="7339925" y="3229414"/>
                  <a:pt x="7367994" y="3225882"/>
                  <a:pt x="7374562" y="3260992"/>
                </a:cubicBezTo>
                <a:cubicBezTo>
                  <a:pt x="7375007" y="3262024"/>
                  <a:pt x="7376109" y="3262773"/>
                  <a:pt x="7376554" y="3263806"/>
                </a:cubicBezTo>
                <a:cubicBezTo>
                  <a:pt x="7385854" y="3278155"/>
                  <a:pt x="7443519" y="3307151"/>
                  <a:pt x="7444112" y="3333820"/>
                </a:cubicBezTo>
                <a:cubicBezTo>
                  <a:pt x="7444112" y="3333820"/>
                  <a:pt x="7444335" y="3334337"/>
                  <a:pt x="7444335" y="3334337"/>
                </a:cubicBezTo>
                <a:cubicBezTo>
                  <a:pt x="7444335" y="3334337"/>
                  <a:pt x="7444992" y="3334053"/>
                  <a:pt x="7444992" y="3334053"/>
                </a:cubicBezTo>
                <a:cubicBezTo>
                  <a:pt x="7444992" y="3334053"/>
                  <a:pt x="7445648" y="3333771"/>
                  <a:pt x="7445648" y="3333771"/>
                </a:cubicBezTo>
                <a:cubicBezTo>
                  <a:pt x="7450902" y="3331506"/>
                  <a:pt x="7461632" y="3327493"/>
                  <a:pt x="7470392" y="3324329"/>
                </a:cubicBezTo>
                <a:cubicBezTo>
                  <a:pt x="7470392" y="3324329"/>
                  <a:pt x="7471705" y="3323763"/>
                  <a:pt x="7472361" y="3323479"/>
                </a:cubicBezTo>
                <a:cubicBezTo>
                  <a:pt x="7472361" y="3323479"/>
                  <a:pt x="7473018" y="3323197"/>
                  <a:pt x="7473018" y="3323197"/>
                </a:cubicBezTo>
                <a:lnTo>
                  <a:pt x="7474213" y="3322681"/>
                </a:lnTo>
                <a:lnTo>
                  <a:pt x="7476958" y="3321498"/>
                </a:lnTo>
                <a:cubicBezTo>
                  <a:pt x="7498196" y="3312955"/>
                  <a:pt x="7532598" y="3304246"/>
                  <a:pt x="7517220" y="3339025"/>
                </a:cubicBezTo>
                <a:cubicBezTo>
                  <a:pt x="7504552" y="3349381"/>
                  <a:pt x="7490550" y="3356640"/>
                  <a:pt x="7477182" y="3359955"/>
                </a:cubicBezTo>
                <a:cubicBezTo>
                  <a:pt x="7376166" y="3385752"/>
                  <a:pt x="7306928" y="3441912"/>
                  <a:pt x="7213867" y="3477131"/>
                </a:cubicBezTo>
                <a:cubicBezTo>
                  <a:pt x="7249288" y="3492461"/>
                  <a:pt x="7279571" y="3492257"/>
                  <a:pt x="7318961" y="3473442"/>
                </a:cubicBezTo>
                <a:cubicBezTo>
                  <a:pt x="7360323" y="3453777"/>
                  <a:pt x="7399503" y="3436276"/>
                  <a:pt x="7441997" y="3422854"/>
                </a:cubicBezTo>
                <a:lnTo>
                  <a:pt x="7438872" y="3433083"/>
                </a:lnTo>
                <a:lnTo>
                  <a:pt x="7432211" y="3438088"/>
                </a:lnTo>
                <a:cubicBezTo>
                  <a:pt x="7400965" y="3461348"/>
                  <a:pt x="7315480" y="3553886"/>
                  <a:pt x="7291639" y="3605164"/>
                </a:cubicBezTo>
                <a:cubicBezTo>
                  <a:pt x="7280370" y="3629604"/>
                  <a:pt x="7269927" y="3645120"/>
                  <a:pt x="7308111" y="3645183"/>
                </a:cubicBezTo>
                <a:cubicBezTo>
                  <a:pt x="7346297" y="3645247"/>
                  <a:pt x="7366167" y="3666055"/>
                  <a:pt x="7393041" y="3683233"/>
                </a:cubicBezTo>
                <a:cubicBezTo>
                  <a:pt x="7336257" y="3692412"/>
                  <a:pt x="7312235" y="3712557"/>
                  <a:pt x="7321505" y="3759354"/>
                </a:cubicBezTo>
                <a:cubicBezTo>
                  <a:pt x="7332488" y="3761352"/>
                  <a:pt x="7344129" y="3763065"/>
                  <a:pt x="7354891" y="3764546"/>
                </a:cubicBezTo>
                <a:cubicBezTo>
                  <a:pt x="7376010" y="3735859"/>
                  <a:pt x="7388467" y="3726818"/>
                  <a:pt x="7424555" y="3743696"/>
                </a:cubicBezTo>
                <a:cubicBezTo>
                  <a:pt x="7456904" y="3759125"/>
                  <a:pt x="7486117" y="3763667"/>
                  <a:pt x="7516165" y="3723178"/>
                </a:cubicBezTo>
                <a:cubicBezTo>
                  <a:pt x="7513634" y="3740791"/>
                  <a:pt x="7511104" y="3758405"/>
                  <a:pt x="7506814" y="3775552"/>
                </a:cubicBezTo>
                <a:cubicBezTo>
                  <a:pt x="7507471" y="3775269"/>
                  <a:pt x="7508127" y="3774986"/>
                  <a:pt x="7508784" y="3774703"/>
                </a:cubicBezTo>
                <a:cubicBezTo>
                  <a:pt x="7513932" y="3773096"/>
                  <a:pt x="7523407" y="3770236"/>
                  <a:pt x="7533429" y="3767293"/>
                </a:cubicBezTo>
                <a:lnTo>
                  <a:pt x="7561363" y="3759382"/>
                </a:lnTo>
                <a:lnTo>
                  <a:pt x="7561363" y="3759382"/>
                </a:lnTo>
                <a:cubicBezTo>
                  <a:pt x="7561363" y="3759382"/>
                  <a:pt x="7560484" y="3759149"/>
                  <a:pt x="7560484" y="3759149"/>
                </a:cubicBezTo>
                <a:cubicBezTo>
                  <a:pt x="7558503" y="3758168"/>
                  <a:pt x="7556745" y="3757701"/>
                  <a:pt x="7564880" y="3760315"/>
                </a:cubicBezTo>
                <a:cubicBezTo>
                  <a:pt x="7586647" y="3767454"/>
                  <a:pt x="7603892" y="3789395"/>
                  <a:pt x="7557669" y="3803200"/>
                </a:cubicBezTo>
                <a:cubicBezTo>
                  <a:pt x="7531379" y="3810861"/>
                  <a:pt x="7511445" y="3817005"/>
                  <a:pt x="7486829" y="3810482"/>
                </a:cubicBezTo>
                <a:cubicBezTo>
                  <a:pt x="7482231" y="3812463"/>
                  <a:pt x="7476755" y="3814212"/>
                  <a:pt x="7472158" y="3816194"/>
                </a:cubicBezTo>
                <a:cubicBezTo>
                  <a:pt x="7428520" y="3859482"/>
                  <a:pt x="7387593" y="3878348"/>
                  <a:pt x="7325915" y="3876173"/>
                </a:cubicBezTo>
                <a:cubicBezTo>
                  <a:pt x="7311669" y="3879255"/>
                  <a:pt x="7292392" y="3885115"/>
                  <a:pt x="7278803" y="3887914"/>
                </a:cubicBezTo>
                <a:cubicBezTo>
                  <a:pt x="7270911" y="3889480"/>
                  <a:pt x="7252078" y="3896374"/>
                  <a:pt x="7249908" y="3900370"/>
                </a:cubicBezTo>
                <a:cubicBezTo>
                  <a:pt x="7246645" y="3905448"/>
                  <a:pt x="7235132" y="3925709"/>
                  <a:pt x="7228777" y="3927225"/>
                </a:cubicBezTo>
                <a:cubicBezTo>
                  <a:pt x="7179482" y="3941130"/>
                  <a:pt x="6982812" y="4046712"/>
                  <a:pt x="6952402" y="4062881"/>
                </a:cubicBezTo>
                <a:cubicBezTo>
                  <a:pt x="6949776" y="4064013"/>
                  <a:pt x="6948027" y="4065379"/>
                  <a:pt x="6946714" y="4065945"/>
                </a:cubicBezTo>
                <a:cubicBezTo>
                  <a:pt x="6958959" y="4058218"/>
                  <a:pt x="6929651" y="4075136"/>
                  <a:pt x="6946714" y="4065945"/>
                </a:cubicBezTo>
                <a:cubicBezTo>
                  <a:pt x="6946058" y="4066228"/>
                  <a:pt x="6944967" y="4067310"/>
                  <a:pt x="6943654" y="4067876"/>
                </a:cubicBezTo>
                <a:cubicBezTo>
                  <a:pt x="6911296" y="4088556"/>
                  <a:pt x="6862234" y="4104809"/>
                  <a:pt x="6819940" y="4115084"/>
                </a:cubicBezTo>
                <a:cubicBezTo>
                  <a:pt x="6819283" y="4115367"/>
                  <a:pt x="6819283" y="4115367"/>
                  <a:pt x="6819283" y="4115367"/>
                </a:cubicBezTo>
                <a:cubicBezTo>
                  <a:pt x="6818626" y="4115650"/>
                  <a:pt x="6818626" y="4115650"/>
                  <a:pt x="6817969" y="4115933"/>
                </a:cubicBezTo>
                <a:cubicBezTo>
                  <a:pt x="6813589" y="4117515"/>
                  <a:pt x="6806691" y="4120030"/>
                  <a:pt x="6799247" y="4122856"/>
                </a:cubicBezTo>
                <a:lnTo>
                  <a:pt x="6777244" y="4131652"/>
                </a:lnTo>
                <a:lnTo>
                  <a:pt x="6780193" y="4129349"/>
                </a:lnTo>
                <a:cubicBezTo>
                  <a:pt x="6783142" y="4127045"/>
                  <a:pt x="6777244" y="4131652"/>
                  <a:pt x="6777244" y="4131652"/>
                </a:cubicBezTo>
                <a:lnTo>
                  <a:pt x="6777244" y="4131652"/>
                </a:lnTo>
                <a:lnTo>
                  <a:pt x="6773748" y="4134383"/>
                </a:lnTo>
                <a:cubicBezTo>
                  <a:pt x="6757797" y="4146155"/>
                  <a:pt x="6713660" y="4179255"/>
                  <a:pt x="6678634" y="4193742"/>
                </a:cubicBezTo>
                <a:cubicBezTo>
                  <a:pt x="6531945" y="4252690"/>
                  <a:pt x="6381403" y="4327985"/>
                  <a:pt x="6230276" y="4378443"/>
                </a:cubicBezTo>
                <a:cubicBezTo>
                  <a:pt x="6228963" y="4379009"/>
                  <a:pt x="6228305" y="4379292"/>
                  <a:pt x="6227649" y="4379575"/>
                </a:cubicBezTo>
                <a:cubicBezTo>
                  <a:pt x="6226335" y="4380141"/>
                  <a:pt x="6226335" y="4380141"/>
                  <a:pt x="6226335" y="4380141"/>
                </a:cubicBezTo>
                <a:cubicBezTo>
                  <a:pt x="6225022" y="4380707"/>
                  <a:pt x="6225022" y="4380707"/>
                  <a:pt x="6225679" y="4380424"/>
                </a:cubicBezTo>
                <a:cubicBezTo>
                  <a:pt x="6224366" y="4380990"/>
                  <a:pt x="6223708" y="4381274"/>
                  <a:pt x="6222396" y="4381839"/>
                </a:cubicBezTo>
                <a:cubicBezTo>
                  <a:pt x="6192610" y="4392231"/>
                  <a:pt x="6120130" y="4419190"/>
                  <a:pt x="6081808" y="4433261"/>
                </a:cubicBezTo>
                <a:cubicBezTo>
                  <a:pt x="6095917" y="4444315"/>
                  <a:pt x="6112525" y="4432260"/>
                  <a:pt x="6131167" y="4430343"/>
                </a:cubicBezTo>
                <a:lnTo>
                  <a:pt x="6315659" y="4365494"/>
                </a:lnTo>
                <a:lnTo>
                  <a:pt x="6313765" y="4367085"/>
                </a:lnTo>
                <a:cubicBezTo>
                  <a:pt x="6314202" y="4366744"/>
                  <a:pt x="6315786" y="4365449"/>
                  <a:pt x="6315786" y="4365449"/>
                </a:cubicBezTo>
                <a:lnTo>
                  <a:pt x="6315659" y="4365494"/>
                </a:lnTo>
                <a:lnTo>
                  <a:pt x="6318624" y="4363002"/>
                </a:lnTo>
                <a:cubicBezTo>
                  <a:pt x="6330858" y="4353445"/>
                  <a:pt x="6366405" y="4352809"/>
                  <a:pt x="6367423" y="4376848"/>
                </a:cubicBezTo>
                <a:cubicBezTo>
                  <a:pt x="6367763" y="4397508"/>
                  <a:pt x="6348251" y="4401023"/>
                  <a:pt x="6331390" y="4407068"/>
                </a:cubicBezTo>
                <a:cubicBezTo>
                  <a:pt x="6285187" y="4424536"/>
                  <a:pt x="6241379" y="4438524"/>
                  <a:pt x="6195388" y="4454677"/>
                </a:cubicBezTo>
                <a:cubicBezTo>
                  <a:pt x="6200346" y="4477018"/>
                  <a:pt x="6226106" y="4453675"/>
                  <a:pt x="6239367" y="4469989"/>
                </a:cubicBezTo>
                <a:cubicBezTo>
                  <a:pt x="6084397" y="4538626"/>
                  <a:pt x="5826298" y="4534222"/>
                  <a:pt x="5733634" y="4675138"/>
                </a:cubicBezTo>
                <a:cubicBezTo>
                  <a:pt x="5733634" y="4675138"/>
                  <a:pt x="5739077" y="4667896"/>
                  <a:pt x="5731452" y="4677303"/>
                </a:cubicBezTo>
                <a:cubicBezTo>
                  <a:pt x="5722079" y="4688075"/>
                  <a:pt x="5678503" y="4704411"/>
                  <a:pt x="5656704" y="4691777"/>
                </a:cubicBezTo>
                <a:cubicBezTo>
                  <a:pt x="5659775" y="4691677"/>
                  <a:pt x="5655825" y="4691544"/>
                  <a:pt x="5655825" y="4691544"/>
                </a:cubicBezTo>
                <a:cubicBezTo>
                  <a:pt x="5656481" y="4691261"/>
                  <a:pt x="5656704" y="4691777"/>
                  <a:pt x="5656704" y="4691777"/>
                </a:cubicBezTo>
                <a:cubicBezTo>
                  <a:pt x="5655825" y="4691544"/>
                  <a:pt x="5655168" y="4691827"/>
                  <a:pt x="5653633" y="4691877"/>
                </a:cubicBezTo>
                <a:cubicBezTo>
                  <a:pt x="5642225" y="4692510"/>
                  <a:pt x="5612811" y="4729056"/>
                  <a:pt x="5601276" y="4707714"/>
                </a:cubicBezTo>
                <a:cubicBezTo>
                  <a:pt x="5589072" y="4684824"/>
                  <a:pt x="5626558" y="4677845"/>
                  <a:pt x="5648674" y="4669536"/>
                </a:cubicBezTo>
                <a:cubicBezTo>
                  <a:pt x="5646894" y="4665407"/>
                  <a:pt x="5645337" y="4661794"/>
                  <a:pt x="5643558" y="4657666"/>
                </a:cubicBezTo>
                <a:cubicBezTo>
                  <a:pt x="5635233" y="4660031"/>
                  <a:pt x="5626473" y="4663195"/>
                  <a:pt x="5617491" y="4665843"/>
                </a:cubicBezTo>
                <a:cubicBezTo>
                  <a:pt x="5547785" y="4679367"/>
                  <a:pt x="5490853" y="4700849"/>
                  <a:pt x="5436475" y="4746319"/>
                </a:cubicBezTo>
                <a:cubicBezTo>
                  <a:pt x="5419877" y="4760205"/>
                  <a:pt x="5404339" y="4767514"/>
                  <a:pt x="5383970" y="4774458"/>
                </a:cubicBezTo>
                <a:cubicBezTo>
                  <a:pt x="5374576" y="4781568"/>
                  <a:pt x="5365404" y="4789193"/>
                  <a:pt x="5356665" y="4796020"/>
                </a:cubicBezTo>
                <a:cubicBezTo>
                  <a:pt x="5308313" y="4821147"/>
                  <a:pt x="5268530" y="4848086"/>
                  <a:pt x="5223515" y="4880954"/>
                </a:cubicBezTo>
                <a:cubicBezTo>
                  <a:pt x="5163205" y="4925309"/>
                  <a:pt x="5104314" y="4949471"/>
                  <a:pt x="5031186" y="4940604"/>
                </a:cubicBezTo>
                <a:cubicBezTo>
                  <a:pt x="5011643" y="4938625"/>
                  <a:pt x="4991021" y="4939559"/>
                  <a:pt x="4971753" y="4947253"/>
                </a:cubicBezTo>
                <a:cubicBezTo>
                  <a:pt x="4867751" y="4987800"/>
                  <a:pt x="4761937" y="5018724"/>
                  <a:pt x="4660593" y="5063633"/>
                </a:cubicBezTo>
                <a:cubicBezTo>
                  <a:pt x="4538892" y="5117317"/>
                  <a:pt x="4529327" y="5095127"/>
                  <a:pt x="4408515" y="5150875"/>
                </a:cubicBezTo>
                <a:cubicBezTo>
                  <a:pt x="4383126" y="5162430"/>
                  <a:pt x="4358394" y="5173705"/>
                  <a:pt x="4335442" y="5189105"/>
                </a:cubicBezTo>
                <a:cubicBezTo>
                  <a:pt x="4284029" y="5216163"/>
                  <a:pt x="4231927" y="5238010"/>
                  <a:pt x="4180959" y="5266100"/>
                </a:cubicBezTo>
                <a:cubicBezTo>
                  <a:pt x="4158430" y="5278870"/>
                  <a:pt x="4134979" y="5284084"/>
                  <a:pt x="4110596" y="5279907"/>
                </a:cubicBezTo>
                <a:cubicBezTo>
                  <a:pt x="3893398" y="5364965"/>
                  <a:pt x="3575894" y="5522634"/>
                  <a:pt x="3362911" y="5615666"/>
                </a:cubicBezTo>
                <a:cubicBezTo>
                  <a:pt x="3342120" y="5625240"/>
                  <a:pt x="3335405" y="5640373"/>
                  <a:pt x="3321668" y="5655474"/>
                </a:cubicBezTo>
                <a:cubicBezTo>
                  <a:pt x="3318978" y="5683559"/>
                  <a:pt x="3298673" y="5701492"/>
                  <a:pt x="3275097" y="5722669"/>
                </a:cubicBezTo>
                <a:cubicBezTo>
                  <a:pt x="3278929" y="5702658"/>
                  <a:pt x="3283420" y="5682364"/>
                  <a:pt x="3287254" y="5662353"/>
                </a:cubicBezTo>
                <a:cubicBezTo>
                  <a:pt x="3245871" y="5678355"/>
                  <a:pt x="3203831" y="5694641"/>
                  <a:pt x="3162671" y="5711159"/>
                </a:cubicBezTo>
                <a:cubicBezTo>
                  <a:pt x="3152652" y="5724046"/>
                  <a:pt x="3141753" y="5736700"/>
                  <a:pt x="3131076" y="5749869"/>
                </a:cubicBezTo>
                <a:cubicBezTo>
                  <a:pt x="3104068" y="5784766"/>
                  <a:pt x="3078964" y="5769885"/>
                  <a:pt x="3040822" y="5777147"/>
                </a:cubicBezTo>
                <a:cubicBezTo>
                  <a:pt x="2996656" y="5842693"/>
                  <a:pt x="2929185" y="5863210"/>
                  <a:pt x="2854415" y="5874022"/>
                </a:cubicBezTo>
                <a:cubicBezTo>
                  <a:pt x="2800915" y="5881785"/>
                  <a:pt x="2771608" y="5898702"/>
                  <a:pt x="2724325" y="5919083"/>
                </a:cubicBezTo>
                <a:cubicBezTo>
                  <a:pt x="2720893" y="5932801"/>
                  <a:pt x="2715026" y="5942673"/>
                  <a:pt x="2699043" y="5948952"/>
                </a:cubicBezTo>
                <a:cubicBezTo>
                  <a:pt x="2519721" y="6018906"/>
                  <a:pt x="2473869" y="6058866"/>
                  <a:pt x="2294410" y="6142955"/>
                </a:cubicBezTo>
                <a:cubicBezTo>
                  <a:pt x="2267094" y="6162684"/>
                  <a:pt x="2198459" y="6209405"/>
                  <a:pt x="2151611" y="6228988"/>
                </a:cubicBezTo>
                <a:cubicBezTo>
                  <a:pt x="2100822" y="6250268"/>
                  <a:pt x="2033405" y="6279941"/>
                  <a:pt x="1979343" y="6304469"/>
                </a:cubicBezTo>
                <a:cubicBezTo>
                  <a:pt x="1944983" y="6320503"/>
                  <a:pt x="1908823" y="6328747"/>
                  <a:pt x="1872809" y="6324689"/>
                </a:cubicBezTo>
                <a:cubicBezTo>
                  <a:pt x="1868816" y="6317230"/>
                  <a:pt x="1865701" y="6310005"/>
                  <a:pt x="1861929" y="6303064"/>
                </a:cubicBezTo>
                <a:cubicBezTo>
                  <a:pt x="1777966" y="6279898"/>
                  <a:pt x="1737056" y="6226544"/>
                  <a:pt x="1689761" y="6169213"/>
                </a:cubicBezTo>
                <a:cubicBezTo>
                  <a:pt x="1630749" y="6097349"/>
                  <a:pt x="1541837" y="6053672"/>
                  <a:pt x="1478896" y="5985339"/>
                </a:cubicBezTo>
                <a:cubicBezTo>
                  <a:pt x="1436049" y="5938329"/>
                  <a:pt x="1444159" y="5861397"/>
                  <a:pt x="1401301" y="5812556"/>
                </a:cubicBezTo>
                <a:cubicBezTo>
                  <a:pt x="1364843" y="5807465"/>
                  <a:pt x="1364260" y="5782626"/>
                  <a:pt x="1366727" y="5754025"/>
                </a:cubicBezTo>
                <a:cubicBezTo>
                  <a:pt x="1370242" y="5717016"/>
                  <a:pt x="1369594" y="5681190"/>
                  <a:pt x="1322162" y="5675933"/>
                </a:cubicBezTo>
                <a:cubicBezTo>
                  <a:pt x="1290323" y="5672523"/>
                  <a:pt x="1274222" y="5658657"/>
                  <a:pt x="1255441" y="5636766"/>
                </a:cubicBezTo>
                <a:cubicBezTo>
                  <a:pt x="1235994" y="5613328"/>
                  <a:pt x="1218314" y="5592186"/>
                  <a:pt x="1174527" y="5609837"/>
                </a:cubicBezTo>
                <a:cubicBezTo>
                  <a:pt x="1163363" y="5614649"/>
                  <a:pt x="1146236" y="5612853"/>
                  <a:pt x="1143757" y="5601682"/>
                </a:cubicBezTo>
                <a:cubicBezTo>
                  <a:pt x="1136553" y="5570518"/>
                  <a:pt x="1098283" y="5555806"/>
                  <a:pt x="1091312" y="5526988"/>
                </a:cubicBezTo>
                <a:cubicBezTo>
                  <a:pt x="1072635" y="5447529"/>
                  <a:pt x="1105987" y="5371345"/>
                  <a:pt x="1106598" y="5287855"/>
                </a:cubicBezTo>
                <a:cubicBezTo>
                  <a:pt x="1107210" y="5242306"/>
                  <a:pt x="1091405" y="5203834"/>
                  <a:pt x="1045625" y="5180731"/>
                </a:cubicBezTo>
                <a:cubicBezTo>
                  <a:pt x="1035499" y="5175305"/>
                  <a:pt x="1022470" y="5161338"/>
                  <a:pt x="1008224" y="5164419"/>
                </a:cubicBezTo>
                <a:cubicBezTo>
                  <a:pt x="939397" y="5178176"/>
                  <a:pt x="931548" y="5149126"/>
                  <a:pt x="927775" y="5104244"/>
                </a:cubicBezTo>
                <a:cubicBezTo>
                  <a:pt x="924712" y="5068234"/>
                  <a:pt x="912774" y="5053186"/>
                  <a:pt x="901630" y="5023720"/>
                </a:cubicBezTo>
                <a:cubicBezTo>
                  <a:pt x="892265" y="4998383"/>
                  <a:pt x="880550" y="4983850"/>
                  <a:pt x="913978" y="4958425"/>
                </a:cubicBezTo>
                <a:cubicBezTo>
                  <a:pt x="926211" y="4948869"/>
                  <a:pt x="942173" y="4938928"/>
                  <a:pt x="921243" y="4924696"/>
                </a:cubicBezTo>
                <a:cubicBezTo>
                  <a:pt x="907801" y="4915191"/>
                  <a:pt x="896975" y="4902722"/>
                  <a:pt x="871587" y="4914278"/>
                </a:cubicBezTo>
                <a:cubicBezTo>
                  <a:pt x="814676" y="4939422"/>
                  <a:pt x="785675" y="4933565"/>
                  <a:pt x="777263" y="4883339"/>
                </a:cubicBezTo>
                <a:cubicBezTo>
                  <a:pt x="772251" y="4851841"/>
                  <a:pt x="753428" y="4822626"/>
                  <a:pt x="734202" y="4799703"/>
                </a:cubicBezTo>
                <a:cubicBezTo>
                  <a:pt x="690889" y="4747999"/>
                  <a:pt x="704265" y="4708575"/>
                  <a:pt x="759915" y="4655213"/>
                </a:cubicBezTo>
                <a:cubicBezTo>
                  <a:pt x="756832" y="4653482"/>
                  <a:pt x="753972" y="4652267"/>
                  <a:pt x="753071" y="4648371"/>
                </a:cubicBezTo>
                <a:cubicBezTo>
                  <a:pt x="753071" y="4648371"/>
                  <a:pt x="755052" y="4649353"/>
                  <a:pt x="752192" y="4648138"/>
                </a:cubicBezTo>
                <a:cubicBezTo>
                  <a:pt x="748453" y="4646690"/>
                  <a:pt x="736855" y="4652301"/>
                  <a:pt x="728540" y="4656497"/>
                </a:cubicBezTo>
                <a:cubicBezTo>
                  <a:pt x="727884" y="4656780"/>
                  <a:pt x="726571" y="4657346"/>
                  <a:pt x="725034" y="4657397"/>
                </a:cubicBezTo>
                <a:cubicBezTo>
                  <a:pt x="705969" y="4661944"/>
                  <a:pt x="655360" y="4676415"/>
                  <a:pt x="672232" y="4634262"/>
                </a:cubicBezTo>
                <a:cubicBezTo>
                  <a:pt x="700586" y="4604292"/>
                  <a:pt x="738463" y="4589189"/>
                  <a:pt x="776085" y="4568077"/>
                </a:cubicBezTo>
                <a:cubicBezTo>
                  <a:pt x="793529" y="4548929"/>
                  <a:pt x="815868" y="4541136"/>
                  <a:pt x="837073" y="4527099"/>
                </a:cubicBezTo>
                <a:cubicBezTo>
                  <a:pt x="844942" y="4521871"/>
                  <a:pt x="849084" y="4517027"/>
                  <a:pt x="849921" y="4509935"/>
                </a:cubicBezTo>
                <a:cubicBezTo>
                  <a:pt x="850377" y="4512798"/>
                  <a:pt x="851489" y="4515379"/>
                  <a:pt x="851943" y="4518242"/>
                </a:cubicBezTo>
                <a:cubicBezTo>
                  <a:pt x="853014" y="4513497"/>
                  <a:pt x="852113" y="4509602"/>
                  <a:pt x="850556" y="4505989"/>
                </a:cubicBezTo>
                <a:cubicBezTo>
                  <a:pt x="851001" y="4507021"/>
                  <a:pt x="849476" y="4508902"/>
                  <a:pt x="849921" y="4509935"/>
                </a:cubicBezTo>
                <a:cubicBezTo>
                  <a:pt x="850556" y="4505989"/>
                  <a:pt x="847463" y="4502426"/>
                  <a:pt x="845906" y="4498814"/>
                </a:cubicBezTo>
                <a:cubicBezTo>
                  <a:pt x="844349" y="4495202"/>
                  <a:pt x="840153" y="4490890"/>
                  <a:pt x="836849" y="4488643"/>
                </a:cubicBezTo>
                <a:cubicBezTo>
                  <a:pt x="833322" y="4485879"/>
                  <a:pt x="825410" y="4483783"/>
                  <a:pt x="821681" y="4484166"/>
                </a:cubicBezTo>
                <a:cubicBezTo>
                  <a:pt x="713959" y="4488988"/>
                  <a:pt x="764165" y="4480808"/>
                  <a:pt x="796406" y="4439984"/>
                </a:cubicBezTo>
                <a:cubicBezTo>
                  <a:pt x="809042" y="4424135"/>
                  <a:pt x="799213" y="4432043"/>
                  <a:pt x="811436" y="4420655"/>
                </a:cubicBezTo>
                <a:cubicBezTo>
                  <a:pt x="810418" y="4396615"/>
                  <a:pt x="794414" y="4399230"/>
                  <a:pt x="765465" y="4402530"/>
                </a:cubicBezTo>
                <a:cubicBezTo>
                  <a:pt x="736517" y="4405828"/>
                  <a:pt x="719336" y="4394876"/>
                  <a:pt x="758092" y="4380006"/>
                </a:cubicBezTo>
                <a:cubicBezTo>
                  <a:pt x="759384" y="4375777"/>
                  <a:pt x="760454" y="4371032"/>
                  <a:pt x="761746" y="4366803"/>
                </a:cubicBezTo>
                <a:cubicBezTo>
                  <a:pt x="729927" y="4367056"/>
                  <a:pt x="697473" y="4371255"/>
                  <a:pt x="682188" y="4346633"/>
                </a:cubicBezTo>
                <a:cubicBezTo>
                  <a:pt x="663948" y="4342256"/>
                  <a:pt x="649278" y="4347967"/>
                  <a:pt x="631770" y="4356126"/>
                </a:cubicBezTo>
                <a:cubicBezTo>
                  <a:pt x="637141" y="4374007"/>
                  <a:pt x="641166" y="4386958"/>
                  <a:pt x="615788" y="4400346"/>
                </a:cubicBezTo>
                <a:cubicBezTo>
                  <a:pt x="604413" y="4406473"/>
                  <a:pt x="590844" y="4412934"/>
                  <a:pt x="580463" y="4401497"/>
                </a:cubicBezTo>
                <a:cubicBezTo>
                  <a:pt x="570083" y="4390061"/>
                  <a:pt x="556185" y="4377693"/>
                  <a:pt x="579138" y="4362291"/>
                </a:cubicBezTo>
                <a:cubicBezTo>
                  <a:pt x="583289" y="4359278"/>
                  <a:pt x="593988" y="4349770"/>
                  <a:pt x="593543" y="4348739"/>
                </a:cubicBezTo>
                <a:cubicBezTo>
                  <a:pt x="552400" y="4293038"/>
                  <a:pt x="603094" y="4293217"/>
                  <a:pt x="654518" y="4267990"/>
                </a:cubicBezTo>
                <a:cubicBezTo>
                  <a:pt x="667430" y="4261813"/>
                  <a:pt x="672027" y="4259831"/>
                  <a:pt x="684070" y="4255252"/>
                </a:cubicBezTo>
                <a:cubicBezTo>
                  <a:pt x="695647" y="4245978"/>
                  <a:pt x="707223" y="4236704"/>
                  <a:pt x="718577" y="4226914"/>
                </a:cubicBezTo>
                <a:cubicBezTo>
                  <a:pt x="727772" y="4222951"/>
                  <a:pt x="736308" y="4219271"/>
                  <a:pt x="745502" y="4215308"/>
                </a:cubicBezTo>
                <a:cubicBezTo>
                  <a:pt x="680029" y="4126646"/>
                  <a:pt x="610859" y="4043863"/>
                  <a:pt x="568794" y="3942663"/>
                </a:cubicBezTo>
                <a:cubicBezTo>
                  <a:pt x="565679" y="3935439"/>
                  <a:pt x="559939" y="3929345"/>
                  <a:pt x="559673" y="3921504"/>
                </a:cubicBezTo>
                <a:cubicBezTo>
                  <a:pt x="555932" y="3844175"/>
                  <a:pt x="558547" y="3841211"/>
                  <a:pt x="464755" y="3863894"/>
                </a:cubicBezTo>
                <a:cubicBezTo>
                  <a:pt x="503499" y="3809252"/>
                  <a:pt x="555018" y="3762566"/>
                  <a:pt x="521554" y="3706615"/>
                </a:cubicBezTo>
                <a:cubicBezTo>
                  <a:pt x="501387" y="3710413"/>
                  <a:pt x="486749" y="3721618"/>
                  <a:pt x="468595" y="3731892"/>
                </a:cubicBezTo>
                <a:cubicBezTo>
                  <a:pt x="467504" y="3732974"/>
                  <a:pt x="467313" y="3737952"/>
                  <a:pt x="468861" y="3739733"/>
                </a:cubicBezTo>
                <a:cubicBezTo>
                  <a:pt x="444339" y="3749691"/>
                  <a:pt x="432996" y="3761312"/>
                  <a:pt x="434139" y="3731446"/>
                </a:cubicBezTo>
                <a:cubicBezTo>
                  <a:pt x="454199" y="3709335"/>
                  <a:pt x="475584" y="3688490"/>
                  <a:pt x="495645" y="3666380"/>
                </a:cubicBezTo>
                <a:cubicBezTo>
                  <a:pt x="501300" y="3657822"/>
                  <a:pt x="507391" y="3648465"/>
                  <a:pt x="513046" y="3639908"/>
                </a:cubicBezTo>
                <a:cubicBezTo>
                  <a:pt x="504276" y="3641241"/>
                  <a:pt x="497265" y="3643039"/>
                  <a:pt x="488494" y="3644372"/>
                </a:cubicBezTo>
                <a:cubicBezTo>
                  <a:pt x="439379" y="3651468"/>
                  <a:pt x="407771" y="3650406"/>
                  <a:pt x="387582" y="3612599"/>
                </a:cubicBezTo>
                <a:cubicBezTo>
                  <a:pt x="392613" y="3609819"/>
                  <a:pt x="399202" y="3610651"/>
                  <a:pt x="401362" y="3604825"/>
                </a:cubicBezTo>
                <a:cubicBezTo>
                  <a:pt x="401139" y="3604309"/>
                  <a:pt x="400917" y="3603792"/>
                  <a:pt x="401351" y="3602993"/>
                </a:cubicBezTo>
                <a:cubicBezTo>
                  <a:pt x="402611" y="3593270"/>
                  <a:pt x="438920" y="3572723"/>
                  <a:pt x="416019" y="3559340"/>
                </a:cubicBezTo>
                <a:cubicBezTo>
                  <a:pt x="415140" y="3559107"/>
                  <a:pt x="413827" y="3559673"/>
                  <a:pt x="412514" y="3560239"/>
                </a:cubicBezTo>
                <a:cubicBezTo>
                  <a:pt x="415543" y="3552815"/>
                  <a:pt x="410999" y="3563952"/>
                  <a:pt x="412080" y="3561038"/>
                </a:cubicBezTo>
                <a:cubicBezTo>
                  <a:pt x="411857" y="3560522"/>
                  <a:pt x="412291" y="3559723"/>
                  <a:pt x="412291" y="3559723"/>
                </a:cubicBezTo>
                <a:cubicBezTo>
                  <a:pt x="411635" y="3560006"/>
                  <a:pt x="411857" y="3560522"/>
                  <a:pt x="411857" y="3560522"/>
                </a:cubicBezTo>
                <a:cubicBezTo>
                  <a:pt x="411422" y="3561322"/>
                  <a:pt x="411210" y="3562637"/>
                  <a:pt x="410342" y="3564235"/>
                </a:cubicBezTo>
                <a:cubicBezTo>
                  <a:pt x="403850" y="3579886"/>
                  <a:pt x="355043" y="3602148"/>
                  <a:pt x="332533" y="3580641"/>
                </a:cubicBezTo>
                <a:cubicBezTo>
                  <a:pt x="330097" y="3576795"/>
                  <a:pt x="330054" y="3569471"/>
                  <a:pt x="328275" y="3565342"/>
                </a:cubicBezTo>
                <a:cubicBezTo>
                  <a:pt x="326272" y="3560697"/>
                  <a:pt x="324715" y="3557084"/>
                  <a:pt x="322936" y="3552957"/>
                </a:cubicBezTo>
                <a:cubicBezTo>
                  <a:pt x="326876" y="3551258"/>
                  <a:pt x="330159" y="3549843"/>
                  <a:pt x="332998" y="3547395"/>
                </a:cubicBezTo>
                <a:cubicBezTo>
                  <a:pt x="332342" y="3547678"/>
                  <a:pt x="332119" y="3547162"/>
                  <a:pt x="332119" y="3547162"/>
                </a:cubicBezTo>
                <a:cubicBezTo>
                  <a:pt x="330139" y="3546180"/>
                  <a:pt x="328782" y="3539421"/>
                  <a:pt x="328983" y="3536274"/>
                </a:cubicBezTo>
                <a:cubicBezTo>
                  <a:pt x="313381" y="3532597"/>
                  <a:pt x="298435" y="3528635"/>
                  <a:pt x="283055" y="3525474"/>
                </a:cubicBezTo>
                <a:cubicBezTo>
                  <a:pt x="306633" y="3504295"/>
                  <a:pt x="337127" y="3502778"/>
                  <a:pt x="307786" y="3476260"/>
                </a:cubicBezTo>
                <a:cubicBezTo>
                  <a:pt x="293888" y="3463892"/>
                  <a:pt x="306715" y="3443064"/>
                  <a:pt x="318249" y="3426466"/>
                </a:cubicBezTo>
                <a:cubicBezTo>
                  <a:pt x="317592" y="3426749"/>
                  <a:pt x="317592" y="3426749"/>
                  <a:pt x="316936" y="3427032"/>
                </a:cubicBezTo>
                <a:cubicBezTo>
                  <a:pt x="305104" y="3430296"/>
                  <a:pt x="279662" y="3432695"/>
                  <a:pt x="269504" y="3421775"/>
                </a:cubicBezTo>
                <a:cubicBezTo>
                  <a:pt x="263594" y="3424322"/>
                  <a:pt x="258997" y="3426304"/>
                  <a:pt x="253743" y="3428569"/>
                </a:cubicBezTo>
                <a:cubicBezTo>
                  <a:pt x="248086" y="3399185"/>
                  <a:pt x="283622" y="3396719"/>
                  <a:pt x="295548" y="3371995"/>
                </a:cubicBezTo>
                <a:cubicBezTo>
                  <a:pt x="310842" y="3360507"/>
                  <a:pt x="326137" y="3349018"/>
                  <a:pt x="342088" y="3337246"/>
                </a:cubicBezTo>
                <a:cubicBezTo>
                  <a:pt x="341431" y="3337529"/>
                  <a:pt x="340552" y="3337296"/>
                  <a:pt x="343625" y="3337196"/>
                </a:cubicBezTo>
                <a:cubicBezTo>
                  <a:pt x="351081" y="3336430"/>
                  <a:pt x="370603" y="3334747"/>
                  <a:pt x="380908" y="3333364"/>
                </a:cubicBezTo>
                <a:cubicBezTo>
                  <a:pt x="380558" y="3310873"/>
                  <a:pt x="376098" y="3298719"/>
                  <a:pt x="346048" y="3301270"/>
                </a:cubicBezTo>
                <a:cubicBezTo>
                  <a:pt x="323678" y="3303569"/>
                  <a:pt x="298871" y="3302023"/>
                  <a:pt x="276045" y="3301459"/>
                </a:cubicBezTo>
                <a:cubicBezTo>
                  <a:pt x="270580" y="3305039"/>
                  <a:pt x="266650" y="3308569"/>
                  <a:pt x="261407" y="3312665"/>
                </a:cubicBezTo>
                <a:cubicBezTo>
                  <a:pt x="254459" y="3325451"/>
                  <a:pt x="242363" y="3320874"/>
                  <a:pt x="236622" y="3314782"/>
                </a:cubicBezTo>
                <a:cubicBezTo>
                  <a:pt x="223815" y="3301331"/>
                  <a:pt x="234079" y="3292623"/>
                  <a:pt x="244533" y="3278938"/>
                </a:cubicBezTo>
                <a:cubicBezTo>
                  <a:pt x="262920" y="3271011"/>
                  <a:pt x="290660" y="3248651"/>
                  <a:pt x="304791" y="3263366"/>
                </a:cubicBezTo>
                <a:cubicBezTo>
                  <a:pt x="303477" y="3263933"/>
                  <a:pt x="306104" y="3262800"/>
                  <a:pt x="305448" y="3263083"/>
                </a:cubicBezTo>
                <a:cubicBezTo>
                  <a:pt x="305448" y="3263083"/>
                  <a:pt x="305448" y="3263083"/>
                  <a:pt x="306104" y="3262800"/>
                </a:cubicBezTo>
                <a:cubicBezTo>
                  <a:pt x="311358" y="3260536"/>
                  <a:pt x="325815" y="3256138"/>
                  <a:pt x="332827" y="3254340"/>
                </a:cubicBezTo>
                <a:cubicBezTo>
                  <a:pt x="333654" y="3245417"/>
                  <a:pt x="333822" y="3236777"/>
                  <a:pt x="334648" y="3227854"/>
                </a:cubicBezTo>
                <a:cubicBezTo>
                  <a:pt x="296368" y="3211308"/>
                  <a:pt x="340260" y="3174030"/>
                  <a:pt x="307879" y="3153106"/>
                </a:cubicBezTo>
                <a:cubicBezTo>
                  <a:pt x="308758" y="3153339"/>
                  <a:pt x="310517" y="3153806"/>
                  <a:pt x="312274" y="3154271"/>
                </a:cubicBezTo>
                <a:cubicBezTo>
                  <a:pt x="309415" y="3153056"/>
                  <a:pt x="305899" y="3152124"/>
                  <a:pt x="302604" y="3151708"/>
                </a:cubicBezTo>
                <a:cubicBezTo>
                  <a:pt x="302827" y="3152224"/>
                  <a:pt x="302170" y="3152508"/>
                  <a:pt x="301736" y="3153307"/>
                </a:cubicBezTo>
                <a:cubicBezTo>
                  <a:pt x="274409" y="3171205"/>
                  <a:pt x="261116" y="3187339"/>
                  <a:pt x="231839" y="3171808"/>
                </a:cubicBezTo>
                <a:cubicBezTo>
                  <a:pt x="208463" y="3189841"/>
                  <a:pt x="195953" y="3189725"/>
                  <a:pt x="185731" y="3167817"/>
                </a:cubicBezTo>
                <a:cubicBezTo>
                  <a:pt x="195794" y="3162257"/>
                  <a:pt x="200581" y="3155297"/>
                  <a:pt x="203822" y="3146556"/>
                </a:cubicBezTo>
                <a:cubicBezTo>
                  <a:pt x="210633" y="3147904"/>
                  <a:pt x="199649" y="3145907"/>
                  <a:pt x="202943" y="3146323"/>
                </a:cubicBezTo>
                <a:cubicBezTo>
                  <a:pt x="205580" y="3147022"/>
                  <a:pt x="204701" y="3146789"/>
                  <a:pt x="203822" y="3146556"/>
                </a:cubicBezTo>
                <a:cubicBezTo>
                  <a:pt x="203165" y="3146840"/>
                  <a:pt x="202064" y="3146090"/>
                  <a:pt x="200528" y="3146140"/>
                </a:cubicBezTo>
                <a:cubicBezTo>
                  <a:pt x="179661" y="3142896"/>
                  <a:pt x="140724" y="3126634"/>
                  <a:pt x="132028" y="3102845"/>
                </a:cubicBezTo>
                <a:cubicBezTo>
                  <a:pt x="135088" y="3100914"/>
                  <a:pt x="140564" y="3099166"/>
                  <a:pt x="144282" y="3096951"/>
                </a:cubicBezTo>
                <a:cubicBezTo>
                  <a:pt x="147766" y="3092389"/>
                  <a:pt x="149482" y="3085530"/>
                  <a:pt x="154291" y="3082233"/>
                </a:cubicBezTo>
                <a:cubicBezTo>
                  <a:pt x="241726" y="3023125"/>
                  <a:pt x="204231" y="3028272"/>
                  <a:pt x="140115" y="2984311"/>
                </a:cubicBezTo>
                <a:cubicBezTo>
                  <a:pt x="139035" y="2987224"/>
                  <a:pt x="136016" y="2996481"/>
                  <a:pt x="134935" y="2999394"/>
                </a:cubicBezTo>
                <a:cubicBezTo>
                  <a:pt x="123772" y="3004206"/>
                  <a:pt x="115436" y="3004741"/>
                  <a:pt x="105098" y="3000629"/>
                </a:cubicBezTo>
                <a:cubicBezTo>
                  <a:pt x="111823" y="2987326"/>
                  <a:pt x="106527" y="2982267"/>
                  <a:pt x="91814" y="2980653"/>
                </a:cubicBezTo>
                <a:cubicBezTo>
                  <a:pt x="89600" y="2977323"/>
                  <a:pt x="87387" y="2973994"/>
                  <a:pt x="85173" y="2970665"/>
                </a:cubicBezTo>
                <a:cubicBezTo>
                  <a:pt x="78584" y="2969833"/>
                  <a:pt x="66075" y="2969717"/>
                  <a:pt x="62537" y="2965122"/>
                </a:cubicBezTo>
                <a:cubicBezTo>
                  <a:pt x="56563" y="2956683"/>
                  <a:pt x="65767" y="2954551"/>
                  <a:pt x="73637" y="2949323"/>
                </a:cubicBezTo>
                <a:cubicBezTo>
                  <a:pt x="51118" y="2925985"/>
                  <a:pt x="84832" y="2912064"/>
                  <a:pt x="91069" y="2890404"/>
                </a:cubicBezTo>
                <a:cubicBezTo>
                  <a:pt x="110408" y="2819648"/>
                  <a:pt x="62117" y="2779880"/>
                  <a:pt x="31737" y="2725660"/>
                </a:cubicBezTo>
                <a:cubicBezTo>
                  <a:pt x="39384" y="2719916"/>
                  <a:pt x="37604" y="2715788"/>
                  <a:pt x="30994" y="2711294"/>
                </a:cubicBezTo>
                <a:cubicBezTo>
                  <a:pt x="20370" y="2695679"/>
                  <a:pt x="10624" y="2680297"/>
                  <a:pt x="0" y="2664682"/>
                </a:cubicBezTo>
                <a:cubicBezTo>
                  <a:pt x="1525" y="2662801"/>
                  <a:pt x="4153" y="2661668"/>
                  <a:pt x="4142" y="2659837"/>
                </a:cubicBezTo>
                <a:cubicBezTo>
                  <a:pt x="11627" y="2588683"/>
                  <a:pt x="32747" y="2559997"/>
                  <a:pt x="113033" y="2516822"/>
                </a:cubicBezTo>
                <a:cubicBezTo>
                  <a:pt x="141473" y="2501502"/>
                  <a:pt x="138674" y="2435394"/>
                  <a:pt x="136767" y="2409289"/>
                </a:cubicBezTo>
                <a:cubicBezTo>
                  <a:pt x="135664" y="2408541"/>
                  <a:pt x="133472" y="2408874"/>
                  <a:pt x="131280" y="2409207"/>
                </a:cubicBezTo>
                <a:cubicBezTo>
                  <a:pt x="133662" y="2403896"/>
                  <a:pt x="129320" y="2411887"/>
                  <a:pt x="130623" y="2409490"/>
                </a:cubicBezTo>
                <a:cubicBezTo>
                  <a:pt x="130189" y="2410289"/>
                  <a:pt x="129754" y="2411088"/>
                  <a:pt x="129320" y="2411887"/>
                </a:cubicBezTo>
                <a:cubicBezTo>
                  <a:pt x="121503" y="2426272"/>
                  <a:pt x="107216" y="2459968"/>
                  <a:pt x="108858" y="2478231"/>
                </a:cubicBezTo>
                <a:cubicBezTo>
                  <a:pt x="111868" y="2505084"/>
                  <a:pt x="91363" y="2526163"/>
                  <a:pt x="59766" y="2526931"/>
                </a:cubicBezTo>
                <a:cubicBezTo>
                  <a:pt x="35192" y="2527733"/>
                  <a:pt x="18043" y="2522274"/>
                  <a:pt x="20288" y="2493157"/>
                </a:cubicBezTo>
                <a:cubicBezTo>
                  <a:pt x="23528" y="2446475"/>
                  <a:pt x="82979" y="2405549"/>
                  <a:pt x="114797" y="2367356"/>
                </a:cubicBezTo>
                <a:cubicBezTo>
                  <a:pt x="114797" y="2367356"/>
                  <a:pt x="109787" y="2373798"/>
                  <a:pt x="116978" y="2365191"/>
                </a:cubicBezTo>
                <a:cubicBezTo>
                  <a:pt x="125038" y="2354985"/>
                  <a:pt x="154419" y="2312946"/>
                  <a:pt x="161558" y="2295182"/>
                </a:cubicBezTo>
                <a:cubicBezTo>
                  <a:pt x="168220" y="2308833"/>
                  <a:pt x="167226" y="2326396"/>
                  <a:pt x="168635" y="2342313"/>
                </a:cubicBezTo>
                <a:cubicBezTo>
                  <a:pt x="175203" y="2339481"/>
                  <a:pt x="179142" y="2337783"/>
                  <a:pt x="186801" y="2333870"/>
                </a:cubicBezTo>
                <a:cubicBezTo>
                  <a:pt x="194459" y="2329957"/>
                  <a:pt x="196862" y="2328309"/>
                  <a:pt x="210643" y="2320533"/>
                </a:cubicBezTo>
                <a:cubicBezTo>
                  <a:pt x="209986" y="2320816"/>
                  <a:pt x="186154" y="2335985"/>
                  <a:pt x="210643" y="2320533"/>
                </a:cubicBezTo>
                <a:cubicBezTo>
                  <a:pt x="213047" y="2318884"/>
                  <a:pt x="215452" y="2317236"/>
                  <a:pt x="219169" y="2315021"/>
                </a:cubicBezTo>
                <a:cubicBezTo>
                  <a:pt x="276450" y="2278090"/>
                  <a:pt x="437616" y="2180469"/>
                  <a:pt x="534766" y="2169189"/>
                </a:cubicBezTo>
                <a:cubicBezTo>
                  <a:pt x="610710" y="2134005"/>
                  <a:pt x="678784" y="2104050"/>
                  <a:pt x="752780" y="2073377"/>
                </a:cubicBezTo>
                <a:cubicBezTo>
                  <a:pt x="783200" y="2059041"/>
                  <a:pt x="811492" y="2056024"/>
                  <a:pt x="843713" y="2049479"/>
                </a:cubicBezTo>
                <a:cubicBezTo>
                  <a:pt x="845270" y="2053092"/>
                  <a:pt x="847483" y="2056421"/>
                  <a:pt x="849041" y="2060033"/>
                </a:cubicBezTo>
                <a:cubicBezTo>
                  <a:pt x="862174" y="2054372"/>
                  <a:pt x="872448" y="2047495"/>
                  <a:pt x="887574" y="2044647"/>
                </a:cubicBezTo>
                <a:cubicBezTo>
                  <a:pt x="896291" y="2034158"/>
                  <a:pt x="949007" y="2004703"/>
                  <a:pt x="965606" y="2028758"/>
                </a:cubicBezTo>
                <a:cubicBezTo>
                  <a:pt x="1103184" y="1950483"/>
                  <a:pt x="1250147" y="1901208"/>
                  <a:pt x="1393520" y="1838183"/>
                </a:cubicBezTo>
                <a:cubicBezTo>
                  <a:pt x="1411261" y="1832370"/>
                  <a:pt x="1426344" y="1822198"/>
                  <a:pt x="1444318" y="1818733"/>
                </a:cubicBezTo>
                <a:cubicBezTo>
                  <a:pt x="1448915" y="1816751"/>
                  <a:pt x="1452411" y="1814021"/>
                  <a:pt x="1457230" y="1812555"/>
                </a:cubicBezTo>
                <a:cubicBezTo>
                  <a:pt x="1478700" y="1806360"/>
                  <a:pt x="1498856" y="1800732"/>
                  <a:pt x="1519649" y="1791157"/>
                </a:cubicBezTo>
                <a:cubicBezTo>
                  <a:pt x="1696915" y="1707402"/>
                  <a:pt x="1877508" y="1629557"/>
                  <a:pt x="2055653" y="1546034"/>
                </a:cubicBezTo>
                <a:cubicBezTo>
                  <a:pt x="2256539" y="1448425"/>
                  <a:pt x="2416458" y="1400297"/>
                  <a:pt x="2617789" y="1303721"/>
                </a:cubicBezTo>
                <a:cubicBezTo>
                  <a:pt x="2644268" y="1291083"/>
                  <a:pt x="2669668" y="1281358"/>
                  <a:pt x="2694378" y="1266423"/>
                </a:cubicBezTo>
                <a:cubicBezTo>
                  <a:pt x="2702471" y="1261710"/>
                  <a:pt x="2708582" y="1256016"/>
                  <a:pt x="2716674" y="1251304"/>
                </a:cubicBezTo>
                <a:cubicBezTo>
                  <a:pt x="2728050" y="1245177"/>
                  <a:pt x="2738769" y="1239332"/>
                  <a:pt x="2749710" y="1234004"/>
                </a:cubicBezTo>
                <a:cubicBezTo>
                  <a:pt x="2769336" y="1212693"/>
                  <a:pt x="2786390" y="1201670"/>
                  <a:pt x="2815169" y="1207011"/>
                </a:cubicBezTo>
                <a:cubicBezTo>
                  <a:pt x="2817795" y="1205879"/>
                  <a:pt x="2821524" y="1205496"/>
                  <a:pt x="2824151" y="1204363"/>
                </a:cubicBezTo>
                <a:cubicBezTo>
                  <a:pt x="2889397" y="1178686"/>
                  <a:pt x="2956901" y="1163664"/>
                  <a:pt x="3022380" y="1140334"/>
                </a:cubicBezTo>
                <a:cubicBezTo>
                  <a:pt x="3042705" y="1126066"/>
                  <a:pt x="3061283" y="1113161"/>
                  <a:pt x="3085614" y="1108182"/>
                </a:cubicBezTo>
                <a:cubicBezTo>
                  <a:pt x="3090856" y="1104086"/>
                  <a:pt x="3095665" y="1100789"/>
                  <a:pt x="3101353" y="1097725"/>
                </a:cubicBezTo>
                <a:cubicBezTo>
                  <a:pt x="3124104" y="1085470"/>
                  <a:pt x="3145776" y="1076128"/>
                  <a:pt x="3171197" y="1070066"/>
                </a:cubicBezTo>
                <a:cubicBezTo>
                  <a:pt x="3327005" y="1032277"/>
                  <a:pt x="3467475" y="960712"/>
                  <a:pt x="3612139" y="893457"/>
                </a:cubicBezTo>
                <a:cubicBezTo>
                  <a:pt x="3779724" y="805308"/>
                  <a:pt x="3950413" y="722552"/>
                  <a:pt x="4119332" y="637499"/>
                </a:cubicBezTo>
                <a:cubicBezTo>
                  <a:pt x="4176508" y="620196"/>
                  <a:pt x="4233461" y="602378"/>
                  <a:pt x="4290626" y="583244"/>
                </a:cubicBezTo>
                <a:cubicBezTo>
                  <a:pt x="4331976" y="561748"/>
                  <a:pt x="4428798" y="531639"/>
                  <a:pt x="4467712" y="506298"/>
                </a:cubicBezTo>
                <a:cubicBezTo>
                  <a:pt x="4522982" y="500832"/>
                  <a:pt x="4570465" y="477304"/>
                  <a:pt x="4621455" y="452876"/>
                </a:cubicBezTo>
                <a:cubicBezTo>
                  <a:pt x="4667413" y="431230"/>
                  <a:pt x="4706974" y="403774"/>
                  <a:pt x="4758727" y="397376"/>
                </a:cubicBezTo>
                <a:cubicBezTo>
                  <a:pt x="4780875" y="394561"/>
                  <a:pt x="4787124" y="374733"/>
                  <a:pt x="4795586" y="358234"/>
                </a:cubicBezTo>
                <a:cubicBezTo>
                  <a:pt x="4795586" y="358234"/>
                  <a:pt x="4795385" y="361380"/>
                  <a:pt x="4796020" y="357434"/>
                </a:cubicBezTo>
                <a:lnTo>
                  <a:pt x="4937825" y="288966"/>
                </a:lnTo>
                <a:cubicBezTo>
                  <a:pt x="4939582" y="289431"/>
                  <a:pt x="4941776" y="289097"/>
                  <a:pt x="4943534" y="289563"/>
                </a:cubicBezTo>
                <a:cubicBezTo>
                  <a:pt x="5014870" y="254531"/>
                  <a:pt x="5088115" y="245600"/>
                  <a:pt x="5146612" y="191622"/>
                </a:cubicBezTo>
                <a:lnTo>
                  <a:pt x="5104139" y="208707"/>
                </a:lnTo>
                <a:lnTo>
                  <a:pt x="5265856" y="130429"/>
                </a:lnTo>
                <a:cubicBezTo>
                  <a:pt x="5268494" y="131129"/>
                  <a:pt x="5281681" y="134624"/>
                  <a:pt x="5285198" y="135556"/>
                </a:cubicBezTo>
                <a:cubicBezTo>
                  <a:pt x="5290451" y="133291"/>
                  <a:pt x="5294826" y="130794"/>
                  <a:pt x="5300080" y="128529"/>
                </a:cubicBezTo>
                <a:cubicBezTo>
                  <a:pt x="5324705" y="98944"/>
                  <a:pt x="5343739" y="88903"/>
                  <a:pt x="5375230" y="107762"/>
                </a:cubicBezTo>
                <a:cubicBezTo>
                  <a:pt x="5375018" y="109077"/>
                  <a:pt x="5375463" y="110109"/>
                  <a:pt x="5375474" y="111940"/>
                </a:cubicBezTo>
                <a:cubicBezTo>
                  <a:pt x="5417079" y="96454"/>
                  <a:pt x="5457148" y="81018"/>
                  <a:pt x="5498086" y="63983"/>
                </a:cubicBezTo>
                <a:lnTo>
                  <a:pt x="5497972" y="64691"/>
                </a:lnTo>
                <a:lnTo>
                  <a:pt x="5497629" y="65634"/>
                </a:lnTo>
                <a:cubicBezTo>
                  <a:pt x="5496955" y="67683"/>
                  <a:pt x="5496471" y="69269"/>
                  <a:pt x="5497874" y="65299"/>
                </a:cubicBezTo>
                <a:cubicBezTo>
                  <a:pt x="5498742" y="63701"/>
                  <a:pt x="5499389" y="61586"/>
                  <a:pt x="5500469" y="58672"/>
                </a:cubicBezTo>
                <a:cubicBezTo>
                  <a:pt x="5508020" y="36447"/>
                  <a:pt x="5586200" y="8255"/>
                  <a:pt x="5620995" y="29361"/>
                </a:cubicBezTo>
                <a:cubicBezTo>
                  <a:pt x="5634119" y="21868"/>
                  <a:pt x="5643545" y="20253"/>
                  <a:pt x="5654550" y="25912"/>
                </a:cubicBezTo>
                <a:cubicBezTo>
                  <a:pt x="5657156" y="21117"/>
                  <a:pt x="5691707" y="104"/>
                  <a:pt x="5702469" y="1585"/>
                </a:cubicBezTo>
                <a:cubicBezTo>
                  <a:pt x="5695553" y="19865"/>
                  <a:pt x="5678690" y="25910"/>
                  <a:pt x="5659880" y="36466"/>
                </a:cubicBezTo>
                <a:cubicBezTo>
                  <a:pt x="5612205" y="64971"/>
                  <a:pt x="5570993" y="110275"/>
                  <a:pt x="5512832" y="109031"/>
                </a:cubicBezTo>
                <a:cubicBezTo>
                  <a:pt x="5512609" y="108515"/>
                  <a:pt x="5512609" y="108515"/>
                  <a:pt x="5513054" y="109547"/>
                </a:cubicBezTo>
                <a:cubicBezTo>
                  <a:pt x="5515046" y="112361"/>
                  <a:pt x="5521667" y="118686"/>
                  <a:pt x="5520162" y="124230"/>
                </a:cubicBezTo>
                <a:cubicBezTo>
                  <a:pt x="5521041" y="124463"/>
                  <a:pt x="5521041" y="124463"/>
                  <a:pt x="5521920" y="124696"/>
                </a:cubicBezTo>
                <a:cubicBezTo>
                  <a:pt x="5536421" y="127625"/>
                  <a:pt x="5560041" y="113772"/>
                  <a:pt x="5577104" y="104580"/>
                </a:cubicBezTo>
                <a:cubicBezTo>
                  <a:pt x="5608384" y="124755"/>
                  <a:pt x="5592201" y="172120"/>
                  <a:pt x="5648836" y="137304"/>
                </a:cubicBezTo>
                <a:lnTo>
                  <a:pt x="5649183" y="136665"/>
                </a:lnTo>
                <a:lnTo>
                  <a:pt x="5649691" y="138159"/>
                </a:lnTo>
                <a:cubicBezTo>
                  <a:pt x="5649606" y="137736"/>
                  <a:pt x="5649270" y="136504"/>
                  <a:pt x="5649270" y="136504"/>
                </a:cubicBezTo>
                <a:lnTo>
                  <a:pt x="5649183" y="136665"/>
                </a:lnTo>
                <a:lnTo>
                  <a:pt x="5648602" y="134956"/>
                </a:lnTo>
                <a:cubicBezTo>
                  <a:pt x="5645700" y="126417"/>
                  <a:pt x="5616009" y="115348"/>
                  <a:pt x="5643358" y="101112"/>
                </a:cubicBezTo>
                <a:cubicBezTo>
                  <a:pt x="5674689" y="92502"/>
                  <a:pt x="5678979" y="75354"/>
                  <a:pt x="5686954" y="50498"/>
                </a:cubicBezTo>
                <a:cubicBezTo>
                  <a:pt x="5686954" y="50498"/>
                  <a:pt x="5687610" y="50215"/>
                  <a:pt x="5687388" y="49699"/>
                </a:cubicBezTo>
                <a:cubicBezTo>
                  <a:pt x="5689558" y="45703"/>
                  <a:pt x="5702672" y="36379"/>
                  <a:pt x="5711230" y="36362"/>
                </a:cubicBezTo>
                <a:cubicBezTo>
                  <a:pt x="5711230" y="36362"/>
                  <a:pt x="5711452" y="36878"/>
                  <a:pt x="5711452" y="36878"/>
                </a:cubicBezTo>
                <a:cubicBezTo>
                  <a:pt x="5711452" y="36878"/>
                  <a:pt x="5711230" y="36362"/>
                  <a:pt x="5711441" y="35047"/>
                </a:cubicBezTo>
                <a:cubicBezTo>
                  <a:pt x="5711219" y="34530"/>
                  <a:pt x="5711219" y="34530"/>
                  <a:pt x="5711219" y="34530"/>
                </a:cubicBezTo>
                <a:cubicBezTo>
                  <a:pt x="5710997" y="34014"/>
                  <a:pt x="5711431" y="33215"/>
                  <a:pt x="5711208" y="32699"/>
                </a:cubicBezTo>
                <a:cubicBezTo>
                  <a:pt x="5712405" y="11989"/>
                  <a:pt x="5757473" y="-11722"/>
                  <a:pt x="5781529" y="11566"/>
                </a:cubicBezTo>
                <a:cubicBezTo>
                  <a:pt x="5782185" y="11283"/>
                  <a:pt x="5782185" y="11283"/>
                  <a:pt x="5782185" y="11283"/>
                </a:cubicBezTo>
                <a:cubicBezTo>
                  <a:pt x="5782185" y="11283"/>
                  <a:pt x="5782842" y="11000"/>
                  <a:pt x="5782842" y="11000"/>
                </a:cubicBezTo>
                <a:cubicBezTo>
                  <a:pt x="5787216" y="8502"/>
                  <a:pt x="5800530" y="-3968"/>
                  <a:pt x="5808241" y="1275"/>
                </a:cubicBezTo>
                <a:cubicBezTo>
                  <a:pt x="5808241" y="1275"/>
                  <a:pt x="5807304" y="456"/>
                  <a:pt x="5807083" y="168"/>
                </a:cubicBezTo>
                <a:close/>
              </a:path>
            </a:pathLst>
          </a:custGeom>
          <a:solidFill>
            <a:schemeClr val="bg1">
              <a:lumMod val="95000"/>
            </a:schemeClr>
          </a:solidFill>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6" name="Freeform: Shape 5">
            <a:extLst>
              <a:ext uri="{FF2B5EF4-FFF2-40B4-BE49-F238E27FC236}">
                <a16:creationId xmlns:a16="http://schemas.microsoft.com/office/drawing/2014/main" id="{CAE419AE-55FB-4A23-92A6-4D0346297DD0}"/>
              </a:ext>
            </a:extLst>
          </p:cNvPr>
          <p:cNvSpPr/>
          <p:nvPr/>
        </p:nvSpPr>
        <p:spPr>
          <a:xfrm rot="20200871">
            <a:off x="11439867" y="1928198"/>
            <a:ext cx="14302" cy="5620"/>
          </a:xfrm>
          <a:custGeom>
            <a:avLst/>
            <a:gdLst>
              <a:gd name="connsiteX0" fmla="*/ 1652 w 14302"/>
              <a:gd name="connsiteY0" fmla="*/ 10677 h 5619"/>
              <a:gd name="connsiteX1" fmla="*/ 1652 w 14302"/>
              <a:gd name="connsiteY1" fmla="*/ 10677 h 5619"/>
              <a:gd name="connsiteX2" fmla="*/ 1652 w 14302"/>
              <a:gd name="connsiteY2" fmla="*/ 10677 h 5619"/>
              <a:gd name="connsiteX3" fmla="*/ 3797 w 14302"/>
              <a:gd name="connsiteY3" fmla="*/ 10677 h 5619"/>
              <a:gd name="connsiteX4" fmla="*/ 15238 w 14302"/>
              <a:gd name="connsiteY4" fmla="*/ 10116 h 5619"/>
              <a:gd name="connsiteX5" fmla="*/ 19529 w 14302"/>
              <a:gd name="connsiteY5" fmla="*/ 0 h 5619"/>
              <a:gd name="connsiteX6" fmla="*/ 1652 w 14302"/>
              <a:gd name="connsiteY6" fmla="*/ 562 h 5619"/>
              <a:gd name="connsiteX7" fmla="*/ 1652 w 14302"/>
              <a:gd name="connsiteY7" fmla="*/ 10677 h 5619"/>
              <a:gd name="connsiteX8" fmla="*/ 1652 w 14302"/>
              <a:gd name="connsiteY8" fmla="*/ 10677 h 5619"/>
              <a:gd name="connsiteX9" fmla="*/ 1652 w 14302"/>
              <a:gd name="connsiteY9" fmla="*/ 10677 h 5619"/>
              <a:gd name="connsiteX10" fmla="*/ 1652 w 14302"/>
              <a:gd name="connsiteY10" fmla="*/ 10677 h 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02" h="5619">
                <a:moveTo>
                  <a:pt x="1652" y="10677"/>
                </a:moveTo>
                <a:cubicBezTo>
                  <a:pt x="1652" y="10677"/>
                  <a:pt x="1652" y="10677"/>
                  <a:pt x="1652" y="10677"/>
                </a:cubicBezTo>
                <a:cubicBezTo>
                  <a:pt x="2367" y="10677"/>
                  <a:pt x="2367" y="10677"/>
                  <a:pt x="1652" y="10677"/>
                </a:cubicBezTo>
                <a:cubicBezTo>
                  <a:pt x="2367" y="10677"/>
                  <a:pt x="3082" y="10677"/>
                  <a:pt x="3797" y="10677"/>
                </a:cubicBezTo>
                <a:cubicBezTo>
                  <a:pt x="6657" y="10677"/>
                  <a:pt x="10948" y="10116"/>
                  <a:pt x="15238" y="10116"/>
                </a:cubicBezTo>
                <a:cubicBezTo>
                  <a:pt x="17384" y="7306"/>
                  <a:pt x="18814" y="3934"/>
                  <a:pt x="19529" y="0"/>
                </a:cubicBezTo>
                <a:cubicBezTo>
                  <a:pt x="15238" y="562"/>
                  <a:pt x="8803" y="1124"/>
                  <a:pt x="1652" y="562"/>
                </a:cubicBezTo>
                <a:cubicBezTo>
                  <a:pt x="2367" y="3372"/>
                  <a:pt x="2367" y="6744"/>
                  <a:pt x="1652" y="10677"/>
                </a:cubicBezTo>
                <a:cubicBezTo>
                  <a:pt x="1652" y="10677"/>
                  <a:pt x="936" y="10677"/>
                  <a:pt x="1652" y="10677"/>
                </a:cubicBezTo>
                <a:cubicBezTo>
                  <a:pt x="-1209" y="10677"/>
                  <a:pt x="221" y="10677"/>
                  <a:pt x="1652" y="10677"/>
                </a:cubicBezTo>
                <a:cubicBezTo>
                  <a:pt x="936" y="10677"/>
                  <a:pt x="1652" y="10677"/>
                  <a:pt x="1652" y="10677"/>
                </a:cubicBezTo>
                <a:close/>
              </a:path>
            </a:pathLst>
          </a:custGeom>
          <a:solidFill>
            <a:srgbClr val="2E2E2E"/>
          </a:solidFill>
          <a:ln w="7149"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CA84799-6988-49EB-B6E3-D3585F3A9AAF}"/>
              </a:ext>
            </a:extLst>
          </p:cNvPr>
          <p:cNvSpPr/>
          <p:nvPr/>
        </p:nvSpPr>
        <p:spPr>
          <a:xfrm rot="20200871">
            <a:off x="11117362" y="1557773"/>
            <a:ext cx="7151" cy="562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2E2E2E"/>
          </a:solidFill>
          <a:ln w="714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1CE3D8A-1B5C-4F24-8871-9EBD2A379B6C}"/>
              </a:ext>
            </a:extLst>
          </p:cNvPr>
          <p:cNvSpPr/>
          <p:nvPr/>
        </p:nvSpPr>
        <p:spPr>
          <a:xfrm rot="20200871">
            <a:off x="11242730" y="2035206"/>
            <a:ext cx="7151" cy="5620"/>
          </a:xfrm>
          <a:custGeom>
            <a:avLst/>
            <a:gdLst>
              <a:gd name="connsiteX0" fmla="*/ 206 w 0"/>
              <a:gd name="connsiteY0" fmla="*/ 3101 h 0"/>
              <a:gd name="connsiteX1" fmla="*/ 206 w 0"/>
              <a:gd name="connsiteY1" fmla="*/ 1415 h 0"/>
              <a:gd name="connsiteX2" fmla="*/ 206 w 0"/>
              <a:gd name="connsiteY2" fmla="*/ 3101 h 0"/>
              <a:gd name="connsiteX3" fmla="*/ 206 w 0"/>
              <a:gd name="connsiteY3" fmla="*/ 3101 h 0"/>
              <a:gd name="connsiteX4" fmla="*/ 206 w 0"/>
              <a:gd name="connsiteY4" fmla="*/ 3101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06" y="3101"/>
                </a:moveTo>
                <a:cubicBezTo>
                  <a:pt x="206" y="2539"/>
                  <a:pt x="206" y="1977"/>
                  <a:pt x="206" y="1415"/>
                </a:cubicBezTo>
                <a:cubicBezTo>
                  <a:pt x="206" y="1977"/>
                  <a:pt x="206" y="2539"/>
                  <a:pt x="206" y="3101"/>
                </a:cubicBezTo>
                <a:cubicBezTo>
                  <a:pt x="206" y="2539"/>
                  <a:pt x="206" y="2539"/>
                  <a:pt x="206" y="3101"/>
                </a:cubicBezTo>
                <a:cubicBezTo>
                  <a:pt x="-509" y="-5329"/>
                  <a:pt x="922" y="6473"/>
                  <a:pt x="206" y="3101"/>
                </a:cubicBezTo>
                <a:close/>
              </a:path>
            </a:pathLst>
          </a:custGeom>
          <a:solidFill>
            <a:srgbClr val="2E2E2E"/>
          </a:solidFill>
          <a:ln w="714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C7ABED8-D0C2-43E1-9839-59D8A79F466E}"/>
              </a:ext>
            </a:extLst>
          </p:cNvPr>
          <p:cNvSpPr/>
          <p:nvPr userDrawn="1"/>
        </p:nvSpPr>
        <p:spPr>
          <a:xfrm>
            <a:off x="11080433" y="4475833"/>
            <a:ext cx="935662" cy="2382167"/>
          </a:xfrm>
          <a:custGeom>
            <a:avLst/>
            <a:gdLst>
              <a:gd name="connsiteX0" fmla="*/ 479172 w 935662"/>
              <a:gd name="connsiteY0" fmla="*/ 1200107 h 2382167"/>
              <a:gd name="connsiteX1" fmla="*/ 483528 w 935662"/>
              <a:gd name="connsiteY1" fmla="*/ 1206953 h 2382167"/>
              <a:gd name="connsiteX2" fmla="*/ 505621 w 935662"/>
              <a:gd name="connsiteY2" fmla="*/ 1267938 h 2382167"/>
              <a:gd name="connsiteX3" fmla="*/ 488506 w 935662"/>
              <a:gd name="connsiteY3" fmla="*/ 1337946 h 2382167"/>
              <a:gd name="connsiteX4" fmla="*/ 459258 w 935662"/>
              <a:gd name="connsiteY4" fmla="*/ 1367817 h 2382167"/>
              <a:gd name="connsiteX5" fmla="*/ 426586 w 935662"/>
              <a:gd name="connsiteY5" fmla="*/ 1407956 h 2382167"/>
              <a:gd name="connsiteX6" fmla="*/ 411339 w 935662"/>
              <a:gd name="connsiteY6" fmla="*/ 1343547 h 2382167"/>
              <a:gd name="connsiteX7" fmla="*/ 410718 w 935662"/>
              <a:gd name="connsiteY7" fmla="*/ 1320523 h 2382167"/>
              <a:gd name="connsiteX8" fmla="*/ 441521 w 935662"/>
              <a:gd name="connsiteY8" fmla="*/ 1251136 h 2382167"/>
              <a:gd name="connsiteX9" fmla="*/ 479172 w 935662"/>
              <a:gd name="connsiteY9" fmla="*/ 1200107 h 2382167"/>
              <a:gd name="connsiteX10" fmla="*/ 0 w 935662"/>
              <a:gd name="connsiteY10" fmla="*/ 1198862 h 2382167"/>
              <a:gd name="connsiteX11" fmla="*/ 42006 w 935662"/>
              <a:gd name="connsiteY11" fmla="*/ 1234334 h 2382167"/>
              <a:gd name="connsiteX12" fmla="*/ 252032 w 935662"/>
              <a:gd name="connsiteY12" fmla="*/ 1450894 h 2382167"/>
              <a:gd name="connsiteX13" fmla="*/ 439968 w 935662"/>
              <a:gd name="connsiteY13" fmla="*/ 1844810 h 2382167"/>
              <a:gd name="connsiteX14" fmla="*/ 444325 w 935662"/>
              <a:gd name="connsiteY14" fmla="*/ 1865036 h 2382167"/>
              <a:gd name="connsiteX15" fmla="*/ 444012 w 935662"/>
              <a:gd name="connsiteY15" fmla="*/ 1865347 h 2382167"/>
              <a:gd name="connsiteX16" fmla="*/ 395473 w 935662"/>
              <a:gd name="connsiteY16" fmla="*/ 1757687 h 2382167"/>
              <a:gd name="connsiteX17" fmla="*/ 251722 w 935662"/>
              <a:gd name="connsiteY17" fmla="*/ 1529304 h 2382167"/>
              <a:gd name="connsiteX18" fmla="*/ 4356 w 935662"/>
              <a:gd name="connsiteY18" fmla="*/ 1207575 h 2382167"/>
              <a:gd name="connsiteX19" fmla="*/ 0 w 935662"/>
              <a:gd name="connsiteY19" fmla="*/ 1198862 h 2382167"/>
              <a:gd name="connsiteX20" fmla="*/ 440901 w 935662"/>
              <a:gd name="connsiteY20" fmla="*/ 1077825 h 2382167"/>
              <a:gd name="connsiteX21" fmla="*/ 471394 w 935662"/>
              <a:gd name="connsiteY21" fmla="*/ 1163081 h 2382167"/>
              <a:gd name="connsiteX22" fmla="*/ 455836 w 935662"/>
              <a:gd name="connsiteY22" fmla="*/ 1213797 h 2382167"/>
              <a:gd name="connsiteX23" fmla="*/ 431256 w 935662"/>
              <a:gd name="connsiteY23" fmla="*/ 1240868 h 2382167"/>
              <a:gd name="connsiteX24" fmla="*/ 392671 w 935662"/>
              <a:gd name="connsiteY24" fmla="*/ 1288785 h 2382167"/>
              <a:gd name="connsiteX25" fmla="*/ 376180 w 935662"/>
              <a:gd name="connsiteY25" fmla="*/ 1183616 h 2382167"/>
              <a:gd name="connsiteX26" fmla="*/ 401073 w 935662"/>
              <a:gd name="connsiteY26" fmla="*/ 1135388 h 2382167"/>
              <a:gd name="connsiteX27" fmla="*/ 440901 w 935662"/>
              <a:gd name="connsiteY27" fmla="*/ 1077825 h 2382167"/>
              <a:gd name="connsiteX28" fmla="*/ 925984 w 935662"/>
              <a:gd name="connsiteY28" fmla="*/ 976078 h 2382167"/>
              <a:gd name="connsiteX29" fmla="*/ 930028 w 935662"/>
              <a:gd name="connsiteY29" fmla="*/ 1017460 h 2382167"/>
              <a:gd name="connsiteX30" fmla="*/ 929406 w 935662"/>
              <a:gd name="connsiteY30" fmla="*/ 1089648 h 2382167"/>
              <a:gd name="connsiteX31" fmla="*/ 883978 w 935662"/>
              <a:gd name="connsiteY31" fmla="*/ 1159347 h 2382167"/>
              <a:gd name="connsiteX32" fmla="*/ 862197 w 935662"/>
              <a:gd name="connsiteY32" fmla="*/ 1171792 h 2382167"/>
              <a:gd name="connsiteX33" fmla="*/ 768230 w 935662"/>
              <a:gd name="connsiteY33" fmla="*/ 1232777 h 2382167"/>
              <a:gd name="connsiteX34" fmla="*/ 774453 w 935662"/>
              <a:gd name="connsiteY34" fmla="*/ 1139744 h 2382167"/>
              <a:gd name="connsiteX35" fmla="*/ 777253 w 935662"/>
              <a:gd name="connsiteY35" fmla="*/ 1128542 h 2382167"/>
              <a:gd name="connsiteX36" fmla="*/ 869977 w 935662"/>
              <a:gd name="connsiteY36" fmla="*/ 1020884 h 2382167"/>
              <a:gd name="connsiteX37" fmla="*/ 916650 w 935662"/>
              <a:gd name="connsiteY37" fmla="*/ 986036 h 2382167"/>
              <a:gd name="connsiteX38" fmla="*/ 925984 w 935662"/>
              <a:gd name="connsiteY38" fmla="*/ 976078 h 2382167"/>
              <a:gd name="connsiteX39" fmla="*/ 602076 w 935662"/>
              <a:gd name="connsiteY39" fmla="*/ 975456 h 2382167"/>
              <a:gd name="connsiteX40" fmla="*/ 611099 w 935662"/>
              <a:gd name="connsiteY40" fmla="*/ 985725 h 2382167"/>
              <a:gd name="connsiteX41" fmla="*/ 653415 w 935662"/>
              <a:gd name="connsiteY41" fmla="*/ 1020573 h 2382167"/>
              <a:gd name="connsiteX42" fmla="*/ 748316 w 935662"/>
              <a:gd name="connsiteY42" fmla="*/ 1149701 h 2382167"/>
              <a:gd name="connsiteX43" fmla="*/ 750183 w 935662"/>
              <a:gd name="connsiteY43" fmla="*/ 1237756 h 2382167"/>
              <a:gd name="connsiteX44" fmla="*/ 666172 w 935662"/>
              <a:gd name="connsiteY44" fmla="*/ 1177704 h 2382167"/>
              <a:gd name="connsiteX45" fmla="*/ 661505 w 935662"/>
              <a:gd name="connsiteY45" fmla="*/ 1175214 h 2382167"/>
              <a:gd name="connsiteX46" fmla="*/ 593674 w 935662"/>
              <a:gd name="connsiteY46" fmla="*/ 1052621 h 2382167"/>
              <a:gd name="connsiteX47" fmla="*/ 602076 w 935662"/>
              <a:gd name="connsiteY47" fmla="*/ 975456 h 2382167"/>
              <a:gd name="connsiteX48" fmla="*/ 406363 w 935662"/>
              <a:gd name="connsiteY48" fmla="*/ 966743 h 2382167"/>
              <a:gd name="connsiteX49" fmla="*/ 436234 w 935662"/>
              <a:gd name="connsiteY49" fmla="*/ 1046709 h 2382167"/>
              <a:gd name="connsiteX50" fmla="*/ 416632 w 935662"/>
              <a:gd name="connsiteY50" fmla="*/ 1104271 h 2382167"/>
              <a:gd name="connsiteX51" fmla="*/ 381471 w 935662"/>
              <a:gd name="connsiteY51" fmla="*/ 1142855 h 2382167"/>
              <a:gd name="connsiteX52" fmla="*/ 358757 w 935662"/>
              <a:gd name="connsiteY52" fmla="*/ 1174903 h 2382167"/>
              <a:gd name="connsiteX53" fmla="*/ 341955 w 935662"/>
              <a:gd name="connsiteY53" fmla="*/ 1111428 h 2382167"/>
              <a:gd name="connsiteX54" fmla="*/ 340399 w 935662"/>
              <a:gd name="connsiteY54" fmla="*/ 1089647 h 2382167"/>
              <a:gd name="connsiteX55" fmla="*/ 370271 w 935662"/>
              <a:gd name="connsiteY55" fmla="*/ 1016838 h 2382167"/>
              <a:gd name="connsiteX56" fmla="*/ 406363 w 935662"/>
              <a:gd name="connsiteY56" fmla="*/ 966743 h 2382167"/>
              <a:gd name="connsiteX57" fmla="*/ 371203 w 935662"/>
              <a:gd name="connsiteY57" fmla="*/ 848818 h 2382167"/>
              <a:gd name="connsiteX58" fmla="*/ 394850 w 935662"/>
              <a:gd name="connsiteY58" fmla="*/ 909803 h 2382167"/>
              <a:gd name="connsiteX59" fmla="*/ 376492 w 935662"/>
              <a:gd name="connsiteY59" fmla="*/ 994748 h 2382167"/>
              <a:gd name="connsiteX60" fmla="*/ 319863 w 935662"/>
              <a:gd name="connsiteY60" fmla="*/ 1059778 h 2382167"/>
              <a:gd name="connsiteX61" fmla="*/ 306483 w 935662"/>
              <a:gd name="connsiteY61" fmla="*/ 1004704 h 2382167"/>
              <a:gd name="connsiteX62" fmla="*/ 304303 w 935662"/>
              <a:gd name="connsiteY62" fmla="*/ 985101 h 2382167"/>
              <a:gd name="connsiteX63" fmla="*/ 339776 w 935662"/>
              <a:gd name="connsiteY63" fmla="*/ 895802 h 2382167"/>
              <a:gd name="connsiteX64" fmla="*/ 365291 w 935662"/>
              <a:gd name="connsiteY64" fmla="*/ 860642 h 2382167"/>
              <a:gd name="connsiteX65" fmla="*/ 371203 w 935662"/>
              <a:gd name="connsiteY65" fmla="*/ 848818 h 2382167"/>
              <a:gd name="connsiteX66" fmla="*/ 925670 w 935662"/>
              <a:gd name="connsiteY66" fmla="*/ 804322 h 2382167"/>
              <a:gd name="connsiteX67" fmla="*/ 930027 w 935662"/>
              <a:gd name="connsiteY67" fmla="*/ 838549 h 2382167"/>
              <a:gd name="connsiteX68" fmla="*/ 931582 w 935662"/>
              <a:gd name="connsiteY68" fmla="*/ 913848 h 2382167"/>
              <a:gd name="connsiteX69" fmla="*/ 888021 w 935662"/>
              <a:gd name="connsiteY69" fmla="*/ 985722 h 2382167"/>
              <a:gd name="connsiteX70" fmla="*/ 871843 w 935662"/>
              <a:gd name="connsiteY70" fmla="*/ 995680 h 2382167"/>
              <a:gd name="connsiteX71" fmla="*/ 774141 w 935662"/>
              <a:gd name="connsiteY71" fmla="*/ 1062576 h 2382167"/>
              <a:gd name="connsiteX72" fmla="*/ 795610 w 935662"/>
              <a:gd name="connsiteY72" fmla="*/ 912603 h 2382167"/>
              <a:gd name="connsiteX73" fmla="*/ 852240 w 935662"/>
              <a:gd name="connsiteY73" fmla="*/ 857528 h 2382167"/>
              <a:gd name="connsiteX74" fmla="*/ 925670 w 935662"/>
              <a:gd name="connsiteY74" fmla="*/ 804322 h 2382167"/>
              <a:gd name="connsiteX75" fmla="*/ 334798 w 935662"/>
              <a:gd name="connsiteY75" fmla="*/ 734625 h 2382167"/>
              <a:gd name="connsiteX76" fmla="*/ 360625 w 935662"/>
              <a:gd name="connsiteY76" fmla="*/ 804323 h 2382167"/>
              <a:gd name="connsiteX77" fmla="*/ 343511 w 935662"/>
              <a:gd name="connsiteY77" fmla="*/ 877131 h 2382167"/>
              <a:gd name="connsiteX78" fmla="*/ 303060 w 935662"/>
              <a:gd name="connsiteY78" fmla="*/ 922248 h 2382167"/>
              <a:gd name="connsiteX79" fmla="*/ 286257 w 935662"/>
              <a:gd name="connsiteY79" fmla="*/ 947452 h 2382167"/>
              <a:gd name="connsiteX80" fmla="*/ 268521 w 935662"/>
              <a:gd name="connsiteY80" fmla="*/ 877755 h 2382167"/>
              <a:gd name="connsiteX81" fmla="*/ 307416 w 935662"/>
              <a:gd name="connsiteY81" fmla="*/ 778497 h 2382167"/>
              <a:gd name="connsiteX82" fmla="*/ 328886 w 935662"/>
              <a:gd name="connsiteY82" fmla="*/ 748005 h 2382167"/>
              <a:gd name="connsiteX83" fmla="*/ 334798 w 935662"/>
              <a:gd name="connsiteY83" fmla="*/ 734625 h 2382167"/>
              <a:gd name="connsiteX84" fmla="*/ 350355 w 935662"/>
              <a:gd name="connsiteY84" fmla="*/ 650927 h 2382167"/>
              <a:gd name="connsiteX85" fmla="*/ 403872 w 935662"/>
              <a:gd name="connsiteY85" fmla="*/ 737116 h 2382167"/>
              <a:gd name="connsiteX86" fmla="*/ 607677 w 935662"/>
              <a:gd name="connsiteY86" fmla="*/ 1171793 h 2382167"/>
              <a:gd name="connsiteX87" fmla="*/ 667105 w 935662"/>
              <a:gd name="connsiteY87" fmla="*/ 1614562 h 2382167"/>
              <a:gd name="connsiteX88" fmla="*/ 660261 w 935662"/>
              <a:gd name="connsiteY88" fmla="*/ 1715062 h 2382167"/>
              <a:gd name="connsiteX89" fmla="*/ 658082 w 935662"/>
              <a:gd name="connsiteY89" fmla="*/ 1725330 h 2382167"/>
              <a:gd name="connsiteX90" fmla="*/ 650925 w 935662"/>
              <a:gd name="connsiteY90" fmla="*/ 1643498 h 2382167"/>
              <a:gd name="connsiteX91" fmla="*/ 576250 w 935662"/>
              <a:gd name="connsiteY91" fmla="*/ 1287231 h 2382167"/>
              <a:gd name="connsiteX92" fmla="*/ 355333 w 935662"/>
              <a:gd name="connsiteY92" fmla="*/ 671151 h 2382167"/>
              <a:gd name="connsiteX93" fmla="*/ 350355 w 935662"/>
              <a:gd name="connsiteY93" fmla="*/ 650927 h 2382167"/>
              <a:gd name="connsiteX94" fmla="*/ 605500 w 935662"/>
              <a:gd name="connsiteY94" fmla="*/ 643770 h 2382167"/>
              <a:gd name="connsiteX95" fmla="*/ 614523 w 935662"/>
              <a:gd name="connsiteY95" fmla="*/ 653728 h 2382167"/>
              <a:gd name="connsiteX96" fmla="*/ 663684 w 935662"/>
              <a:gd name="connsiteY96" fmla="*/ 690132 h 2382167"/>
              <a:gd name="connsiteX97" fmla="*/ 704444 w 935662"/>
              <a:gd name="connsiteY97" fmla="*/ 713468 h 2382167"/>
              <a:gd name="connsiteX98" fmla="*/ 742405 w 935662"/>
              <a:gd name="connsiteY98" fmla="*/ 771030 h 2382167"/>
              <a:gd name="connsiteX99" fmla="*/ 757653 w 935662"/>
              <a:gd name="connsiteY99" fmla="*/ 892069 h 2382167"/>
              <a:gd name="connsiteX100" fmla="*/ 756718 w 935662"/>
              <a:gd name="connsiteY100" fmla="*/ 900469 h 2382167"/>
              <a:gd name="connsiteX101" fmla="*/ 751117 w 935662"/>
              <a:gd name="connsiteY101" fmla="*/ 895802 h 2382167"/>
              <a:gd name="connsiteX102" fmla="*/ 688887 w 935662"/>
              <a:gd name="connsiteY102" fmla="*/ 851930 h 2382167"/>
              <a:gd name="connsiteX103" fmla="*/ 666795 w 935662"/>
              <a:gd name="connsiteY103" fmla="*/ 840106 h 2382167"/>
              <a:gd name="connsiteX104" fmla="*/ 596787 w 935662"/>
              <a:gd name="connsiteY104" fmla="*/ 713157 h 2382167"/>
              <a:gd name="connsiteX105" fmla="*/ 603010 w 935662"/>
              <a:gd name="connsiteY105" fmla="*/ 644392 h 2382167"/>
              <a:gd name="connsiteX106" fmla="*/ 605500 w 935662"/>
              <a:gd name="connsiteY106" fmla="*/ 643770 h 2382167"/>
              <a:gd name="connsiteX107" fmla="*/ 926604 w 935662"/>
              <a:gd name="connsiteY107" fmla="*/ 634746 h 2382167"/>
              <a:gd name="connsiteX108" fmla="*/ 929094 w 935662"/>
              <a:gd name="connsiteY108" fmla="*/ 643148 h 2382167"/>
              <a:gd name="connsiteX109" fmla="*/ 935628 w 935662"/>
              <a:gd name="connsiteY109" fmla="*/ 729647 h 2382167"/>
              <a:gd name="connsiteX110" fmla="*/ 882732 w 935662"/>
              <a:gd name="connsiteY110" fmla="*/ 823303 h 2382167"/>
              <a:gd name="connsiteX111" fmla="*/ 857218 w 935662"/>
              <a:gd name="connsiteY111" fmla="*/ 837615 h 2382167"/>
              <a:gd name="connsiteX112" fmla="*/ 776942 w 935662"/>
              <a:gd name="connsiteY112" fmla="*/ 894245 h 2382167"/>
              <a:gd name="connsiteX113" fmla="*/ 790321 w 935662"/>
              <a:gd name="connsiteY113" fmla="*/ 765430 h 2382167"/>
              <a:gd name="connsiteX114" fmla="*/ 852862 w 935662"/>
              <a:gd name="connsiteY114" fmla="*/ 690753 h 2382167"/>
              <a:gd name="connsiteX115" fmla="*/ 926604 w 935662"/>
              <a:gd name="connsiteY115" fmla="*/ 634746 h 2382167"/>
              <a:gd name="connsiteX116" fmla="*/ 299016 w 935662"/>
              <a:gd name="connsiteY116" fmla="*/ 626345 h 2382167"/>
              <a:gd name="connsiteX117" fmla="*/ 324220 w 935662"/>
              <a:gd name="connsiteY117" fmla="*/ 723736 h 2382167"/>
              <a:gd name="connsiteX118" fmla="*/ 296839 w 935662"/>
              <a:gd name="connsiteY118" fmla="*/ 775387 h 2382167"/>
              <a:gd name="connsiteX119" fmla="*/ 252964 w 935662"/>
              <a:gd name="connsiteY119" fmla="*/ 842907 h 2382167"/>
              <a:gd name="connsiteX120" fmla="*/ 275368 w 935662"/>
              <a:gd name="connsiteY120" fmla="*/ 660572 h 2382167"/>
              <a:gd name="connsiteX121" fmla="*/ 299016 w 935662"/>
              <a:gd name="connsiteY121" fmla="*/ 626345 h 2382167"/>
              <a:gd name="connsiteX122" fmla="*/ 148729 w 935662"/>
              <a:gd name="connsiteY122" fmla="*/ 563493 h 2382167"/>
              <a:gd name="connsiteX123" fmla="*/ 204425 w 935662"/>
              <a:gd name="connsiteY123" fmla="*/ 606431 h 2382167"/>
              <a:gd name="connsiteX124" fmla="*/ 229318 w 935662"/>
              <a:gd name="connsiteY124" fmla="*/ 699155 h 2382167"/>
              <a:gd name="connsiteX125" fmla="*/ 216871 w 935662"/>
              <a:gd name="connsiteY125" fmla="*/ 742405 h 2382167"/>
              <a:gd name="connsiteX126" fmla="*/ 216560 w 935662"/>
              <a:gd name="connsiteY126" fmla="*/ 763251 h 2382167"/>
              <a:gd name="connsiteX127" fmla="*/ 434367 w 935662"/>
              <a:gd name="connsiteY127" fmla="*/ 1467695 h 2382167"/>
              <a:gd name="connsiteX128" fmla="*/ 493485 w 935662"/>
              <a:gd name="connsiteY128" fmla="*/ 1757065 h 2382167"/>
              <a:gd name="connsiteX129" fmla="*/ 504375 w 935662"/>
              <a:gd name="connsiteY129" fmla="*/ 2087817 h 2382167"/>
              <a:gd name="connsiteX130" fmla="*/ 503754 w 935662"/>
              <a:gd name="connsiteY130" fmla="*/ 2141335 h 2382167"/>
              <a:gd name="connsiteX131" fmla="*/ 489751 w 935662"/>
              <a:gd name="connsiteY131" fmla="*/ 2257395 h 2382167"/>
              <a:gd name="connsiteX132" fmla="*/ 488195 w 935662"/>
              <a:gd name="connsiteY132" fmla="*/ 2262372 h 2382167"/>
              <a:gd name="connsiteX133" fmla="*/ 482283 w 935662"/>
              <a:gd name="connsiteY133" fmla="*/ 2269529 h 2382167"/>
              <a:gd name="connsiteX134" fmla="*/ 453036 w 935662"/>
              <a:gd name="connsiteY134" fmla="*/ 1891794 h 2382167"/>
              <a:gd name="connsiteX135" fmla="*/ 472017 w 935662"/>
              <a:gd name="connsiteY135" fmla="*/ 1951223 h 2382167"/>
              <a:gd name="connsiteX136" fmla="*/ 487573 w 935662"/>
              <a:gd name="connsiteY136" fmla="*/ 2012207 h 2382167"/>
              <a:gd name="connsiteX137" fmla="*/ 499398 w 935662"/>
              <a:gd name="connsiteY137" fmla="*/ 2074750 h 2382167"/>
              <a:gd name="connsiteX138" fmla="*/ 502509 w 935662"/>
              <a:gd name="connsiteY138" fmla="*/ 2074750 h 2382167"/>
              <a:gd name="connsiteX139" fmla="*/ 502509 w 935662"/>
              <a:gd name="connsiteY139" fmla="*/ 1982026 h 2382167"/>
              <a:gd name="connsiteX140" fmla="*/ 433122 w 935662"/>
              <a:gd name="connsiteY140" fmla="*/ 1478897 h 2382167"/>
              <a:gd name="connsiteX141" fmla="*/ 419121 w 935662"/>
              <a:gd name="connsiteY141" fmla="*/ 1427247 h 2382167"/>
              <a:gd name="connsiteX142" fmla="*/ 408542 w 935662"/>
              <a:gd name="connsiteY142" fmla="*/ 1414799 h 2382167"/>
              <a:gd name="connsiteX143" fmla="*/ 342577 w 935662"/>
              <a:gd name="connsiteY143" fmla="*/ 1394886 h 2382167"/>
              <a:gd name="connsiteX144" fmla="*/ 267900 w 935662"/>
              <a:gd name="connsiteY144" fmla="*/ 1323633 h 2382167"/>
              <a:gd name="connsiteX145" fmla="*/ 256699 w 935662"/>
              <a:gd name="connsiteY145" fmla="*/ 1269493 h 2382167"/>
              <a:gd name="connsiteX146" fmla="*/ 268523 w 935662"/>
              <a:gd name="connsiteY146" fmla="*/ 1276650 h 2382167"/>
              <a:gd name="connsiteX147" fmla="*/ 306484 w 935662"/>
              <a:gd name="connsiteY147" fmla="*/ 1290029 h 2382167"/>
              <a:gd name="connsiteX148" fmla="*/ 392051 w 935662"/>
              <a:gd name="connsiteY148" fmla="*/ 1350703 h 2382167"/>
              <a:gd name="connsiteX149" fmla="*/ 402006 w 935662"/>
              <a:gd name="connsiteY149" fmla="*/ 1367194 h 2382167"/>
              <a:gd name="connsiteX150" fmla="*/ 401385 w 935662"/>
              <a:gd name="connsiteY150" fmla="*/ 1361282 h 2382167"/>
              <a:gd name="connsiteX151" fmla="*/ 387694 w 935662"/>
              <a:gd name="connsiteY151" fmla="*/ 1311809 h 2382167"/>
              <a:gd name="connsiteX152" fmla="*/ 371825 w 935662"/>
              <a:gd name="connsiteY152" fmla="*/ 1294386 h 2382167"/>
              <a:gd name="connsiteX153" fmla="*/ 307105 w 935662"/>
              <a:gd name="connsiteY153" fmla="*/ 1277582 h 2382167"/>
              <a:gd name="connsiteX154" fmla="*/ 233985 w 935662"/>
              <a:gd name="connsiteY154" fmla="*/ 1212552 h 2382167"/>
              <a:gd name="connsiteX155" fmla="*/ 220917 w 935662"/>
              <a:gd name="connsiteY155" fmla="*/ 1157790 h 2382167"/>
              <a:gd name="connsiteX156" fmla="*/ 223717 w 935662"/>
              <a:gd name="connsiteY156" fmla="*/ 1155924 h 2382167"/>
              <a:gd name="connsiteX157" fmla="*/ 286570 w 935662"/>
              <a:gd name="connsiteY157" fmla="*/ 1177082 h 2382167"/>
              <a:gd name="connsiteX158" fmla="*/ 345689 w 935662"/>
              <a:gd name="connsiteY158" fmla="*/ 1214420 h 2382167"/>
              <a:gd name="connsiteX159" fmla="*/ 371514 w 935662"/>
              <a:gd name="connsiteY159" fmla="*/ 1257047 h 2382167"/>
              <a:gd name="connsiteX160" fmla="*/ 348489 w 935662"/>
              <a:gd name="connsiteY160" fmla="*/ 1182683 h 2382167"/>
              <a:gd name="connsiteX161" fmla="*/ 341643 w 935662"/>
              <a:gd name="connsiteY161" fmla="*/ 1181125 h 2382167"/>
              <a:gd name="connsiteX162" fmla="*/ 262922 w 935662"/>
              <a:gd name="connsiteY162" fmla="*/ 1159967 h 2382167"/>
              <a:gd name="connsiteX163" fmla="*/ 200069 w 935662"/>
              <a:gd name="connsiteY163" fmla="*/ 1103960 h 2382167"/>
              <a:gd name="connsiteX164" fmla="*/ 185757 w 935662"/>
              <a:gd name="connsiteY164" fmla="*/ 1040486 h 2382167"/>
              <a:gd name="connsiteX165" fmla="*/ 252654 w 935662"/>
              <a:gd name="connsiteY165" fmla="*/ 1061644 h 2382167"/>
              <a:gd name="connsiteX166" fmla="*/ 308350 w 935662"/>
              <a:gd name="connsiteY166" fmla="*/ 1097427 h 2382167"/>
              <a:gd name="connsiteX167" fmla="*/ 335731 w 935662"/>
              <a:gd name="connsiteY167" fmla="*/ 1142544 h 2382167"/>
              <a:gd name="connsiteX168" fmla="*/ 333865 w 935662"/>
              <a:gd name="connsiteY168" fmla="*/ 1134142 h 2382167"/>
              <a:gd name="connsiteX169" fmla="*/ 320174 w 935662"/>
              <a:gd name="connsiteY169" fmla="*/ 1089025 h 2382167"/>
              <a:gd name="connsiteX170" fmla="*/ 294970 w 935662"/>
              <a:gd name="connsiteY170" fmla="*/ 1062889 h 2382167"/>
              <a:gd name="connsiteX171" fmla="*/ 229940 w 935662"/>
              <a:gd name="connsiteY171" fmla="*/ 1047021 h 2382167"/>
              <a:gd name="connsiteX172" fmla="*/ 163975 w 935662"/>
              <a:gd name="connsiteY172" fmla="*/ 987591 h 2382167"/>
              <a:gd name="connsiteX173" fmla="*/ 151219 w 935662"/>
              <a:gd name="connsiteY173" fmla="*/ 933450 h 2382167"/>
              <a:gd name="connsiteX174" fmla="*/ 151219 w 935662"/>
              <a:gd name="connsiteY174" fmla="*/ 924738 h 2382167"/>
              <a:gd name="connsiteX175" fmla="*/ 210961 w 935662"/>
              <a:gd name="connsiteY175" fmla="*/ 947141 h 2382167"/>
              <a:gd name="connsiteX176" fmla="*/ 278479 w 935662"/>
              <a:gd name="connsiteY176" fmla="*/ 991325 h 2382167"/>
              <a:gd name="connsiteX177" fmla="*/ 298392 w 935662"/>
              <a:gd name="connsiteY177" fmla="*/ 1021818 h 2382167"/>
              <a:gd name="connsiteX178" fmla="*/ 278479 w 935662"/>
              <a:gd name="connsiteY178" fmla="*/ 960520 h 2382167"/>
              <a:gd name="connsiteX179" fmla="*/ 272256 w 935662"/>
              <a:gd name="connsiteY179" fmla="*/ 955853 h 2382167"/>
              <a:gd name="connsiteX180" fmla="*/ 201937 w 935662"/>
              <a:gd name="connsiteY180" fmla="*/ 935940 h 2382167"/>
              <a:gd name="connsiteX181" fmla="*/ 125083 w 935662"/>
              <a:gd name="connsiteY181" fmla="*/ 865619 h 2382167"/>
              <a:gd name="connsiteX182" fmla="*/ 115436 w 935662"/>
              <a:gd name="connsiteY182" fmla="*/ 822682 h 2382167"/>
              <a:gd name="connsiteX183" fmla="*/ 114191 w 935662"/>
              <a:gd name="connsiteY183" fmla="*/ 810547 h 2382167"/>
              <a:gd name="connsiteX184" fmla="*/ 169266 w 935662"/>
              <a:gd name="connsiteY184" fmla="*/ 832950 h 2382167"/>
              <a:gd name="connsiteX185" fmla="*/ 242698 w 935662"/>
              <a:gd name="connsiteY185" fmla="*/ 878688 h 2382167"/>
              <a:gd name="connsiteX186" fmla="*/ 261677 w 935662"/>
              <a:gd name="connsiteY186" fmla="*/ 909181 h 2382167"/>
              <a:gd name="connsiteX187" fmla="*/ 243009 w 935662"/>
              <a:gd name="connsiteY187" fmla="*/ 854108 h 2382167"/>
              <a:gd name="connsiteX188" fmla="*/ 233675 w 935662"/>
              <a:gd name="connsiteY188" fmla="*/ 846951 h 2382167"/>
              <a:gd name="connsiteX189" fmla="*/ 174867 w 935662"/>
              <a:gd name="connsiteY189" fmla="*/ 823614 h 2382167"/>
              <a:gd name="connsiteX190" fmla="*/ 88055 w 935662"/>
              <a:gd name="connsiteY190" fmla="*/ 747694 h 2382167"/>
              <a:gd name="connsiteX191" fmla="*/ 77476 w 935662"/>
              <a:gd name="connsiteY191" fmla="*/ 702266 h 2382167"/>
              <a:gd name="connsiteX192" fmla="*/ 134106 w 935662"/>
              <a:gd name="connsiteY192" fmla="*/ 720313 h 2382167"/>
              <a:gd name="connsiteX193" fmla="*/ 219982 w 935662"/>
              <a:gd name="connsiteY193" fmla="*/ 795611 h 2382167"/>
              <a:gd name="connsiteX194" fmla="*/ 226829 w 935662"/>
              <a:gd name="connsiteY194" fmla="*/ 804946 h 2382167"/>
              <a:gd name="connsiteX195" fmla="*/ 207848 w 935662"/>
              <a:gd name="connsiteY195" fmla="*/ 750805 h 2382167"/>
              <a:gd name="connsiteX196" fmla="*/ 202248 w 935662"/>
              <a:gd name="connsiteY196" fmla="*/ 744893 h 2382167"/>
              <a:gd name="connsiteX197" fmla="*/ 191046 w 935662"/>
              <a:gd name="connsiteY197" fmla="*/ 737115 h 2382167"/>
              <a:gd name="connsiteX198" fmla="*/ 138773 w 935662"/>
              <a:gd name="connsiteY198" fmla="*/ 610166 h 2382167"/>
              <a:gd name="connsiteX199" fmla="*/ 148729 w 935662"/>
              <a:gd name="connsiteY199" fmla="*/ 563493 h 2382167"/>
              <a:gd name="connsiteX200" fmla="*/ 605187 w 935662"/>
              <a:gd name="connsiteY200" fmla="*/ 473881 h 2382167"/>
              <a:gd name="connsiteX201" fmla="*/ 612965 w 935662"/>
              <a:gd name="connsiteY201" fmla="*/ 485081 h 2382167"/>
              <a:gd name="connsiteX202" fmla="*/ 660261 w 935662"/>
              <a:gd name="connsiteY202" fmla="*/ 522109 h 2382167"/>
              <a:gd name="connsiteX203" fmla="*/ 751117 w 935662"/>
              <a:gd name="connsiteY203" fmla="*/ 632878 h 2382167"/>
              <a:gd name="connsiteX204" fmla="*/ 758585 w 935662"/>
              <a:gd name="connsiteY204" fmla="*/ 726536 h 2382167"/>
              <a:gd name="connsiteX205" fmla="*/ 758274 w 935662"/>
              <a:gd name="connsiteY205" fmla="*/ 735247 h 2382167"/>
              <a:gd name="connsiteX206" fmla="*/ 750806 w 935662"/>
              <a:gd name="connsiteY206" fmla="*/ 729024 h 2382167"/>
              <a:gd name="connsiteX207" fmla="*/ 687953 w 935662"/>
              <a:gd name="connsiteY207" fmla="*/ 685463 h 2382167"/>
              <a:gd name="connsiteX208" fmla="*/ 649372 w 935662"/>
              <a:gd name="connsiteY208" fmla="*/ 663994 h 2382167"/>
              <a:gd name="connsiteX209" fmla="*/ 598342 w 935662"/>
              <a:gd name="connsiteY209" fmla="*/ 584339 h 2382167"/>
              <a:gd name="connsiteX210" fmla="*/ 605187 w 935662"/>
              <a:gd name="connsiteY210" fmla="*/ 473881 h 2382167"/>
              <a:gd name="connsiteX211" fmla="*/ 927539 w 935662"/>
              <a:gd name="connsiteY211" fmla="*/ 469837 h 2382167"/>
              <a:gd name="connsiteX212" fmla="*/ 932829 w 935662"/>
              <a:gd name="connsiteY212" fmla="*/ 584030 h 2382167"/>
              <a:gd name="connsiteX213" fmla="*/ 890824 w 935662"/>
              <a:gd name="connsiteY213" fmla="*/ 650305 h 2382167"/>
              <a:gd name="connsiteX214" fmla="*/ 847573 w 935662"/>
              <a:gd name="connsiteY214" fmla="*/ 675820 h 2382167"/>
              <a:gd name="connsiteX215" fmla="*/ 780988 w 935662"/>
              <a:gd name="connsiteY215" fmla="*/ 722803 h 2382167"/>
              <a:gd name="connsiteX216" fmla="*/ 776942 w 935662"/>
              <a:gd name="connsiteY216" fmla="*/ 725914 h 2382167"/>
              <a:gd name="connsiteX217" fmla="*/ 773520 w 935662"/>
              <a:gd name="connsiteY217" fmla="*/ 725291 h 2382167"/>
              <a:gd name="connsiteX218" fmla="*/ 776942 w 935662"/>
              <a:gd name="connsiteY218" fmla="*/ 655594 h 2382167"/>
              <a:gd name="connsiteX219" fmla="*/ 789077 w 935662"/>
              <a:gd name="connsiteY219" fmla="*/ 599276 h 2382167"/>
              <a:gd name="connsiteX220" fmla="*/ 850374 w 935662"/>
              <a:gd name="connsiteY220" fmla="*/ 524911 h 2382167"/>
              <a:gd name="connsiteX221" fmla="*/ 924738 w 935662"/>
              <a:gd name="connsiteY221" fmla="*/ 470458 h 2382167"/>
              <a:gd name="connsiteX222" fmla="*/ 927539 w 935662"/>
              <a:gd name="connsiteY222" fmla="*/ 469837 h 2382167"/>
              <a:gd name="connsiteX223" fmla="*/ 606743 w 935662"/>
              <a:gd name="connsiteY223" fmla="*/ 311149 h 2382167"/>
              <a:gd name="connsiteX224" fmla="*/ 659328 w 935662"/>
              <a:gd name="connsiteY224" fmla="*/ 357200 h 2382167"/>
              <a:gd name="connsiteX225" fmla="*/ 671773 w 935662"/>
              <a:gd name="connsiteY225" fmla="*/ 362799 h 2382167"/>
              <a:gd name="connsiteX226" fmla="*/ 746761 w 935662"/>
              <a:gd name="connsiteY226" fmla="*/ 451167 h 2382167"/>
              <a:gd name="connsiteX227" fmla="*/ 759206 w 935662"/>
              <a:gd name="connsiteY227" fmla="*/ 556957 h 2382167"/>
              <a:gd name="connsiteX228" fmla="*/ 757961 w 935662"/>
              <a:gd name="connsiteY228" fmla="*/ 570337 h 2382167"/>
              <a:gd name="connsiteX229" fmla="*/ 751428 w 935662"/>
              <a:gd name="connsiteY229" fmla="*/ 565047 h 2382167"/>
              <a:gd name="connsiteX230" fmla="*/ 689820 w 935662"/>
              <a:gd name="connsiteY230" fmla="*/ 521798 h 2382167"/>
              <a:gd name="connsiteX231" fmla="*/ 651236 w 935662"/>
              <a:gd name="connsiteY231" fmla="*/ 500640 h 2382167"/>
              <a:gd name="connsiteX232" fmla="*/ 598654 w 935662"/>
              <a:gd name="connsiteY232" fmla="*/ 416629 h 2382167"/>
              <a:gd name="connsiteX233" fmla="*/ 604877 w 935662"/>
              <a:gd name="connsiteY233" fmla="*/ 314260 h 2382167"/>
              <a:gd name="connsiteX234" fmla="*/ 606743 w 935662"/>
              <a:gd name="connsiteY234" fmla="*/ 311149 h 2382167"/>
              <a:gd name="connsiteX235" fmla="*/ 930029 w 935662"/>
              <a:gd name="connsiteY235" fmla="*/ 304927 h 2382167"/>
              <a:gd name="connsiteX236" fmla="*/ 933140 w 935662"/>
              <a:gd name="connsiteY236" fmla="*/ 414140 h 2382167"/>
              <a:gd name="connsiteX237" fmla="*/ 894557 w 935662"/>
              <a:gd name="connsiteY237" fmla="*/ 484149 h 2382167"/>
              <a:gd name="connsiteX238" fmla="*/ 874333 w 935662"/>
              <a:gd name="connsiteY238" fmla="*/ 497216 h 2382167"/>
              <a:gd name="connsiteX239" fmla="*/ 776010 w 935662"/>
              <a:gd name="connsiteY239" fmla="*/ 563805 h 2382167"/>
              <a:gd name="connsiteX240" fmla="*/ 774141 w 935662"/>
              <a:gd name="connsiteY240" fmla="*/ 546379 h 2382167"/>
              <a:gd name="connsiteX241" fmla="*/ 791256 w 935662"/>
              <a:gd name="connsiteY241" fmla="*/ 427830 h 2382167"/>
              <a:gd name="connsiteX242" fmla="*/ 850685 w 935662"/>
              <a:gd name="connsiteY242" fmla="*/ 360933 h 2382167"/>
              <a:gd name="connsiteX243" fmla="*/ 924117 w 935662"/>
              <a:gd name="connsiteY243" fmla="*/ 307104 h 2382167"/>
              <a:gd name="connsiteX244" fmla="*/ 930029 w 935662"/>
              <a:gd name="connsiteY244" fmla="*/ 304927 h 2382167"/>
              <a:gd name="connsiteX245" fmla="*/ 602386 w 935662"/>
              <a:gd name="connsiteY245" fmla="*/ 148730 h 2382167"/>
              <a:gd name="connsiteX246" fmla="*/ 663062 w 935662"/>
              <a:gd name="connsiteY246" fmla="*/ 196337 h 2382167"/>
              <a:gd name="connsiteX247" fmla="*/ 750495 w 935662"/>
              <a:gd name="connsiteY247" fmla="*/ 343199 h 2382167"/>
              <a:gd name="connsiteX248" fmla="*/ 755473 w 935662"/>
              <a:gd name="connsiteY248" fmla="*/ 414762 h 2382167"/>
              <a:gd name="connsiteX249" fmla="*/ 751116 w 935662"/>
              <a:gd name="connsiteY249" fmla="*/ 415697 h 2382167"/>
              <a:gd name="connsiteX250" fmla="*/ 667418 w 935662"/>
              <a:gd name="connsiteY250" fmla="*/ 346621 h 2382167"/>
              <a:gd name="connsiteX251" fmla="*/ 596163 w 935662"/>
              <a:gd name="connsiteY251" fmla="*/ 229317 h 2382167"/>
              <a:gd name="connsiteX252" fmla="*/ 602386 w 935662"/>
              <a:gd name="connsiteY252" fmla="*/ 148730 h 2382167"/>
              <a:gd name="connsiteX253" fmla="*/ 925671 w 935662"/>
              <a:gd name="connsiteY253" fmla="*/ 140018 h 2382167"/>
              <a:gd name="connsiteX254" fmla="*/ 927539 w 935662"/>
              <a:gd name="connsiteY254" fmla="*/ 159309 h 2382167"/>
              <a:gd name="connsiteX255" fmla="*/ 931272 w 935662"/>
              <a:gd name="connsiteY255" fmla="*/ 221850 h 2382167"/>
              <a:gd name="connsiteX256" fmla="*/ 857840 w 935662"/>
              <a:gd name="connsiteY256" fmla="*/ 341020 h 2382167"/>
              <a:gd name="connsiteX257" fmla="*/ 794055 w 935662"/>
              <a:gd name="connsiteY257" fmla="*/ 385827 h 2382167"/>
              <a:gd name="connsiteX258" fmla="*/ 774452 w 935662"/>
              <a:gd name="connsiteY258" fmla="*/ 410718 h 2382167"/>
              <a:gd name="connsiteX259" fmla="*/ 801212 w 935662"/>
              <a:gd name="connsiteY259" fmla="*/ 259188 h 2382167"/>
              <a:gd name="connsiteX260" fmla="*/ 865308 w 935662"/>
              <a:gd name="connsiteY260" fmla="*/ 188868 h 2382167"/>
              <a:gd name="connsiteX261" fmla="*/ 925671 w 935662"/>
              <a:gd name="connsiteY261" fmla="*/ 140018 h 2382167"/>
              <a:gd name="connsiteX262" fmla="*/ 754851 w 935662"/>
              <a:gd name="connsiteY262" fmla="*/ 0 h 2382167"/>
              <a:gd name="connsiteX263" fmla="*/ 766053 w 935662"/>
              <a:gd name="connsiteY263" fmla="*/ 12135 h 2382167"/>
              <a:gd name="connsiteX264" fmla="*/ 820816 w 935662"/>
              <a:gd name="connsiteY264" fmla="*/ 107657 h 2382167"/>
              <a:gd name="connsiteX265" fmla="*/ 816459 w 935662"/>
              <a:gd name="connsiteY265" fmla="*/ 188557 h 2382167"/>
              <a:gd name="connsiteX266" fmla="*/ 765430 w 935662"/>
              <a:gd name="connsiteY266" fmla="*/ 271323 h 2382167"/>
              <a:gd name="connsiteX267" fmla="*/ 760763 w 935662"/>
              <a:gd name="connsiteY267" fmla="*/ 284080 h 2382167"/>
              <a:gd name="connsiteX268" fmla="*/ 764808 w 935662"/>
              <a:gd name="connsiteY268" fmla="*/ 971101 h 2382167"/>
              <a:gd name="connsiteX269" fmla="*/ 749873 w 935662"/>
              <a:gd name="connsiteY269" fmla="*/ 1387110 h 2382167"/>
              <a:gd name="connsiteX270" fmla="*/ 653105 w 935662"/>
              <a:gd name="connsiteY270" fmla="*/ 1961492 h 2382167"/>
              <a:gd name="connsiteX271" fmla="*/ 637235 w 935662"/>
              <a:gd name="connsiteY271" fmla="*/ 2047059 h 2382167"/>
              <a:gd name="connsiteX272" fmla="*/ 577806 w 935662"/>
              <a:gd name="connsiteY272" fmla="*/ 2214147 h 2382167"/>
              <a:gd name="connsiteX273" fmla="*/ 498773 w 935662"/>
              <a:gd name="connsiteY273" fmla="*/ 2372212 h 2382167"/>
              <a:gd name="connsiteX274" fmla="*/ 492239 w 935662"/>
              <a:gd name="connsiteY274" fmla="*/ 2382167 h 2382167"/>
              <a:gd name="connsiteX275" fmla="*/ 659639 w 935662"/>
              <a:gd name="connsiteY275" fmla="*/ 1748665 h 2382167"/>
              <a:gd name="connsiteX276" fmla="*/ 659328 w 935662"/>
              <a:gd name="connsiteY276" fmla="*/ 1840455 h 2382167"/>
              <a:gd name="connsiteX277" fmla="*/ 655906 w 935662"/>
              <a:gd name="connsiteY277" fmla="*/ 1932866 h 2382167"/>
              <a:gd name="connsiteX278" fmla="*/ 661816 w 935662"/>
              <a:gd name="connsiteY278" fmla="*/ 1912331 h 2382167"/>
              <a:gd name="connsiteX279" fmla="*/ 739915 w 935662"/>
              <a:gd name="connsiteY279" fmla="*/ 1458673 h 2382167"/>
              <a:gd name="connsiteX280" fmla="*/ 758586 w 935662"/>
              <a:gd name="connsiteY280" fmla="*/ 1076270 h 2382167"/>
              <a:gd name="connsiteX281" fmla="*/ 758586 w 935662"/>
              <a:gd name="connsiteY281" fmla="*/ 1058534 h 2382167"/>
              <a:gd name="connsiteX282" fmla="*/ 755785 w 935662"/>
              <a:gd name="connsiteY282" fmla="*/ 1067869 h 2382167"/>
              <a:gd name="connsiteX283" fmla="*/ 731826 w 935662"/>
              <a:gd name="connsiteY283" fmla="*/ 1047955 h 2382167"/>
              <a:gd name="connsiteX284" fmla="*/ 669907 w 935662"/>
              <a:gd name="connsiteY284" fmla="*/ 1010617 h 2382167"/>
              <a:gd name="connsiteX285" fmla="*/ 596164 w 935662"/>
              <a:gd name="connsiteY285" fmla="*/ 877445 h 2382167"/>
              <a:gd name="connsiteX286" fmla="*/ 602387 w 935662"/>
              <a:gd name="connsiteY286" fmla="*/ 810236 h 2382167"/>
              <a:gd name="connsiteX287" fmla="*/ 607365 w 935662"/>
              <a:gd name="connsiteY287" fmla="*/ 814281 h 2382167"/>
              <a:gd name="connsiteX288" fmla="*/ 671152 w 935662"/>
              <a:gd name="connsiteY288" fmla="*/ 861886 h 2382167"/>
              <a:gd name="connsiteX289" fmla="*/ 736493 w 935662"/>
              <a:gd name="connsiteY289" fmla="*/ 925050 h 2382167"/>
              <a:gd name="connsiteX290" fmla="*/ 752050 w 935662"/>
              <a:gd name="connsiteY290" fmla="*/ 981369 h 2382167"/>
              <a:gd name="connsiteX291" fmla="*/ 758896 w 935662"/>
              <a:gd name="connsiteY291" fmla="*/ 1026174 h 2382167"/>
              <a:gd name="connsiteX292" fmla="*/ 759829 w 935662"/>
              <a:gd name="connsiteY292" fmla="*/ 1017774 h 2382167"/>
              <a:gd name="connsiteX293" fmla="*/ 760141 w 935662"/>
              <a:gd name="connsiteY293" fmla="*/ 544824 h 2382167"/>
              <a:gd name="connsiteX294" fmla="*/ 756096 w 935662"/>
              <a:gd name="connsiteY294" fmla="*/ 283769 h 2382167"/>
              <a:gd name="connsiteX295" fmla="*/ 746762 w 935662"/>
              <a:gd name="connsiteY295" fmla="*/ 257009 h 2382167"/>
              <a:gd name="connsiteX296" fmla="*/ 709734 w 935662"/>
              <a:gd name="connsiteY296" fmla="*/ 197580 h 2382167"/>
              <a:gd name="connsiteX297" fmla="*/ 702889 w 935662"/>
              <a:gd name="connsiteY297" fmla="*/ 104858 h 2382167"/>
              <a:gd name="connsiteX298" fmla="*/ 752361 w 935662"/>
              <a:gd name="connsiteY298" fmla="*/ 4667 h 2382167"/>
              <a:gd name="connsiteX299" fmla="*/ 754851 w 935662"/>
              <a:gd name="connsiteY299" fmla="*/ 0 h 238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935662" h="2382167">
                <a:moveTo>
                  <a:pt x="479172" y="1200107"/>
                </a:moveTo>
                <a:cubicBezTo>
                  <a:pt x="481040" y="1203219"/>
                  <a:pt x="482906" y="1204774"/>
                  <a:pt x="483528" y="1206953"/>
                </a:cubicBezTo>
                <a:cubicBezTo>
                  <a:pt x="490996" y="1227177"/>
                  <a:pt x="499709" y="1247091"/>
                  <a:pt x="505621" y="1267938"/>
                </a:cubicBezTo>
                <a:cubicBezTo>
                  <a:pt x="513089" y="1294074"/>
                  <a:pt x="507176" y="1317722"/>
                  <a:pt x="488506" y="1337946"/>
                </a:cubicBezTo>
                <a:cubicBezTo>
                  <a:pt x="478861" y="1348214"/>
                  <a:pt x="468281" y="1357549"/>
                  <a:pt x="459258" y="1367817"/>
                </a:cubicBezTo>
                <a:cubicBezTo>
                  <a:pt x="447434" y="1380886"/>
                  <a:pt x="437478" y="1394266"/>
                  <a:pt x="426586" y="1407956"/>
                </a:cubicBezTo>
                <a:cubicBezTo>
                  <a:pt x="417875" y="1387419"/>
                  <a:pt x="413518" y="1365951"/>
                  <a:pt x="411339" y="1343547"/>
                </a:cubicBezTo>
                <a:cubicBezTo>
                  <a:pt x="410718" y="1335769"/>
                  <a:pt x="411028" y="1328301"/>
                  <a:pt x="410718" y="1320523"/>
                </a:cubicBezTo>
                <a:cubicBezTo>
                  <a:pt x="409473" y="1292208"/>
                  <a:pt x="420052" y="1269183"/>
                  <a:pt x="441521" y="1251136"/>
                </a:cubicBezTo>
                <a:cubicBezTo>
                  <a:pt x="458013" y="1237446"/>
                  <a:pt x="471393" y="1221887"/>
                  <a:pt x="479172" y="1200107"/>
                </a:cubicBezTo>
                <a:close/>
                <a:moveTo>
                  <a:pt x="0" y="1198862"/>
                </a:moveTo>
                <a:cubicBezTo>
                  <a:pt x="14001" y="1210686"/>
                  <a:pt x="28004" y="1222198"/>
                  <a:pt x="42006" y="1234334"/>
                </a:cubicBezTo>
                <a:cubicBezTo>
                  <a:pt x="117926" y="1300608"/>
                  <a:pt x="187936" y="1372795"/>
                  <a:pt x="252032" y="1450894"/>
                </a:cubicBezTo>
                <a:cubicBezTo>
                  <a:pt x="347244" y="1566953"/>
                  <a:pt x="410719" y="1697637"/>
                  <a:pt x="439968" y="1844810"/>
                </a:cubicBezTo>
                <a:cubicBezTo>
                  <a:pt x="441213" y="1851656"/>
                  <a:pt x="443080" y="1858190"/>
                  <a:pt x="444325" y="1865036"/>
                </a:cubicBezTo>
                <a:cubicBezTo>
                  <a:pt x="444325" y="1865036"/>
                  <a:pt x="444325" y="1865347"/>
                  <a:pt x="444012" y="1865347"/>
                </a:cubicBezTo>
                <a:cubicBezTo>
                  <a:pt x="427834" y="1829564"/>
                  <a:pt x="412275" y="1793159"/>
                  <a:pt x="395473" y="1757687"/>
                </a:cubicBezTo>
                <a:cubicBezTo>
                  <a:pt x="357202" y="1675545"/>
                  <a:pt x="305862" y="1601180"/>
                  <a:pt x="251722" y="1529304"/>
                </a:cubicBezTo>
                <a:cubicBezTo>
                  <a:pt x="170511" y="1421334"/>
                  <a:pt x="87123" y="1314921"/>
                  <a:pt x="4356" y="1207575"/>
                </a:cubicBezTo>
                <a:cubicBezTo>
                  <a:pt x="2490" y="1205085"/>
                  <a:pt x="622" y="1202908"/>
                  <a:pt x="0" y="1198862"/>
                </a:cubicBezTo>
                <a:close/>
                <a:moveTo>
                  <a:pt x="440901" y="1077825"/>
                </a:moveTo>
                <a:cubicBezTo>
                  <a:pt x="454591" y="1107385"/>
                  <a:pt x="467971" y="1133521"/>
                  <a:pt x="471394" y="1163081"/>
                </a:cubicBezTo>
                <a:cubicBezTo>
                  <a:pt x="473573" y="1182060"/>
                  <a:pt x="467971" y="1199173"/>
                  <a:pt x="455836" y="1213797"/>
                </a:cubicBezTo>
                <a:cubicBezTo>
                  <a:pt x="448058" y="1223132"/>
                  <a:pt x="439034" y="1231533"/>
                  <a:pt x="431256" y="1240868"/>
                </a:cubicBezTo>
                <a:cubicBezTo>
                  <a:pt x="418497" y="1256424"/>
                  <a:pt x="406051" y="1272294"/>
                  <a:pt x="392671" y="1288785"/>
                </a:cubicBezTo>
                <a:cubicBezTo>
                  <a:pt x="379291" y="1255181"/>
                  <a:pt x="372758" y="1220020"/>
                  <a:pt x="376180" y="1183616"/>
                </a:cubicBezTo>
                <a:cubicBezTo>
                  <a:pt x="378046" y="1164324"/>
                  <a:pt x="387070" y="1148146"/>
                  <a:pt x="401073" y="1135388"/>
                </a:cubicBezTo>
                <a:cubicBezTo>
                  <a:pt x="417876" y="1119831"/>
                  <a:pt x="433744" y="1103961"/>
                  <a:pt x="440901" y="1077825"/>
                </a:cubicBezTo>
                <a:close/>
                <a:moveTo>
                  <a:pt x="925984" y="976078"/>
                </a:moveTo>
                <a:cubicBezTo>
                  <a:pt x="927540" y="991324"/>
                  <a:pt x="929717" y="1004393"/>
                  <a:pt x="930028" y="1017460"/>
                </a:cubicBezTo>
                <a:cubicBezTo>
                  <a:pt x="930651" y="1041419"/>
                  <a:pt x="931583" y="1065689"/>
                  <a:pt x="929406" y="1089648"/>
                </a:cubicBezTo>
                <a:cubicBezTo>
                  <a:pt x="926606" y="1119829"/>
                  <a:pt x="909804" y="1142856"/>
                  <a:pt x="883978" y="1159347"/>
                </a:cubicBezTo>
                <a:cubicBezTo>
                  <a:pt x="876821" y="1163701"/>
                  <a:pt x="869665" y="1168057"/>
                  <a:pt x="862197" y="1171792"/>
                </a:cubicBezTo>
                <a:cubicBezTo>
                  <a:pt x="829216" y="1187660"/>
                  <a:pt x="796856" y="1204774"/>
                  <a:pt x="768230" y="1232777"/>
                </a:cubicBezTo>
                <a:cubicBezTo>
                  <a:pt x="765429" y="1199484"/>
                  <a:pt x="768230" y="1169613"/>
                  <a:pt x="774453" y="1139744"/>
                </a:cubicBezTo>
                <a:cubicBezTo>
                  <a:pt x="775387" y="1136009"/>
                  <a:pt x="776319" y="1132277"/>
                  <a:pt x="777253" y="1128542"/>
                </a:cubicBezTo>
                <a:cubicBezTo>
                  <a:pt x="787522" y="1074712"/>
                  <a:pt x="818325" y="1038619"/>
                  <a:pt x="869977" y="1020884"/>
                </a:cubicBezTo>
                <a:cubicBezTo>
                  <a:pt x="888956" y="1014349"/>
                  <a:pt x="903270" y="1000348"/>
                  <a:pt x="916650" y="986036"/>
                </a:cubicBezTo>
                <a:cubicBezTo>
                  <a:pt x="919138" y="983235"/>
                  <a:pt x="921628" y="980435"/>
                  <a:pt x="925984" y="976078"/>
                </a:cubicBezTo>
                <a:close/>
                <a:moveTo>
                  <a:pt x="602076" y="975456"/>
                </a:moveTo>
                <a:cubicBezTo>
                  <a:pt x="606432" y="980745"/>
                  <a:pt x="608609" y="983545"/>
                  <a:pt x="611099" y="985725"/>
                </a:cubicBezTo>
                <a:cubicBezTo>
                  <a:pt x="625100" y="997859"/>
                  <a:pt x="637235" y="1014040"/>
                  <a:pt x="653415" y="1020573"/>
                </a:cubicBezTo>
                <a:cubicBezTo>
                  <a:pt x="712844" y="1044221"/>
                  <a:pt x="740849" y="1088715"/>
                  <a:pt x="748316" y="1149701"/>
                </a:cubicBezTo>
                <a:cubicBezTo>
                  <a:pt x="752049" y="1178326"/>
                  <a:pt x="755473" y="1206951"/>
                  <a:pt x="750183" y="1237756"/>
                </a:cubicBezTo>
                <a:cubicBezTo>
                  <a:pt x="724979" y="1211620"/>
                  <a:pt x="696353" y="1193574"/>
                  <a:pt x="666172" y="1177704"/>
                </a:cubicBezTo>
                <a:cubicBezTo>
                  <a:pt x="664616" y="1176770"/>
                  <a:pt x="663060" y="1175838"/>
                  <a:pt x="661505" y="1175214"/>
                </a:cubicBezTo>
                <a:cubicBezTo>
                  <a:pt x="609854" y="1150323"/>
                  <a:pt x="588075" y="1108939"/>
                  <a:pt x="593674" y="1052621"/>
                </a:cubicBezTo>
                <a:cubicBezTo>
                  <a:pt x="596164" y="1028041"/>
                  <a:pt x="598964" y="1003461"/>
                  <a:pt x="602076" y="975456"/>
                </a:cubicBezTo>
                <a:close/>
                <a:moveTo>
                  <a:pt x="406363" y="966743"/>
                </a:moveTo>
                <a:cubicBezTo>
                  <a:pt x="419432" y="992569"/>
                  <a:pt x="432501" y="1017772"/>
                  <a:pt x="436234" y="1046709"/>
                </a:cubicBezTo>
                <a:cubicBezTo>
                  <a:pt x="439035" y="1068801"/>
                  <a:pt x="431257" y="1088091"/>
                  <a:pt x="416632" y="1104271"/>
                </a:cubicBezTo>
                <a:cubicBezTo>
                  <a:pt x="405120" y="1117340"/>
                  <a:pt x="392672" y="1129475"/>
                  <a:pt x="381471" y="1142855"/>
                </a:cubicBezTo>
                <a:cubicBezTo>
                  <a:pt x="373382" y="1152811"/>
                  <a:pt x="366536" y="1163702"/>
                  <a:pt x="358757" y="1174903"/>
                </a:cubicBezTo>
                <a:cubicBezTo>
                  <a:pt x="349423" y="1154679"/>
                  <a:pt x="344755" y="1133208"/>
                  <a:pt x="341955" y="1111428"/>
                </a:cubicBezTo>
                <a:cubicBezTo>
                  <a:pt x="341021" y="1104271"/>
                  <a:pt x="340710" y="1096804"/>
                  <a:pt x="340399" y="1089647"/>
                </a:cubicBezTo>
                <a:cubicBezTo>
                  <a:pt x="338533" y="1060399"/>
                  <a:pt x="348178" y="1035819"/>
                  <a:pt x="370271" y="1016838"/>
                </a:cubicBezTo>
                <a:cubicBezTo>
                  <a:pt x="386139" y="1003148"/>
                  <a:pt x="398584" y="987280"/>
                  <a:pt x="406363" y="966743"/>
                </a:cubicBezTo>
                <a:close/>
                <a:moveTo>
                  <a:pt x="371203" y="848818"/>
                </a:moveTo>
                <a:cubicBezTo>
                  <a:pt x="379604" y="870287"/>
                  <a:pt x="387695" y="889890"/>
                  <a:pt x="394850" y="909803"/>
                </a:cubicBezTo>
                <a:cubicBezTo>
                  <a:pt x="406364" y="941853"/>
                  <a:pt x="399519" y="969544"/>
                  <a:pt x="376492" y="994748"/>
                </a:cubicBezTo>
                <a:cubicBezTo>
                  <a:pt x="357513" y="1015283"/>
                  <a:pt x="339465" y="1037064"/>
                  <a:pt x="319863" y="1059778"/>
                </a:cubicBezTo>
                <a:cubicBezTo>
                  <a:pt x="315506" y="1042042"/>
                  <a:pt x="310839" y="1023374"/>
                  <a:pt x="306483" y="1004704"/>
                </a:cubicBezTo>
                <a:cubicBezTo>
                  <a:pt x="304927" y="998170"/>
                  <a:pt x="304927" y="991637"/>
                  <a:pt x="304303" y="985101"/>
                </a:cubicBezTo>
                <a:cubicBezTo>
                  <a:pt x="299949" y="949008"/>
                  <a:pt x="312395" y="920071"/>
                  <a:pt x="339776" y="895802"/>
                </a:cubicBezTo>
                <a:cubicBezTo>
                  <a:pt x="350356" y="886467"/>
                  <a:pt x="357200" y="872777"/>
                  <a:pt x="365291" y="860642"/>
                </a:cubicBezTo>
                <a:cubicBezTo>
                  <a:pt x="367469" y="857531"/>
                  <a:pt x="368714" y="853796"/>
                  <a:pt x="371203" y="848818"/>
                </a:cubicBezTo>
                <a:close/>
                <a:moveTo>
                  <a:pt x="925670" y="804322"/>
                </a:moveTo>
                <a:cubicBezTo>
                  <a:pt x="927226" y="815835"/>
                  <a:pt x="929405" y="827036"/>
                  <a:pt x="930027" y="838549"/>
                </a:cubicBezTo>
                <a:cubicBezTo>
                  <a:pt x="931271" y="863751"/>
                  <a:pt x="933138" y="888955"/>
                  <a:pt x="931582" y="913848"/>
                </a:cubicBezTo>
                <a:cubicBezTo>
                  <a:pt x="929716" y="944651"/>
                  <a:pt x="913535" y="968299"/>
                  <a:pt x="888021" y="985722"/>
                </a:cubicBezTo>
                <a:cubicBezTo>
                  <a:pt x="882732" y="989146"/>
                  <a:pt x="877442" y="992568"/>
                  <a:pt x="871843" y="995680"/>
                </a:cubicBezTo>
                <a:cubicBezTo>
                  <a:pt x="837926" y="1014348"/>
                  <a:pt x="803389" y="1031773"/>
                  <a:pt x="774141" y="1062576"/>
                </a:cubicBezTo>
                <a:cubicBezTo>
                  <a:pt x="769474" y="1008747"/>
                  <a:pt x="776008" y="959586"/>
                  <a:pt x="795610" y="912603"/>
                </a:cubicBezTo>
                <a:cubicBezTo>
                  <a:pt x="806500" y="886465"/>
                  <a:pt x="827037" y="868731"/>
                  <a:pt x="852240" y="857528"/>
                </a:cubicBezTo>
                <a:cubicBezTo>
                  <a:pt x="880243" y="845083"/>
                  <a:pt x="905446" y="829837"/>
                  <a:pt x="925670" y="804322"/>
                </a:cubicBezTo>
                <a:close/>
                <a:moveTo>
                  <a:pt x="334798" y="734625"/>
                </a:moveTo>
                <a:cubicBezTo>
                  <a:pt x="344134" y="759518"/>
                  <a:pt x="353158" y="781609"/>
                  <a:pt x="360625" y="804323"/>
                </a:cubicBezTo>
                <a:cubicBezTo>
                  <a:pt x="369336" y="831704"/>
                  <a:pt x="362181" y="855973"/>
                  <a:pt x="343511" y="877131"/>
                </a:cubicBezTo>
                <a:cubicBezTo>
                  <a:pt x="330130" y="892067"/>
                  <a:pt x="316129" y="907002"/>
                  <a:pt x="303060" y="922248"/>
                </a:cubicBezTo>
                <a:cubicBezTo>
                  <a:pt x="296837" y="929716"/>
                  <a:pt x="292170" y="938429"/>
                  <a:pt x="286257" y="947452"/>
                </a:cubicBezTo>
                <a:cubicBezTo>
                  <a:pt x="275678" y="924738"/>
                  <a:pt x="271634" y="901403"/>
                  <a:pt x="268521" y="877755"/>
                </a:cubicBezTo>
                <a:cubicBezTo>
                  <a:pt x="262922" y="837305"/>
                  <a:pt x="275367" y="804633"/>
                  <a:pt x="307416" y="778497"/>
                </a:cubicBezTo>
                <a:cubicBezTo>
                  <a:pt x="316750" y="771030"/>
                  <a:pt x="322041" y="758584"/>
                  <a:pt x="328886" y="748005"/>
                </a:cubicBezTo>
                <a:cubicBezTo>
                  <a:pt x="331065" y="744894"/>
                  <a:pt x="332310" y="740848"/>
                  <a:pt x="334798" y="734625"/>
                </a:cubicBezTo>
                <a:close/>
                <a:moveTo>
                  <a:pt x="350355" y="650927"/>
                </a:moveTo>
                <a:cubicBezTo>
                  <a:pt x="368402" y="679553"/>
                  <a:pt x="386759" y="708179"/>
                  <a:pt x="403872" y="737116"/>
                </a:cubicBezTo>
                <a:cubicBezTo>
                  <a:pt x="486327" y="875267"/>
                  <a:pt x="556337" y="1019019"/>
                  <a:pt x="607677" y="1171793"/>
                </a:cubicBezTo>
                <a:cubicBezTo>
                  <a:pt x="656216" y="1315546"/>
                  <a:pt x="677995" y="1462719"/>
                  <a:pt x="667105" y="1614562"/>
                </a:cubicBezTo>
                <a:cubicBezTo>
                  <a:pt x="664616" y="1648165"/>
                  <a:pt x="662749" y="1681458"/>
                  <a:pt x="660261" y="1715062"/>
                </a:cubicBezTo>
                <a:cubicBezTo>
                  <a:pt x="659949" y="1717241"/>
                  <a:pt x="659016" y="1720042"/>
                  <a:pt x="658082" y="1725330"/>
                </a:cubicBezTo>
                <a:cubicBezTo>
                  <a:pt x="655592" y="1696083"/>
                  <a:pt x="653104" y="1669634"/>
                  <a:pt x="650925" y="1643498"/>
                </a:cubicBezTo>
                <a:cubicBezTo>
                  <a:pt x="640346" y="1521838"/>
                  <a:pt x="612965" y="1403601"/>
                  <a:pt x="576250" y="1287231"/>
                </a:cubicBezTo>
                <a:cubicBezTo>
                  <a:pt x="510907" y="1078760"/>
                  <a:pt x="434366" y="874644"/>
                  <a:pt x="355333" y="671151"/>
                </a:cubicBezTo>
                <a:cubicBezTo>
                  <a:pt x="352845" y="664929"/>
                  <a:pt x="350666" y="658395"/>
                  <a:pt x="350355" y="650927"/>
                </a:cubicBezTo>
                <a:close/>
                <a:moveTo>
                  <a:pt x="605500" y="643770"/>
                </a:moveTo>
                <a:cubicBezTo>
                  <a:pt x="608611" y="647192"/>
                  <a:pt x="611412" y="650304"/>
                  <a:pt x="614523" y="653728"/>
                </a:cubicBezTo>
                <a:cubicBezTo>
                  <a:pt x="628213" y="669285"/>
                  <a:pt x="644392" y="681730"/>
                  <a:pt x="663684" y="690132"/>
                </a:cubicBezTo>
                <a:cubicBezTo>
                  <a:pt x="677998" y="696355"/>
                  <a:pt x="691688" y="704444"/>
                  <a:pt x="704444" y="713468"/>
                </a:cubicBezTo>
                <a:cubicBezTo>
                  <a:pt x="724047" y="727469"/>
                  <a:pt x="735560" y="748005"/>
                  <a:pt x="742405" y="771030"/>
                </a:cubicBezTo>
                <a:cubicBezTo>
                  <a:pt x="754541" y="810548"/>
                  <a:pt x="760764" y="850685"/>
                  <a:pt x="757653" y="892069"/>
                </a:cubicBezTo>
                <a:cubicBezTo>
                  <a:pt x="757340" y="894246"/>
                  <a:pt x="757029" y="896736"/>
                  <a:pt x="756718" y="900469"/>
                </a:cubicBezTo>
                <a:cubicBezTo>
                  <a:pt x="754229" y="898292"/>
                  <a:pt x="752673" y="897047"/>
                  <a:pt x="751117" y="895802"/>
                </a:cubicBezTo>
                <a:cubicBezTo>
                  <a:pt x="730270" y="881177"/>
                  <a:pt x="709735" y="866242"/>
                  <a:pt x="688887" y="851930"/>
                </a:cubicBezTo>
                <a:cubicBezTo>
                  <a:pt x="682041" y="847263"/>
                  <a:pt x="674263" y="843841"/>
                  <a:pt x="666795" y="840106"/>
                </a:cubicBezTo>
                <a:cubicBezTo>
                  <a:pt x="612033" y="814902"/>
                  <a:pt x="591496" y="771343"/>
                  <a:pt x="596787" y="713157"/>
                </a:cubicBezTo>
                <a:cubicBezTo>
                  <a:pt x="598964" y="690132"/>
                  <a:pt x="600832" y="667418"/>
                  <a:pt x="603010" y="644392"/>
                </a:cubicBezTo>
                <a:cubicBezTo>
                  <a:pt x="603631" y="644081"/>
                  <a:pt x="604565" y="644081"/>
                  <a:pt x="605500" y="643770"/>
                </a:cubicBezTo>
                <a:close/>
                <a:moveTo>
                  <a:pt x="926604" y="634746"/>
                </a:moveTo>
                <a:cubicBezTo>
                  <a:pt x="927849" y="638792"/>
                  <a:pt x="928782" y="640969"/>
                  <a:pt x="929094" y="643148"/>
                </a:cubicBezTo>
                <a:cubicBezTo>
                  <a:pt x="931271" y="672085"/>
                  <a:pt x="934694" y="700711"/>
                  <a:pt x="935628" y="729647"/>
                </a:cubicBezTo>
                <a:cubicBezTo>
                  <a:pt x="936562" y="770718"/>
                  <a:pt x="918515" y="802145"/>
                  <a:pt x="882732" y="823303"/>
                </a:cubicBezTo>
                <a:cubicBezTo>
                  <a:pt x="874331" y="828281"/>
                  <a:pt x="865931" y="832948"/>
                  <a:pt x="857218" y="837615"/>
                </a:cubicBezTo>
                <a:cubicBezTo>
                  <a:pt x="828592" y="852550"/>
                  <a:pt x="801522" y="869665"/>
                  <a:pt x="776942" y="894245"/>
                </a:cubicBezTo>
                <a:cubicBezTo>
                  <a:pt x="772896" y="848507"/>
                  <a:pt x="778185" y="806812"/>
                  <a:pt x="790321" y="765430"/>
                </a:cubicBezTo>
                <a:cubicBezTo>
                  <a:pt x="800277" y="731203"/>
                  <a:pt x="820814" y="705688"/>
                  <a:pt x="852862" y="690753"/>
                </a:cubicBezTo>
                <a:cubicBezTo>
                  <a:pt x="881177" y="677684"/>
                  <a:pt x="907623" y="663061"/>
                  <a:pt x="926604" y="634746"/>
                </a:cubicBezTo>
                <a:close/>
                <a:moveTo>
                  <a:pt x="299016" y="626345"/>
                </a:moveTo>
                <a:cubicBezTo>
                  <a:pt x="311462" y="657772"/>
                  <a:pt x="329198" y="687643"/>
                  <a:pt x="324220" y="723736"/>
                </a:cubicBezTo>
                <a:cubicBezTo>
                  <a:pt x="321109" y="744271"/>
                  <a:pt x="311772" y="761696"/>
                  <a:pt x="296839" y="775387"/>
                </a:cubicBezTo>
                <a:cubicBezTo>
                  <a:pt x="276302" y="793744"/>
                  <a:pt x="260745" y="814591"/>
                  <a:pt x="252964" y="842907"/>
                </a:cubicBezTo>
                <a:cubicBezTo>
                  <a:pt x="226206" y="777875"/>
                  <a:pt x="227762" y="709111"/>
                  <a:pt x="275368" y="660572"/>
                </a:cubicBezTo>
                <a:cubicBezTo>
                  <a:pt x="284702" y="651238"/>
                  <a:pt x="290614" y="638480"/>
                  <a:pt x="299016" y="626345"/>
                </a:cubicBezTo>
                <a:close/>
                <a:moveTo>
                  <a:pt x="148729" y="563493"/>
                </a:moveTo>
                <a:cubicBezTo>
                  <a:pt x="170511" y="575628"/>
                  <a:pt x="188558" y="589318"/>
                  <a:pt x="204425" y="606431"/>
                </a:cubicBezTo>
                <a:cubicBezTo>
                  <a:pt x="229318" y="633190"/>
                  <a:pt x="238342" y="663683"/>
                  <a:pt x="229318" y="699155"/>
                </a:cubicBezTo>
                <a:cubicBezTo>
                  <a:pt x="225584" y="713779"/>
                  <a:pt x="221851" y="728402"/>
                  <a:pt x="216871" y="742405"/>
                </a:cubicBezTo>
                <a:cubicBezTo>
                  <a:pt x="214383" y="749873"/>
                  <a:pt x="214072" y="755783"/>
                  <a:pt x="216560" y="763251"/>
                </a:cubicBezTo>
                <a:cubicBezTo>
                  <a:pt x="296215" y="995992"/>
                  <a:pt x="372136" y="1229666"/>
                  <a:pt x="434367" y="1467695"/>
                </a:cubicBezTo>
                <a:cubicBezTo>
                  <a:pt x="459258" y="1562908"/>
                  <a:pt x="481661" y="1659052"/>
                  <a:pt x="493485" y="1757065"/>
                </a:cubicBezTo>
                <a:cubicBezTo>
                  <a:pt x="506555" y="1866901"/>
                  <a:pt x="509353" y="1977359"/>
                  <a:pt x="504375" y="2087817"/>
                </a:cubicBezTo>
                <a:cubicBezTo>
                  <a:pt x="503441" y="2105553"/>
                  <a:pt x="503441" y="2123599"/>
                  <a:pt x="503754" y="2141335"/>
                </a:cubicBezTo>
                <a:cubicBezTo>
                  <a:pt x="504686" y="2180851"/>
                  <a:pt x="500642" y="2219435"/>
                  <a:pt x="489751" y="2257395"/>
                </a:cubicBezTo>
                <a:cubicBezTo>
                  <a:pt x="489129" y="2258950"/>
                  <a:pt x="489129" y="2260817"/>
                  <a:pt x="488195" y="2262372"/>
                </a:cubicBezTo>
                <a:cubicBezTo>
                  <a:pt x="486639" y="2264862"/>
                  <a:pt x="485084" y="2267352"/>
                  <a:pt x="482283" y="2269529"/>
                </a:cubicBezTo>
                <a:cubicBezTo>
                  <a:pt x="485394" y="2142580"/>
                  <a:pt x="475128" y="2016875"/>
                  <a:pt x="453036" y="1891794"/>
                </a:cubicBezTo>
                <a:cubicBezTo>
                  <a:pt x="459258" y="1911707"/>
                  <a:pt x="466105" y="1931310"/>
                  <a:pt x="472017" y="1951223"/>
                </a:cubicBezTo>
                <a:cubicBezTo>
                  <a:pt x="477929" y="1971447"/>
                  <a:pt x="483217" y="1991673"/>
                  <a:pt x="487573" y="2012207"/>
                </a:cubicBezTo>
                <a:cubicBezTo>
                  <a:pt x="492241" y="2032744"/>
                  <a:pt x="495663" y="2053902"/>
                  <a:pt x="499398" y="2074750"/>
                </a:cubicBezTo>
                <a:cubicBezTo>
                  <a:pt x="500330" y="2074750"/>
                  <a:pt x="501575" y="2074750"/>
                  <a:pt x="502509" y="2074750"/>
                </a:cubicBezTo>
                <a:cubicBezTo>
                  <a:pt x="502509" y="2043945"/>
                  <a:pt x="502509" y="2012831"/>
                  <a:pt x="502509" y="1982026"/>
                </a:cubicBezTo>
                <a:cubicBezTo>
                  <a:pt x="503441" y="1810894"/>
                  <a:pt x="477929" y="1643495"/>
                  <a:pt x="433122" y="1478897"/>
                </a:cubicBezTo>
                <a:cubicBezTo>
                  <a:pt x="428455" y="1461785"/>
                  <a:pt x="424410" y="1444359"/>
                  <a:pt x="419121" y="1427247"/>
                </a:cubicBezTo>
                <a:cubicBezTo>
                  <a:pt x="417565" y="1422267"/>
                  <a:pt x="413209" y="1416355"/>
                  <a:pt x="408542" y="1414799"/>
                </a:cubicBezTo>
                <a:cubicBezTo>
                  <a:pt x="386760" y="1407332"/>
                  <a:pt x="364980" y="1398932"/>
                  <a:pt x="342577" y="1394886"/>
                </a:cubicBezTo>
                <a:cubicBezTo>
                  <a:pt x="301193" y="1387418"/>
                  <a:pt x="276302" y="1364705"/>
                  <a:pt x="267900" y="1323633"/>
                </a:cubicBezTo>
                <a:cubicBezTo>
                  <a:pt x="264478" y="1306208"/>
                  <a:pt x="260745" y="1288784"/>
                  <a:pt x="256699" y="1269493"/>
                </a:cubicBezTo>
                <a:cubicBezTo>
                  <a:pt x="261988" y="1272604"/>
                  <a:pt x="265099" y="1275094"/>
                  <a:pt x="268523" y="1276650"/>
                </a:cubicBezTo>
                <a:cubicBezTo>
                  <a:pt x="280969" y="1281628"/>
                  <a:pt x="293415" y="1288784"/>
                  <a:pt x="306484" y="1290029"/>
                </a:cubicBezTo>
                <a:cubicBezTo>
                  <a:pt x="346934" y="1294073"/>
                  <a:pt x="374625" y="1314610"/>
                  <a:pt x="392051" y="1350703"/>
                </a:cubicBezTo>
                <a:cubicBezTo>
                  <a:pt x="394849" y="1356305"/>
                  <a:pt x="397650" y="1361904"/>
                  <a:pt x="402006" y="1367194"/>
                </a:cubicBezTo>
                <a:cubicBezTo>
                  <a:pt x="401696" y="1365328"/>
                  <a:pt x="401696" y="1363149"/>
                  <a:pt x="401385" y="1361282"/>
                </a:cubicBezTo>
                <a:cubicBezTo>
                  <a:pt x="396718" y="1344791"/>
                  <a:pt x="391427" y="1328611"/>
                  <a:pt x="387694" y="1311809"/>
                </a:cubicBezTo>
                <a:cubicBezTo>
                  <a:pt x="385515" y="1302475"/>
                  <a:pt x="380848" y="1296874"/>
                  <a:pt x="371825" y="1294386"/>
                </a:cubicBezTo>
                <a:cubicBezTo>
                  <a:pt x="350356" y="1288474"/>
                  <a:pt x="328887" y="1281317"/>
                  <a:pt x="307105" y="1277582"/>
                </a:cubicBezTo>
                <a:cubicBezTo>
                  <a:pt x="268211" y="1271048"/>
                  <a:pt x="243320" y="1250824"/>
                  <a:pt x="233985" y="1212552"/>
                </a:cubicBezTo>
                <a:cubicBezTo>
                  <a:pt x="229629" y="1194194"/>
                  <a:pt x="225273" y="1176148"/>
                  <a:pt x="220917" y="1157790"/>
                </a:cubicBezTo>
                <a:cubicBezTo>
                  <a:pt x="221851" y="1156856"/>
                  <a:pt x="222783" y="1156545"/>
                  <a:pt x="223717" y="1155924"/>
                </a:cubicBezTo>
                <a:cubicBezTo>
                  <a:pt x="242386" y="1169925"/>
                  <a:pt x="263856" y="1174281"/>
                  <a:pt x="286570" y="1177082"/>
                </a:cubicBezTo>
                <a:cubicBezTo>
                  <a:pt x="311772" y="1180193"/>
                  <a:pt x="331998" y="1192949"/>
                  <a:pt x="345689" y="1214420"/>
                </a:cubicBezTo>
                <a:cubicBezTo>
                  <a:pt x="354089" y="1227487"/>
                  <a:pt x="361869" y="1241178"/>
                  <a:pt x="371514" y="1257047"/>
                </a:cubicBezTo>
                <a:cubicBezTo>
                  <a:pt x="363425" y="1230599"/>
                  <a:pt x="356268" y="1206640"/>
                  <a:pt x="348489" y="1182683"/>
                </a:cubicBezTo>
                <a:cubicBezTo>
                  <a:pt x="348179" y="1181438"/>
                  <a:pt x="344133" y="1181749"/>
                  <a:pt x="341643" y="1181125"/>
                </a:cubicBezTo>
                <a:cubicBezTo>
                  <a:pt x="315507" y="1173970"/>
                  <a:pt x="289371" y="1165879"/>
                  <a:pt x="262922" y="1159967"/>
                </a:cubicBezTo>
                <a:cubicBezTo>
                  <a:pt x="230874" y="1153123"/>
                  <a:pt x="209092" y="1135387"/>
                  <a:pt x="200069" y="1103960"/>
                </a:cubicBezTo>
                <a:cubicBezTo>
                  <a:pt x="194157" y="1083426"/>
                  <a:pt x="189490" y="1062268"/>
                  <a:pt x="185757" y="1040486"/>
                </a:cubicBezTo>
                <a:cubicBezTo>
                  <a:pt x="206292" y="1055111"/>
                  <a:pt x="229318" y="1058222"/>
                  <a:pt x="252654" y="1061644"/>
                </a:cubicBezTo>
                <a:cubicBezTo>
                  <a:pt x="276302" y="1065068"/>
                  <a:pt x="295281" y="1077203"/>
                  <a:pt x="308350" y="1097427"/>
                </a:cubicBezTo>
                <a:cubicBezTo>
                  <a:pt x="317684" y="1111739"/>
                  <a:pt x="326086" y="1126674"/>
                  <a:pt x="335731" y="1142544"/>
                </a:cubicBezTo>
                <a:cubicBezTo>
                  <a:pt x="334799" y="1138809"/>
                  <a:pt x="334486" y="1136632"/>
                  <a:pt x="333865" y="1134142"/>
                </a:cubicBezTo>
                <a:cubicBezTo>
                  <a:pt x="329198" y="1119207"/>
                  <a:pt x="323286" y="1104273"/>
                  <a:pt x="320174" y="1089025"/>
                </a:cubicBezTo>
                <a:cubicBezTo>
                  <a:pt x="317063" y="1074090"/>
                  <a:pt x="308972" y="1066311"/>
                  <a:pt x="294970" y="1062889"/>
                </a:cubicBezTo>
                <a:cubicBezTo>
                  <a:pt x="273191" y="1057600"/>
                  <a:pt x="251722" y="1051065"/>
                  <a:pt x="229940" y="1047021"/>
                </a:cubicBezTo>
                <a:cubicBezTo>
                  <a:pt x="195402" y="1040486"/>
                  <a:pt x="173311" y="1021194"/>
                  <a:pt x="163975" y="987591"/>
                </a:cubicBezTo>
                <a:cubicBezTo>
                  <a:pt x="158998" y="969855"/>
                  <a:pt x="155265" y="951497"/>
                  <a:pt x="151219" y="933450"/>
                </a:cubicBezTo>
                <a:cubicBezTo>
                  <a:pt x="150596" y="931273"/>
                  <a:pt x="151219" y="928783"/>
                  <a:pt x="151219" y="924738"/>
                </a:cubicBezTo>
                <a:cubicBezTo>
                  <a:pt x="169266" y="940296"/>
                  <a:pt x="189490" y="944963"/>
                  <a:pt x="210961" y="947141"/>
                </a:cubicBezTo>
                <a:cubicBezTo>
                  <a:pt x="240830" y="950252"/>
                  <a:pt x="263233" y="965498"/>
                  <a:pt x="278479" y="991325"/>
                </a:cubicBezTo>
                <a:cubicBezTo>
                  <a:pt x="284702" y="1001592"/>
                  <a:pt x="290614" y="1012171"/>
                  <a:pt x="298392" y="1021818"/>
                </a:cubicBezTo>
                <a:cubicBezTo>
                  <a:pt x="291859" y="1001281"/>
                  <a:pt x="285325" y="980746"/>
                  <a:pt x="278479" y="960520"/>
                </a:cubicBezTo>
                <a:cubicBezTo>
                  <a:pt x="277858" y="958654"/>
                  <a:pt x="274746" y="956787"/>
                  <a:pt x="272256" y="955853"/>
                </a:cubicBezTo>
                <a:cubicBezTo>
                  <a:pt x="248921" y="949009"/>
                  <a:pt x="225894" y="939673"/>
                  <a:pt x="201937" y="935940"/>
                </a:cubicBezTo>
                <a:cubicBezTo>
                  <a:pt x="159932" y="929094"/>
                  <a:pt x="134106" y="907003"/>
                  <a:pt x="125083" y="865619"/>
                </a:cubicBezTo>
                <a:cubicBezTo>
                  <a:pt x="121972" y="851307"/>
                  <a:pt x="118548" y="836994"/>
                  <a:pt x="115436" y="822682"/>
                </a:cubicBezTo>
                <a:cubicBezTo>
                  <a:pt x="114815" y="819570"/>
                  <a:pt x="114815" y="816146"/>
                  <a:pt x="114191" y="810547"/>
                </a:cubicBezTo>
                <a:cubicBezTo>
                  <a:pt x="131306" y="825482"/>
                  <a:pt x="149040" y="831394"/>
                  <a:pt x="169266" y="832950"/>
                </a:cubicBezTo>
                <a:cubicBezTo>
                  <a:pt x="201314" y="835751"/>
                  <a:pt x="226207" y="850373"/>
                  <a:pt x="242698" y="878688"/>
                </a:cubicBezTo>
                <a:cubicBezTo>
                  <a:pt x="248608" y="888957"/>
                  <a:pt x="254520" y="899225"/>
                  <a:pt x="261677" y="909181"/>
                </a:cubicBezTo>
                <a:cubicBezTo>
                  <a:pt x="255455" y="890823"/>
                  <a:pt x="249853" y="872155"/>
                  <a:pt x="243009" y="854108"/>
                </a:cubicBezTo>
                <a:cubicBezTo>
                  <a:pt x="241764" y="850997"/>
                  <a:pt x="236786" y="849441"/>
                  <a:pt x="233675" y="846951"/>
                </a:cubicBezTo>
                <a:cubicBezTo>
                  <a:pt x="215939" y="834193"/>
                  <a:pt x="196647" y="826104"/>
                  <a:pt x="174867" y="823614"/>
                </a:cubicBezTo>
                <a:cubicBezTo>
                  <a:pt x="128816" y="818325"/>
                  <a:pt x="99568" y="793122"/>
                  <a:pt x="88055" y="747694"/>
                </a:cubicBezTo>
                <a:cubicBezTo>
                  <a:pt x="84322" y="732137"/>
                  <a:pt x="80898" y="716578"/>
                  <a:pt x="77476" y="702266"/>
                </a:cubicBezTo>
                <a:cubicBezTo>
                  <a:pt x="96457" y="708489"/>
                  <a:pt x="115125" y="714401"/>
                  <a:pt x="134106" y="720313"/>
                </a:cubicBezTo>
                <a:cubicBezTo>
                  <a:pt x="173933" y="732759"/>
                  <a:pt x="201003" y="759518"/>
                  <a:pt x="219982" y="795611"/>
                </a:cubicBezTo>
                <a:cubicBezTo>
                  <a:pt x="221851" y="799034"/>
                  <a:pt x="223406" y="802145"/>
                  <a:pt x="226829" y="804946"/>
                </a:cubicBezTo>
                <a:cubicBezTo>
                  <a:pt x="220606" y="786899"/>
                  <a:pt x="214383" y="768852"/>
                  <a:pt x="207848" y="750805"/>
                </a:cubicBezTo>
                <a:cubicBezTo>
                  <a:pt x="206915" y="748628"/>
                  <a:pt x="204425" y="746762"/>
                  <a:pt x="202248" y="744893"/>
                </a:cubicBezTo>
                <a:cubicBezTo>
                  <a:pt x="198513" y="742093"/>
                  <a:pt x="194780" y="739605"/>
                  <a:pt x="191046" y="737115"/>
                </a:cubicBezTo>
                <a:cubicBezTo>
                  <a:pt x="145618" y="706312"/>
                  <a:pt x="127571" y="664306"/>
                  <a:pt x="138773" y="610166"/>
                </a:cubicBezTo>
                <a:cubicBezTo>
                  <a:pt x="141885" y="594920"/>
                  <a:pt x="145307" y="579674"/>
                  <a:pt x="148729" y="563493"/>
                </a:cubicBezTo>
                <a:close/>
                <a:moveTo>
                  <a:pt x="605187" y="473881"/>
                </a:moveTo>
                <a:cubicBezTo>
                  <a:pt x="608922" y="479171"/>
                  <a:pt x="610477" y="482283"/>
                  <a:pt x="612965" y="485081"/>
                </a:cubicBezTo>
                <a:cubicBezTo>
                  <a:pt x="626345" y="500329"/>
                  <a:pt x="640659" y="514952"/>
                  <a:pt x="660261" y="522109"/>
                </a:cubicBezTo>
                <a:cubicBezTo>
                  <a:pt x="712535" y="541090"/>
                  <a:pt x="741161" y="578740"/>
                  <a:pt x="751117" y="632878"/>
                </a:cubicBezTo>
                <a:cubicBezTo>
                  <a:pt x="757029" y="663994"/>
                  <a:pt x="760451" y="695110"/>
                  <a:pt x="758585" y="726536"/>
                </a:cubicBezTo>
                <a:cubicBezTo>
                  <a:pt x="758896" y="729335"/>
                  <a:pt x="758585" y="731514"/>
                  <a:pt x="758274" y="735247"/>
                </a:cubicBezTo>
                <a:cubicBezTo>
                  <a:pt x="754852" y="732447"/>
                  <a:pt x="752984" y="730580"/>
                  <a:pt x="750806" y="729024"/>
                </a:cubicBezTo>
                <a:cubicBezTo>
                  <a:pt x="729959" y="714400"/>
                  <a:pt x="709422" y="699466"/>
                  <a:pt x="687953" y="685463"/>
                </a:cubicBezTo>
                <a:cubicBezTo>
                  <a:pt x="675818" y="677374"/>
                  <a:pt x="662128" y="671462"/>
                  <a:pt x="649372" y="663994"/>
                </a:cubicBezTo>
                <a:cubicBezTo>
                  <a:pt x="619190" y="645947"/>
                  <a:pt x="601454" y="619811"/>
                  <a:pt x="598342" y="584339"/>
                </a:cubicBezTo>
                <a:cubicBezTo>
                  <a:pt x="594920" y="548245"/>
                  <a:pt x="600209" y="512775"/>
                  <a:pt x="605187" y="473881"/>
                </a:cubicBezTo>
                <a:close/>
                <a:moveTo>
                  <a:pt x="927539" y="469837"/>
                </a:moveTo>
                <a:cubicBezTo>
                  <a:pt x="931584" y="507797"/>
                  <a:pt x="938429" y="545757"/>
                  <a:pt x="932829" y="584030"/>
                </a:cubicBezTo>
                <a:cubicBezTo>
                  <a:pt x="928784" y="612032"/>
                  <a:pt x="914783" y="634746"/>
                  <a:pt x="890824" y="650305"/>
                </a:cubicBezTo>
                <a:cubicBezTo>
                  <a:pt x="876823" y="659639"/>
                  <a:pt x="861264" y="666484"/>
                  <a:pt x="847573" y="675820"/>
                </a:cubicBezTo>
                <a:cubicBezTo>
                  <a:pt x="824860" y="690753"/>
                  <a:pt x="803080" y="706933"/>
                  <a:pt x="780988" y="722803"/>
                </a:cubicBezTo>
                <a:cubicBezTo>
                  <a:pt x="779743" y="723735"/>
                  <a:pt x="778498" y="724980"/>
                  <a:pt x="776942" y="725914"/>
                </a:cubicBezTo>
                <a:cubicBezTo>
                  <a:pt x="775697" y="725604"/>
                  <a:pt x="774765" y="725604"/>
                  <a:pt x="773520" y="725291"/>
                </a:cubicBezTo>
                <a:cubicBezTo>
                  <a:pt x="774454" y="701956"/>
                  <a:pt x="774454" y="678618"/>
                  <a:pt x="776942" y="655594"/>
                </a:cubicBezTo>
                <a:cubicBezTo>
                  <a:pt x="779121" y="636615"/>
                  <a:pt x="784099" y="617944"/>
                  <a:pt x="789077" y="599276"/>
                </a:cubicBezTo>
                <a:cubicBezTo>
                  <a:pt x="798100" y="565049"/>
                  <a:pt x="818637" y="539534"/>
                  <a:pt x="850374" y="524911"/>
                </a:cubicBezTo>
                <a:cubicBezTo>
                  <a:pt x="879000" y="511842"/>
                  <a:pt x="905447" y="496285"/>
                  <a:pt x="924738" y="470458"/>
                </a:cubicBezTo>
                <a:cubicBezTo>
                  <a:pt x="925049" y="470148"/>
                  <a:pt x="925983" y="470148"/>
                  <a:pt x="927539" y="469837"/>
                </a:cubicBezTo>
                <a:close/>
                <a:moveTo>
                  <a:pt x="606743" y="311149"/>
                </a:moveTo>
                <a:cubicBezTo>
                  <a:pt x="620744" y="331373"/>
                  <a:pt x="637235" y="347553"/>
                  <a:pt x="659328" y="357200"/>
                </a:cubicBezTo>
                <a:cubicBezTo>
                  <a:pt x="663371" y="359066"/>
                  <a:pt x="667728" y="360933"/>
                  <a:pt x="671773" y="362799"/>
                </a:cubicBezTo>
                <a:cubicBezTo>
                  <a:pt x="711289" y="379914"/>
                  <a:pt x="736182" y="408850"/>
                  <a:pt x="746761" y="451167"/>
                </a:cubicBezTo>
                <a:cubicBezTo>
                  <a:pt x="755471" y="486015"/>
                  <a:pt x="761073" y="520864"/>
                  <a:pt x="759206" y="556957"/>
                </a:cubicBezTo>
                <a:cubicBezTo>
                  <a:pt x="758895" y="561003"/>
                  <a:pt x="758585" y="565047"/>
                  <a:pt x="757961" y="570337"/>
                </a:cubicBezTo>
                <a:cubicBezTo>
                  <a:pt x="755161" y="567848"/>
                  <a:pt x="753294" y="566292"/>
                  <a:pt x="751428" y="565047"/>
                </a:cubicBezTo>
                <a:cubicBezTo>
                  <a:pt x="730891" y="550424"/>
                  <a:pt x="710667" y="535799"/>
                  <a:pt x="689820" y="521798"/>
                </a:cubicBezTo>
                <a:cubicBezTo>
                  <a:pt x="677685" y="513707"/>
                  <a:pt x="663995" y="507795"/>
                  <a:pt x="651236" y="500640"/>
                </a:cubicBezTo>
                <a:cubicBezTo>
                  <a:pt x="618878" y="481970"/>
                  <a:pt x="598965" y="454278"/>
                  <a:pt x="598654" y="416629"/>
                </a:cubicBezTo>
                <a:cubicBezTo>
                  <a:pt x="598341" y="382402"/>
                  <a:pt x="602697" y="348487"/>
                  <a:pt x="604877" y="314260"/>
                </a:cubicBezTo>
                <a:cubicBezTo>
                  <a:pt x="605187" y="313326"/>
                  <a:pt x="606120" y="312394"/>
                  <a:pt x="606743" y="311149"/>
                </a:cubicBezTo>
                <a:close/>
                <a:moveTo>
                  <a:pt x="930029" y="304927"/>
                </a:moveTo>
                <a:cubicBezTo>
                  <a:pt x="931272" y="342265"/>
                  <a:pt x="934072" y="378359"/>
                  <a:pt x="933140" y="414140"/>
                </a:cubicBezTo>
                <a:cubicBezTo>
                  <a:pt x="932517" y="443078"/>
                  <a:pt x="918205" y="466724"/>
                  <a:pt x="894557" y="484149"/>
                </a:cubicBezTo>
                <a:cubicBezTo>
                  <a:pt x="888023" y="488816"/>
                  <a:pt x="881488" y="493484"/>
                  <a:pt x="874333" y="497216"/>
                </a:cubicBezTo>
                <a:cubicBezTo>
                  <a:pt x="840106" y="515887"/>
                  <a:pt x="804946" y="533310"/>
                  <a:pt x="776010" y="563805"/>
                </a:cubicBezTo>
                <a:cubicBezTo>
                  <a:pt x="775076" y="556336"/>
                  <a:pt x="774452" y="551357"/>
                  <a:pt x="774141" y="546379"/>
                </a:cubicBezTo>
                <a:cubicBezTo>
                  <a:pt x="772586" y="505929"/>
                  <a:pt x="778809" y="466413"/>
                  <a:pt x="791256" y="427830"/>
                </a:cubicBezTo>
                <a:cubicBezTo>
                  <a:pt x="801522" y="396716"/>
                  <a:pt x="821748" y="374313"/>
                  <a:pt x="850685" y="360933"/>
                </a:cubicBezTo>
                <a:cubicBezTo>
                  <a:pt x="879000" y="347865"/>
                  <a:pt x="905136" y="332618"/>
                  <a:pt x="924117" y="307104"/>
                </a:cubicBezTo>
                <a:cubicBezTo>
                  <a:pt x="924738" y="306793"/>
                  <a:pt x="925983" y="306482"/>
                  <a:pt x="930029" y="304927"/>
                </a:cubicBezTo>
                <a:close/>
                <a:moveTo>
                  <a:pt x="602386" y="148730"/>
                </a:moveTo>
                <a:cubicBezTo>
                  <a:pt x="619500" y="169577"/>
                  <a:pt x="641280" y="182644"/>
                  <a:pt x="663062" y="196337"/>
                </a:cubicBezTo>
                <a:cubicBezTo>
                  <a:pt x="716578" y="230562"/>
                  <a:pt x="742093" y="282212"/>
                  <a:pt x="750495" y="343199"/>
                </a:cubicBezTo>
                <a:cubicBezTo>
                  <a:pt x="753606" y="366847"/>
                  <a:pt x="753917" y="390804"/>
                  <a:pt x="755473" y="414762"/>
                </a:cubicBezTo>
                <a:cubicBezTo>
                  <a:pt x="754228" y="415075"/>
                  <a:pt x="752672" y="415386"/>
                  <a:pt x="751116" y="415697"/>
                </a:cubicBezTo>
                <a:cubicBezTo>
                  <a:pt x="730580" y="383649"/>
                  <a:pt x="701022" y="363423"/>
                  <a:pt x="667418" y="346621"/>
                </a:cubicBezTo>
                <a:cubicBezTo>
                  <a:pt x="619500" y="322975"/>
                  <a:pt x="595542" y="282836"/>
                  <a:pt x="596163" y="229317"/>
                </a:cubicBezTo>
                <a:cubicBezTo>
                  <a:pt x="596476" y="202559"/>
                  <a:pt x="599275" y="175800"/>
                  <a:pt x="602386" y="148730"/>
                </a:cubicBezTo>
                <a:close/>
                <a:moveTo>
                  <a:pt x="925671" y="140018"/>
                </a:moveTo>
                <a:cubicBezTo>
                  <a:pt x="926605" y="148107"/>
                  <a:pt x="927227" y="153708"/>
                  <a:pt x="927539" y="159309"/>
                </a:cubicBezTo>
                <a:cubicBezTo>
                  <a:pt x="928783" y="180157"/>
                  <a:pt x="930962" y="201002"/>
                  <a:pt x="931272" y="221850"/>
                </a:cubicBezTo>
                <a:cubicBezTo>
                  <a:pt x="932207" y="276924"/>
                  <a:pt x="907003" y="316751"/>
                  <a:pt x="857840" y="341020"/>
                </a:cubicBezTo>
                <a:cubicBezTo>
                  <a:pt x="834194" y="352844"/>
                  <a:pt x="811791" y="365603"/>
                  <a:pt x="794055" y="385827"/>
                </a:cubicBezTo>
                <a:cubicBezTo>
                  <a:pt x="788454" y="393294"/>
                  <a:pt x="782544" y="401073"/>
                  <a:pt x="774452" y="410718"/>
                </a:cubicBezTo>
                <a:cubicBezTo>
                  <a:pt x="772275" y="356267"/>
                  <a:pt x="777253" y="306172"/>
                  <a:pt x="801212" y="259188"/>
                </a:cubicBezTo>
                <a:cubicBezTo>
                  <a:pt x="816147" y="229941"/>
                  <a:pt x="837306" y="205982"/>
                  <a:pt x="865308" y="188868"/>
                </a:cubicBezTo>
                <a:cubicBezTo>
                  <a:pt x="886779" y="175801"/>
                  <a:pt x="907624" y="162110"/>
                  <a:pt x="925671" y="140018"/>
                </a:cubicBezTo>
                <a:close/>
                <a:moveTo>
                  <a:pt x="754851" y="0"/>
                </a:moveTo>
                <a:cubicBezTo>
                  <a:pt x="759518" y="4978"/>
                  <a:pt x="762940" y="8402"/>
                  <a:pt x="766053" y="12135"/>
                </a:cubicBezTo>
                <a:cubicBezTo>
                  <a:pt x="790945" y="40139"/>
                  <a:pt x="809613" y="71564"/>
                  <a:pt x="820816" y="107657"/>
                </a:cubicBezTo>
                <a:cubicBezTo>
                  <a:pt x="829528" y="135351"/>
                  <a:pt x="827973" y="161797"/>
                  <a:pt x="816459" y="188557"/>
                </a:cubicBezTo>
                <a:cubicBezTo>
                  <a:pt x="803390" y="218738"/>
                  <a:pt x="785656" y="245498"/>
                  <a:pt x="765430" y="271323"/>
                </a:cubicBezTo>
                <a:cubicBezTo>
                  <a:pt x="762629" y="274745"/>
                  <a:pt x="760452" y="279723"/>
                  <a:pt x="760763" y="284080"/>
                </a:cubicBezTo>
                <a:cubicBezTo>
                  <a:pt x="766053" y="513087"/>
                  <a:pt x="769786" y="742094"/>
                  <a:pt x="764808" y="971101"/>
                </a:cubicBezTo>
                <a:cubicBezTo>
                  <a:pt x="762008" y="1109874"/>
                  <a:pt x="756717" y="1248647"/>
                  <a:pt x="749873" y="1387110"/>
                </a:cubicBezTo>
                <a:cubicBezTo>
                  <a:pt x="740226" y="1582200"/>
                  <a:pt x="708801" y="1773869"/>
                  <a:pt x="653105" y="1961492"/>
                </a:cubicBezTo>
                <a:cubicBezTo>
                  <a:pt x="645014" y="1989185"/>
                  <a:pt x="643147" y="2018433"/>
                  <a:pt x="637235" y="2047059"/>
                </a:cubicBezTo>
                <a:cubicBezTo>
                  <a:pt x="625101" y="2105555"/>
                  <a:pt x="609854" y="2163739"/>
                  <a:pt x="577806" y="2214147"/>
                </a:cubicBezTo>
                <a:cubicBezTo>
                  <a:pt x="546069" y="2264553"/>
                  <a:pt x="523976" y="2319004"/>
                  <a:pt x="498773" y="2372212"/>
                </a:cubicBezTo>
                <a:cubicBezTo>
                  <a:pt x="497217" y="2375634"/>
                  <a:pt x="495040" y="2379367"/>
                  <a:pt x="492239" y="2382167"/>
                </a:cubicBezTo>
                <a:cubicBezTo>
                  <a:pt x="582163" y="2179609"/>
                  <a:pt x="630702" y="1966782"/>
                  <a:pt x="659639" y="1748665"/>
                </a:cubicBezTo>
                <a:cubicBezTo>
                  <a:pt x="659639" y="1779159"/>
                  <a:pt x="660260" y="1809962"/>
                  <a:pt x="659328" y="1840455"/>
                </a:cubicBezTo>
                <a:cubicBezTo>
                  <a:pt x="658705" y="1871260"/>
                  <a:pt x="656527" y="1901752"/>
                  <a:pt x="655906" y="1932866"/>
                </a:cubicBezTo>
                <a:cubicBezTo>
                  <a:pt x="657772" y="1926022"/>
                  <a:pt x="659949" y="1919176"/>
                  <a:pt x="661816" y="1912331"/>
                </a:cubicBezTo>
                <a:cubicBezTo>
                  <a:pt x="702889" y="1763601"/>
                  <a:pt x="730581" y="1612693"/>
                  <a:pt x="739915" y="1458673"/>
                </a:cubicBezTo>
                <a:cubicBezTo>
                  <a:pt x="747694" y="1331414"/>
                  <a:pt x="752674" y="1203841"/>
                  <a:pt x="758586" y="1076270"/>
                </a:cubicBezTo>
                <a:cubicBezTo>
                  <a:pt x="758896" y="1071291"/>
                  <a:pt x="758586" y="1066624"/>
                  <a:pt x="758586" y="1058534"/>
                </a:cubicBezTo>
                <a:cubicBezTo>
                  <a:pt x="757341" y="1063202"/>
                  <a:pt x="756717" y="1065068"/>
                  <a:pt x="755785" y="1067869"/>
                </a:cubicBezTo>
                <a:cubicBezTo>
                  <a:pt x="747694" y="1061022"/>
                  <a:pt x="740226" y="1053244"/>
                  <a:pt x="731826" y="1047955"/>
                </a:cubicBezTo>
                <a:cubicBezTo>
                  <a:pt x="711600" y="1034886"/>
                  <a:pt x="691687" y="1020574"/>
                  <a:pt x="669907" y="1010617"/>
                </a:cubicBezTo>
                <a:cubicBezTo>
                  <a:pt x="612032" y="983857"/>
                  <a:pt x="589630" y="939364"/>
                  <a:pt x="596164" y="877445"/>
                </a:cubicBezTo>
                <a:cubicBezTo>
                  <a:pt x="598654" y="855663"/>
                  <a:pt x="600209" y="833884"/>
                  <a:pt x="602387" y="810236"/>
                </a:cubicBezTo>
                <a:cubicBezTo>
                  <a:pt x="605187" y="812415"/>
                  <a:pt x="606432" y="813347"/>
                  <a:pt x="607365" y="814281"/>
                </a:cubicBezTo>
                <a:cubicBezTo>
                  <a:pt x="624479" y="835750"/>
                  <a:pt x="645637" y="851307"/>
                  <a:pt x="671152" y="861886"/>
                </a:cubicBezTo>
                <a:cubicBezTo>
                  <a:pt x="701021" y="874021"/>
                  <a:pt x="724980" y="893936"/>
                  <a:pt x="736493" y="925050"/>
                </a:cubicBezTo>
                <a:cubicBezTo>
                  <a:pt x="743338" y="943408"/>
                  <a:pt x="748007" y="962389"/>
                  <a:pt x="752050" y="981369"/>
                </a:cubicBezTo>
                <a:cubicBezTo>
                  <a:pt x="755162" y="995992"/>
                  <a:pt x="756096" y="1010928"/>
                  <a:pt x="758896" y="1026174"/>
                </a:cubicBezTo>
                <a:cubicBezTo>
                  <a:pt x="759207" y="1023373"/>
                  <a:pt x="759829" y="1020574"/>
                  <a:pt x="759829" y="1017774"/>
                </a:cubicBezTo>
                <a:cubicBezTo>
                  <a:pt x="760141" y="860020"/>
                  <a:pt x="760763" y="702268"/>
                  <a:pt x="760141" y="544824"/>
                </a:cubicBezTo>
                <a:cubicBezTo>
                  <a:pt x="759829" y="457701"/>
                  <a:pt x="757341" y="370891"/>
                  <a:pt x="756096" y="283769"/>
                </a:cubicBezTo>
                <a:cubicBezTo>
                  <a:pt x="756096" y="273500"/>
                  <a:pt x="752674" y="265722"/>
                  <a:pt x="746762" y="257009"/>
                </a:cubicBezTo>
                <a:cubicBezTo>
                  <a:pt x="733382" y="238030"/>
                  <a:pt x="720313" y="218428"/>
                  <a:pt x="709734" y="197580"/>
                </a:cubicBezTo>
                <a:cubicBezTo>
                  <a:pt x="694487" y="168020"/>
                  <a:pt x="692932" y="136596"/>
                  <a:pt x="702889" y="104858"/>
                </a:cubicBezTo>
                <a:cubicBezTo>
                  <a:pt x="713779" y="68765"/>
                  <a:pt x="731515" y="35783"/>
                  <a:pt x="752361" y="4667"/>
                </a:cubicBezTo>
                <a:cubicBezTo>
                  <a:pt x="752984" y="3422"/>
                  <a:pt x="753606" y="2177"/>
                  <a:pt x="754851" y="0"/>
                </a:cubicBezTo>
                <a:close/>
              </a:path>
            </a:pathLst>
          </a:custGeom>
          <a:solidFill>
            <a:schemeClr val="accent2"/>
          </a:solidFill>
          <a:ln w="1646" cap="flat">
            <a:noFill/>
            <a:prstDash val="solid"/>
            <a:miter/>
          </a:ln>
        </p:spPr>
        <p:txBody>
          <a:bodyPr wrap="square" rtlCol="0" anchor="ctr">
            <a:noAutofit/>
          </a:bodyPr>
          <a:lstStyle/>
          <a:p>
            <a:endParaRPr lang="en-US"/>
          </a:p>
        </p:txBody>
      </p:sp>
      <p:cxnSp>
        <p:nvCxnSpPr>
          <p:cNvPr id="12" name="Straight Connector 11">
            <a:extLst>
              <a:ext uri="{FF2B5EF4-FFF2-40B4-BE49-F238E27FC236}">
                <a16:creationId xmlns:a16="http://schemas.microsoft.com/office/drawing/2014/main" id="{7AA31B67-CEC7-4F0C-8333-BC68B754A55E}"/>
              </a:ext>
            </a:extLst>
          </p:cNvPr>
          <p:cNvCxnSpPr>
            <a:cxnSpLocks/>
          </p:cNvCxnSpPr>
          <p:nvPr userDrawn="1"/>
        </p:nvCxnSpPr>
        <p:spPr>
          <a:xfrm>
            <a:off x="0" y="6730423"/>
            <a:ext cx="1165823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05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796C2180-A0A3-439D-A7BE-7DF7EC20BE4D}"/>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77A0BEDF-FF07-48FC-938B-4E1D5246EEC3}"/>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a16="http://schemas.microsoft.com/office/drawing/2014/main" id="{1DFB6824-E3BB-4844-B9D8-0AD7FC599818}"/>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E4CB2B7-7190-4933-BC14-4098CBB0847C}"/>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A7CA79-6371-4421-B743-5C9A4E61CF1E}"/>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0174F3-7B89-4BF0-963D-C2D507FE4C8A}"/>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590BFE3-3161-4AF5-8145-B91610252E0C}"/>
              </a:ext>
            </a:extLst>
          </p:cNvPr>
          <p:cNvGrpSpPr/>
          <p:nvPr userDrawn="1"/>
        </p:nvGrpSpPr>
        <p:grpSpPr>
          <a:xfrm>
            <a:off x="5655129" y="6509779"/>
            <a:ext cx="881742" cy="137160"/>
            <a:chOff x="5215346" y="150098"/>
            <a:chExt cx="881742" cy="137160"/>
          </a:xfrm>
        </p:grpSpPr>
        <p:sp>
          <p:nvSpPr>
            <p:cNvPr id="10" name="Rectangle 9">
              <a:extLst>
                <a:ext uri="{FF2B5EF4-FFF2-40B4-BE49-F238E27FC236}">
                  <a16:creationId xmlns:a16="http://schemas.microsoft.com/office/drawing/2014/main" id="{D2BB593F-C860-4130-8008-FAED8E927A74}"/>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BBF7F4-0D96-4085-8274-0DD80BB0E140}"/>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8DA952-2EC3-4F14-A106-5346AA3196A3}"/>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123D6F-D506-480A-85BF-02E32B787F77}"/>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02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150EDDC6-EAE8-47F8-99EA-830DDBDA081B}"/>
              </a:ext>
            </a:extLst>
          </p:cNvPr>
          <p:cNvSpPr>
            <a:spLocks noGrp="1"/>
          </p:cNvSpPr>
          <p:nvPr>
            <p:ph type="body" sz="quarter" idx="10" hasCustomPrompt="1"/>
          </p:nvPr>
        </p:nvSpPr>
        <p:spPr>
          <a:xfrm>
            <a:off x="323529" y="40047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61A8B2CB-ECBC-45C7-B5F2-8FAF569891F2}"/>
              </a:ext>
            </a:extLst>
          </p:cNvPr>
          <p:cNvGrpSpPr/>
          <p:nvPr userDrawn="1"/>
        </p:nvGrpSpPr>
        <p:grpSpPr>
          <a:xfrm>
            <a:off x="5655129" y="211061"/>
            <a:ext cx="881742" cy="137160"/>
            <a:chOff x="5215346" y="150098"/>
            <a:chExt cx="881742" cy="137160"/>
          </a:xfrm>
        </p:grpSpPr>
        <p:sp>
          <p:nvSpPr>
            <p:cNvPr id="5" name="Rectangle 4">
              <a:extLst>
                <a:ext uri="{FF2B5EF4-FFF2-40B4-BE49-F238E27FC236}">
                  <a16:creationId xmlns:a16="http://schemas.microsoft.com/office/drawing/2014/main" id="{B8980589-E603-4F36-BDDB-87099F2F4A8E}"/>
                </a:ext>
              </a:extLst>
            </p:cNvPr>
            <p:cNvSpPr/>
            <p:nvPr userDrawn="1"/>
          </p:nvSpPr>
          <p:spPr>
            <a:xfrm>
              <a:off x="5215346" y="150098"/>
              <a:ext cx="137160"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A82518-4BE1-4964-8186-30C1EDFB20C9}"/>
                </a:ext>
              </a:extLst>
            </p:cNvPr>
            <p:cNvSpPr/>
            <p:nvPr userDrawn="1"/>
          </p:nvSpPr>
          <p:spPr>
            <a:xfrm>
              <a:off x="5463540" y="1500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2DD2AD-F0D8-4638-AF3F-93DE47FCBC2D}"/>
                </a:ext>
              </a:extLst>
            </p:cNvPr>
            <p:cNvSpPr/>
            <p:nvPr userDrawn="1"/>
          </p:nvSpPr>
          <p:spPr>
            <a:xfrm>
              <a:off x="5711734" y="150098"/>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B676EE-2A24-469D-851F-9123B94D32DC}"/>
                </a:ext>
              </a:extLst>
            </p:cNvPr>
            <p:cNvSpPr/>
            <p:nvPr userDrawn="1"/>
          </p:nvSpPr>
          <p:spPr>
            <a:xfrm>
              <a:off x="5959928" y="150098"/>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48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93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531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68" r:id="rId3"/>
    <p:sldLayoutId id="2147483670" r:id="rId4"/>
    <p:sldLayoutId id="2147483671" r:id="rId5"/>
    <p:sldLayoutId id="2147483672" r:id="rId6"/>
    <p:sldLayoutId id="2147483673" r:id="rId7"/>
    <p:sldLayoutId id="2147483674" r:id="rId8"/>
    <p:sldLayoutId id="2147483675" r:id="rId9"/>
    <p:sldLayoutId id="2147483676" r:id="rId10"/>
    <p:sldLayoutId id="2147483665" r:id="rId11"/>
    <p:sldLayoutId id="2147483669" r:id="rId12"/>
    <p:sldLayoutId id="2147483677" r:id="rId13"/>
    <p:sldLayoutId id="2147483679" r:id="rId14"/>
    <p:sldLayoutId id="2147483680" r:id="rId15"/>
    <p:sldLayoutId id="2147483682" r:id="rId16"/>
    <p:sldLayoutId id="214748370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88" r:id="rId2"/>
    <p:sldLayoutId id="2147483693" r:id="rId3"/>
    <p:sldLayoutId id="2147483698" r:id="rId4"/>
    <p:sldLayoutId id="2147483699" r:id="rId5"/>
    <p:sldLayoutId id="2147483700" r:id="rId6"/>
    <p:sldLayoutId id="2147483701" r:id="rId7"/>
    <p:sldLayoutId id="2147483702" r:id="rId8"/>
    <p:sldLayoutId id="21474837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8.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076B742-E607-4FFD-A0B4-FFD57F49D975}"/>
              </a:ext>
            </a:extLst>
          </p:cNvPr>
          <p:cNvSpPr txBox="1"/>
          <p:nvPr/>
        </p:nvSpPr>
        <p:spPr>
          <a:xfrm>
            <a:off x="9858784" y="3429000"/>
            <a:ext cx="2185130" cy="1200329"/>
          </a:xfrm>
          <a:prstGeom prst="rect">
            <a:avLst/>
          </a:prstGeom>
          <a:noFill/>
        </p:spPr>
        <p:txBody>
          <a:bodyPr wrap="square" rtlCol="0">
            <a:spAutoFit/>
          </a:bodyPr>
          <a:lstStyle/>
          <a:p>
            <a:pPr algn="r"/>
            <a:r>
              <a:rPr lang="en-US" altLang="ko-KR" b="1">
                <a:cs typeface="Arial" pitchFamily="34" charset="0"/>
              </a:rPr>
              <a:t>Pusat Karantina Tumbuhan dan Keamanan Hayati Nabati</a:t>
            </a:r>
            <a:endParaRPr lang="ko-KR" altLang="en-US" b="1" dirty="0">
              <a:cs typeface="Arial" pitchFamily="34" charset="0"/>
            </a:endParaRPr>
          </a:p>
        </p:txBody>
      </p:sp>
      <p:sp>
        <p:nvSpPr>
          <p:cNvPr id="17" name="Freeform: Shape 16">
            <a:extLst>
              <a:ext uri="{FF2B5EF4-FFF2-40B4-BE49-F238E27FC236}">
                <a16:creationId xmlns:a16="http://schemas.microsoft.com/office/drawing/2014/main" id="{171C2767-2DF6-4F03-BE3D-ECEE1E6CC4A6}"/>
              </a:ext>
            </a:extLst>
          </p:cNvPr>
          <p:cNvSpPr/>
          <p:nvPr/>
        </p:nvSpPr>
        <p:spPr>
          <a:xfrm>
            <a:off x="557719" y="6060332"/>
            <a:ext cx="2780082" cy="361664"/>
          </a:xfrm>
          <a:custGeom>
            <a:avLst/>
            <a:gdLst/>
            <a:ahLst/>
            <a:cxnLst/>
            <a:rect l="l" t="t" r="r" b="b"/>
            <a:pathLst>
              <a:path w="3387900" h="440736">
                <a:moveTo>
                  <a:pt x="729202" y="359885"/>
                </a:moveTo>
                <a:cubicBezTo>
                  <a:pt x="725093" y="359885"/>
                  <a:pt x="723039" y="362268"/>
                  <a:pt x="723039" y="367034"/>
                </a:cubicBezTo>
                <a:cubicBezTo>
                  <a:pt x="723039" y="376729"/>
                  <a:pt x="728298" y="384576"/>
                  <a:pt x="738815" y="390574"/>
                </a:cubicBezTo>
                <a:cubicBezTo>
                  <a:pt x="749332" y="396572"/>
                  <a:pt x="762972" y="399571"/>
                  <a:pt x="779733" y="399571"/>
                </a:cubicBezTo>
                <a:cubicBezTo>
                  <a:pt x="795838" y="399571"/>
                  <a:pt x="808450" y="397435"/>
                  <a:pt x="817571" y="393163"/>
                </a:cubicBezTo>
                <a:cubicBezTo>
                  <a:pt x="826691" y="388890"/>
                  <a:pt x="831251" y="382892"/>
                  <a:pt x="831251" y="375168"/>
                </a:cubicBezTo>
                <a:cubicBezTo>
                  <a:pt x="831251" y="371060"/>
                  <a:pt x="829526" y="367568"/>
                  <a:pt x="826075" y="364692"/>
                </a:cubicBezTo>
                <a:cubicBezTo>
                  <a:pt x="822624" y="361816"/>
                  <a:pt x="818351" y="360378"/>
                  <a:pt x="813257" y="360378"/>
                </a:cubicBezTo>
                <a:cubicBezTo>
                  <a:pt x="810628" y="360378"/>
                  <a:pt x="806848" y="360707"/>
                  <a:pt x="801918" y="361364"/>
                </a:cubicBezTo>
                <a:cubicBezTo>
                  <a:pt x="792716" y="362843"/>
                  <a:pt x="782445" y="363583"/>
                  <a:pt x="771106" y="363583"/>
                </a:cubicBezTo>
                <a:cubicBezTo>
                  <a:pt x="762725" y="363583"/>
                  <a:pt x="754673" y="363172"/>
                  <a:pt x="746949" y="362350"/>
                </a:cubicBezTo>
                <a:cubicBezTo>
                  <a:pt x="741198" y="361857"/>
                  <a:pt x="736514" y="361200"/>
                  <a:pt x="732899" y="360378"/>
                </a:cubicBezTo>
                <a:cubicBezTo>
                  <a:pt x="731256" y="360050"/>
                  <a:pt x="730023" y="359885"/>
                  <a:pt x="729202" y="359885"/>
                </a:cubicBezTo>
                <a:close/>
                <a:moveTo>
                  <a:pt x="1074269" y="240335"/>
                </a:moveTo>
                <a:cubicBezTo>
                  <a:pt x="1067038" y="240335"/>
                  <a:pt x="1060753" y="243293"/>
                  <a:pt x="1055412" y="249209"/>
                </a:cubicBezTo>
                <a:cubicBezTo>
                  <a:pt x="1050071" y="255124"/>
                  <a:pt x="1047401" y="262191"/>
                  <a:pt x="1047401" y="270407"/>
                </a:cubicBezTo>
                <a:cubicBezTo>
                  <a:pt x="1047401" y="278295"/>
                  <a:pt x="1049290" y="284663"/>
                  <a:pt x="1053070" y="289511"/>
                </a:cubicBezTo>
                <a:cubicBezTo>
                  <a:pt x="1056850" y="294359"/>
                  <a:pt x="1061862" y="296782"/>
                  <a:pt x="1068106" y="296782"/>
                </a:cubicBezTo>
                <a:cubicBezTo>
                  <a:pt x="1081253" y="296782"/>
                  <a:pt x="1087826" y="285690"/>
                  <a:pt x="1087826" y="263505"/>
                </a:cubicBezTo>
                <a:cubicBezTo>
                  <a:pt x="1087826" y="254467"/>
                  <a:pt x="1086881" y="248387"/>
                  <a:pt x="1084991" y="245265"/>
                </a:cubicBezTo>
                <a:cubicBezTo>
                  <a:pt x="1083102" y="242142"/>
                  <a:pt x="1079528" y="240499"/>
                  <a:pt x="1074269" y="240335"/>
                </a:cubicBezTo>
                <a:close/>
                <a:moveTo>
                  <a:pt x="2902171" y="154554"/>
                </a:moveTo>
                <a:cubicBezTo>
                  <a:pt x="2894940" y="154554"/>
                  <a:pt x="2889148" y="157224"/>
                  <a:pt x="2884793" y="162565"/>
                </a:cubicBezTo>
                <a:cubicBezTo>
                  <a:pt x="2880438" y="167906"/>
                  <a:pt x="2878261" y="175013"/>
                  <a:pt x="2878261" y="183887"/>
                </a:cubicBezTo>
                <a:cubicBezTo>
                  <a:pt x="2878261" y="193747"/>
                  <a:pt x="2880110" y="207181"/>
                  <a:pt x="2883807" y="224189"/>
                </a:cubicBezTo>
                <a:cubicBezTo>
                  <a:pt x="2887504" y="241197"/>
                  <a:pt x="2891900" y="256275"/>
                  <a:pt x="2896995" y="269421"/>
                </a:cubicBezTo>
                <a:cubicBezTo>
                  <a:pt x="2902089" y="282896"/>
                  <a:pt x="2910388" y="289634"/>
                  <a:pt x="2921891" y="289634"/>
                </a:cubicBezTo>
                <a:cubicBezTo>
                  <a:pt x="2936516" y="289634"/>
                  <a:pt x="2943829" y="280349"/>
                  <a:pt x="2943829" y="261780"/>
                </a:cubicBezTo>
                <a:cubicBezTo>
                  <a:pt x="2943829" y="247976"/>
                  <a:pt x="2941980" y="232282"/>
                  <a:pt x="2938283" y="214699"/>
                </a:cubicBezTo>
                <a:cubicBezTo>
                  <a:pt x="2934585" y="197116"/>
                  <a:pt x="2930107" y="182819"/>
                  <a:pt x="2924849" y="171809"/>
                </a:cubicBezTo>
                <a:cubicBezTo>
                  <a:pt x="2919426" y="160634"/>
                  <a:pt x="2911867" y="154882"/>
                  <a:pt x="2902171" y="154554"/>
                </a:cubicBezTo>
                <a:close/>
                <a:moveTo>
                  <a:pt x="2597371" y="154554"/>
                </a:moveTo>
                <a:cubicBezTo>
                  <a:pt x="2590140" y="154554"/>
                  <a:pt x="2584348" y="157224"/>
                  <a:pt x="2579993" y="162565"/>
                </a:cubicBezTo>
                <a:cubicBezTo>
                  <a:pt x="2575638" y="167906"/>
                  <a:pt x="2573461" y="175013"/>
                  <a:pt x="2573461" y="183887"/>
                </a:cubicBezTo>
                <a:cubicBezTo>
                  <a:pt x="2573461" y="193747"/>
                  <a:pt x="2575310" y="207181"/>
                  <a:pt x="2579007" y="224189"/>
                </a:cubicBezTo>
                <a:cubicBezTo>
                  <a:pt x="2582704" y="241197"/>
                  <a:pt x="2587100" y="256275"/>
                  <a:pt x="2592195" y="269421"/>
                </a:cubicBezTo>
                <a:cubicBezTo>
                  <a:pt x="2597289" y="282896"/>
                  <a:pt x="2605588" y="289634"/>
                  <a:pt x="2617091" y="289634"/>
                </a:cubicBezTo>
                <a:cubicBezTo>
                  <a:pt x="2631716" y="289634"/>
                  <a:pt x="2639029" y="280349"/>
                  <a:pt x="2639029" y="261780"/>
                </a:cubicBezTo>
                <a:cubicBezTo>
                  <a:pt x="2639029" y="247976"/>
                  <a:pt x="2637180" y="232282"/>
                  <a:pt x="2633483" y="214699"/>
                </a:cubicBezTo>
                <a:cubicBezTo>
                  <a:pt x="2629785" y="197116"/>
                  <a:pt x="2625307" y="182819"/>
                  <a:pt x="2620049" y="171809"/>
                </a:cubicBezTo>
                <a:cubicBezTo>
                  <a:pt x="2614626" y="160634"/>
                  <a:pt x="2607067" y="154882"/>
                  <a:pt x="2597371" y="154554"/>
                </a:cubicBezTo>
                <a:close/>
                <a:moveTo>
                  <a:pt x="3228416" y="150610"/>
                </a:moveTo>
                <a:cubicBezTo>
                  <a:pt x="3217735" y="150610"/>
                  <a:pt x="3209272" y="156279"/>
                  <a:pt x="3203027" y="167618"/>
                </a:cubicBezTo>
                <a:cubicBezTo>
                  <a:pt x="3194646" y="182737"/>
                  <a:pt x="3190456" y="202621"/>
                  <a:pt x="3190456" y="227270"/>
                </a:cubicBezTo>
                <a:cubicBezTo>
                  <a:pt x="3190456" y="249619"/>
                  <a:pt x="3194482" y="266463"/>
                  <a:pt x="3202534" y="277802"/>
                </a:cubicBezTo>
                <a:cubicBezTo>
                  <a:pt x="3208286" y="286019"/>
                  <a:pt x="3216091" y="290127"/>
                  <a:pt x="3225951" y="290127"/>
                </a:cubicBezTo>
                <a:cubicBezTo>
                  <a:pt x="3236633" y="290127"/>
                  <a:pt x="3244398" y="283923"/>
                  <a:pt x="3249245" y="271516"/>
                </a:cubicBezTo>
                <a:cubicBezTo>
                  <a:pt x="3254093" y="259109"/>
                  <a:pt x="3256517" y="239102"/>
                  <a:pt x="3256517" y="211495"/>
                </a:cubicBezTo>
                <a:cubicBezTo>
                  <a:pt x="3256517" y="186188"/>
                  <a:pt x="3253641" y="169344"/>
                  <a:pt x="3247889" y="160963"/>
                </a:cubicBezTo>
                <a:cubicBezTo>
                  <a:pt x="3243453" y="154390"/>
                  <a:pt x="3236961" y="150939"/>
                  <a:pt x="3228416" y="150610"/>
                </a:cubicBezTo>
                <a:close/>
                <a:moveTo>
                  <a:pt x="782938" y="135574"/>
                </a:moveTo>
                <a:cubicBezTo>
                  <a:pt x="774721" y="135574"/>
                  <a:pt x="768107" y="138696"/>
                  <a:pt x="763095" y="144940"/>
                </a:cubicBezTo>
                <a:cubicBezTo>
                  <a:pt x="758083" y="151185"/>
                  <a:pt x="755577" y="159484"/>
                  <a:pt x="755577" y="169837"/>
                </a:cubicBezTo>
                <a:cubicBezTo>
                  <a:pt x="755577" y="187584"/>
                  <a:pt x="758288" y="201799"/>
                  <a:pt x="763711" y="212481"/>
                </a:cubicBezTo>
                <a:cubicBezTo>
                  <a:pt x="769134" y="223162"/>
                  <a:pt x="776282" y="228503"/>
                  <a:pt x="785156" y="228503"/>
                </a:cubicBezTo>
                <a:cubicBezTo>
                  <a:pt x="793866" y="228503"/>
                  <a:pt x="800768" y="225175"/>
                  <a:pt x="805862" y="218520"/>
                </a:cubicBezTo>
                <a:cubicBezTo>
                  <a:pt x="810956" y="211864"/>
                  <a:pt x="813503" y="202949"/>
                  <a:pt x="813503" y="191775"/>
                </a:cubicBezTo>
                <a:cubicBezTo>
                  <a:pt x="813503" y="174191"/>
                  <a:pt x="810833" y="160511"/>
                  <a:pt x="805492" y="150733"/>
                </a:cubicBezTo>
                <a:cubicBezTo>
                  <a:pt x="800151" y="140955"/>
                  <a:pt x="792633" y="135902"/>
                  <a:pt x="782938" y="135574"/>
                </a:cubicBezTo>
                <a:close/>
                <a:moveTo>
                  <a:pt x="1702179" y="99585"/>
                </a:moveTo>
                <a:cubicBezTo>
                  <a:pt x="1711218" y="99585"/>
                  <a:pt x="1715737" y="104679"/>
                  <a:pt x="1715737" y="114868"/>
                </a:cubicBezTo>
                <a:lnTo>
                  <a:pt x="1715737" y="258082"/>
                </a:lnTo>
                <a:cubicBezTo>
                  <a:pt x="1715737" y="269421"/>
                  <a:pt x="1716764" y="277720"/>
                  <a:pt x="1718818" y="282979"/>
                </a:cubicBezTo>
                <a:cubicBezTo>
                  <a:pt x="1720872" y="288237"/>
                  <a:pt x="1725021" y="293085"/>
                  <a:pt x="1731266" y="297522"/>
                </a:cubicBezTo>
                <a:cubicBezTo>
                  <a:pt x="1736360" y="301137"/>
                  <a:pt x="1739770" y="304218"/>
                  <a:pt x="1741496" y="306765"/>
                </a:cubicBezTo>
                <a:cubicBezTo>
                  <a:pt x="1743221" y="309313"/>
                  <a:pt x="1744084" y="312558"/>
                  <a:pt x="1744084" y="316502"/>
                </a:cubicBezTo>
                <a:cubicBezTo>
                  <a:pt x="1744084" y="337701"/>
                  <a:pt x="1717216" y="348300"/>
                  <a:pt x="1663479" y="348300"/>
                </a:cubicBezTo>
                <a:cubicBezTo>
                  <a:pt x="1634557" y="348300"/>
                  <a:pt x="1611633" y="346000"/>
                  <a:pt x="1594707" y="341398"/>
                </a:cubicBezTo>
                <a:cubicBezTo>
                  <a:pt x="1588955" y="339755"/>
                  <a:pt x="1584313" y="336879"/>
                  <a:pt x="1580780" y="332771"/>
                </a:cubicBezTo>
                <a:cubicBezTo>
                  <a:pt x="1577247" y="328663"/>
                  <a:pt x="1575480" y="323979"/>
                  <a:pt x="1575480" y="318721"/>
                </a:cubicBezTo>
                <a:cubicBezTo>
                  <a:pt x="1575480" y="314284"/>
                  <a:pt x="1576384" y="310833"/>
                  <a:pt x="1578192" y="308368"/>
                </a:cubicBezTo>
                <a:cubicBezTo>
                  <a:pt x="1579999" y="305903"/>
                  <a:pt x="1584601" y="301959"/>
                  <a:pt x="1591995" y="296536"/>
                </a:cubicBezTo>
                <a:cubicBezTo>
                  <a:pt x="1597090" y="292756"/>
                  <a:pt x="1600705" y="286594"/>
                  <a:pt x="1602841" y="278049"/>
                </a:cubicBezTo>
                <a:cubicBezTo>
                  <a:pt x="1604978" y="269503"/>
                  <a:pt x="1606046" y="256768"/>
                  <a:pt x="1606046" y="239842"/>
                </a:cubicBezTo>
                <a:cubicBezTo>
                  <a:pt x="1606046" y="234419"/>
                  <a:pt x="1605676" y="224271"/>
                  <a:pt x="1604936" y="209399"/>
                </a:cubicBezTo>
                <a:cubicBezTo>
                  <a:pt x="1604197" y="194527"/>
                  <a:pt x="1603663" y="185859"/>
                  <a:pt x="1603334" y="183394"/>
                </a:cubicBezTo>
                <a:cubicBezTo>
                  <a:pt x="1602348" y="176656"/>
                  <a:pt x="1597747" y="171480"/>
                  <a:pt x="1589530" y="167865"/>
                </a:cubicBezTo>
                <a:cubicBezTo>
                  <a:pt x="1579342" y="163428"/>
                  <a:pt x="1574248" y="156854"/>
                  <a:pt x="1574248" y="148145"/>
                </a:cubicBezTo>
                <a:cubicBezTo>
                  <a:pt x="1574248" y="137792"/>
                  <a:pt x="1580903" y="130069"/>
                  <a:pt x="1594214" y="124974"/>
                </a:cubicBezTo>
                <a:cubicBezTo>
                  <a:pt x="1612619" y="117908"/>
                  <a:pt x="1632339" y="111910"/>
                  <a:pt x="1653373" y="106980"/>
                </a:cubicBezTo>
                <a:cubicBezTo>
                  <a:pt x="1674407" y="102050"/>
                  <a:pt x="1690676" y="99585"/>
                  <a:pt x="1702179" y="99585"/>
                </a:cubicBezTo>
                <a:close/>
                <a:moveTo>
                  <a:pt x="1452209" y="99339"/>
                </a:moveTo>
                <a:cubicBezTo>
                  <a:pt x="1472914" y="99339"/>
                  <a:pt x="1490662" y="104761"/>
                  <a:pt x="1505452" y="115607"/>
                </a:cubicBezTo>
                <a:cubicBezTo>
                  <a:pt x="1515805" y="123331"/>
                  <a:pt x="1523035" y="132410"/>
                  <a:pt x="1527144" y="142845"/>
                </a:cubicBezTo>
                <a:cubicBezTo>
                  <a:pt x="1531252" y="153280"/>
                  <a:pt x="1533799" y="168604"/>
                  <a:pt x="1534785" y="188817"/>
                </a:cubicBezTo>
                <a:lnTo>
                  <a:pt x="1538236" y="275584"/>
                </a:lnTo>
                <a:cubicBezTo>
                  <a:pt x="1538565" y="282157"/>
                  <a:pt x="1539592" y="287005"/>
                  <a:pt x="1541317" y="290127"/>
                </a:cubicBezTo>
                <a:cubicBezTo>
                  <a:pt x="1543043" y="293249"/>
                  <a:pt x="1548096" y="299247"/>
                  <a:pt x="1556477" y="308121"/>
                </a:cubicBezTo>
                <a:cubicBezTo>
                  <a:pt x="1558942" y="310751"/>
                  <a:pt x="1560174" y="314448"/>
                  <a:pt x="1560174" y="319214"/>
                </a:cubicBezTo>
                <a:cubicBezTo>
                  <a:pt x="1560174" y="330059"/>
                  <a:pt x="1553683" y="337619"/>
                  <a:pt x="1540701" y="341891"/>
                </a:cubicBezTo>
                <a:cubicBezTo>
                  <a:pt x="1527719" y="346164"/>
                  <a:pt x="1504548" y="348300"/>
                  <a:pt x="1471189" y="348300"/>
                </a:cubicBezTo>
                <a:cubicBezTo>
                  <a:pt x="1448511" y="348300"/>
                  <a:pt x="1432489" y="346328"/>
                  <a:pt x="1423122" y="342384"/>
                </a:cubicBezTo>
                <a:cubicBezTo>
                  <a:pt x="1413427" y="338276"/>
                  <a:pt x="1408579" y="331621"/>
                  <a:pt x="1408579" y="322418"/>
                </a:cubicBezTo>
                <a:cubicBezTo>
                  <a:pt x="1408579" y="319131"/>
                  <a:pt x="1409072" y="316708"/>
                  <a:pt x="1410058" y="315146"/>
                </a:cubicBezTo>
                <a:cubicBezTo>
                  <a:pt x="1411044" y="313585"/>
                  <a:pt x="1414330" y="309765"/>
                  <a:pt x="1419918" y="303684"/>
                </a:cubicBezTo>
                <a:cubicBezTo>
                  <a:pt x="1426491" y="296782"/>
                  <a:pt x="1429778" y="273776"/>
                  <a:pt x="1429778" y="234665"/>
                </a:cubicBezTo>
                <a:cubicBezTo>
                  <a:pt x="1429778" y="211988"/>
                  <a:pt x="1427148" y="195226"/>
                  <a:pt x="1421890" y="184380"/>
                </a:cubicBezTo>
                <a:cubicBezTo>
                  <a:pt x="1417617" y="175670"/>
                  <a:pt x="1409729" y="171316"/>
                  <a:pt x="1398226" y="171316"/>
                </a:cubicBezTo>
                <a:cubicBezTo>
                  <a:pt x="1387216" y="171316"/>
                  <a:pt x="1379657" y="174849"/>
                  <a:pt x="1375548" y="181915"/>
                </a:cubicBezTo>
                <a:cubicBezTo>
                  <a:pt x="1371440" y="188981"/>
                  <a:pt x="1369386" y="201799"/>
                  <a:pt x="1369386" y="220368"/>
                </a:cubicBezTo>
                <a:lnTo>
                  <a:pt x="1369386" y="269175"/>
                </a:lnTo>
                <a:cubicBezTo>
                  <a:pt x="1369386" y="278870"/>
                  <a:pt x="1370002" y="285526"/>
                  <a:pt x="1371234" y="289141"/>
                </a:cubicBezTo>
                <a:cubicBezTo>
                  <a:pt x="1372467" y="292756"/>
                  <a:pt x="1376534" y="299740"/>
                  <a:pt x="1383436" y="310093"/>
                </a:cubicBezTo>
                <a:cubicBezTo>
                  <a:pt x="1385244" y="313051"/>
                  <a:pt x="1386148" y="316420"/>
                  <a:pt x="1386148" y="320200"/>
                </a:cubicBezTo>
                <a:cubicBezTo>
                  <a:pt x="1386148" y="329895"/>
                  <a:pt x="1379410" y="337044"/>
                  <a:pt x="1365935" y="341645"/>
                </a:cubicBezTo>
                <a:cubicBezTo>
                  <a:pt x="1352460" y="346246"/>
                  <a:pt x="1331425" y="348547"/>
                  <a:pt x="1302832" y="348547"/>
                </a:cubicBezTo>
                <a:cubicBezTo>
                  <a:pt x="1257148" y="348547"/>
                  <a:pt x="1234306" y="339098"/>
                  <a:pt x="1234306" y="320200"/>
                </a:cubicBezTo>
                <a:cubicBezTo>
                  <a:pt x="1234306" y="316256"/>
                  <a:pt x="1235004" y="313257"/>
                  <a:pt x="1236401" y="311202"/>
                </a:cubicBezTo>
                <a:cubicBezTo>
                  <a:pt x="1237798" y="309148"/>
                  <a:pt x="1241125" y="306231"/>
                  <a:pt x="1246384" y="302452"/>
                </a:cubicBezTo>
                <a:cubicBezTo>
                  <a:pt x="1250657" y="299330"/>
                  <a:pt x="1253368" y="295755"/>
                  <a:pt x="1254518" y="291729"/>
                </a:cubicBezTo>
                <a:cubicBezTo>
                  <a:pt x="1255669" y="287703"/>
                  <a:pt x="1256737" y="277802"/>
                  <a:pt x="1257723" y="262026"/>
                </a:cubicBezTo>
                <a:cubicBezTo>
                  <a:pt x="1258873" y="243293"/>
                  <a:pt x="1259448" y="223655"/>
                  <a:pt x="1259448" y="203114"/>
                </a:cubicBezTo>
                <a:cubicBezTo>
                  <a:pt x="1259448" y="191775"/>
                  <a:pt x="1258586" y="184339"/>
                  <a:pt x="1256860" y="180806"/>
                </a:cubicBezTo>
                <a:cubicBezTo>
                  <a:pt x="1255135" y="177273"/>
                  <a:pt x="1250164" y="172959"/>
                  <a:pt x="1241947" y="167865"/>
                </a:cubicBezTo>
                <a:cubicBezTo>
                  <a:pt x="1234881" y="163428"/>
                  <a:pt x="1231348" y="158005"/>
                  <a:pt x="1231348" y="151596"/>
                </a:cubicBezTo>
                <a:cubicBezTo>
                  <a:pt x="1231348" y="145023"/>
                  <a:pt x="1234223" y="139641"/>
                  <a:pt x="1239975" y="135450"/>
                </a:cubicBezTo>
                <a:cubicBezTo>
                  <a:pt x="1245727" y="131260"/>
                  <a:pt x="1257558" y="125960"/>
                  <a:pt x="1275471" y="119551"/>
                </a:cubicBezTo>
                <a:cubicBezTo>
                  <a:pt x="1291246" y="113964"/>
                  <a:pt x="1306447" y="109239"/>
                  <a:pt x="1321072" y="105378"/>
                </a:cubicBezTo>
                <a:cubicBezTo>
                  <a:pt x="1335698" y="101516"/>
                  <a:pt x="1345722" y="99585"/>
                  <a:pt x="1351145" y="99585"/>
                </a:cubicBezTo>
                <a:cubicBezTo>
                  <a:pt x="1356075" y="99585"/>
                  <a:pt x="1360224" y="101393"/>
                  <a:pt x="1363593" y="105008"/>
                </a:cubicBezTo>
                <a:cubicBezTo>
                  <a:pt x="1366962" y="108623"/>
                  <a:pt x="1368646" y="112896"/>
                  <a:pt x="1368646" y="117826"/>
                </a:cubicBezTo>
                <a:cubicBezTo>
                  <a:pt x="1368646" y="118319"/>
                  <a:pt x="1368564" y="120373"/>
                  <a:pt x="1368400" y="123988"/>
                </a:cubicBezTo>
                <a:cubicBezTo>
                  <a:pt x="1368235" y="125303"/>
                  <a:pt x="1368153" y="126453"/>
                  <a:pt x="1368153" y="127439"/>
                </a:cubicBezTo>
                <a:cubicBezTo>
                  <a:pt x="1368153" y="135327"/>
                  <a:pt x="1371440" y="139271"/>
                  <a:pt x="1378013" y="139271"/>
                </a:cubicBezTo>
                <a:cubicBezTo>
                  <a:pt x="1381957" y="139271"/>
                  <a:pt x="1386148" y="136149"/>
                  <a:pt x="1390584" y="129904"/>
                </a:cubicBezTo>
                <a:cubicBezTo>
                  <a:pt x="1404717" y="109527"/>
                  <a:pt x="1425258" y="99339"/>
                  <a:pt x="1452209" y="99339"/>
                </a:cubicBezTo>
                <a:close/>
                <a:moveTo>
                  <a:pt x="503174" y="99339"/>
                </a:moveTo>
                <a:cubicBezTo>
                  <a:pt x="511883" y="99339"/>
                  <a:pt x="517183" y="100571"/>
                  <a:pt x="519073" y="103036"/>
                </a:cubicBezTo>
                <a:cubicBezTo>
                  <a:pt x="520962" y="105501"/>
                  <a:pt x="522647" y="113389"/>
                  <a:pt x="524126" y="126700"/>
                </a:cubicBezTo>
                <a:cubicBezTo>
                  <a:pt x="524947" y="133930"/>
                  <a:pt x="527495" y="137546"/>
                  <a:pt x="531767" y="137546"/>
                </a:cubicBezTo>
                <a:cubicBezTo>
                  <a:pt x="535054" y="137546"/>
                  <a:pt x="538176" y="135163"/>
                  <a:pt x="541134" y="130397"/>
                </a:cubicBezTo>
                <a:cubicBezTo>
                  <a:pt x="554281" y="109856"/>
                  <a:pt x="571453" y="99585"/>
                  <a:pt x="592652" y="99585"/>
                </a:cubicBezTo>
                <a:cubicBezTo>
                  <a:pt x="607606" y="99585"/>
                  <a:pt x="619849" y="104433"/>
                  <a:pt x="629380" y="114128"/>
                </a:cubicBezTo>
                <a:cubicBezTo>
                  <a:pt x="633981" y="118894"/>
                  <a:pt x="637761" y="125015"/>
                  <a:pt x="640719" y="132492"/>
                </a:cubicBezTo>
                <a:cubicBezTo>
                  <a:pt x="643677" y="139969"/>
                  <a:pt x="645156" y="147159"/>
                  <a:pt x="645156" y="154061"/>
                </a:cubicBezTo>
                <a:cubicBezTo>
                  <a:pt x="645156" y="161784"/>
                  <a:pt x="643348" y="169713"/>
                  <a:pt x="639733" y="177848"/>
                </a:cubicBezTo>
                <a:cubicBezTo>
                  <a:pt x="636117" y="185982"/>
                  <a:pt x="631434" y="192679"/>
                  <a:pt x="625682" y="197937"/>
                </a:cubicBezTo>
                <a:cubicBezTo>
                  <a:pt x="615165" y="207961"/>
                  <a:pt x="602265" y="212974"/>
                  <a:pt x="586982" y="212974"/>
                </a:cubicBezTo>
                <a:cubicBezTo>
                  <a:pt x="578601" y="212974"/>
                  <a:pt x="571576" y="211495"/>
                  <a:pt x="565907" y="208537"/>
                </a:cubicBezTo>
                <a:cubicBezTo>
                  <a:pt x="560238" y="205579"/>
                  <a:pt x="552802" y="199581"/>
                  <a:pt x="543599" y="190542"/>
                </a:cubicBezTo>
                <a:cubicBezTo>
                  <a:pt x="540148" y="187091"/>
                  <a:pt x="536944" y="185366"/>
                  <a:pt x="533986" y="185366"/>
                </a:cubicBezTo>
                <a:cubicBezTo>
                  <a:pt x="529384" y="185366"/>
                  <a:pt x="526385" y="187954"/>
                  <a:pt x="524988" y="193131"/>
                </a:cubicBezTo>
                <a:cubicBezTo>
                  <a:pt x="523592" y="198307"/>
                  <a:pt x="522893" y="209194"/>
                  <a:pt x="522893" y="225791"/>
                </a:cubicBezTo>
                <a:cubicBezTo>
                  <a:pt x="522893" y="250605"/>
                  <a:pt x="523797" y="267531"/>
                  <a:pt x="525605" y="276570"/>
                </a:cubicBezTo>
                <a:cubicBezTo>
                  <a:pt x="526755" y="281500"/>
                  <a:pt x="528357" y="284909"/>
                  <a:pt x="530411" y="286799"/>
                </a:cubicBezTo>
                <a:cubicBezTo>
                  <a:pt x="532466" y="288689"/>
                  <a:pt x="536861" y="290620"/>
                  <a:pt x="543599" y="292592"/>
                </a:cubicBezTo>
                <a:cubicBezTo>
                  <a:pt x="558389" y="297029"/>
                  <a:pt x="565784" y="304752"/>
                  <a:pt x="565784" y="315763"/>
                </a:cubicBezTo>
                <a:cubicBezTo>
                  <a:pt x="565784" y="322500"/>
                  <a:pt x="563401" y="328375"/>
                  <a:pt x="558635" y="333387"/>
                </a:cubicBezTo>
                <a:cubicBezTo>
                  <a:pt x="553870" y="338399"/>
                  <a:pt x="547543" y="341727"/>
                  <a:pt x="539655" y="343370"/>
                </a:cubicBezTo>
                <a:cubicBezTo>
                  <a:pt x="523879" y="346657"/>
                  <a:pt x="500709" y="348300"/>
                  <a:pt x="470143" y="348300"/>
                </a:cubicBezTo>
                <a:cubicBezTo>
                  <a:pt x="441056" y="348300"/>
                  <a:pt x="418954" y="345753"/>
                  <a:pt x="403835" y="340659"/>
                </a:cubicBezTo>
                <a:cubicBezTo>
                  <a:pt x="390360" y="336057"/>
                  <a:pt x="383623" y="328087"/>
                  <a:pt x="383623" y="316749"/>
                </a:cubicBezTo>
                <a:cubicBezTo>
                  <a:pt x="383623" y="308203"/>
                  <a:pt x="388553" y="300562"/>
                  <a:pt x="398412" y="293824"/>
                </a:cubicBezTo>
                <a:cubicBezTo>
                  <a:pt x="403178" y="290702"/>
                  <a:pt x="406465" y="287867"/>
                  <a:pt x="408272" y="285320"/>
                </a:cubicBezTo>
                <a:cubicBezTo>
                  <a:pt x="410080" y="282773"/>
                  <a:pt x="411312" y="279281"/>
                  <a:pt x="411970" y="274844"/>
                </a:cubicBezTo>
                <a:cubicBezTo>
                  <a:pt x="414599" y="259890"/>
                  <a:pt x="415914" y="232200"/>
                  <a:pt x="415914" y="191775"/>
                </a:cubicBezTo>
                <a:cubicBezTo>
                  <a:pt x="415914" y="184380"/>
                  <a:pt x="415092" y="179080"/>
                  <a:pt x="413449" y="175876"/>
                </a:cubicBezTo>
                <a:cubicBezTo>
                  <a:pt x="411805" y="172671"/>
                  <a:pt x="408519" y="170083"/>
                  <a:pt x="403589" y="168111"/>
                </a:cubicBezTo>
                <a:cubicBezTo>
                  <a:pt x="391921" y="163510"/>
                  <a:pt x="386088" y="156854"/>
                  <a:pt x="386088" y="148145"/>
                </a:cubicBezTo>
                <a:cubicBezTo>
                  <a:pt x="386088" y="140257"/>
                  <a:pt x="390114" y="133478"/>
                  <a:pt x="398166" y="127809"/>
                </a:cubicBezTo>
                <a:cubicBezTo>
                  <a:pt x="406218" y="122140"/>
                  <a:pt x="419693" y="116511"/>
                  <a:pt x="438591" y="110924"/>
                </a:cubicBezTo>
                <a:cubicBezTo>
                  <a:pt x="463898" y="103365"/>
                  <a:pt x="485426" y="99503"/>
                  <a:pt x="503174" y="99339"/>
                </a:cubicBezTo>
                <a:close/>
                <a:moveTo>
                  <a:pt x="1900163" y="97860"/>
                </a:moveTo>
                <a:cubicBezTo>
                  <a:pt x="1929413" y="97860"/>
                  <a:pt x="1955214" y="105172"/>
                  <a:pt x="1977563" y="119798"/>
                </a:cubicBezTo>
                <a:cubicBezTo>
                  <a:pt x="1998761" y="133766"/>
                  <a:pt x="2009361" y="151103"/>
                  <a:pt x="2009361" y="171809"/>
                </a:cubicBezTo>
                <a:cubicBezTo>
                  <a:pt x="2009361" y="186105"/>
                  <a:pt x="2004431" y="197691"/>
                  <a:pt x="1994571" y="206565"/>
                </a:cubicBezTo>
                <a:cubicBezTo>
                  <a:pt x="1985368" y="214946"/>
                  <a:pt x="1974276" y="219136"/>
                  <a:pt x="1961294" y="219136"/>
                </a:cubicBezTo>
                <a:cubicBezTo>
                  <a:pt x="1947654" y="219136"/>
                  <a:pt x="1937384" y="214206"/>
                  <a:pt x="1930482" y="204346"/>
                </a:cubicBezTo>
                <a:cubicBezTo>
                  <a:pt x="1928345" y="201224"/>
                  <a:pt x="1925223" y="193254"/>
                  <a:pt x="1921115" y="180436"/>
                </a:cubicBezTo>
                <a:cubicBezTo>
                  <a:pt x="1916678" y="166632"/>
                  <a:pt x="1908215" y="159730"/>
                  <a:pt x="1895726" y="159730"/>
                </a:cubicBezTo>
                <a:cubicBezTo>
                  <a:pt x="1886688" y="159730"/>
                  <a:pt x="1879087" y="163674"/>
                  <a:pt x="1872925" y="171562"/>
                </a:cubicBezTo>
                <a:cubicBezTo>
                  <a:pt x="1866762" y="179450"/>
                  <a:pt x="1863681" y="189146"/>
                  <a:pt x="1863681" y="200649"/>
                </a:cubicBezTo>
                <a:cubicBezTo>
                  <a:pt x="1863681" y="220368"/>
                  <a:pt x="1870747" y="237870"/>
                  <a:pt x="1884880" y="253152"/>
                </a:cubicBezTo>
                <a:cubicBezTo>
                  <a:pt x="1896383" y="265477"/>
                  <a:pt x="1910844" y="271640"/>
                  <a:pt x="1928263" y="271640"/>
                </a:cubicBezTo>
                <a:cubicBezTo>
                  <a:pt x="1936480" y="271640"/>
                  <a:pt x="1943382" y="270941"/>
                  <a:pt x="1948969" y="269545"/>
                </a:cubicBezTo>
                <a:cubicBezTo>
                  <a:pt x="1954556" y="268148"/>
                  <a:pt x="1961869" y="265313"/>
                  <a:pt x="1970907" y="261040"/>
                </a:cubicBezTo>
                <a:cubicBezTo>
                  <a:pt x="1973208" y="259890"/>
                  <a:pt x="1975755" y="259315"/>
                  <a:pt x="1978548" y="259315"/>
                </a:cubicBezTo>
                <a:cubicBezTo>
                  <a:pt x="1984136" y="259315"/>
                  <a:pt x="1989066" y="261944"/>
                  <a:pt x="1993338" y="267203"/>
                </a:cubicBezTo>
                <a:cubicBezTo>
                  <a:pt x="1997611" y="272461"/>
                  <a:pt x="1999747" y="278624"/>
                  <a:pt x="1999747" y="285690"/>
                </a:cubicBezTo>
                <a:cubicBezTo>
                  <a:pt x="1999747" y="293085"/>
                  <a:pt x="1996707" y="300850"/>
                  <a:pt x="1990627" y="308984"/>
                </a:cubicBezTo>
                <a:cubicBezTo>
                  <a:pt x="1984547" y="317118"/>
                  <a:pt x="1976577" y="324226"/>
                  <a:pt x="1966717" y="330306"/>
                </a:cubicBezTo>
                <a:cubicBezTo>
                  <a:pt x="1945354" y="343452"/>
                  <a:pt x="1920129" y="350026"/>
                  <a:pt x="1891042" y="350026"/>
                </a:cubicBezTo>
                <a:cubicBezTo>
                  <a:pt x="1857190" y="350026"/>
                  <a:pt x="1828350" y="340166"/>
                  <a:pt x="1804522" y="320446"/>
                </a:cubicBezTo>
                <a:cubicBezTo>
                  <a:pt x="1773956" y="295468"/>
                  <a:pt x="1758674" y="263670"/>
                  <a:pt x="1758674" y="225052"/>
                </a:cubicBezTo>
                <a:cubicBezTo>
                  <a:pt x="1758674" y="187913"/>
                  <a:pt x="1772888" y="157183"/>
                  <a:pt x="1801317" y="132862"/>
                </a:cubicBezTo>
                <a:cubicBezTo>
                  <a:pt x="1828432" y="109527"/>
                  <a:pt x="1861380" y="97860"/>
                  <a:pt x="1900163" y="97860"/>
                </a:cubicBezTo>
                <a:close/>
                <a:moveTo>
                  <a:pt x="2921891" y="97613"/>
                </a:moveTo>
                <a:cubicBezTo>
                  <a:pt x="2951963" y="97613"/>
                  <a:pt x="2978338" y="105419"/>
                  <a:pt x="3001016" y="121030"/>
                </a:cubicBezTo>
                <a:cubicBezTo>
                  <a:pt x="3017285" y="132205"/>
                  <a:pt x="3030349" y="146748"/>
                  <a:pt x="3040209" y="164660"/>
                </a:cubicBezTo>
                <a:cubicBezTo>
                  <a:pt x="3050398" y="183394"/>
                  <a:pt x="3055492" y="202949"/>
                  <a:pt x="3055492" y="223326"/>
                </a:cubicBezTo>
                <a:cubicBezTo>
                  <a:pt x="3055492" y="258986"/>
                  <a:pt x="3039141" y="289305"/>
                  <a:pt x="3006439" y="314284"/>
                </a:cubicBezTo>
                <a:cubicBezTo>
                  <a:pt x="2975216" y="338112"/>
                  <a:pt x="2939474" y="350026"/>
                  <a:pt x="2899213" y="350026"/>
                </a:cubicBezTo>
                <a:cubicBezTo>
                  <a:pt x="2859938" y="350026"/>
                  <a:pt x="2828140" y="338851"/>
                  <a:pt x="2803819" y="316502"/>
                </a:cubicBezTo>
                <a:cubicBezTo>
                  <a:pt x="2780155" y="294810"/>
                  <a:pt x="2768323" y="266545"/>
                  <a:pt x="2768323" y="231707"/>
                </a:cubicBezTo>
                <a:cubicBezTo>
                  <a:pt x="2768323" y="192925"/>
                  <a:pt x="2782784" y="161209"/>
                  <a:pt x="2811707" y="136560"/>
                </a:cubicBezTo>
                <a:cubicBezTo>
                  <a:pt x="2841944" y="110595"/>
                  <a:pt x="2878672" y="97613"/>
                  <a:pt x="2921891" y="97613"/>
                </a:cubicBezTo>
                <a:close/>
                <a:moveTo>
                  <a:pt x="2617091" y="97613"/>
                </a:moveTo>
                <a:cubicBezTo>
                  <a:pt x="2647163" y="97613"/>
                  <a:pt x="2673538" y="105419"/>
                  <a:pt x="2696216" y="121030"/>
                </a:cubicBezTo>
                <a:cubicBezTo>
                  <a:pt x="2712485" y="132205"/>
                  <a:pt x="2725549" y="146748"/>
                  <a:pt x="2735409" y="164660"/>
                </a:cubicBezTo>
                <a:cubicBezTo>
                  <a:pt x="2745598" y="183394"/>
                  <a:pt x="2750692" y="202949"/>
                  <a:pt x="2750692" y="223326"/>
                </a:cubicBezTo>
                <a:cubicBezTo>
                  <a:pt x="2750692" y="258986"/>
                  <a:pt x="2734341" y="289305"/>
                  <a:pt x="2701639" y="314284"/>
                </a:cubicBezTo>
                <a:cubicBezTo>
                  <a:pt x="2670416" y="338112"/>
                  <a:pt x="2634674" y="350026"/>
                  <a:pt x="2594413" y="350026"/>
                </a:cubicBezTo>
                <a:cubicBezTo>
                  <a:pt x="2555138" y="350026"/>
                  <a:pt x="2523340" y="338851"/>
                  <a:pt x="2499019" y="316502"/>
                </a:cubicBezTo>
                <a:cubicBezTo>
                  <a:pt x="2475355" y="294810"/>
                  <a:pt x="2463523" y="266545"/>
                  <a:pt x="2463523" y="231707"/>
                </a:cubicBezTo>
                <a:cubicBezTo>
                  <a:pt x="2463523" y="192925"/>
                  <a:pt x="2477984" y="161209"/>
                  <a:pt x="2506907" y="136560"/>
                </a:cubicBezTo>
                <a:cubicBezTo>
                  <a:pt x="2537144" y="110595"/>
                  <a:pt x="2573872" y="97613"/>
                  <a:pt x="2617091" y="97613"/>
                </a:cubicBezTo>
                <a:close/>
                <a:moveTo>
                  <a:pt x="1090784" y="97613"/>
                </a:moveTo>
                <a:cubicBezTo>
                  <a:pt x="1119378" y="97613"/>
                  <a:pt x="1143617" y="104844"/>
                  <a:pt x="1163501" y="119305"/>
                </a:cubicBezTo>
                <a:cubicBezTo>
                  <a:pt x="1174018" y="127028"/>
                  <a:pt x="1181372" y="135861"/>
                  <a:pt x="1185562" y="145803"/>
                </a:cubicBezTo>
                <a:cubicBezTo>
                  <a:pt x="1189753" y="155745"/>
                  <a:pt x="1191848" y="169426"/>
                  <a:pt x="1191848" y="186845"/>
                </a:cubicBezTo>
                <a:lnTo>
                  <a:pt x="1191355" y="223573"/>
                </a:lnTo>
                <a:cubicBezTo>
                  <a:pt x="1191355" y="249044"/>
                  <a:pt x="1193162" y="265559"/>
                  <a:pt x="1196778" y="273119"/>
                </a:cubicBezTo>
                <a:cubicBezTo>
                  <a:pt x="1198585" y="276734"/>
                  <a:pt x="1200311" y="279035"/>
                  <a:pt x="1201954" y="280021"/>
                </a:cubicBezTo>
                <a:cubicBezTo>
                  <a:pt x="1203597" y="281007"/>
                  <a:pt x="1207048" y="281910"/>
                  <a:pt x="1212307" y="282732"/>
                </a:cubicBezTo>
                <a:cubicBezTo>
                  <a:pt x="1217566" y="283554"/>
                  <a:pt x="1220195" y="287005"/>
                  <a:pt x="1220195" y="293085"/>
                </a:cubicBezTo>
                <a:cubicBezTo>
                  <a:pt x="1220195" y="300973"/>
                  <a:pt x="1217031" y="309189"/>
                  <a:pt x="1210705" y="317735"/>
                </a:cubicBezTo>
                <a:cubicBezTo>
                  <a:pt x="1204378" y="326280"/>
                  <a:pt x="1196202" y="333428"/>
                  <a:pt x="1186178" y="339180"/>
                </a:cubicBezTo>
                <a:cubicBezTo>
                  <a:pt x="1173853" y="346410"/>
                  <a:pt x="1160954" y="350026"/>
                  <a:pt x="1147478" y="350026"/>
                </a:cubicBezTo>
                <a:cubicBezTo>
                  <a:pt x="1130224" y="350026"/>
                  <a:pt x="1116584" y="344110"/>
                  <a:pt x="1106560" y="332278"/>
                </a:cubicBezTo>
                <a:cubicBezTo>
                  <a:pt x="1103109" y="328005"/>
                  <a:pt x="1099905" y="325869"/>
                  <a:pt x="1096947" y="325869"/>
                </a:cubicBezTo>
                <a:cubicBezTo>
                  <a:pt x="1093660" y="325869"/>
                  <a:pt x="1089305" y="327923"/>
                  <a:pt x="1083882" y="332031"/>
                </a:cubicBezTo>
                <a:cubicBezTo>
                  <a:pt x="1067449" y="344028"/>
                  <a:pt x="1048798" y="350026"/>
                  <a:pt x="1027928" y="350026"/>
                </a:cubicBezTo>
                <a:cubicBezTo>
                  <a:pt x="1006400" y="350026"/>
                  <a:pt x="988981" y="345424"/>
                  <a:pt x="975670" y="336222"/>
                </a:cubicBezTo>
                <a:cubicBezTo>
                  <a:pt x="966961" y="330142"/>
                  <a:pt x="960059" y="322213"/>
                  <a:pt x="954965" y="312435"/>
                </a:cubicBezTo>
                <a:cubicBezTo>
                  <a:pt x="949870" y="302657"/>
                  <a:pt x="947323" y="292428"/>
                  <a:pt x="947323" y="281746"/>
                </a:cubicBezTo>
                <a:cubicBezTo>
                  <a:pt x="947323" y="264656"/>
                  <a:pt x="954225" y="249537"/>
                  <a:pt x="968029" y="236391"/>
                </a:cubicBezTo>
                <a:cubicBezTo>
                  <a:pt x="989556" y="215685"/>
                  <a:pt x="1021765" y="205250"/>
                  <a:pt x="1064656" y="205086"/>
                </a:cubicBezTo>
                <a:cubicBezTo>
                  <a:pt x="1074187" y="205086"/>
                  <a:pt x="1080185" y="204141"/>
                  <a:pt x="1082650" y="202251"/>
                </a:cubicBezTo>
                <a:cubicBezTo>
                  <a:pt x="1085115" y="200361"/>
                  <a:pt x="1086347" y="195965"/>
                  <a:pt x="1086347" y="189063"/>
                </a:cubicBezTo>
                <a:cubicBezTo>
                  <a:pt x="1086347" y="171644"/>
                  <a:pt x="1084540" y="159032"/>
                  <a:pt x="1080924" y="151226"/>
                </a:cubicBezTo>
                <a:cubicBezTo>
                  <a:pt x="1077309" y="143420"/>
                  <a:pt x="1071393" y="139518"/>
                  <a:pt x="1063177" y="139518"/>
                </a:cubicBezTo>
                <a:cubicBezTo>
                  <a:pt x="1058247" y="139518"/>
                  <a:pt x="1053851" y="140997"/>
                  <a:pt x="1049989" y="143954"/>
                </a:cubicBezTo>
                <a:cubicBezTo>
                  <a:pt x="1046127" y="146912"/>
                  <a:pt x="1041321" y="152335"/>
                  <a:pt x="1035569" y="160223"/>
                </a:cubicBezTo>
                <a:cubicBezTo>
                  <a:pt x="1020943" y="181093"/>
                  <a:pt x="1005661" y="191528"/>
                  <a:pt x="989721" y="191528"/>
                </a:cubicBezTo>
                <a:cubicBezTo>
                  <a:pt x="981668" y="191528"/>
                  <a:pt x="975095" y="189146"/>
                  <a:pt x="970001" y="184380"/>
                </a:cubicBezTo>
                <a:cubicBezTo>
                  <a:pt x="964907" y="179614"/>
                  <a:pt x="962359" y="173370"/>
                  <a:pt x="962359" y="165646"/>
                </a:cubicBezTo>
                <a:cubicBezTo>
                  <a:pt x="962359" y="157758"/>
                  <a:pt x="965523" y="149870"/>
                  <a:pt x="971850" y="141983"/>
                </a:cubicBezTo>
                <a:cubicBezTo>
                  <a:pt x="978176" y="134095"/>
                  <a:pt x="986763" y="127193"/>
                  <a:pt x="997608" y="121277"/>
                </a:cubicBezTo>
                <a:cubicBezTo>
                  <a:pt x="1027352" y="105501"/>
                  <a:pt x="1058411" y="97613"/>
                  <a:pt x="1090784" y="97613"/>
                </a:cubicBezTo>
                <a:close/>
                <a:moveTo>
                  <a:pt x="916785" y="84549"/>
                </a:moveTo>
                <a:cubicBezTo>
                  <a:pt x="920894" y="84549"/>
                  <a:pt x="924509" y="86890"/>
                  <a:pt x="927631" y="91574"/>
                </a:cubicBezTo>
                <a:cubicBezTo>
                  <a:pt x="930754" y="96257"/>
                  <a:pt x="932315" y="101721"/>
                  <a:pt x="932315" y="107966"/>
                </a:cubicBezTo>
                <a:cubicBezTo>
                  <a:pt x="932315" y="114703"/>
                  <a:pt x="930220" y="122345"/>
                  <a:pt x="926029" y="130890"/>
                </a:cubicBezTo>
                <a:cubicBezTo>
                  <a:pt x="921839" y="139435"/>
                  <a:pt x="916785" y="146255"/>
                  <a:pt x="910870" y="151349"/>
                </a:cubicBezTo>
                <a:cubicBezTo>
                  <a:pt x="907090" y="154636"/>
                  <a:pt x="905200" y="157265"/>
                  <a:pt x="905200" y="159237"/>
                </a:cubicBezTo>
                <a:cubicBezTo>
                  <a:pt x="905200" y="159730"/>
                  <a:pt x="905364" y="161702"/>
                  <a:pt x="905693" y="165153"/>
                </a:cubicBezTo>
                <a:cubicBezTo>
                  <a:pt x="906186" y="168604"/>
                  <a:pt x="906433" y="171726"/>
                  <a:pt x="906433" y="174520"/>
                </a:cubicBezTo>
                <a:cubicBezTo>
                  <a:pt x="906433" y="194075"/>
                  <a:pt x="899859" y="210509"/>
                  <a:pt x="886713" y="223819"/>
                </a:cubicBezTo>
                <a:cubicBezTo>
                  <a:pt x="874881" y="235651"/>
                  <a:pt x="859639" y="244854"/>
                  <a:pt x="840988" y="251427"/>
                </a:cubicBezTo>
                <a:cubicBezTo>
                  <a:pt x="822336" y="258000"/>
                  <a:pt x="801836" y="261287"/>
                  <a:pt x="779487" y="261287"/>
                </a:cubicBezTo>
                <a:cubicBezTo>
                  <a:pt x="774064" y="261287"/>
                  <a:pt x="768723" y="260958"/>
                  <a:pt x="763465" y="260301"/>
                </a:cubicBezTo>
                <a:cubicBezTo>
                  <a:pt x="759192" y="259808"/>
                  <a:pt x="755905" y="259561"/>
                  <a:pt x="753605" y="259561"/>
                </a:cubicBezTo>
                <a:cubicBezTo>
                  <a:pt x="744895" y="259561"/>
                  <a:pt x="740540" y="263916"/>
                  <a:pt x="740540" y="272626"/>
                </a:cubicBezTo>
                <a:cubicBezTo>
                  <a:pt x="740540" y="278213"/>
                  <a:pt x="743375" y="282609"/>
                  <a:pt x="749045" y="285813"/>
                </a:cubicBezTo>
                <a:cubicBezTo>
                  <a:pt x="754714" y="289018"/>
                  <a:pt x="762396" y="290620"/>
                  <a:pt x="772092" y="290620"/>
                </a:cubicBezTo>
                <a:cubicBezTo>
                  <a:pt x="778665" y="290620"/>
                  <a:pt x="788361" y="289716"/>
                  <a:pt x="801179" y="287908"/>
                </a:cubicBezTo>
                <a:cubicBezTo>
                  <a:pt x="828129" y="284129"/>
                  <a:pt x="848013" y="282239"/>
                  <a:pt x="860831" y="282239"/>
                </a:cubicBezTo>
                <a:cubicBezTo>
                  <a:pt x="880222" y="282239"/>
                  <a:pt x="895258" y="285444"/>
                  <a:pt x="905940" y="291852"/>
                </a:cubicBezTo>
                <a:cubicBezTo>
                  <a:pt x="914485" y="296782"/>
                  <a:pt x="921264" y="303684"/>
                  <a:pt x="926276" y="312558"/>
                </a:cubicBezTo>
                <a:cubicBezTo>
                  <a:pt x="931288" y="321432"/>
                  <a:pt x="933794" y="330963"/>
                  <a:pt x="933794" y="341152"/>
                </a:cubicBezTo>
                <a:cubicBezTo>
                  <a:pt x="933794" y="357749"/>
                  <a:pt x="927713" y="373854"/>
                  <a:pt x="915553" y="389465"/>
                </a:cubicBezTo>
                <a:cubicBezTo>
                  <a:pt x="901092" y="407870"/>
                  <a:pt x="879811" y="421510"/>
                  <a:pt x="851710" y="430384"/>
                </a:cubicBezTo>
                <a:cubicBezTo>
                  <a:pt x="829690" y="437285"/>
                  <a:pt x="804219" y="440736"/>
                  <a:pt x="775296" y="440736"/>
                </a:cubicBezTo>
                <a:cubicBezTo>
                  <a:pt x="738815" y="440736"/>
                  <a:pt x="709235" y="435149"/>
                  <a:pt x="686558" y="423975"/>
                </a:cubicBezTo>
                <a:cubicBezTo>
                  <a:pt x="676040" y="418716"/>
                  <a:pt x="667660" y="411814"/>
                  <a:pt x="661415" y="403269"/>
                </a:cubicBezTo>
                <a:cubicBezTo>
                  <a:pt x="655171" y="394724"/>
                  <a:pt x="652048" y="385850"/>
                  <a:pt x="652048" y="376647"/>
                </a:cubicBezTo>
                <a:cubicBezTo>
                  <a:pt x="652048" y="370238"/>
                  <a:pt x="653815" y="364322"/>
                  <a:pt x="657348" y="358900"/>
                </a:cubicBezTo>
                <a:cubicBezTo>
                  <a:pt x="660881" y="353477"/>
                  <a:pt x="665359" y="349615"/>
                  <a:pt x="670782" y="347314"/>
                </a:cubicBezTo>
                <a:cubicBezTo>
                  <a:pt x="675712" y="345342"/>
                  <a:pt x="678177" y="343206"/>
                  <a:pt x="678177" y="340905"/>
                </a:cubicBezTo>
                <a:cubicBezTo>
                  <a:pt x="678177" y="339098"/>
                  <a:pt x="676123" y="336468"/>
                  <a:pt x="672014" y="333017"/>
                </a:cubicBezTo>
                <a:cubicBezTo>
                  <a:pt x="658868" y="322007"/>
                  <a:pt x="652295" y="310586"/>
                  <a:pt x="652295" y="298754"/>
                </a:cubicBezTo>
                <a:cubicBezTo>
                  <a:pt x="652295" y="290866"/>
                  <a:pt x="655458" y="282732"/>
                  <a:pt x="661785" y="274351"/>
                </a:cubicBezTo>
                <a:cubicBezTo>
                  <a:pt x="668111" y="265970"/>
                  <a:pt x="675958" y="259479"/>
                  <a:pt x="685325" y="254878"/>
                </a:cubicBezTo>
                <a:cubicBezTo>
                  <a:pt x="689269" y="252906"/>
                  <a:pt x="691241" y="250934"/>
                  <a:pt x="691241" y="248962"/>
                </a:cubicBezTo>
                <a:cubicBezTo>
                  <a:pt x="691241" y="246661"/>
                  <a:pt x="688776" y="243210"/>
                  <a:pt x="683846" y="238609"/>
                </a:cubicBezTo>
                <a:cubicBezTo>
                  <a:pt x="666920" y="222998"/>
                  <a:pt x="658457" y="204757"/>
                  <a:pt x="658457" y="183887"/>
                </a:cubicBezTo>
                <a:cubicBezTo>
                  <a:pt x="658457" y="172877"/>
                  <a:pt x="661456" y="162360"/>
                  <a:pt x="667454" y="152335"/>
                </a:cubicBezTo>
                <a:cubicBezTo>
                  <a:pt x="673452" y="142311"/>
                  <a:pt x="681792" y="133766"/>
                  <a:pt x="692474" y="126700"/>
                </a:cubicBezTo>
                <a:cubicBezTo>
                  <a:pt x="718931" y="109445"/>
                  <a:pt x="748264" y="100817"/>
                  <a:pt x="780473" y="100817"/>
                </a:cubicBezTo>
                <a:cubicBezTo>
                  <a:pt x="793291" y="100817"/>
                  <a:pt x="807587" y="102461"/>
                  <a:pt x="823363" y="105747"/>
                </a:cubicBezTo>
                <a:cubicBezTo>
                  <a:pt x="838317" y="108705"/>
                  <a:pt x="848588" y="110184"/>
                  <a:pt x="854175" y="110184"/>
                </a:cubicBezTo>
                <a:cubicBezTo>
                  <a:pt x="872087" y="110184"/>
                  <a:pt x="889917" y="103118"/>
                  <a:pt x="907665" y="88986"/>
                </a:cubicBezTo>
                <a:cubicBezTo>
                  <a:pt x="911609" y="86028"/>
                  <a:pt x="914649" y="84549"/>
                  <a:pt x="916785" y="84549"/>
                </a:cubicBezTo>
                <a:close/>
                <a:moveTo>
                  <a:pt x="163920" y="70745"/>
                </a:moveTo>
                <a:cubicBezTo>
                  <a:pt x="150116" y="70745"/>
                  <a:pt x="139188" y="76907"/>
                  <a:pt x="131136" y="89232"/>
                </a:cubicBezTo>
                <a:cubicBezTo>
                  <a:pt x="124891" y="98435"/>
                  <a:pt x="121769" y="109363"/>
                  <a:pt x="121769" y="122016"/>
                </a:cubicBezTo>
                <a:cubicBezTo>
                  <a:pt x="121769" y="140586"/>
                  <a:pt x="125549" y="162072"/>
                  <a:pt x="133108" y="186475"/>
                </a:cubicBezTo>
                <a:cubicBezTo>
                  <a:pt x="140667" y="210878"/>
                  <a:pt x="150198" y="232529"/>
                  <a:pt x="161701" y="251427"/>
                </a:cubicBezTo>
                <a:cubicBezTo>
                  <a:pt x="166796" y="259479"/>
                  <a:pt x="173081" y="265888"/>
                  <a:pt x="180558" y="270654"/>
                </a:cubicBezTo>
                <a:cubicBezTo>
                  <a:pt x="188035" y="275419"/>
                  <a:pt x="195636" y="277802"/>
                  <a:pt x="203359" y="277802"/>
                </a:cubicBezTo>
                <a:cubicBezTo>
                  <a:pt x="215848" y="277802"/>
                  <a:pt x="225914" y="273119"/>
                  <a:pt x="233555" y="263752"/>
                </a:cubicBezTo>
                <a:cubicBezTo>
                  <a:pt x="241196" y="254385"/>
                  <a:pt x="245017" y="242060"/>
                  <a:pt x="245017" y="226777"/>
                </a:cubicBezTo>
                <a:cubicBezTo>
                  <a:pt x="245017" y="206893"/>
                  <a:pt x="241813" y="185448"/>
                  <a:pt x="235404" y="162442"/>
                </a:cubicBezTo>
                <a:cubicBezTo>
                  <a:pt x="228995" y="139435"/>
                  <a:pt x="220696" y="119798"/>
                  <a:pt x="210508" y="103529"/>
                </a:cubicBezTo>
                <a:cubicBezTo>
                  <a:pt x="204263" y="93505"/>
                  <a:pt x="197033" y="85617"/>
                  <a:pt x="188816" y="79865"/>
                </a:cubicBezTo>
                <a:cubicBezTo>
                  <a:pt x="180599" y="74114"/>
                  <a:pt x="172301" y="71074"/>
                  <a:pt x="163920" y="70745"/>
                </a:cubicBezTo>
                <a:close/>
                <a:moveTo>
                  <a:pt x="1666930" y="6902"/>
                </a:moveTo>
                <a:cubicBezTo>
                  <a:pt x="1681227" y="6902"/>
                  <a:pt x="1692566" y="9573"/>
                  <a:pt x="1700947" y="14913"/>
                </a:cubicBezTo>
                <a:cubicBezTo>
                  <a:pt x="1709328" y="20254"/>
                  <a:pt x="1713518" y="27444"/>
                  <a:pt x="1713518" y="36482"/>
                </a:cubicBezTo>
                <a:cubicBezTo>
                  <a:pt x="1713518" y="49135"/>
                  <a:pt x="1707191" y="59160"/>
                  <a:pt x="1694538" y="66554"/>
                </a:cubicBezTo>
                <a:cubicBezTo>
                  <a:pt x="1674490" y="78222"/>
                  <a:pt x="1650251" y="84056"/>
                  <a:pt x="1621821" y="84056"/>
                </a:cubicBezTo>
                <a:cubicBezTo>
                  <a:pt x="1609825" y="84056"/>
                  <a:pt x="1600294" y="81755"/>
                  <a:pt x="1593228" y="77154"/>
                </a:cubicBezTo>
                <a:cubicBezTo>
                  <a:pt x="1583697" y="71238"/>
                  <a:pt x="1578931" y="63021"/>
                  <a:pt x="1578931" y="52504"/>
                </a:cubicBezTo>
                <a:cubicBezTo>
                  <a:pt x="1578931" y="38372"/>
                  <a:pt x="1589037" y="27279"/>
                  <a:pt x="1609250" y="19227"/>
                </a:cubicBezTo>
                <a:cubicBezTo>
                  <a:pt x="1629792" y="11011"/>
                  <a:pt x="1649018" y="6902"/>
                  <a:pt x="1666930" y="6902"/>
                </a:cubicBezTo>
                <a:close/>
                <a:moveTo>
                  <a:pt x="3341065" y="6409"/>
                </a:moveTo>
                <a:cubicBezTo>
                  <a:pt x="3355198" y="6409"/>
                  <a:pt x="3362264" y="13147"/>
                  <a:pt x="3362264" y="26622"/>
                </a:cubicBezTo>
                <a:lnTo>
                  <a:pt x="3362264" y="251673"/>
                </a:lnTo>
                <a:cubicBezTo>
                  <a:pt x="3362264" y="264491"/>
                  <a:pt x="3362798" y="272708"/>
                  <a:pt x="3363866" y="276323"/>
                </a:cubicBezTo>
                <a:cubicBezTo>
                  <a:pt x="3364934" y="279938"/>
                  <a:pt x="3367933" y="283472"/>
                  <a:pt x="3372863" y="286923"/>
                </a:cubicBezTo>
                <a:cubicBezTo>
                  <a:pt x="3378779" y="291031"/>
                  <a:pt x="3382764" y="294646"/>
                  <a:pt x="3384818" y="297768"/>
                </a:cubicBezTo>
                <a:cubicBezTo>
                  <a:pt x="3386873" y="300891"/>
                  <a:pt x="3387900" y="304670"/>
                  <a:pt x="3387900" y="309107"/>
                </a:cubicBezTo>
                <a:cubicBezTo>
                  <a:pt x="3387900" y="322254"/>
                  <a:pt x="3374671" y="332278"/>
                  <a:pt x="3348214" y="339180"/>
                </a:cubicBezTo>
                <a:cubicBezTo>
                  <a:pt x="3324386" y="345260"/>
                  <a:pt x="3300557" y="348300"/>
                  <a:pt x="3276730" y="348300"/>
                </a:cubicBezTo>
                <a:cubicBezTo>
                  <a:pt x="3271471" y="348300"/>
                  <a:pt x="3268061" y="347520"/>
                  <a:pt x="3266500" y="345958"/>
                </a:cubicBezTo>
                <a:cubicBezTo>
                  <a:pt x="3264939" y="344397"/>
                  <a:pt x="3263912" y="340659"/>
                  <a:pt x="3263419" y="334743"/>
                </a:cubicBezTo>
                <a:cubicBezTo>
                  <a:pt x="3262597" y="326362"/>
                  <a:pt x="3259639" y="322172"/>
                  <a:pt x="3254545" y="322172"/>
                </a:cubicBezTo>
                <a:cubicBezTo>
                  <a:pt x="3251751" y="322172"/>
                  <a:pt x="3247396" y="324636"/>
                  <a:pt x="3241481" y="329566"/>
                </a:cubicBezTo>
                <a:cubicBezTo>
                  <a:pt x="3224719" y="343206"/>
                  <a:pt x="3206067" y="350026"/>
                  <a:pt x="3185526" y="350026"/>
                </a:cubicBezTo>
                <a:cubicBezTo>
                  <a:pt x="3160054" y="350026"/>
                  <a:pt x="3137130" y="340577"/>
                  <a:pt x="3116753" y="321679"/>
                </a:cubicBezTo>
                <a:cubicBezTo>
                  <a:pt x="3104757" y="310340"/>
                  <a:pt x="3095062" y="297275"/>
                  <a:pt x="3087667" y="282486"/>
                </a:cubicBezTo>
                <a:cubicBezTo>
                  <a:pt x="3077807" y="263259"/>
                  <a:pt x="3072877" y="243786"/>
                  <a:pt x="3072877" y="224066"/>
                </a:cubicBezTo>
                <a:cubicBezTo>
                  <a:pt x="3072877" y="200895"/>
                  <a:pt x="3079286" y="178546"/>
                  <a:pt x="3092104" y="157019"/>
                </a:cubicBezTo>
                <a:cubicBezTo>
                  <a:pt x="3103935" y="137135"/>
                  <a:pt x="3120040" y="121852"/>
                  <a:pt x="3140417" y="111170"/>
                </a:cubicBezTo>
                <a:cubicBezTo>
                  <a:pt x="3157507" y="102296"/>
                  <a:pt x="3174351" y="97860"/>
                  <a:pt x="3190949" y="97860"/>
                </a:cubicBezTo>
                <a:cubicBezTo>
                  <a:pt x="3210011" y="97860"/>
                  <a:pt x="3227102" y="102132"/>
                  <a:pt x="3242220" y="110677"/>
                </a:cubicBezTo>
                <a:cubicBezTo>
                  <a:pt x="3244685" y="111992"/>
                  <a:pt x="3246657" y="112649"/>
                  <a:pt x="3248136" y="112649"/>
                </a:cubicBezTo>
                <a:cubicBezTo>
                  <a:pt x="3253395" y="112649"/>
                  <a:pt x="3256024" y="105583"/>
                  <a:pt x="3256024" y="91451"/>
                </a:cubicBezTo>
                <a:cubicBezTo>
                  <a:pt x="3256024" y="85370"/>
                  <a:pt x="3254586" y="80728"/>
                  <a:pt x="3251710" y="77524"/>
                </a:cubicBezTo>
                <a:cubicBezTo>
                  <a:pt x="3248834" y="74319"/>
                  <a:pt x="3243699" y="71567"/>
                  <a:pt x="3236304" y="69266"/>
                </a:cubicBezTo>
                <a:cubicBezTo>
                  <a:pt x="3225951" y="65979"/>
                  <a:pt x="3220775" y="60228"/>
                  <a:pt x="3220775" y="52011"/>
                </a:cubicBezTo>
                <a:cubicBezTo>
                  <a:pt x="3220775" y="40015"/>
                  <a:pt x="3232689" y="30648"/>
                  <a:pt x="3256517" y="23911"/>
                </a:cubicBezTo>
                <a:cubicBezTo>
                  <a:pt x="3298586" y="12243"/>
                  <a:pt x="3326768" y="6409"/>
                  <a:pt x="3341065" y="6409"/>
                </a:cubicBezTo>
                <a:close/>
                <a:moveTo>
                  <a:pt x="2449343" y="2712"/>
                </a:moveTo>
                <a:cubicBezTo>
                  <a:pt x="2455095" y="2712"/>
                  <a:pt x="2460599" y="5999"/>
                  <a:pt x="2465858" y="12572"/>
                </a:cubicBezTo>
                <a:cubicBezTo>
                  <a:pt x="2480319" y="30977"/>
                  <a:pt x="2487550" y="51354"/>
                  <a:pt x="2487550" y="73703"/>
                </a:cubicBezTo>
                <a:cubicBezTo>
                  <a:pt x="2487550" y="83891"/>
                  <a:pt x="2485167" y="92026"/>
                  <a:pt x="2480401" y="98106"/>
                </a:cubicBezTo>
                <a:cubicBezTo>
                  <a:pt x="2475636" y="104186"/>
                  <a:pt x="2469391" y="107226"/>
                  <a:pt x="2461668" y="107226"/>
                </a:cubicBezTo>
                <a:cubicBezTo>
                  <a:pt x="2455916" y="107226"/>
                  <a:pt x="2451561" y="106076"/>
                  <a:pt x="2448603" y="103775"/>
                </a:cubicBezTo>
                <a:cubicBezTo>
                  <a:pt x="2445645" y="101475"/>
                  <a:pt x="2438086" y="93423"/>
                  <a:pt x="2425926" y="79619"/>
                </a:cubicBezTo>
                <a:cubicBezTo>
                  <a:pt x="2418531" y="71074"/>
                  <a:pt x="2409616" y="65486"/>
                  <a:pt x="2399181" y="62857"/>
                </a:cubicBezTo>
                <a:cubicBezTo>
                  <a:pt x="2388746" y="60228"/>
                  <a:pt x="2369314" y="58502"/>
                  <a:pt x="2340885" y="57681"/>
                </a:cubicBezTo>
                <a:cubicBezTo>
                  <a:pt x="2329546" y="57681"/>
                  <a:pt x="2322561" y="60556"/>
                  <a:pt x="2319932" y="66308"/>
                </a:cubicBezTo>
                <a:cubicBezTo>
                  <a:pt x="2317960" y="70581"/>
                  <a:pt x="2316112" y="78961"/>
                  <a:pt x="2314386" y="91451"/>
                </a:cubicBezTo>
                <a:cubicBezTo>
                  <a:pt x="2312661" y="103940"/>
                  <a:pt x="2311798" y="115279"/>
                  <a:pt x="2311798" y="125467"/>
                </a:cubicBezTo>
                <a:cubicBezTo>
                  <a:pt x="2311798" y="131548"/>
                  <a:pt x="2313770" y="135738"/>
                  <a:pt x="2317714" y="138039"/>
                </a:cubicBezTo>
                <a:cubicBezTo>
                  <a:pt x="2321658" y="140339"/>
                  <a:pt x="2329053" y="141490"/>
                  <a:pt x="2339899" y="141490"/>
                </a:cubicBezTo>
                <a:cubicBezTo>
                  <a:pt x="2347129" y="141490"/>
                  <a:pt x="2352470" y="140175"/>
                  <a:pt x="2355921" y="137546"/>
                </a:cubicBezTo>
                <a:cubicBezTo>
                  <a:pt x="2359372" y="134916"/>
                  <a:pt x="2361754" y="130479"/>
                  <a:pt x="2363069" y="124235"/>
                </a:cubicBezTo>
                <a:cubicBezTo>
                  <a:pt x="2366849" y="106323"/>
                  <a:pt x="2374572" y="97367"/>
                  <a:pt x="2386240" y="97367"/>
                </a:cubicBezTo>
                <a:cubicBezTo>
                  <a:pt x="2406288" y="97367"/>
                  <a:pt x="2416313" y="121359"/>
                  <a:pt x="2416313" y="169344"/>
                </a:cubicBezTo>
                <a:cubicBezTo>
                  <a:pt x="2416313" y="199745"/>
                  <a:pt x="2411958" y="222094"/>
                  <a:pt x="2403248" y="236391"/>
                </a:cubicBezTo>
                <a:cubicBezTo>
                  <a:pt x="2397989" y="245100"/>
                  <a:pt x="2390759" y="249455"/>
                  <a:pt x="2381557" y="249455"/>
                </a:cubicBezTo>
                <a:cubicBezTo>
                  <a:pt x="2371861" y="249455"/>
                  <a:pt x="2366274" y="242964"/>
                  <a:pt x="2364795" y="229982"/>
                </a:cubicBezTo>
                <a:cubicBezTo>
                  <a:pt x="2363973" y="221601"/>
                  <a:pt x="2362946" y="215685"/>
                  <a:pt x="2361714" y="212234"/>
                </a:cubicBezTo>
                <a:cubicBezTo>
                  <a:pt x="2360481" y="208783"/>
                  <a:pt x="2358139" y="205496"/>
                  <a:pt x="2354688" y="202374"/>
                </a:cubicBezTo>
                <a:cubicBezTo>
                  <a:pt x="2349266" y="197280"/>
                  <a:pt x="2341378" y="194733"/>
                  <a:pt x="2331025" y="194733"/>
                </a:cubicBezTo>
                <a:cubicBezTo>
                  <a:pt x="2323630" y="194733"/>
                  <a:pt x="2318617" y="196047"/>
                  <a:pt x="2315989" y="198677"/>
                </a:cubicBezTo>
                <a:cubicBezTo>
                  <a:pt x="2313359" y="201306"/>
                  <a:pt x="2312209" y="206318"/>
                  <a:pt x="2312538" y="213713"/>
                </a:cubicBezTo>
                <a:cubicBezTo>
                  <a:pt x="2312538" y="215028"/>
                  <a:pt x="2312455" y="222669"/>
                  <a:pt x="2312291" y="236637"/>
                </a:cubicBezTo>
                <a:cubicBezTo>
                  <a:pt x="2312291" y="265067"/>
                  <a:pt x="2315249" y="282403"/>
                  <a:pt x="2321165" y="288648"/>
                </a:cubicBezTo>
                <a:cubicBezTo>
                  <a:pt x="2323137" y="291113"/>
                  <a:pt x="2325150" y="292715"/>
                  <a:pt x="2327204" y="293455"/>
                </a:cubicBezTo>
                <a:cubicBezTo>
                  <a:pt x="2329258" y="294194"/>
                  <a:pt x="2334640" y="295221"/>
                  <a:pt x="2343350" y="296536"/>
                </a:cubicBezTo>
                <a:cubicBezTo>
                  <a:pt x="2347622" y="297193"/>
                  <a:pt x="2351238" y="299412"/>
                  <a:pt x="2354195" y="303191"/>
                </a:cubicBezTo>
                <a:cubicBezTo>
                  <a:pt x="2357153" y="306971"/>
                  <a:pt x="2358632" y="311326"/>
                  <a:pt x="2358632" y="316256"/>
                </a:cubicBezTo>
                <a:cubicBezTo>
                  <a:pt x="2358632" y="328909"/>
                  <a:pt x="2351238" y="337044"/>
                  <a:pt x="2336448" y="340659"/>
                </a:cubicBezTo>
                <a:cubicBezTo>
                  <a:pt x="2315084" y="345753"/>
                  <a:pt x="2285094" y="348300"/>
                  <a:pt x="2246476" y="348300"/>
                </a:cubicBezTo>
                <a:cubicBezTo>
                  <a:pt x="2212624" y="348300"/>
                  <a:pt x="2189289" y="346328"/>
                  <a:pt x="2176471" y="342384"/>
                </a:cubicBezTo>
                <a:cubicBezTo>
                  <a:pt x="2170719" y="340577"/>
                  <a:pt x="2166036" y="337290"/>
                  <a:pt x="2162421" y="332524"/>
                </a:cubicBezTo>
                <a:cubicBezTo>
                  <a:pt x="2158806" y="327759"/>
                  <a:pt x="2156998" y="322500"/>
                  <a:pt x="2156998" y="316749"/>
                </a:cubicBezTo>
                <a:cubicBezTo>
                  <a:pt x="2156998" y="309518"/>
                  <a:pt x="2159627" y="303684"/>
                  <a:pt x="2164886" y="299247"/>
                </a:cubicBezTo>
                <a:cubicBezTo>
                  <a:pt x="2166201" y="298261"/>
                  <a:pt x="2170719" y="296207"/>
                  <a:pt x="2178443" y="293085"/>
                </a:cubicBezTo>
                <a:cubicBezTo>
                  <a:pt x="2187646" y="289470"/>
                  <a:pt x="2193151" y="281089"/>
                  <a:pt x="2194959" y="267942"/>
                </a:cubicBezTo>
                <a:cubicBezTo>
                  <a:pt x="2197917" y="247730"/>
                  <a:pt x="2199396" y="201635"/>
                  <a:pt x="2199396" y="129658"/>
                </a:cubicBezTo>
                <a:cubicBezTo>
                  <a:pt x="2199396" y="98599"/>
                  <a:pt x="2198327" y="78468"/>
                  <a:pt x="2196191" y="69266"/>
                </a:cubicBezTo>
                <a:cubicBezTo>
                  <a:pt x="2194055" y="60063"/>
                  <a:pt x="2188878" y="53654"/>
                  <a:pt x="2180662" y="50039"/>
                </a:cubicBezTo>
                <a:cubicBezTo>
                  <a:pt x="2172445" y="46424"/>
                  <a:pt x="2167063" y="43261"/>
                  <a:pt x="2164516" y="40549"/>
                </a:cubicBezTo>
                <a:cubicBezTo>
                  <a:pt x="2161969" y="37838"/>
                  <a:pt x="2160696" y="33935"/>
                  <a:pt x="2160696" y="28840"/>
                </a:cubicBezTo>
                <a:cubicBezTo>
                  <a:pt x="2160696" y="21610"/>
                  <a:pt x="2164229" y="15571"/>
                  <a:pt x="2171295" y="10723"/>
                </a:cubicBezTo>
                <a:cubicBezTo>
                  <a:pt x="2178361" y="5875"/>
                  <a:pt x="2187071" y="3451"/>
                  <a:pt x="2197424" y="3451"/>
                </a:cubicBezTo>
                <a:cubicBezTo>
                  <a:pt x="2203997" y="3451"/>
                  <a:pt x="2213610" y="3944"/>
                  <a:pt x="2226264" y="4930"/>
                </a:cubicBezTo>
                <a:cubicBezTo>
                  <a:pt x="2253049" y="7067"/>
                  <a:pt x="2285094" y="8135"/>
                  <a:pt x="2322397" y="8135"/>
                </a:cubicBezTo>
                <a:cubicBezTo>
                  <a:pt x="2382050" y="8135"/>
                  <a:pt x="2422229" y="6491"/>
                  <a:pt x="2442934" y="3205"/>
                </a:cubicBezTo>
                <a:cubicBezTo>
                  <a:pt x="2445728" y="2876"/>
                  <a:pt x="2447864" y="2712"/>
                  <a:pt x="2449343" y="2712"/>
                </a:cubicBezTo>
                <a:close/>
                <a:moveTo>
                  <a:pt x="187337" y="0"/>
                </a:moveTo>
                <a:cubicBezTo>
                  <a:pt x="229570" y="0"/>
                  <a:pt x="266462" y="12079"/>
                  <a:pt x="298014" y="36235"/>
                </a:cubicBezTo>
                <a:cubicBezTo>
                  <a:pt x="319377" y="52833"/>
                  <a:pt x="336714" y="74360"/>
                  <a:pt x="350025" y="100817"/>
                </a:cubicBezTo>
                <a:cubicBezTo>
                  <a:pt x="363007" y="127111"/>
                  <a:pt x="369498" y="153404"/>
                  <a:pt x="369498" y="179696"/>
                </a:cubicBezTo>
                <a:cubicBezTo>
                  <a:pt x="369498" y="218479"/>
                  <a:pt x="356680" y="253152"/>
                  <a:pt x="331045" y="283718"/>
                </a:cubicBezTo>
                <a:cubicBezTo>
                  <a:pt x="309353" y="309682"/>
                  <a:pt x="281006" y="328334"/>
                  <a:pt x="246003" y="339673"/>
                </a:cubicBezTo>
                <a:cubicBezTo>
                  <a:pt x="224476" y="346575"/>
                  <a:pt x="202866" y="350026"/>
                  <a:pt x="181175" y="350026"/>
                </a:cubicBezTo>
                <a:cubicBezTo>
                  <a:pt x="152745" y="350026"/>
                  <a:pt x="125549" y="344110"/>
                  <a:pt x="99584" y="332278"/>
                </a:cubicBezTo>
                <a:cubicBezTo>
                  <a:pt x="68197" y="317981"/>
                  <a:pt x="43630" y="296372"/>
                  <a:pt x="25882" y="267449"/>
                </a:cubicBezTo>
                <a:cubicBezTo>
                  <a:pt x="8627" y="239513"/>
                  <a:pt x="0" y="208701"/>
                  <a:pt x="0" y="175013"/>
                </a:cubicBezTo>
                <a:cubicBezTo>
                  <a:pt x="0" y="135902"/>
                  <a:pt x="11092" y="101393"/>
                  <a:pt x="33277" y="71484"/>
                </a:cubicBezTo>
                <a:cubicBezTo>
                  <a:pt x="52996" y="44863"/>
                  <a:pt x="79536" y="25307"/>
                  <a:pt x="112895" y="12818"/>
                </a:cubicBezTo>
                <a:cubicBezTo>
                  <a:pt x="135244" y="4273"/>
                  <a:pt x="160058" y="0"/>
                  <a:pt x="18733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18906" r="16417"/>
          <a:stretch/>
        </p:blipFill>
        <p:spPr>
          <a:xfrm>
            <a:off x="10569955" y="5204231"/>
            <a:ext cx="1473959" cy="1519311"/>
          </a:xfrm>
          <a:prstGeom prst="rect">
            <a:avLst/>
          </a:prstGeom>
        </p:spPr>
      </p:pic>
      <p:pic>
        <p:nvPicPr>
          <p:cNvPr id="9" name="Picture Placeholder 8"/>
          <p:cNvPicPr>
            <a:picLocks noGrp="1" noChangeAspect="1"/>
          </p:cNvPicPr>
          <p:nvPr>
            <p:ph type="pic" idx="13"/>
          </p:nvPr>
        </p:nvPicPr>
        <p:blipFill>
          <a:blip r:embed="rId3">
            <a:extLst>
              <a:ext uri="{28A0092B-C50C-407E-A947-70E740481C1C}">
                <a14:useLocalDpi xmlns:a14="http://schemas.microsoft.com/office/drawing/2010/main" val="0"/>
              </a:ext>
            </a:extLst>
          </a:blip>
          <a:srcRect t="7433" b="7433"/>
          <a:stretch>
            <a:fillRect/>
          </a:stretch>
        </p:blipFill>
        <p:spPr/>
      </p:pic>
      <p:sp>
        <p:nvSpPr>
          <p:cNvPr id="12" name="TextBox 11">
            <a:extLst>
              <a:ext uri="{FF2B5EF4-FFF2-40B4-BE49-F238E27FC236}">
                <a16:creationId xmlns:a16="http://schemas.microsoft.com/office/drawing/2014/main" id="{CB9B4E61-F2D1-4E1B-9166-FE8D410D1598}"/>
              </a:ext>
            </a:extLst>
          </p:cNvPr>
          <p:cNvSpPr txBox="1"/>
          <p:nvPr/>
        </p:nvSpPr>
        <p:spPr>
          <a:xfrm>
            <a:off x="6343650" y="240744"/>
            <a:ext cx="5700264" cy="1384995"/>
          </a:xfrm>
          <a:prstGeom prst="rect">
            <a:avLst/>
          </a:prstGeom>
          <a:noFill/>
        </p:spPr>
        <p:txBody>
          <a:bodyPr wrap="square" rtlCol="0">
            <a:spAutoFit/>
          </a:bodyPr>
          <a:lstStyle/>
          <a:p>
            <a:pPr algn="r"/>
            <a:r>
              <a:rPr lang="en-US" altLang="ko-KR" sz="2800" b="1">
                <a:latin typeface="+mj-lt"/>
                <a:cs typeface="Arial" pitchFamily="34" charset="0"/>
              </a:rPr>
              <a:t>Permasalahan Pemasukan dan Pengeluaran Benih dari Aspek Karantina Tumbuhan</a:t>
            </a:r>
            <a:endParaRPr lang="en-US" altLang="ko-KR" sz="2800" b="1" dirty="0">
              <a:latin typeface="+mj-lt"/>
              <a:cs typeface="Arial" pitchFamily="34" charset="0"/>
            </a:endParaRPr>
          </a:p>
        </p:txBody>
      </p:sp>
      <p:sp>
        <p:nvSpPr>
          <p:cNvPr id="2" name="Rectangle 1">
            <a:extLst>
              <a:ext uri="{FF2B5EF4-FFF2-40B4-BE49-F238E27FC236}">
                <a16:creationId xmlns:a16="http://schemas.microsoft.com/office/drawing/2014/main" id="{F8005A19-0E1A-4584-951F-B4C269EB4999}"/>
              </a:ext>
            </a:extLst>
          </p:cNvPr>
          <p:cNvSpPr/>
          <p:nvPr/>
        </p:nvSpPr>
        <p:spPr>
          <a:xfrm>
            <a:off x="47298" y="6459166"/>
            <a:ext cx="7898523" cy="361664"/>
          </a:xfrm>
          <a:prstGeom prst="rect">
            <a:avLst/>
          </a:prstGeom>
          <a:solidFill>
            <a:srgbClr val="0070C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Disampaikan pada bimbingan teknis secara virtual perbenihan hortikultura, 14 September 2021</a:t>
            </a:r>
            <a:endParaRPr lang="en-ID" sz="1400"/>
          </a:p>
        </p:txBody>
      </p:sp>
    </p:spTree>
    <p:extLst>
      <p:ext uri="{BB962C8B-B14F-4D97-AF65-F5344CB8AC3E}">
        <p14:creationId xmlns:p14="http://schemas.microsoft.com/office/powerpoint/2010/main" val="81021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91EC10-460E-48C9-BA9A-0261C3C8887F}"/>
              </a:ext>
            </a:extLst>
          </p:cNvPr>
          <p:cNvSpPr/>
          <p:nvPr/>
        </p:nvSpPr>
        <p:spPr>
          <a:xfrm>
            <a:off x="3462338" y="466363"/>
            <a:ext cx="2709862" cy="1200329"/>
          </a:xfrm>
          <a:prstGeom prst="rect">
            <a:avLst/>
          </a:prstGeom>
        </p:spPr>
        <p:txBody>
          <a:bodyPr wrap="square">
            <a:spAutoFit/>
          </a:bodyPr>
          <a:lstStyle/>
          <a:p>
            <a:r>
              <a:rPr lang="en-US" sz="3600" b="1">
                <a:solidFill>
                  <a:schemeClr val="accent2"/>
                </a:solidFill>
                <a:latin typeface="+mj-lt"/>
              </a:rPr>
              <a:t>Ancaman OPTK </a:t>
            </a:r>
            <a:endParaRPr lang="en-US" sz="3600" b="1" dirty="0">
              <a:solidFill>
                <a:schemeClr val="accent2"/>
              </a:solidFill>
              <a:latin typeface="+mj-lt"/>
            </a:endParaRPr>
          </a:p>
        </p:txBody>
      </p:sp>
      <p:sp>
        <p:nvSpPr>
          <p:cNvPr id="8" name="Rectangle 7">
            <a:extLst>
              <a:ext uri="{FF2B5EF4-FFF2-40B4-BE49-F238E27FC236}">
                <a16:creationId xmlns:a16="http://schemas.microsoft.com/office/drawing/2014/main" id="{5EC8C2CE-2C4D-4524-BE2A-95AD9B0EAB20}"/>
              </a:ext>
            </a:extLst>
          </p:cNvPr>
          <p:cNvSpPr/>
          <p:nvPr/>
        </p:nvSpPr>
        <p:spPr>
          <a:xfrm>
            <a:off x="7245508" y="4875266"/>
            <a:ext cx="2975495" cy="461665"/>
          </a:xfrm>
          <a:prstGeom prst="rect">
            <a:avLst/>
          </a:prstGeom>
        </p:spPr>
        <p:txBody>
          <a:bodyPr wrap="none">
            <a:spAutoFit/>
          </a:bodyPr>
          <a:lstStyle/>
          <a:p>
            <a:r>
              <a:rPr lang="en-US" sz="2400" b="1">
                <a:solidFill>
                  <a:schemeClr val="accent2"/>
                </a:solidFill>
              </a:rPr>
              <a:t>Permentan 25/2020</a:t>
            </a:r>
            <a:endParaRPr lang="en-US" sz="2400" b="1" dirty="0">
              <a:solidFill>
                <a:schemeClr val="accent2"/>
              </a:solidFill>
            </a:endParaRPr>
          </a:p>
        </p:txBody>
      </p:sp>
      <p:sp>
        <p:nvSpPr>
          <p:cNvPr id="11" name="TextBox 10">
            <a:extLst>
              <a:ext uri="{FF2B5EF4-FFF2-40B4-BE49-F238E27FC236}">
                <a16:creationId xmlns:a16="http://schemas.microsoft.com/office/drawing/2014/main" id="{CD2B8D70-F9E4-4B8B-BA58-27684BDB85DD}"/>
              </a:ext>
            </a:extLst>
          </p:cNvPr>
          <p:cNvSpPr txBox="1"/>
          <p:nvPr/>
        </p:nvSpPr>
        <p:spPr>
          <a:xfrm>
            <a:off x="500061" y="3727225"/>
            <a:ext cx="2402024" cy="369332"/>
          </a:xfrm>
          <a:prstGeom prst="rect">
            <a:avLst/>
          </a:prstGeom>
          <a:noFill/>
        </p:spPr>
        <p:txBody>
          <a:bodyPr wrap="square" rtlCol="0">
            <a:spAutoFit/>
          </a:bodyPr>
          <a:lstStyle/>
          <a:p>
            <a:r>
              <a:rPr lang="en-US" altLang="ko-KR" b="1">
                <a:solidFill>
                  <a:schemeClr val="accent2">
                    <a:lumMod val="60000"/>
                    <a:lumOff val="40000"/>
                  </a:schemeClr>
                </a:solidFill>
                <a:cs typeface="Arial" pitchFamily="34" charset="0"/>
              </a:rPr>
              <a:t>Emerald Ash Borer</a:t>
            </a:r>
            <a:endParaRPr lang="ko-KR" altLang="en-US" b="1" dirty="0">
              <a:solidFill>
                <a:schemeClr val="accent2">
                  <a:lumMod val="60000"/>
                  <a:lumOff val="40000"/>
                </a:schemeClr>
              </a:solidFill>
              <a:cs typeface="Arial" pitchFamily="34" charset="0"/>
            </a:endParaRPr>
          </a:p>
        </p:txBody>
      </p:sp>
      <p:sp>
        <p:nvSpPr>
          <p:cNvPr id="12" name="TextBox 11">
            <a:extLst>
              <a:ext uri="{FF2B5EF4-FFF2-40B4-BE49-F238E27FC236}">
                <a16:creationId xmlns:a16="http://schemas.microsoft.com/office/drawing/2014/main" id="{B61008E5-BBB3-4780-A197-65661A523715}"/>
              </a:ext>
            </a:extLst>
          </p:cNvPr>
          <p:cNvSpPr txBox="1"/>
          <p:nvPr/>
        </p:nvSpPr>
        <p:spPr>
          <a:xfrm>
            <a:off x="354842" y="4193267"/>
            <a:ext cx="2865469" cy="338554"/>
          </a:xfrm>
          <a:prstGeom prst="rect">
            <a:avLst/>
          </a:prstGeom>
          <a:noFill/>
        </p:spPr>
        <p:txBody>
          <a:bodyPr wrap="square" rtlCol="0">
            <a:spAutoFit/>
          </a:bodyPr>
          <a:lstStyle/>
          <a:p>
            <a:pPr algn="r"/>
            <a:r>
              <a:rPr lang="en-US" altLang="ko-KR" sz="1600" b="1">
                <a:solidFill>
                  <a:schemeClr val="accent1">
                    <a:lumMod val="50000"/>
                  </a:schemeClr>
                </a:solidFill>
                <a:cs typeface="Arial" pitchFamily="34" charset="0"/>
              </a:rPr>
              <a:t>South American Leaf Blight</a:t>
            </a:r>
            <a:endParaRPr lang="ko-KR" altLang="en-US" sz="1600" b="1" dirty="0">
              <a:solidFill>
                <a:schemeClr val="accent1">
                  <a:lumMod val="50000"/>
                </a:schemeClr>
              </a:solidFill>
              <a:cs typeface="Arial" pitchFamily="34" charset="0"/>
            </a:endParaRPr>
          </a:p>
        </p:txBody>
      </p:sp>
      <p:sp>
        <p:nvSpPr>
          <p:cNvPr id="13" name="TextBox 12">
            <a:extLst>
              <a:ext uri="{FF2B5EF4-FFF2-40B4-BE49-F238E27FC236}">
                <a16:creationId xmlns:a16="http://schemas.microsoft.com/office/drawing/2014/main" id="{0B9A5DA6-EB5A-490B-ABDB-F2B5407C7F5B}"/>
              </a:ext>
            </a:extLst>
          </p:cNvPr>
          <p:cNvSpPr txBox="1"/>
          <p:nvPr/>
        </p:nvSpPr>
        <p:spPr>
          <a:xfrm>
            <a:off x="3717724" y="2739017"/>
            <a:ext cx="2402024" cy="369332"/>
          </a:xfrm>
          <a:prstGeom prst="rect">
            <a:avLst/>
          </a:prstGeom>
          <a:noFill/>
        </p:spPr>
        <p:txBody>
          <a:bodyPr wrap="square" rtlCol="0">
            <a:spAutoFit/>
          </a:bodyPr>
          <a:lstStyle/>
          <a:p>
            <a:pPr algn="r"/>
            <a:r>
              <a:rPr lang="en-US" altLang="ko-KR" b="1">
                <a:solidFill>
                  <a:schemeClr val="accent1">
                    <a:lumMod val="50000"/>
                  </a:schemeClr>
                </a:solidFill>
                <a:cs typeface="Arial" pitchFamily="34" charset="0"/>
              </a:rPr>
              <a:t>Khapra beetle</a:t>
            </a:r>
            <a:endParaRPr lang="ko-KR" altLang="en-US" b="1" dirty="0">
              <a:solidFill>
                <a:schemeClr val="accent1">
                  <a:lumMod val="50000"/>
                </a:schemeClr>
              </a:solidFill>
              <a:cs typeface="Arial" pitchFamily="34" charset="0"/>
            </a:endParaRPr>
          </a:p>
        </p:txBody>
      </p:sp>
      <p:sp>
        <p:nvSpPr>
          <p:cNvPr id="14" name="TextBox 13">
            <a:extLst>
              <a:ext uri="{FF2B5EF4-FFF2-40B4-BE49-F238E27FC236}">
                <a16:creationId xmlns:a16="http://schemas.microsoft.com/office/drawing/2014/main" id="{A5DAC545-337F-4DD4-9209-7075F0B772A5}"/>
              </a:ext>
            </a:extLst>
          </p:cNvPr>
          <p:cNvSpPr txBox="1"/>
          <p:nvPr/>
        </p:nvSpPr>
        <p:spPr>
          <a:xfrm>
            <a:off x="6390412" y="4289230"/>
            <a:ext cx="3190316" cy="400110"/>
          </a:xfrm>
          <a:prstGeom prst="rect">
            <a:avLst/>
          </a:prstGeom>
          <a:noFill/>
        </p:spPr>
        <p:txBody>
          <a:bodyPr wrap="square" rtlCol="0">
            <a:spAutoFit/>
          </a:bodyPr>
          <a:lstStyle/>
          <a:p>
            <a:r>
              <a:rPr lang="en-US" altLang="ko-KR" sz="2000" b="1">
                <a:solidFill>
                  <a:schemeClr val="accent2">
                    <a:lumMod val="60000"/>
                    <a:lumOff val="40000"/>
                  </a:schemeClr>
                </a:solidFill>
                <a:cs typeface="Arial" pitchFamily="34" charset="0"/>
              </a:rPr>
              <a:t>Mediterranean Fruitfly</a:t>
            </a:r>
            <a:endParaRPr lang="ko-KR" altLang="en-US" sz="2000" b="1" dirty="0">
              <a:solidFill>
                <a:schemeClr val="accent2">
                  <a:lumMod val="60000"/>
                  <a:lumOff val="40000"/>
                </a:schemeClr>
              </a:solidFill>
              <a:cs typeface="Arial" pitchFamily="34" charset="0"/>
            </a:endParaRPr>
          </a:p>
        </p:txBody>
      </p:sp>
      <p:sp>
        <p:nvSpPr>
          <p:cNvPr id="15" name="TextBox 14">
            <a:extLst>
              <a:ext uri="{FF2B5EF4-FFF2-40B4-BE49-F238E27FC236}">
                <a16:creationId xmlns:a16="http://schemas.microsoft.com/office/drawing/2014/main" id="{8C347F41-8074-48B5-9F04-F45789150425}"/>
              </a:ext>
            </a:extLst>
          </p:cNvPr>
          <p:cNvSpPr txBox="1"/>
          <p:nvPr/>
        </p:nvSpPr>
        <p:spPr>
          <a:xfrm>
            <a:off x="7245508" y="5358181"/>
            <a:ext cx="4670440" cy="646331"/>
          </a:xfrm>
          <a:prstGeom prst="rect">
            <a:avLst/>
          </a:prstGeom>
          <a:noFill/>
        </p:spPr>
        <p:txBody>
          <a:bodyPr wrap="square" rtlCol="0">
            <a:spAutoFit/>
          </a:bodyPr>
          <a:lstStyle/>
          <a:p>
            <a:r>
              <a:rPr lang="en-US" altLang="ko-KR" sz="1200">
                <a:cs typeface="Arial" pitchFamily="34" charset="0"/>
              </a:rPr>
              <a:t>Kategori A1 : 711 species</a:t>
            </a:r>
          </a:p>
          <a:p>
            <a:r>
              <a:rPr lang="en-US" altLang="ko-KR" sz="1200" i="1">
                <a:cs typeface="Arial" pitchFamily="34" charset="0"/>
              </a:rPr>
              <a:t>(229 insects, 23 mites, 29 mollusca, 66 nematodes</a:t>
            </a:r>
          </a:p>
          <a:p>
            <a:r>
              <a:rPr lang="en-US" altLang="ko-KR" sz="1200" i="1">
                <a:cs typeface="Arial" pitchFamily="34" charset="0"/>
              </a:rPr>
              <a:t>38 weeds, 127 fungi, 56 bacteria, 12 mollicutes, 131 viruses)</a:t>
            </a:r>
            <a:endParaRPr lang="en-US" altLang="ko-KR" sz="1200" i="1" dirty="0">
              <a:cs typeface="Arial" pitchFamily="34" charset="0"/>
            </a:endParaRPr>
          </a:p>
        </p:txBody>
      </p:sp>
      <p:pic>
        <p:nvPicPr>
          <p:cNvPr id="4" name="Picture Placeholder 3"/>
          <p:cNvPicPr>
            <a:picLocks noGrp="1" noChangeAspect="1"/>
          </p:cNvPicPr>
          <p:nvPr>
            <p:ph type="pic" idx="16"/>
          </p:nvPr>
        </p:nvPicPr>
        <p:blipFill>
          <a:blip r:embed="rId2">
            <a:extLst>
              <a:ext uri="{28A0092B-C50C-407E-A947-70E740481C1C}">
                <a14:useLocalDpi xmlns:a14="http://schemas.microsoft.com/office/drawing/2010/main" val="0"/>
              </a:ext>
            </a:extLst>
          </a:blip>
          <a:srcRect t="7547" b="7547"/>
          <a:stretch>
            <a:fillRect/>
          </a:stretch>
        </p:blipFill>
        <p:spPr/>
      </p:pic>
      <p:pic>
        <p:nvPicPr>
          <p:cNvPr id="6" name="Picture Placeholder 5"/>
          <p:cNvPicPr>
            <a:picLocks noGrp="1" noChangeAspect="1"/>
          </p:cNvPicPr>
          <p:nvPr>
            <p:ph type="pic" idx="15"/>
          </p:nvPr>
        </p:nvPicPr>
        <p:blipFill>
          <a:blip r:embed="rId3">
            <a:extLst>
              <a:ext uri="{28A0092B-C50C-407E-A947-70E740481C1C}">
                <a14:useLocalDpi xmlns:a14="http://schemas.microsoft.com/office/drawing/2010/main" val="0"/>
              </a:ext>
            </a:extLst>
          </a:blip>
          <a:srcRect l="27035" r="27035"/>
          <a:stretch>
            <a:fillRect/>
          </a:stretch>
        </p:blipFill>
        <p:spPr/>
      </p:pic>
      <p:pic>
        <p:nvPicPr>
          <p:cNvPr id="18" name="Picture Placeholder 17"/>
          <p:cNvPicPr>
            <a:picLocks noGrp="1" noChangeAspect="1"/>
          </p:cNvPicPr>
          <p:nvPr>
            <p:ph type="pic" idx="14"/>
          </p:nvPr>
        </p:nvPicPr>
        <p:blipFill>
          <a:blip r:embed="rId4">
            <a:extLst>
              <a:ext uri="{28A0092B-C50C-407E-A947-70E740481C1C}">
                <a14:useLocalDpi xmlns:a14="http://schemas.microsoft.com/office/drawing/2010/main" val="0"/>
              </a:ext>
            </a:extLst>
          </a:blip>
          <a:srcRect l="5955" r="5955"/>
          <a:stretch>
            <a:fillRect/>
          </a:stretch>
        </p:blipFill>
        <p:spPr/>
      </p:pic>
      <p:pic>
        <p:nvPicPr>
          <p:cNvPr id="20" name="Picture Placeholder 19"/>
          <p:cNvPicPr>
            <a:picLocks noGrp="1" noChangeAspect="1"/>
          </p:cNvPicPr>
          <p:nvPr>
            <p:ph type="pic" idx="13"/>
          </p:nvPr>
        </p:nvPicPr>
        <p:blipFill>
          <a:blip r:embed="rId5">
            <a:extLst>
              <a:ext uri="{28A0092B-C50C-407E-A947-70E740481C1C}">
                <a14:useLocalDpi xmlns:a14="http://schemas.microsoft.com/office/drawing/2010/main" val="0"/>
              </a:ext>
            </a:extLst>
          </a:blip>
          <a:srcRect l="28807" r="28807"/>
          <a:stretch>
            <a:fillRect/>
          </a:stretch>
        </p:blipFill>
        <p:spPr/>
      </p:pic>
      <p:sp>
        <p:nvSpPr>
          <p:cNvPr id="22" name="TextBox 21">
            <a:extLst>
              <a:ext uri="{FF2B5EF4-FFF2-40B4-BE49-F238E27FC236}">
                <a16:creationId xmlns:a16="http://schemas.microsoft.com/office/drawing/2014/main" id="{8C347F41-8074-48B5-9F04-F45789150425}"/>
              </a:ext>
            </a:extLst>
          </p:cNvPr>
          <p:cNvSpPr txBox="1"/>
          <p:nvPr/>
        </p:nvSpPr>
        <p:spPr>
          <a:xfrm>
            <a:off x="7245508" y="6115417"/>
            <a:ext cx="4670440" cy="646331"/>
          </a:xfrm>
          <a:prstGeom prst="rect">
            <a:avLst/>
          </a:prstGeom>
          <a:noFill/>
        </p:spPr>
        <p:txBody>
          <a:bodyPr wrap="square" rtlCol="0">
            <a:spAutoFit/>
          </a:bodyPr>
          <a:lstStyle/>
          <a:p>
            <a:r>
              <a:rPr lang="en-US" altLang="ko-KR" sz="1200">
                <a:cs typeface="Arial" pitchFamily="34" charset="0"/>
              </a:rPr>
              <a:t>Kategori A2 : 120 species</a:t>
            </a:r>
          </a:p>
          <a:p>
            <a:r>
              <a:rPr lang="en-US" altLang="ko-KR" sz="1200" i="1">
                <a:cs typeface="Arial" pitchFamily="34" charset="0"/>
              </a:rPr>
              <a:t>(45 insects, 7 mites, 2 mollusca, 10 nematodes. 4 weeds,</a:t>
            </a:r>
          </a:p>
          <a:p>
            <a:r>
              <a:rPr lang="en-US" altLang="ko-KR" sz="1200" i="1">
                <a:cs typeface="Arial" pitchFamily="34" charset="0"/>
              </a:rPr>
              <a:t>28 fungi, 12 bacteria, 12 viruses)</a:t>
            </a:r>
            <a:endParaRPr lang="en-US" altLang="ko-KR" sz="1200" i="1" dirty="0">
              <a:cs typeface="Arial" pitchFamily="34" charset="0"/>
            </a:endParaRPr>
          </a:p>
        </p:txBody>
      </p:sp>
    </p:spTree>
    <p:extLst>
      <p:ext uri="{BB962C8B-B14F-4D97-AF65-F5344CB8AC3E}">
        <p14:creationId xmlns:p14="http://schemas.microsoft.com/office/powerpoint/2010/main" val="358631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529" y="263309"/>
            <a:ext cx="11573197" cy="724247"/>
          </a:xfrm>
          <a:prstGeom prst="rect">
            <a:avLst/>
          </a:prstGeom>
        </p:spPr>
        <p:txBody>
          <a:bodyPr/>
          <a:lstStyle/>
          <a:p>
            <a:r>
              <a:rPr lang="en-US" sz="3200" b="1"/>
              <a:t>Teknik diagnosis OPTK</a:t>
            </a:r>
            <a:endParaRPr lang="en-US" sz="3200" b="1" dirty="0"/>
          </a:p>
        </p:txBody>
      </p:sp>
      <p:cxnSp>
        <p:nvCxnSpPr>
          <p:cNvPr id="3" name="Elbow Connector 3">
            <a:extLst>
              <a:ext uri="{FF2B5EF4-FFF2-40B4-BE49-F238E27FC236}">
                <a16:creationId xmlns:a16="http://schemas.microsoft.com/office/drawing/2014/main" id="{C1732C0D-E41D-4955-B395-30764DAE6D96}"/>
              </a:ext>
            </a:extLst>
          </p:cNvPr>
          <p:cNvCxnSpPr/>
          <p:nvPr/>
        </p:nvCxnSpPr>
        <p:spPr>
          <a:xfrm rot="5400000" flipH="1" flipV="1">
            <a:off x="6214928" y="3946434"/>
            <a:ext cx="888123" cy="1080000"/>
          </a:xfrm>
          <a:prstGeom prst="bentConnector3">
            <a:avLst>
              <a:gd name="adj1" fmla="val 50000"/>
            </a:avLst>
          </a:prstGeom>
          <a:ln w="508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Elbow Connector 4">
            <a:extLst>
              <a:ext uri="{FF2B5EF4-FFF2-40B4-BE49-F238E27FC236}">
                <a16:creationId xmlns:a16="http://schemas.microsoft.com/office/drawing/2014/main" id="{CD9E75B5-E3AF-4E8C-8FC3-1F213D3B55B0}"/>
              </a:ext>
            </a:extLst>
          </p:cNvPr>
          <p:cNvCxnSpPr>
            <a:cxnSpLocks/>
          </p:cNvCxnSpPr>
          <p:nvPr/>
        </p:nvCxnSpPr>
        <p:spPr>
          <a:xfrm rot="16200000" flipV="1">
            <a:off x="4696912" y="4831651"/>
            <a:ext cx="1767294" cy="1076861"/>
          </a:xfrm>
          <a:prstGeom prst="bentConnector3">
            <a:avLst>
              <a:gd name="adj1" fmla="val 66513"/>
            </a:avLst>
          </a:prstGeom>
          <a:ln w="50800">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78E74AE-5726-46D4-88E3-82DA2E8919AC}"/>
              </a:ext>
            </a:extLst>
          </p:cNvPr>
          <p:cNvGrpSpPr/>
          <p:nvPr/>
        </p:nvGrpSpPr>
        <p:grpSpPr>
          <a:xfrm>
            <a:off x="930851" y="1939023"/>
            <a:ext cx="3175671" cy="861774"/>
            <a:chOff x="5889060" y="3872747"/>
            <a:chExt cx="2527679" cy="861774"/>
          </a:xfrm>
        </p:grpSpPr>
        <p:sp>
          <p:nvSpPr>
            <p:cNvPr id="6" name="TextBox 5">
              <a:extLst>
                <a:ext uri="{FF2B5EF4-FFF2-40B4-BE49-F238E27FC236}">
                  <a16:creationId xmlns:a16="http://schemas.microsoft.com/office/drawing/2014/main" id="{59A7EF4E-21CD-42EC-98CA-E82B9BC087F4}"/>
                </a:ext>
              </a:extLst>
            </p:cNvPr>
            <p:cNvSpPr txBox="1"/>
            <p:nvPr/>
          </p:nvSpPr>
          <p:spPr>
            <a:xfrm>
              <a:off x="5889060" y="4149746"/>
              <a:ext cx="2527679" cy="584775"/>
            </a:xfrm>
            <a:prstGeom prst="rect">
              <a:avLst/>
            </a:prstGeom>
            <a:noFill/>
          </p:spPr>
          <p:txBody>
            <a:bodyPr wrap="square" rtlCol="0">
              <a:spAutoFit/>
            </a:bodyPr>
            <a:lstStyle/>
            <a:p>
              <a:pPr algn="r"/>
              <a:r>
                <a:rPr lang="en-US" altLang="ko-KR" sz="1600">
                  <a:solidFill>
                    <a:schemeClr val="tx1">
                      <a:lumMod val="75000"/>
                      <a:lumOff val="25000"/>
                    </a:schemeClr>
                  </a:solidFill>
                  <a:cs typeface="Arial" pitchFamily="34" charset="0"/>
                </a:rPr>
                <a:t>Fungi, insect, mite, nematode, weed</a:t>
              </a:r>
              <a:endParaRPr lang="ko-KR" altLang="en-US" sz="1600" dirty="0">
                <a:solidFill>
                  <a:schemeClr val="tx1">
                    <a:lumMod val="75000"/>
                    <a:lumOff val="25000"/>
                  </a:schemeClr>
                </a:solidFill>
                <a:cs typeface="Arial" pitchFamily="34" charset="0"/>
              </a:endParaRPr>
            </a:p>
          </p:txBody>
        </p:sp>
        <p:sp>
          <p:nvSpPr>
            <p:cNvPr id="7" name="TextBox 6">
              <a:extLst>
                <a:ext uri="{FF2B5EF4-FFF2-40B4-BE49-F238E27FC236}">
                  <a16:creationId xmlns:a16="http://schemas.microsoft.com/office/drawing/2014/main" id="{B5CD6B2A-4D59-4948-B8C8-25B27AD5507C}"/>
                </a:ext>
              </a:extLst>
            </p:cNvPr>
            <p:cNvSpPr txBox="1"/>
            <p:nvPr/>
          </p:nvSpPr>
          <p:spPr>
            <a:xfrm>
              <a:off x="5889060" y="3872747"/>
              <a:ext cx="2527679" cy="338554"/>
            </a:xfrm>
            <a:prstGeom prst="rect">
              <a:avLst/>
            </a:prstGeom>
            <a:noFill/>
          </p:spPr>
          <p:txBody>
            <a:bodyPr wrap="square" rtlCol="0">
              <a:spAutoFit/>
            </a:bodyPr>
            <a:lstStyle/>
            <a:p>
              <a:pPr algn="r"/>
              <a:r>
                <a:rPr lang="en-US" altLang="ko-KR" sz="1600" b="1">
                  <a:solidFill>
                    <a:schemeClr val="tx1">
                      <a:lumMod val="75000"/>
                      <a:lumOff val="25000"/>
                    </a:schemeClr>
                  </a:solidFill>
                  <a:cs typeface="Arial" pitchFamily="34" charset="0"/>
                </a:rPr>
                <a:t>Identifikasi berbasis morfologi</a:t>
              </a:r>
              <a:endParaRPr lang="ko-KR" altLang="en-US" sz="1600" b="1" dirty="0">
                <a:solidFill>
                  <a:schemeClr val="tx1">
                    <a:lumMod val="75000"/>
                    <a:lumOff val="25000"/>
                  </a:schemeClr>
                </a:solidFill>
                <a:cs typeface="Arial" pitchFamily="34" charset="0"/>
              </a:endParaRPr>
            </a:p>
          </p:txBody>
        </p:sp>
      </p:grpSp>
      <p:grpSp>
        <p:nvGrpSpPr>
          <p:cNvPr id="8" name="Group 7">
            <a:extLst>
              <a:ext uri="{FF2B5EF4-FFF2-40B4-BE49-F238E27FC236}">
                <a16:creationId xmlns:a16="http://schemas.microsoft.com/office/drawing/2014/main" id="{655ACF66-DA34-4E67-BF8A-EB9FF7F83494}"/>
              </a:ext>
            </a:extLst>
          </p:cNvPr>
          <p:cNvGrpSpPr/>
          <p:nvPr/>
        </p:nvGrpSpPr>
        <p:grpSpPr>
          <a:xfrm>
            <a:off x="303500" y="3671934"/>
            <a:ext cx="4089345" cy="921616"/>
            <a:chOff x="5876620" y="3872748"/>
            <a:chExt cx="2540120" cy="584775"/>
          </a:xfrm>
        </p:grpSpPr>
        <p:sp>
          <p:nvSpPr>
            <p:cNvPr id="9" name="TextBox 8">
              <a:extLst>
                <a:ext uri="{FF2B5EF4-FFF2-40B4-BE49-F238E27FC236}">
                  <a16:creationId xmlns:a16="http://schemas.microsoft.com/office/drawing/2014/main" id="{B23B1654-4CEA-4198-8A54-62C136362C31}"/>
                </a:ext>
              </a:extLst>
            </p:cNvPr>
            <p:cNvSpPr txBox="1"/>
            <p:nvPr/>
          </p:nvSpPr>
          <p:spPr>
            <a:xfrm>
              <a:off x="5876620" y="4238062"/>
              <a:ext cx="2527679" cy="214816"/>
            </a:xfrm>
            <a:prstGeom prst="rect">
              <a:avLst/>
            </a:prstGeom>
            <a:noFill/>
          </p:spPr>
          <p:txBody>
            <a:bodyPr wrap="square" rtlCol="0">
              <a:spAutoFit/>
            </a:bodyPr>
            <a:lstStyle/>
            <a:p>
              <a:pPr algn="r"/>
              <a:r>
                <a:rPr lang="en-US" altLang="ko-KR" sz="1600">
                  <a:solidFill>
                    <a:schemeClr val="tx1">
                      <a:lumMod val="75000"/>
                      <a:lumOff val="25000"/>
                    </a:schemeClr>
                  </a:solidFill>
                  <a:cs typeface="Arial" pitchFamily="34" charset="0"/>
                </a:rPr>
                <a:t>Bacteria, Virus</a:t>
              </a:r>
              <a:endParaRPr lang="ko-KR" altLang="en-US" sz="1600" dirty="0">
                <a:solidFill>
                  <a:schemeClr val="tx1">
                    <a:lumMod val="75000"/>
                    <a:lumOff val="25000"/>
                  </a:schemeClr>
                </a:solidFill>
                <a:cs typeface="Arial" pitchFamily="34" charset="0"/>
              </a:endParaRPr>
            </a:p>
          </p:txBody>
        </p:sp>
        <p:sp>
          <p:nvSpPr>
            <p:cNvPr id="10" name="TextBox 9">
              <a:extLst>
                <a:ext uri="{FF2B5EF4-FFF2-40B4-BE49-F238E27FC236}">
                  <a16:creationId xmlns:a16="http://schemas.microsoft.com/office/drawing/2014/main" id="{3145A2D2-A432-4CB3-A997-CB18EC89F2D4}"/>
                </a:ext>
              </a:extLst>
            </p:cNvPr>
            <p:cNvSpPr txBox="1"/>
            <p:nvPr/>
          </p:nvSpPr>
          <p:spPr>
            <a:xfrm>
              <a:off x="5889061" y="3872748"/>
              <a:ext cx="2527679" cy="584775"/>
            </a:xfrm>
            <a:prstGeom prst="rect">
              <a:avLst/>
            </a:prstGeom>
            <a:noFill/>
          </p:spPr>
          <p:txBody>
            <a:bodyPr wrap="square" rtlCol="0">
              <a:spAutoFit/>
            </a:bodyPr>
            <a:lstStyle/>
            <a:p>
              <a:pPr algn="r"/>
              <a:r>
                <a:rPr lang="en-US" altLang="ko-KR" sz="1600" b="1">
                  <a:solidFill>
                    <a:schemeClr val="tx1">
                      <a:lumMod val="75000"/>
                      <a:lumOff val="25000"/>
                    </a:schemeClr>
                  </a:solidFill>
                  <a:cs typeface="Arial" pitchFamily="34" charset="0"/>
                </a:rPr>
                <a:t>ELISA (Enzym Linked Immunosorbent Assay</a:t>
              </a:r>
              <a:endParaRPr lang="ko-KR" altLang="en-US" sz="1600" b="1" dirty="0">
                <a:solidFill>
                  <a:schemeClr val="tx1">
                    <a:lumMod val="75000"/>
                    <a:lumOff val="25000"/>
                  </a:schemeClr>
                </a:solidFill>
                <a:cs typeface="Arial" pitchFamily="34" charset="0"/>
              </a:endParaRPr>
            </a:p>
          </p:txBody>
        </p:sp>
      </p:grpSp>
      <p:grpSp>
        <p:nvGrpSpPr>
          <p:cNvPr id="11" name="Group 10">
            <a:extLst>
              <a:ext uri="{FF2B5EF4-FFF2-40B4-BE49-F238E27FC236}">
                <a16:creationId xmlns:a16="http://schemas.microsoft.com/office/drawing/2014/main" id="{A685DBED-6664-4D2F-8A78-5F9060C1D0E5}"/>
              </a:ext>
            </a:extLst>
          </p:cNvPr>
          <p:cNvGrpSpPr/>
          <p:nvPr/>
        </p:nvGrpSpPr>
        <p:grpSpPr>
          <a:xfrm>
            <a:off x="8127697" y="1742732"/>
            <a:ext cx="3201586" cy="905168"/>
            <a:chOff x="5889060" y="3872747"/>
            <a:chExt cx="2543222" cy="905168"/>
          </a:xfrm>
        </p:grpSpPr>
        <p:sp>
          <p:nvSpPr>
            <p:cNvPr id="12" name="TextBox 11">
              <a:extLst>
                <a:ext uri="{FF2B5EF4-FFF2-40B4-BE49-F238E27FC236}">
                  <a16:creationId xmlns:a16="http://schemas.microsoft.com/office/drawing/2014/main" id="{49D77AB9-44B4-4B8F-BA48-1DED05D05E49}"/>
                </a:ext>
              </a:extLst>
            </p:cNvPr>
            <p:cNvSpPr txBox="1"/>
            <p:nvPr/>
          </p:nvSpPr>
          <p:spPr>
            <a:xfrm>
              <a:off x="5904603" y="4439361"/>
              <a:ext cx="2527679" cy="338554"/>
            </a:xfrm>
            <a:prstGeom prst="rect">
              <a:avLst/>
            </a:prstGeom>
            <a:noFill/>
          </p:spPr>
          <p:txBody>
            <a:bodyPr wrap="square" rtlCol="0">
              <a:spAutoFit/>
            </a:bodyPr>
            <a:lstStyle/>
            <a:p>
              <a:r>
                <a:rPr lang="en-US" altLang="ko-KR" sz="1600">
                  <a:solidFill>
                    <a:schemeClr val="tx1">
                      <a:lumMod val="75000"/>
                      <a:lumOff val="25000"/>
                    </a:schemeClr>
                  </a:solidFill>
                  <a:cs typeface="Arial" pitchFamily="34" charset="0"/>
                </a:rPr>
                <a:t>Fungi, bacteria</a:t>
              </a:r>
              <a:endParaRPr lang="ko-KR" altLang="en-US" sz="1600" dirty="0">
                <a:solidFill>
                  <a:schemeClr val="tx1">
                    <a:lumMod val="75000"/>
                    <a:lumOff val="25000"/>
                  </a:schemeClr>
                </a:solidFill>
                <a:cs typeface="Arial" pitchFamily="34" charset="0"/>
              </a:endParaRPr>
            </a:p>
          </p:txBody>
        </p:sp>
        <p:sp>
          <p:nvSpPr>
            <p:cNvPr id="13" name="TextBox 12">
              <a:extLst>
                <a:ext uri="{FF2B5EF4-FFF2-40B4-BE49-F238E27FC236}">
                  <a16:creationId xmlns:a16="http://schemas.microsoft.com/office/drawing/2014/main" id="{F9C4B776-AC8F-44BD-81CD-56A6BAE49788}"/>
                </a:ext>
              </a:extLst>
            </p:cNvPr>
            <p:cNvSpPr txBox="1"/>
            <p:nvPr/>
          </p:nvSpPr>
          <p:spPr>
            <a:xfrm>
              <a:off x="5889060" y="3872747"/>
              <a:ext cx="2527679" cy="584775"/>
            </a:xfrm>
            <a:prstGeom prst="rect">
              <a:avLst/>
            </a:prstGeom>
            <a:noFill/>
          </p:spPr>
          <p:txBody>
            <a:bodyPr wrap="square" rtlCol="0">
              <a:spAutoFit/>
            </a:bodyPr>
            <a:lstStyle/>
            <a:p>
              <a:r>
                <a:rPr lang="en-US" altLang="ko-KR" sz="1600" b="1">
                  <a:solidFill>
                    <a:schemeClr val="tx1">
                      <a:lumMod val="75000"/>
                      <a:lumOff val="25000"/>
                    </a:schemeClr>
                  </a:solidFill>
                  <a:cs typeface="Arial" pitchFamily="34" charset="0"/>
                </a:rPr>
                <a:t>Biology (Blotter test, Growing on test, Diagnostic Agar</a:t>
              </a:r>
              <a:endParaRPr lang="ko-KR" altLang="en-US" sz="1600" b="1" dirty="0">
                <a:solidFill>
                  <a:schemeClr val="tx1">
                    <a:lumMod val="75000"/>
                    <a:lumOff val="25000"/>
                  </a:schemeClr>
                </a:solidFill>
                <a:cs typeface="Arial" pitchFamily="34" charset="0"/>
              </a:endParaRPr>
            </a:p>
          </p:txBody>
        </p:sp>
      </p:grpSp>
      <p:grpSp>
        <p:nvGrpSpPr>
          <p:cNvPr id="14" name="Group 13">
            <a:extLst>
              <a:ext uri="{FF2B5EF4-FFF2-40B4-BE49-F238E27FC236}">
                <a16:creationId xmlns:a16="http://schemas.microsoft.com/office/drawing/2014/main" id="{2085324D-ECD8-46F1-8650-4A3F031EB5A7}"/>
              </a:ext>
            </a:extLst>
          </p:cNvPr>
          <p:cNvGrpSpPr/>
          <p:nvPr/>
        </p:nvGrpSpPr>
        <p:grpSpPr>
          <a:xfrm>
            <a:off x="7641821" y="3330811"/>
            <a:ext cx="3375479" cy="1683688"/>
            <a:chOff x="5799774" y="3784781"/>
            <a:chExt cx="2661133" cy="794957"/>
          </a:xfrm>
        </p:grpSpPr>
        <p:sp>
          <p:nvSpPr>
            <p:cNvPr id="15" name="TextBox 14">
              <a:extLst>
                <a:ext uri="{FF2B5EF4-FFF2-40B4-BE49-F238E27FC236}">
                  <a16:creationId xmlns:a16="http://schemas.microsoft.com/office/drawing/2014/main" id="{3A4CA92B-8206-4C1F-B98E-ACD7868E611B}"/>
                </a:ext>
              </a:extLst>
            </p:cNvPr>
            <p:cNvSpPr txBox="1"/>
            <p:nvPr/>
          </p:nvSpPr>
          <p:spPr>
            <a:xfrm>
              <a:off x="5799774" y="4303635"/>
              <a:ext cx="2527679" cy="276103"/>
            </a:xfrm>
            <a:prstGeom prst="rect">
              <a:avLst/>
            </a:prstGeom>
            <a:noFill/>
          </p:spPr>
          <p:txBody>
            <a:bodyPr wrap="square" rtlCol="0">
              <a:spAutoFit/>
            </a:bodyPr>
            <a:lstStyle/>
            <a:p>
              <a:r>
                <a:rPr lang="en-US" altLang="ko-KR" sz="1600">
                  <a:solidFill>
                    <a:schemeClr val="tx1">
                      <a:lumMod val="75000"/>
                      <a:lumOff val="25000"/>
                    </a:schemeClr>
                  </a:solidFill>
                  <a:cs typeface="Arial" pitchFamily="34" charset="0"/>
                </a:rPr>
                <a:t>Bacteria, virus, nematode, insect, fungi</a:t>
              </a:r>
              <a:endParaRPr lang="ko-KR" altLang="en-US" sz="1600" dirty="0">
                <a:solidFill>
                  <a:schemeClr val="tx1">
                    <a:lumMod val="75000"/>
                    <a:lumOff val="25000"/>
                  </a:schemeClr>
                </a:solidFill>
                <a:cs typeface="Arial" pitchFamily="34" charset="0"/>
              </a:endParaRPr>
            </a:p>
          </p:txBody>
        </p:sp>
        <p:sp>
          <p:nvSpPr>
            <p:cNvPr id="16" name="TextBox 15">
              <a:extLst>
                <a:ext uri="{FF2B5EF4-FFF2-40B4-BE49-F238E27FC236}">
                  <a16:creationId xmlns:a16="http://schemas.microsoft.com/office/drawing/2014/main" id="{80038DE9-3CDC-41F5-8DE3-DFB78AEF15EE}"/>
                </a:ext>
              </a:extLst>
            </p:cNvPr>
            <p:cNvSpPr txBox="1"/>
            <p:nvPr/>
          </p:nvSpPr>
          <p:spPr>
            <a:xfrm>
              <a:off x="5814156" y="3784781"/>
              <a:ext cx="2646751" cy="508611"/>
            </a:xfrm>
            <a:prstGeom prst="rect">
              <a:avLst/>
            </a:prstGeom>
            <a:noFill/>
          </p:spPr>
          <p:txBody>
            <a:bodyPr wrap="square" rtlCol="0">
              <a:spAutoFit/>
            </a:bodyPr>
            <a:lstStyle/>
            <a:p>
              <a:r>
                <a:rPr lang="en-US" altLang="ko-KR" sz="1600" b="1">
                  <a:solidFill>
                    <a:schemeClr val="tx1">
                      <a:lumMod val="75000"/>
                      <a:lumOff val="25000"/>
                    </a:schemeClr>
                  </a:solidFill>
                  <a:cs typeface="Arial" pitchFamily="34" charset="0"/>
                </a:rPr>
                <a:t>Nucleic acid based test (PCR, RT-PCR, Real Time PCR, Nested PCR dan DNA sequence analysis)</a:t>
              </a:r>
              <a:endParaRPr lang="ko-KR" altLang="en-US" sz="1600" b="1" dirty="0">
                <a:solidFill>
                  <a:schemeClr val="tx1">
                    <a:lumMod val="75000"/>
                    <a:lumOff val="25000"/>
                  </a:schemeClr>
                </a:solidFill>
                <a:cs typeface="Arial" pitchFamily="34" charset="0"/>
              </a:endParaRPr>
            </a:p>
          </p:txBody>
        </p:sp>
      </p:grpSp>
      <p:cxnSp>
        <p:nvCxnSpPr>
          <p:cNvPr id="17" name="Elbow Connector 17">
            <a:extLst>
              <a:ext uri="{FF2B5EF4-FFF2-40B4-BE49-F238E27FC236}">
                <a16:creationId xmlns:a16="http://schemas.microsoft.com/office/drawing/2014/main" id="{7247295F-4965-4E10-B8CB-8504C467A4A8}"/>
              </a:ext>
            </a:extLst>
          </p:cNvPr>
          <p:cNvCxnSpPr/>
          <p:nvPr/>
        </p:nvCxnSpPr>
        <p:spPr>
          <a:xfrm rot="16200000" flipV="1">
            <a:off x="4565657" y="2918991"/>
            <a:ext cx="1675165" cy="1440000"/>
          </a:xfrm>
          <a:prstGeom prst="bentConnector3">
            <a:avLst>
              <a:gd name="adj1" fmla="val 50000"/>
            </a:avLst>
          </a:prstGeom>
          <a:ln w="508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8">
            <a:extLst>
              <a:ext uri="{FF2B5EF4-FFF2-40B4-BE49-F238E27FC236}">
                <a16:creationId xmlns:a16="http://schemas.microsoft.com/office/drawing/2014/main" id="{B55AAED4-4645-432D-B037-1E71C7BD1013}"/>
              </a:ext>
            </a:extLst>
          </p:cNvPr>
          <p:cNvCxnSpPr/>
          <p:nvPr/>
        </p:nvCxnSpPr>
        <p:spPr>
          <a:xfrm rot="5400000" flipH="1" flipV="1">
            <a:off x="6322566" y="2387219"/>
            <a:ext cx="1044000" cy="1440000"/>
          </a:xfrm>
          <a:prstGeom prst="bentConnector3">
            <a:avLst>
              <a:gd name="adj1" fmla="val 50000"/>
            </a:avLst>
          </a:prstGeom>
          <a:ln w="508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18F25C7-71D8-4D6A-AC0C-F904684D8257}"/>
              </a:ext>
            </a:extLst>
          </p:cNvPr>
          <p:cNvCxnSpPr/>
          <p:nvPr/>
        </p:nvCxnSpPr>
        <p:spPr>
          <a:xfrm flipV="1">
            <a:off x="6120132" y="1865754"/>
            <a:ext cx="7198" cy="1253947"/>
          </a:xfrm>
          <a:prstGeom prst="straightConnector1">
            <a:avLst/>
          </a:prstGeom>
          <a:ln w="508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24" name="Oval 26">
            <a:extLst>
              <a:ext uri="{FF2B5EF4-FFF2-40B4-BE49-F238E27FC236}">
                <a16:creationId xmlns:a16="http://schemas.microsoft.com/office/drawing/2014/main" id="{14398212-D939-4C6C-8C0B-1DFFED8F8371}"/>
              </a:ext>
            </a:extLst>
          </p:cNvPr>
          <p:cNvSpPr/>
          <p:nvPr/>
        </p:nvSpPr>
        <p:spPr>
          <a:xfrm>
            <a:off x="6793934" y="3255712"/>
            <a:ext cx="810106" cy="810106"/>
          </a:xfrm>
          <a:custGeom>
            <a:avLst/>
            <a:gdLst/>
            <a:ahLst/>
            <a:cxnLst/>
            <a:rect l="l" t="t" r="r" b="b"/>
            <a:pathLst>
              <a:path w="810106" h="810106">
                <a:moveTo>
                  <a:pt x="405053" y="66407"/>
                </a:moveTo>
                <a:cubicBezTo>
                  <a:pt x="218024" y="66407"/>
                  <a:pt x="66407" y="218024"/>
                  <a:pt x="66407" y="405053"/>
                </a:cubicBezTo>
                <a:cubicBezTo>
                  <a:pt x="66407" y="592082"/>
                  <a:pt x="218024" y="743699"/>
                  <a:pt x="405053" y="743699"/>
                </a:cubicBezTo>
                <a:cubicBezTo>
                  <a:pt x="592082" y="743699"/>
                  <a:pt x="743699" y="592082"/>
                  <a:pt x="743699" y="405053"/>
                </a:cubicBezTo>
                <a:cubicBezTo>
                  <a:pt x="743699" y="218024"/>
                  <a:pt x="592082" y="66407"/>
                  <a:pt x="405053" y="66407"/>
                </a:cubicBezTo>
                <a:close/>
                <a:moveTo>
                  <a:pt x="405053" y="0"/>
                </a:moveTo>
                <a:cubicBezTo>
                  <a:pt x="628758" y="0"/>
                  <a:pt x="810106" y="181348"/>
                  <a:pt x="810106" y="405053"/>
                </a:cubicBezTo>
                <a:cubicBezTo>
                  <a:pt x="810106" y="628758"/>
                  <a:pt x="628758" y="810106"/>
                  <a:pt x="405053" y="810106"/>
                </a:cubicBezTo>
                <a:cubicBezTo>
                  <a:pt x="181348" y="810106"/>
                  <a:pt x="0" y="628758"/>
                  <a:pt x="0" y="405053"/>
                </a:cubicBezTo>
                <a:cubicBezTo>
                  <a:pt x="0" y="181348"/>
                  <a:pt x="181348" y="0"/>
                  <a:pt x="405053" y="0"/>
                </a:cubicBezTo>
                <a:close/>
              </a:path>
            </a:pathLst>
          </a:cu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29">
            <a:extLst>
              <a:ext uri="{FF2B5EF4-FFF2-40B4-BE49-F238E27FC236}">
                <a16:creationId xmlns:a16="http://schemas.microsoft.com/office/drawing/2014/main" id="{7176A4FC-410C-4575-A68D-E9243D3ED423}"/>
              </a:ext>
            </a:extLst>
          </p:cNvPr>
          <p:cNvSpPr/>
          <p:nvPr/>
        </p:nvSpPr>
        <p:spPr>
          <a:xfrm>
            <a:off x="4637076" y="3728550"/>
            <a:ext cx="810106" cy="810106"/>
          </a:xfrm>
          <a:custGeom>
            <a:avLst/>
            <a:gdLst/>
            <a:ahLst/>
            <a:cxnLst/>
            <a:rect l="l" t="t" r="r" b="b"/>
            <a:pathLst>
              <a:path w="810106" h="810106">
                <a:moveTo>
                  <a:pt x="405053" y="66407"/>
                </a:moveTo>
                <a:cubicBezTo>
                  <a:pt x="218024" y="66407"/>
                  <a:pt x="66407" y="218024"/>
                  <a:pt x="66407" y="405053"/>
                </a:cubicBezTo>
                <a:cubicBezTo>
                  <a:pt x="66407" y="592082"/>
                  <a:pt x="218024" y="743699"/>
                  <a:pt x="405053" y="743699"/>
                </a:cubicBezTo>
                <a:cubicBezTo>
                  <a:pt x="592082" y="743699"/>
                  <a:pt x="743699" y="592082"/>
                  <a:pt x="743699" y="405053"/>
                </a:cubicBezTo>
                <a:cubicBezTo>
                  <a:pt x="743699" y="218024"/>
                  <a:pt x="592082" y="66407"/>
                  <a:pt x="405053" y="66407"/>
                </a:cubicBezTo>
                <a:close/>
                <a:moveTo>
                  <a:pt x="405053" y="0"/>
                </a:moveTo>
                <a:cubicBezTo>
                  <a:pt x="628758" y="0"/>
                  <a:pt x="810106" y="181348"/>
                  <a:pt x="810106" y="405053"/>
                </a:cubicBezTo>
                <a:cubicBezTo>
                  <a:pt x="810106" y="628758"/>
                  <a:pt x="628758" y="810106"/>
                  <a:pt x="405053" y="810106"/>
                </a:cubicBezTo>
                <a:cubicBezTo>
                  <a:pt x="181348" y="810106"/>
                  <a:pt x="0" y="628758"/>
                  <a:pt x="0" y="405053"/>
                </a:cubicBezTo>
                <a:cubicBezTo>
                  <a:pt x="0" y="181348"/>
                  <a:pt x="181348" y="0"/>
                  <a:pt x="405053" y="0"/>
                </a:cubicBez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32">
            <a:extLst>
              <a:ext uri="{FF2B5EF4-FFF2-40B4-BE49-F238E27FC236}">
                <a16:creationId xmlns:a16="http://schemas.microsoft.com/office/drawing/2014/main" id="{2A96DC8F-D7F7-4957-A26B-50FEA5CC3B51}"/>
              </a:ext>
            </a:extLst>
          </p:cNvPr>
          <p:cNvSpPr/>
          <p:nvPr/>
        </p:nvSpPr>
        <p:spPr>
          <a:xfrm>
            <a:off x="4269390" y="2001864"/>
            <a:ext cx="810106" cy="810106"/>
          </a:xfrm>
          <a:custGeom>
            <a:avLst/>
            <a:gdLst/>
            <a:ahLst/>
            <a:cxnLst/>
            <a:rect l="l" t="t" r="r" b="b"/>
            <a:pathLst>
              <a:path w="810106" h="810106">
                <a:moveTo>
                  <a:pt x="405053" y="66407"/>
                </a:moveTo>
                <a:cubicBezTo>
                  <a:pt x="218024" y="66407"/>
                  <a:pt x="66407" y="218024"/>
                  <a:pt x="66407" y="405053"/>
                </a:cubicBezTo>
                <a:cubicBezTo>
                  <a:pt x="66407" y="592082"/>
                  <a:pt x="218024" y="743699"/>
                  <a:pt x="405053" y="743699"/>
                </a:cubicBezTo>
                <a:cubicBezTo>
                  <a:pt x="592082" y="743699"/>
                  <a:pt x="743699" y="592082"/>
                  <a:pt x="743699" y="405053"/>
                </a:cubicBezTo>
                <a:cubicBezTo>
                  <a:pt x="743699" y="218024"/>
                  <a:pt x="592082" y="66407"/>
                  <a:pt x="405053" y="66407"/>
                </a:cubicBezTo>
                <a:close/>
                <a:moveTo>
                  <a:pt x="405053" y="0"/>
                </a:moveTo>
                <a:cubicBezTo>
                  <a:pt x="628758" y="0"/>
                  <a:pt x="810106" y="181348"/>
                  <a:pt x="810106" y="405053"/>
                </a:cubicBezTo>
                <a:cubicBezTo>
                  <a:pt x="810106" y="628758"/>
                  <a:pt x="628758" y="810106"/>
                  <a:pt x="405053" y="810106"/>
                </a:cubicBezTo>
                <a:cubicBezTo>
                  <a:pt x="181348" y="810106"/>
                  <a:pt x="0" y="628758"/>
                  <a:pt x="0" y="405053"/>
                </a:cubicBezTo>
                <a:cubicBezTo>
                  <a:pt x="0" y="181348"/>
                  <a:pt x="181348" y="0"/>
                  <a:pt x="405053" y="0"/>
                </a:cubicBezTo>
                <a:close/>
              </a:path>
            </a:pathLst>
          </a:cu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Oval 35">
            <a:extLst>
              <a:ext uri="{FF2B5EF4-FFF2-40B4-BE49-F238E27FC236}">
                <a16:creationId xmlns:a16="http://schemas.microsoft.com/office/drawing/2014/main" id="{7BD15CBD-78B2-4021-B54F-0B81B2E649BB}"/>
              </a:ext>
            </a:extLst>
          </p:cNvPr>
          <p:cNvSpPr/>
          <p:nvPr/>
        </p:nvSpPr>
        <p:spPr>
          <a:xfrm>
            <a:off x="7154722" y="1799344"/>
            <a:ext cx="810106" cy="810106"/>
          </a:xfrm>
          <a:custGeom>
            <a:avLst/>
            <a:gdLst/>
            <a:ahLst/>
            <a:cxnLst/>
            <a:rect l="l" t="t" r="r" b="b"/>
            <a:pathLst>
              <a:path w="810106" h="810106">
                <a:moveTo>
                  <a:pt x="405053" y="66407"/>
                </a:moveTo>
                <a:cubicBezTo>
                  <a:pt x="218024" y="66407"/>
                  <a:pt x="66407" y="218024"/>
                  <a:pt x="66407" y="405053"/>
                </a:cubicBezTo>
                <a:cubicBezTo>
                  <a:pt x="66407" y="592082"/>
                  <a:pt x="218024" y="743699"/>
                  <a:pt x="405053" y="743699"/>
                </a:cubicBezTo>
                <a:cubicBezTo>
                  <a:pt x="592082" y="743699"/>
                  <a:pt x="743699" y="592082"/>
                  <a:pt x="743699" y="405053"/>
                </a:cubicBezTo>
                <a:cubicBezTo>
                  <a:pt x="743699" y="218024"/>
                  <a:pt x="592082" y="66407"/>
                  <a:pt x="405053" y="66407"/>
                </a:cubicBezTo>
                <a:close/>
                <a:moveTo>
                  <a:pt x="405053" y="0"/>
                </a:moveTo>
                <a:cubicBezTo>
                  <a:pt x="628758" y="0"/>
                  <a:pt x="810106" y="181348"/>
                  <a:pt x="810106" y="405053"/>
                </a:cubicBezTo>
                <a:cubicBezTo>
                  <a:pt x="810106" y="628758"/>
                  <a:pt x="628758" y="810106"/>
                  <a:pt x="405053" y="810106"/>
                </a:cubicBezTo>
                <a:cubicBezTo>
                  <a:pt x="181348" y="810106"/>
                  <a:pt x="0" y="628758"/>
                  <a:pt x="0" y="405053"/>
                </a:cubicBezTo>
                <a:cubicBezTo>
                  <a:pt x="0" y="181348"/>
                  <a:pt x="181348" y="0"/>
                  <a:pt x="405053" y="0"/>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aphic 50">
            <a:extLst>
              <a:ext uri="{FF2B5EF4-FFF2-40B4-BE49-F238E27FC236}">
                <a16:creationId xmlns:a16="http://schemas.microsoft.com/office/drawing/2014/main" id="{A7765F71-7EE1-4756-AAE5-546627338DF4}"/>
              </a:ext>
            </a:extLst>
          </p:cNvPr>
          <p:cNvGrpSpPr/>
          <p:nvPr/>
        </p:nvGrpSpPr>
        <p:grpSpPr>
          <a:xfrm>
            <a:off x="4465132" y="4706477"/>
            <a:ext cx="3324396" cy="1624668"/>
            <a:chOff x="-1444779" y="86622"/>
            <a:chExt cx="15138692" cy="7398436"/>
          </a:xfrm>
          <a:solidFill>
            <a:schemeClr val="accent5">
              <a:lumMod val="75000"/>
            </a:schemeClr>
          </a:solidFill>
        </p:grpSpPr>
        <p:sp>
          <p:nvSpPr>
            <p:cNvPr id="33" name="Freeform: Shape 32">
              <a:extLst>
                <a:ext uri="{FF2B5EF4-FFF2-40B4-BE49-F238E27FC236}">
                  <a16:creationId xmlns:a16="http://schemas.microsoft.com/office/drawing/2014/main" id="{341A043B-973E-4DC6-8C44-0F0E0D30F61F}"/>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51890F0E-4CE2-4214-98A7-F197B1B51421}"/>
                </a:ext>
              </a:extLst>
            </p:cNvPr>
            <p:cNvSpPr/>
            <p:nvPr/>
          </p:nvSpPr>
          <p:spPr>
            <a:xfrm>
              <a:off x="-1444779" y="5060070"/>
              <a:ext cx="15138692" cy="2424988"/>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5E02385-7A49-4FAF-95C9-3AD24863A9B6}"/>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endParaRPr lang="en-US"/>
            </a:p>
          </p:txBody>
        </p:sp>
      </p:grpSp>
      <p:pic>
        <p:nvPicPr>
          <p:cNvPr id="37" name="Picture 3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72816" y="2145270"/>
            <a:ext cx="471467" cy="471467"/>
          </a:xfrm>
          <a:prstGeom prst="rect">
            <a:avLst/>
          </a:prstGeom>
        </p:spPr>
      </p:pic>
      <p:pic>
        <p:nvPicPr>
          <p:cNvPr id="38" name="Picture 3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15267" y="3935710"/>
            <a:ext cx="421277" cy="421277"/>
          </a:xfrm>
          <a:prstGeom prst="rect">
            <a:avLst/>
          </a:prstGeom>
        </p:spPr>
      </p:pic>
      <p:pic>
        <p:nvPicPr>
          <p:cNvPr id="40" name="Picture 3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98642" y="3440007"/>
            <a:ext cx="405056" cy="422227"/>
          </a:xfrm>
          <a:prstGeom prst="rect">
            <a:avLst/>
          </a:prstGeom>
        </p:spPr>
      </p:pic>
      <p:pic>
        <p:nvPicPr>
          <p:cNvPr id="42" name="Picture 41"/>
          <p:cNvPicPr>
            <a:picLocks noChangeAspect="1"/>
          </p:cNvPicPr>
          <p:nvPr/>
        </p:nvPicPr>
        <p:blipFill>
          <a:blip r:embed="rId5"/>
          <a:stretch>
            <a:fillRect/>
          </a:stretch>
        </p:blipFill>
        <p:spPr>
          <a:xfrm>
            <a:off x="7323351" y="1947898"/>
            <a:ext cx="466177" cy="466177"/>
          </a:xfrm>
          <a:prstGeom prst="rect">
            <a:avLst/>
          </a:prstGeom>
        </p:spPr>
      </p:pic>
    </p:spTree>
    <p:extLst>
      <p:ext uri="{BB962C8B-B14F-4D97-AF65-F5344CB8AC3E}">
        <p14:creationId xmlns:p14="http://schemas.microsoft.com/office/powerpoint/2010/main" val="16285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F8D8C5E-50BB-4C8F-8C12-671EA6B5F5CA}"/>
              </a:ext>
            </a:extLst>
          </p:cNvPr>
          <p:cNvGraphicFramePr>
            <a:graphicFrameLocks noGrp="1"/>
          </p:cNvGraphicFramePr>
          <p:nvPr>
            <p:extLst>
              <p:ext uri="{D42A27DB-BD31-4B8C-83A1-F6EECF244321}">
                <p14:modId xmlns:p14="http://schemas.microsoft.com/office/powerpoint/2010/main" val="730262668"/>
              </p:ext>
            </p:extLst>
          </p:nvPr>
        </p:nvGraphicFramePr>
        <p:xfrm>
          <a:off x="946483" y="2282524"/>
          <a:ext cx="10299032" cy="3256280"/>
        </p:xfrm>
        <a:graphic>
          <a:graphicData uri="http://schemas.openxmlformats.org/drawingml/2006/table">
            <a:tbl>
              <a:tblPr firstRow="1" bandRow="1">
                <a:tableStyleId>{5C22544A-7EE6-4342-B048-85BDC9FD1C3A}</a:tableStyleId>
              </a:tblPr>
              <a:tblGrid>
                <a:gridCol w="655886">
                  <a:extLst>
                    <a:ext uri="{9D8B030D-6E8A-4147-A177-3AD203B41FA5}">
                      <a16:colId xmlns:a16="http://schemas.microsoft.com/office/drawing/2014/main" val="2553208166"/>
                    </a:ext>
                  </a:extLst>
                </a:gridCol>
                <a:gridCol w="3463725">
                  <a:extLst>
                    <a:ext uri="{9D8B030D-6E8A-4147-A177-3AD203B41FA5}">
                      <a16:colId xmlns:a16="http://schemas.microsoft.com/office/drawing/2014/main" val="2530253206"/>
                    </a:ext>
                  </a:extLst>
                </a:gridCol>
                <a:gridCol w="2059807">
                  <a:extLst>
                    <a:ext uri="{9D8B030D-6E8A-4147-A177-3AD203B41FA5}">
                      <a16:colId xmlns:a16="http://schemas.microsoft.com/office/drawing/2014/main" val="1523503529"/>
                    </a:ext>
                  </a:extLst>
                </a:gridCol>
                <a:gridCol w="2059807">
                  <a:extLst>
                    <a:ext uri="{9D8B030D-6E8A-4147-A177-3AD203B41FA5}">
                      <a16:colId xmlns:a16="http://schemas.microsoft.com/office/drawing/2014/main" val="4103343842"/>
                    </a:ext>
                  </a:extLst>
                </a:gridCol>
                <a:gridCol w="2059807">
                  <a:extLst>
                    <a:ext uri="{9D8B030D-6E8A-4147-A177-3AD203B41FA5}">
                      <a16:colId xmlns:a16="http://schemas.microsoft.com/office/drawing/2014/main" val="3935925239"/>
                    </a:ext>
                  </a:extLst>
                </a:gridCol>
              </a:tblGrid>
              <a:tr h="492760">
                <a:tc>
                  <a:txBody>
                    <a:bodyPr/>
                    <a:lstStyle/>
                    <a:p>
                      <a:r>
                        <a:rPr lang="en-US"/>
                        <a:t>No</a:t>
                      </a:r>
                      <a:endParaRPr lang="en-ID"/>
                    </a:p>
                  </a:txBody>
                  <a:tcPr anchor="ctr"/>
                </a:tc>
                <a:tc>
                  <a:txBody>
                    <a:bodyPr/>
                    <a:lstStyle/>
                    <a:p>
                      <a:r>
                        <a:rPr lang="en-US"/>
                        <a:t>Jenis OPTK</a:t>
                      </a:r>
                      <a:endParaRPr lang="en-ID"/>
                    </a:p>
                  </a:txBody>
                  <a:tcPr anchor="ctr"/>
                </a:tc>
                <a:tc>
                  <a:txBody>
                    <a:bodyPr/>
                    <a:lstStyle/>
                    <a:p>
                      <a:r>
                        <a:rPr lang="en-US"/>
                        <a:t>Kelompok</a:t>
                      </a:r>
                      <a:endParaRPr lang="en-ID"/>
                    </a:p>
                  </a:txBody>
                  <a:tcPr anchor="ctr"/>
                </a:tc>
                <a:tc>
                  <a:txBody>
                    <a:bodyPr/>
                    <a:lstStyle/>
                    <a:p>
                      <a:r>
                        <a:rPr lang="en-US"/>
                        <a:t>Media Pembawa</a:t>
                      </a:r>
                      <a:endParaRPr lang="en-ID"/>
                    </a:p>
                  </a:txBody>
                  <a:tcPr anchor="ctr"/>
                </a:tc>
                <a:tc>
                  <a:txBody>
                    <a:bodyPr/>
                    <a:lstStyle/>
                    <a:p>
                      <a:r>
                        <a:rPr lang="en-US"/>
                        <a:t>Negara Asal</a:t>
                      </a:r>
                      <a:endParaRPr lang="en-ID"/>
                    </a:p>
                  </a:txBody>
                  <a:tcPr anchor="ctr"/>
                </a:tc>
                <a:extLst>
                  <a:ext uri="{0D108BD9-81ED-4DB2-BD59-A6C34878D82A}">
                    <a16:rowId xmlns:a16="http://schemas.microsoft.com/office/drawing/2014/main" val="1354275741"/>
                  </a:ext>
                </a:extLst>
              </a:tr>
              <a:tr h="370840">
                <a:tc>
                  <a:txBody>
                    <a:bodyPr/>
                    <a:lstStyle/>
                    <a:p>
                      <a:r>
                        <a:rPr lang="en-US"/>
                        <a:t>1</a:t>
                      </a:r>
                      <a:endParaRPr lang="en-ID"/>
                    </a:p>
                  </a:txBody>
                  <a:tcPr/>
                </a:tc>
                <a:tc>
                  <a:txBody>
                    <a:bodyPr/>
                    <a:lstStyle/>
                    <a:p>
                      <a:r>
                        <a:rPr lang="en-US" i="1"/>
                        <a:t>Helminthosporium solani</a:t>
                      </a:r>
                      <a:endParaRPr lang="en-ID" i="1"/>
                    </a:p>
                  </a:txBody>
                  <a:tcPr/>
                </a:tc>
                <a:tc>
                  <a:txBody>
                    <a:bodyPr/>
                    <a:lstStyle/>
                    <a:p>
                      <a:r>
                        <a:rPr lang="en-US"/>
                        <a:t>Cendawan</a:t>
                      </a:r>
                      <a:endParaRPr lang="en-ID"/>
                    </a:p>
                  </a:txBody>
                  <a:tcPr/>
                </a:tc>
                <a:tc>
                  <a:txBody>
                    <a:bodyPr/>
                    <a:lstStyle/>
                    <a:p>
                      <a:r>
                        <a:rPr lang="en-US"/>
                        <a:t>Umbi kentang</a:t>
                      </a:r>
                      <a:endParaRPr lang="en-ID"/>
                    </a:p>
                  </a:txBody>
                  <a:tcPr/>
                </a:tc>
                <a:tc>
                  <a:txBody>
                    <a:bodyPr/>
                    <a:lstStyle/>
                    <a:p>
                      <a:r>
                        <a:rPr lang="en-US"/>
                        <a:t>United Kingdom</a:t>
                      </a:r>
                      <a:endParaRPr lang="en-ID"/>
                    </a:p>
                  </a:txBody>
                  <a:tcPr/>
                </a:tc>
                <a:extLst>
                  <a:ext uri="{0D108BD9-81ED-4DB2-BD59-A6C34878D82A}">
                    <a16:rowId xmlns:a16="http://schemas.microsoft.com/office/drawing/2014/main" val="619952614"/>
                  </a:ext>
                </a:extLst>
              </a:tr>
              <a:tr h="370840">
                <a:tc>
                  <a:txBody>
                    <a:bodyPr/>
                    <a:lstStyle/>
                    <a:p>
                      <a:r>
                        <a:rPr lang="en-US"/>
                        <a:t>2</a:t>
                      </a:r>
                      <a:endParaRPr lang="en-ID"/>
                    </a:p>
                  </a:txBody>
                  <a:tcPr/>
                </a:tc>
                <a:tc>
                  <a:txBody>
                    <a:bodyPr/>
                    <a:lstStyle/>
                    <a:p>
                      <a:r>
                        <a:rPr lang="en-US" i="1"/>
                        <a:t>Pantoea stewartii</a:t>
                      </a:r>
                      <a:endParaRPr lang="en-ID" i="1"/>
                    </a:p>
                  </a:txBody>
                  <a:tcPr/>
                </a:tc>
                <a:tc>
                  <a:txBody>
                    <a:bodyPr/>
                    <a:lstStyle/>
                    <a:p>
                      <a:r>
                        <a:rPr lang="en-US"/>
                        <a:t>Bakteri</a:t>
                      </a:r>
                      <a:endParaRPr lang="en-ID"/>
                    </a:p>
                  </a:txBody>
                  <a:tcPr/>
                </a:tc>
                <a:tc>
                  <a:txBody>
                    <a:bodyPr/>
                    <a:lstStyle/>
                    <a:p>
                      <a:r>
                        <a:rPr lang="en-US"/>
                        <a:t>Benih jagung manis</a:t>
                      </a:r>
                      <a:endParaRPr lang="en-ID"/>
                    </a:p>
                  </a:txBody>
                  <a:tcPr/>
                </a:tc>
                <a:tc>
                  <a:txBody>
                    <a:bodyPr/>
                    <a:lstStyle/>
                    <a:p>
                      <a:r>
                        <a:rPr lang="en-US"/>
                        <a:t>Thailand</a:t>
                      </a:r>
                      <a:endParaRPr lang="en-ID"/>
                    </a:p>
                  </a:txBody>
                  <a:tcPr/>
                </a:tc>
                <a:extLst>
                  <a:ext uri="{0D108BD9-81ED-4DB2-BD59-A6C34878D82A}">
                    <a16:rowId xmlns:a16="http://schemas.microsoft.com/office/drawing/2014/main" val="2649793246"/>
                  </a:ext>
                </a:extLst>
              </a:tr>
              <a:tr h="370840">
                <a:tc>
                  <a:txBody>
                    <a:bodyPr/>
                    <a:lstStyle/>
                    <a:p>
                      <a:r>
                        <a:rPr lang="en-US"/>
                        <a:t>3.</a:t>
                      </a:r>
                      <a:endParaRPr lang="en-ID"/>
                    </a:p>
                  </a:txBody>
                  <a:tcPr/>
                </a:tc>
                <a:tc>
                  <a:txBody>
                    <a:bodyPr/>
                    <a:lstStyle/>
                    <a:p>
                      <a:r>
                        <a:rPr lang="en-US" i="1"/>
                        <a:t>Tomato Spotted Wilt Tospovirus</a:t>
                      </a:r>
                      <a:endParaRPr lang="en-ID" i="1"/>
                    </a:p>
                  </a:txBody>
                  <a:tcPr/>
                </a:tc>
                <a:tc>
                  <a:txBody>
                    <a:bodyPr/>
                    <a:lstStyle/>
                    <a:p>
                      <a:r>
                        <a:rPr lang="en-US"/>
                        <a:t>Virus</a:t>
                      </a:r>
                      <a:endParaRPr lang="en-ID"/>
                    </a:p>
                  </a:txBody>
                  <a:tcPr/>
                </a:tc>
                <a:tc>
                  <a:txBody>
                    <a:bodyPr/>
                    <a:lstStyle/>
                    <a:p>
                      <a:r>
                        <a:rPr lang="en-US"/>
                        <a:t>Bibit anggrek oncidium</a:t>
                      </a:r>
                      <a:endParaRPr lang="en-ID"/>
                    </a:p>
                  </a:txBody>
                  <a:tcPr/>
                </a:tc>
                <a:tc>
                  <a:txBody>
                    <a:bodyPr/>
                    <a:lstStyle/>
                    <a:p>
                      <a:r>
                        <a:rPr lang="en-US"/>
                        <a:t>Taiwan</a:t>
                      </a:r>
                      <a:endParaRPr lang="en-ID"/>
                    </a:p>
                  </a:txBody>
                  <a:tcPr/>
                </a:tc>
                <a:extLst>
                  <a:ext uri="{0D108BD9-81ED-4DB2-BD59-A6C34878D82A}">
                    <a16:rowId xmlns:a16="http://schemas.microsoft.com/office/drawing/2014/main" val="875859927"/>
                  </a:ext>
                </a:extLst>
              </a:tr>
              <a:tr h="370840">
                <a:tc>
                  <a:txBody>
                    <a:bodyPr/>
                    <a:lstStyle/>
                    <a:p>
                      <a:r>
                        <a:rPr lang="en-US"/>
                        <a:t>4.</a:t>
                      </a:r>
                      <a:endParaRPr lang="en-ID"/>
                    </a:p>
                  </a:txBody>
                  <a:tcPr/>
                </a:tc>
                <a:tc>
                  <a:txBody>
                    <a:bodyPr/>
                    <a:lstStyle/>
                    <a:p>
                      <a:r>
                        <a:rPr lang="en-US" i="1"/>
                        <a:t>Rhodococcus fascians</a:t>
                      </a:r>
                      <a:endParaRPr lang="en-ID" i="1"/>
                    </a:p>
                  </a:txBody>
                  <a:tcPr/>
                </a:tc>
                <a:tc>
                  <a:txBody>
                    <a:bodyPr/>
                    <a:lstStyle/>
                    <a:p>
                      <a:r>
                        <a:rPr lang="en-US"/>
                        <a:t>Bakteri</a:t>
                      </a:r>
                      <a:endParaRPr lang="en-ID"/>
                    </a:p>
                  </a:txBody>
                  <a:tcPr/>
                </a:tc>
                <a:tc>
                  <a:txBody>
                    <a:bodyPr/>
                    <a:lstStyle/>
                    <a:p>
                      <a:r>
                        <a:rPr lang="en-US"/>
                        <a:t>Benih euphorbia</a:t>
                      </a:r>
                      <a:endParaRPr lang="en-ID"/>
                    </a:p>
                  </a:txBody>
                  <a:tcPr/>
                </a:tc>
                <a:tc>
                  <a:txBody>
                    <a:bodyPr/>
                    <a:lstStyle/>
                    <a:p>
                      <a:r>
                        <a:rPr lang="en-US"/>
                        <a:t>Italia</a:t>
                      </a:r>
                      <a:endParaRPr lang="en-ID"/>
                    </a:p>
                  </a:txBody>
                  <a:tcPr/>
                </a:tc>
                <a:extLst>
                  <a:ext uri="{0D108BD9-81ED-4DB2-BD59-A6C34878D82A}">
                    <a16:rowId xmlns:a16="http://schemas.microsoft.com/office/drawing/2014/main" val="3770887585"/>
                  </a:ext>
                </a:extLst>
              </a:tr>
              <a:tr h="370840">
                <a:tc>
                  <a:txBody>
                    <a:bodyPr/>
                    <a:lstStyle/>
                    <a:p>
                      <a:r>
                        <a:rPr lang="en-US"/>
                        <a:t>5.</a:t>
                      </a:r>
                      <a:endParaRPr lang="en-ID"/>
                    </a:p>
                  </a:txBody>
                  <a:tcPr/>
                </a:tc>
                <a:tc>
                  <a:txBody>
                    <a:bodyPr/>
                    <a:lstStyle/>
                    <a:p>
                      <a:r>
                        <a:rPr lang="en-US" i="1"/>
                        <a:t>Peronospora manshurica</a:t>
                      </a:r>
                      <a:endParaRPr lang="en-ID" i="1"/>
                    </a:p>
                  </a:txBody>
                  <a:tcPr/>
                </a:tc>
                <a:tc>
                  <a:txBody>
                    <a:bodyPr/>
                    <a:lstStyle/>
                    <a:p>
                      <a:r>
                        <a:rPr lang="en-US"/>
                        <a:t>Cendawan</a:t>
                      </a:r>
                      <a:endParaRPr lang="en-ID"/>
                    </a:p>
                  </a:txBody>
                  <a:tcPr/>
                </a:tc>
                <a:tc>
                  <a:txBody>
                    <a:bodyPr/>
                    <a:lstStyle/>
                    <a:p>
                      <a:r>
                        <a:rPr lang="en-US"/>
                        <a:t>Benih kedelai</a:t>
                      </a:r>
                      <a:endParaRPr lang="en-ID"/>
                    </a:p>
                  </a:txBody>
                  <a:tcPr/>
                </a:tc>
                <a:tc>
                  <a:txBody>
                    <a:bodyPr/>
                    <a:lstStyle/>
                    <a:p>
                      <a:r>
                        <a:rPr lang="en-US"/>
                        <a:t>USA</a:t>
                      </a:r>
                      <a:endParaRPr lang="en-ID"/>
                    </a:p>
                  </a:txBody>
                  <a:tcPr/>
                </a:tc>
                <a:extLst>
                  <a:ext uri="{0D108BD9-81ED-4DB2-BD59-A6C34878D82A}">
                    <a16:rowId xmlns:a16="http://schemas.microsoft.com/office/drawing/2014/main" val="3270177920"/>
                  </a:ext>
                </a:extLst>
              </a:tr>
              <a:tr h="370840">
                <a:tc>
                  <a:txBody>
                    <a:bodyPr/>
                    <a:lstStyle/>
                    <a:p>
                      <a:r>
                        <a:rPr lang="en-US"/>
                        <a:t>6.</a:t>
                      </a:r>
                      <a:endParaRPr lang="en-ID"/>
                    </a:p>
                  </a:txBody>
                  <a:tcPr/>
                </a:tc>
                <a:tc>
                  <a:txBody>
                    <a:bodyPr/>
                    <a:lstStyle/>
                    <a:p>
                      <a:r>
                        <a:rPr lang="en-US" i="1"/>
                        <a:t>Pseudomonas viridiflava</a:t>
                      </a:r>
                      <a:endParaRPr lang="en-ID" i="1"/>
                    </a:p>
                  </a:txBody>
                  <a:tcPr/>
                </a:tc>
                <a:tc>
                  <a:txBody>
                    <a:bodyPr/>
                    <a:lstStyle/>
                    <a:p>
                      <a:r>
                        <a:rPr lang="en-US"/>
                        <a:t>Bakteri</a:t>
                      </a:r>
                      <a:endParaRPr lang="en-ID"/>
                    </a:p>
                  </a:txBody>
                  <a:tcPr/>
                </a:tc>
                <a:tc>
                  <a:txBody>
                    <a:bodyPr/>
                    <a:lstStyle/>
                    <a:p>
                      <a:r>
                        <a:rPr lang="en-US"/>
                        <a:t>Benih tomat</a:t>
                      </a:r>
                      <a:endParaRPr lang="en-ID"/>
                    </a:p>
                  </a:txBody>
                  <a:tcPr/>
                </a:tc>
                <a:tc>
                  <a:txBody>
                    <a:bodyPr/>
                    <a:lstStyle/>
                    <a:p>
                      <a:r>
                        <a:rPr lang="en-US"/>
                        <a:t>Korea Selatan</a:t>
                      </a:r>
                      <a:endParaRPr lang="en-ID"/>
                    </a:p>
                  </a:txBody>
                  <a:tcPr/>
                </a:tc>
                <a:extLst>
                  <a:ext uri="{0D108BD9-81ED-4DB2-BD59-A6C34878D82A}">
                    <a16:rowId xmlns:a16="http://schemas.microsoft.com/office/drawing/2014/main" val="2170077699"/>
                  </a:ext>
                </a:extLst>
              </a:tr>
            </a:tbl>
          </a:graphicData>
        </a:graphic>
      </p:graphicFrame>
      <p:sp>
        <p:nvSpPr>
          <p:cNvPr id="3" name="Text Placeholder 1">
            <a:extLst>
              <a:ext uri="{FF2B5EF4-FFF2-40B4-BE49-F238E27FC236}">
                <a16:creationId xmlns:a16="http://schemas.microsoft.com/office/drawing/2014/main" id="{ED9C397B-4DAB-4538-9E78-FE3FEE29719E}"/>
              </a:ext>
            </a:extLst>
          </p:cNvPr>
          <p:cNvSpPr txBox="1">
            <a:spLocks/>
          </p:cNvSpPr>
          <p:nvPr/>
        </p:nvSpPr>
        <p:spPr>
          <a:xfrm>
            <a:off x="309401" y="571754"/>
            <a:ext cx="11573197" cy="724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t>Intersepsi OPTK pada benih impor </a:t>
            </a:r>
          </a:p>
          <a:p>
            <a:pPr marL="0" indent="0" algn="ctr">
              <a:buNone/>
            </a:pPr>
            <a:r>
              <a:rPr lang="en-US" sz="3200" b="1"/>
              <a:t>(tahun 2021)</a:t>
            </a:r>
            <a:endParaRPr lang="en-US" sz="3200" b="1" dirty="0"/>
          </a:p>
        </p:txBody>
      </p:sp>
    </p:spTree>
    <p:extLst>
      <p:ext uri="{BB962C8B-B14F-4D97-AF65-F5344CB8AC3E}">
        <p14:creationId xmlns:p14="http://schemas.microsoft.com/office/powerpoint/2010/main" val="3480638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95274" y="961743"/>
            <a:ext cx="8080927" cy="724247"/>
          </a:xfrm>
          <a:prstGeom prst="rect">
            <a:avLst/>
          </a:prstGeom>
        </p:spPr>
        <p:txBody>
          <a:bodyPr/>
          <a:lstStyle/>
          <a:p>
            <a:pPr algn="r"/>
            <a:r>
              <a:rPr lang="id-ID" sz="4000" b="1">
                <a:solidFill>
                  <a:schemeClr val="accent1"/>
                </a:solidFill>
                <a:latin typeface="Andalus" pitchFamily="18" charset="-78"/>
                <a:cs typeface="Andalus" pitchFamily="18" charset="-78"/>
              </a:rPr>
              <a:t>Persyaratan karantina tumbuhan</a:t>
            </a:r>
            <a:r>
              <a:rPr lang="en-US" sz="4000" b="1">
                <a:solidFill>
                  <a:schemeClr val="accent1"/>
                </a:solidFill>
                <a:latin typeface="Andalus" pitchFamily="18" charset="-78"/>
                <a:cs typeface="Andalus" pitchFamily="18" charset="-78"/>
              </a:rPr>
              <a:t> ekspor</a:t>
            </a:r>
            <a:endParaRPr lang="id-ID" sz="4000" b="1" dirty="0">
              <a:solidFill>
                <a:schemeClr val="accent1"/>
              </a:solidFill>
              <a:latin typeface="Andalus" pitchFamily="18" charset="-78"/>
              <a:cs typeface="Andalus" pitchFamily="18" charset="-78"/>
            </a:endParaRPr>
          </a:p>
        </p:txBody>
      </p:sp>
      <p:grpSp>
        <p:nvGrpSpPr>
          <p:cNvPr id="43" name="Group 42">
            <a:extLst>
              <a:ext uri="{FF2B5EF4-FFF2-40B4-BE49-F238E27FC236}">
                <a16:creationId xmlns:a16="http://schemas.microsoft.com/office/drawing/2014/main" id="{1C7CDB0C-1518-4B42-9553-71F172318E2E}"/>
              </a:ext>
            </a:extLst>
          </p:cNvPr>
          <p:cNvGrpSpPr/>
          <p:nvPr/>
        </p:nvGrpSpPr>
        <p:grpSpPr>
          <a:xfrm>
            <a:off x="-43321" y="2292965"/>
            <a:ext cx="8404456" cy="3883620"/>
            <a:chOff x="0" y="1992982"/>
            <a:chExt cx="3096864" cy="3380234"/>
          </a:xfrm>
        </p:grpSpPr>
        <p:sp>
          <p:nvSpPr>
            <p:cNvPr id="44" name="Rectangle 43">
              <a:extLst>
                <a:ext uri="{FF2B5EF4-FFF2-40B4-BE49-F238E27FC236}">
                  <a16:creationId xmlns:a16="http://schemas.microsoft.com/office/drawing/2014/main" id="{D72C992E-58F9-459D-A9BB-0D2DFAF9287E}"/>
                </a:ext>
              </a:extLst>
            </p:cNvPr>
            <p:cNvSpPr/>
            <p:nvPr/>
          </p:nvSpPr>
          <p:spPr>
            <a:xfrm>
              <a:off x="0" y="1992982"/>
              <a:ext cx="302510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5" name="Rectangle 44">
              <a:extLst>
                <a:ext uri="{FF2B5EF4-FFF2-40B4-BE49-F238E27FC236}">
                  <a16:creationId xmlns:a16="http://schemas.microsoft.com/office/drawing/2014/main" id="{B7BA9409-C760-4727-B262-121C017E01B4}"/>
                </a:ext>
              </a:extLst>
            </p:cNvPr>
            <p:cNvSpPr/>
            <p:nvPr/>
          </p:nvSpPr>
          <p:spPr>
            <a:xfrm>
              <a:off x="3051145" y="1992982"/>
              <a:ext cx="4571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4" name="직사각형 24">
            <a:extLst>
              <a:ext uri="{FF2B5EF4-FFF2-40B4-BE49-F238E27FC236}">
                <a16:creationId xmlns:a16="http://schemas.microsoft.com/office/drawing/2014/main" id="{52758CA9-0EB8-42A5-9FBF-41230B6703D1}"/>
              </a:ext>
            </a:extLst>
          </p:cNvPr>
          <p:cNvSpPr/>
          <p:nvPr/>
        </p:nvSpPr>
        <p:spPr>
          <a:xfrm>
            <a:off x="269977" y="2592309"/>
            <a:ext cx="7931754" cy="3170099"/>
          </a:xfrm>
          <a:prstGeom prst="rect">
            <a:avLst/>
          </a:prstGeom>
        </p:spPr>
        <p:txBody>
          <a:bodyPr wrap="square">
            <a:spAutoFit/>
          </a:bodyPr>
          <a:lstStyle/>
          <a:p>
            <a:pPr lvl="0"/>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Di</a:t>
            </a:r>
            <a:r>
              <a:rPr lang="id-ID" sz="2000">
                <a:latin typeface="Andalus" pitchFamily="18" charset="-78"/>
                <a:cs typeface="Andalus" pitchFamily="18" charset="-78"/>
              </a:rPr>
              <a:t>lengkapi</a:t>
            </a:r>
            <a:r>
              <a:rPr lang="en-US" sz="2000">
                <a:latin typeface="Andalus" pitchFamily="18" charset="-78"/>
                <a:cs typeface="Andalus" pitchFamily="18" charset="-78"/>
              </a:rPr>
              <a:t> </a:t>
            </a:r>
            <a:r>
              <a:rPr lang="id-ID" sz="2000">
                <a:latin typeface="Andalus" pitchFamily="18" charset="-78"/>
                <a:cs typeface="Andalus" pitchFamily="18" charset="-78"/>
              </a:rPr>
              <a:t>sertifikat kesehatan tumbuhan</a:t>
            </a:r>
            <a:r>
              <a:rPr lang="en-US" sz="2000">
                <a:latin typeface="Andalus" pitchFamily="18" charset="-78"/>
                <a:cs typeface="Andalus" pitchFamily="18" charset="-78"/>
              </a:rPr>
              <a:t> dari tempat pengeluaran</a:t>
            </a:r>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Melalui tempat pengeluaran yang ditetapkan oleh Pemerintah Pusat</a:t>
            </a:r>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Dilaporkan &amp; diserahkan kepada Pejabat Karantina Tumbuhan untuk keperluan Tindakan karantina dan pengawasan dan/atau pengendalian</a:t>
            </a:r>
            <a:endParaRPr lang="id-ID" sz="2000">
              <a:latin typeface="Andalus" pitchFamily="18" charset="-78"/>
              <a:cs typeface="Andalus" pitchFamily="18" charset="-78"/>
            </a:endParaRPr>
          </a:p>
          <a:p>
            <a:pPr marL="457200" indent="-457200">
              <a:buFont typeface="Arial" panose="020B0604020202020204" pitchFamily="34" charset="0"/>
              <a:buChar char="•"/>
            </a:pPr>
            <a:r>
              <a:rPr lang="id-ID" sz="2000">
                <a:latin typeface="Andalus" pitchFamily="18" charset="-78"/>
                <a:cs typeface="Andalus" pitchFamily="18" charset="-78"/>
              </a:rPr>
              <a:t>Persyaratan lainnya</a:t>
            </a:r>
            <a:r>
              <a:rPr lang="en-US" sz="2000">
                <a:latin typeface="Andalus" pitchFamily="18" charset="-78"/>
                <a:cs typeface="Andalus" pitchFamily="18" charset="-78"/>
              </a:rPr>
              <a:t> (peraturan perundangan atau persyaratan negara tujuan)</a:t>
            </a:r>
            <a:endParaRPr lang="id-ID" sz="2000" dirty="0">
              <a:latin typeface="Andalus" pitchFamily="18" charset="-78"/>
              <a:cs typeface="Andalus" pitchFamily="18" charset="-78"/>
            </a:endParaRPr>
          </a:p>
        </p:txBody>
      </p:sp>
      <p:sp>
        <p:nvSpPr>
          <p:cNvPr id="4" name="Picture Placeholder 3">
            <a:extLst>
              <a:ext uri="{FF2B5EF4-FFF2-40B4-BE49-F238E27FC236}">
                <a16:creationId xmlns:a16="http://schemas.microsoft.com/office/drawing/2014/main" id="{AE456BA8-3898-41E4-9F25-EE2C8E16A651}"/>
              </a:ext>
            </a:extLst>
          </p:cNvPr>
          <p:cNvSpPr>
            <a:spLocks noGrp="1"/>
          </p:cNvSpPr>
          <p:nvPr>
            <p:ph type="pic" sz="quarter" idx="14"/>
          </p:nvPr>
        </p:nvSpPr>
        <p:spPr/>
      </p:sp>
      <p:sp>
        <p:nvSpPr>
          <p:cNvPr id="5" name="Rectangle 4">
            <a:extLst>
              <a:ext uri="{FF2B5EF4-FFF2-40B4-BE49-F238E27FC236}">
                <a16:creationId xmlns:a16="http://schemas.microsoft.com/office/drawing/2014/main" id="{7597C7E8-4EC3-4172-BC94-4AD7A1486826}"/>
              </a:ext>
            </a:extLst>
          </p:cNvPr>
          <p:cNvSpPr/>
          <p:nvPr/>
        </p:nvSpPr>
        <p:spPr>
          <a:xfrm>
            <a:off x="8833104" y="1288204"/>
            <a:ext cx="2814416" cy="536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Picture 2">
            <a:extLst>
              <a:ext uri="{FF2B5EF4-FFF2-40B4-BE49-F238E27FC236}">
                <a16:creationId xmlns:a16="http://schemas.microsoft.com/office/drawing/2014/main" id="{66D37EE0-548B-4C9F-8A8E-10AF47FACB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42" t="24005" r="54408" b="29631"/>
          <a:stretch/>
        </p:blipFill>
        <p:spPr bwMode="auto">
          <a:xfrm>
            <a:off x="9338772" y="760748"/>
            <a:ext cx="2557954" cy="183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1182B66D-F5DD-40C8-8171-FAB8B28FE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33" t="30483" r="57092" b="28267"/>
          <a:stretch/>
        </p:blipFill>
        <p:spPr bwMode="auto">
          <a:xfrm>
            <a:off x="9338772" y="2688145"/>
            <a:ext cx="2557954" cy="19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a:extLst>
              <a:ext uri="{FF2B5EF4-FFF2-40B4-BE49-F238E27FC236}">
                <a16:creationId xmlns:a16="http://schemas.microsoft.com/office/drawing/2014/main" id="{82D792D1-8566-4380-8E0E-89CBBEC33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29" t="24588" r="49078" b="26221"/>
          <a:stretch/>
        </p:blipFill>
        <p:spPr bwMode="auto">
          <a:xfrm>
            <a:off x="9338772" y="4684824"/>
            <a:ext cx="2557954" cy="1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883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3084" y="1669986"/>
            <a:ext cx="8315782" cy="16312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457200" indent="-457200">
              <a:buFont typeface="+mj-lt"/>
              <a:buAutoNum type="arabicPeriod"/>
            </a:pPr>
            <a:r>
              <a:rPr lang="en-US" sz="2000">
                <a:solidFill>
                  <a:schemeClr val="bg1"/>
                </a:solidFill>
              </a:rPr>
              <a:t>Pengeluaran sumber daya genetik dari wilayah NKRI dapat dilakukan setelah mendapatkan izin dari Menteri</a:t>
            </a:r>
          </a:p>
          <a:p>
            <a:pPr marL="457200" indent="-457200">
              <a:buFont typeface="+mj-lt"/>
              <a:buAutoNum type="arabicPeriod"/>
            </a:pPr>
            <a:r>
              <a:rPr lang="en-US" sz="2000">
                <a:solidFill>
                  <a:schemeClr val="bg1"/>
                </a:solidFill>
              </a:rPr>
              <a:t>Pemberian izin sebagaimana dimaksud dalam pelaksanaannya dilakukan oleh Kepala Badan Penelitian dan Pengembangan Pertanian atas nama Menteri</a:t>
            </a:r>
            <a:endParaRPr lang="en-US" sz="2000" dirty="0">
              <a:solidFill>
                <a:schemeClr val="accent5">
                  <a:lumMod val="75000"/>
                </a:schemeClr>
              </a:solidFill>
            </a:endParaRPr>
          </a:p>
        </p:txBody>
      </p:sp>
      <p:sp>
        <p:nvSpPr>
          <p:cNvPr id="5" name="Rectangle 4"/>
          <p:cNvSpPr/>
          <p:nvPr/>
        </p:nvSpPr>
        <p:spPr>
          <a:xfrm>
            <a:off x="6365458" y="3082903"/>
            <a:ext cx="3384376" cy="7017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d-ID"/>
              <a:t>Permentan </a:t>
            </a:r>
            <a:r>
              <a:rPr lang="en-US"/>
              <a:t>3</a:t>
            </a:r>
            <a:r>
              <a:rPr lang="id-ID"/>
              <a:t>7/201</a:t>
            </a:r>
            <a:r>
              <a:rPr lang="en-US"/>
              <a:t>1</a:t>
            </a:r>
            <a:r>
              <a:rPr lang="id-ID"/>
              <a:t>, Pasal </a:t>
            </a:r>
            <a:r>
              <a:rPr lang="en-US"/>
              <a:t>50</a:t>
            </a:r>
            <a:endParaRPr lang="id-ID" dirty="0"/>
          </a:p>
        </p:txBody>
      </p:sp>
      <p:sp>
        <p:nvSpPr>
          <p:cNvPr id="8" name="Rectangle 7"/>
          <p:cNvSpPr/>
          <p:nvPr/>
        </p:nvSpPr>
        <p:spPr>
          <a:xfrm>
            <a:off x="783084" y="4490328"/>
            <a:ext cx="8315782" cy="1477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solidFill>
                  <a:schemeClr val="bg1"/>
                </a:solidFill>
              </a:rPr>
              <a:t>Izin ekspor untuk specimen dari jenis-jenis yang dilindungi yag termasuk dalam Appendiks CITES hanya dapat diberikan untuk keperluan pengkajian, penelitian, dan pengembangan dan/atau tukar menukar antar lembaga ilmiah atau lembaga yang melakukan pengembangbiakan untuk kepentingan konservasi jenis, reintroduksi ke habitat alamnya</a:t>
            </a:r>
            <a:endParaRPr lang="en-US" dirty="0">
              <a:solidFill>
                <a:schemeClr val="accent5">
                  <a:lumMod val="75000"/>
                </a:schemeClr>
              </a:solidFill>
            </a:endParaRPr>
          </a:p>
        </p:txBody>
      </p:sp>
      <p:sp>
        <p:nvSpPr>
          <p:cNvPr id="10" name="Shape 73">
            <a:extLst>
              <a:ext uri="{FF2B5EF4-FFF2-40B4-BE49-F238E27FC236}">
                <a16:creationId xmlns:a16="http://schemas.microsoft.com/office/drawing/2014/main" id="{E405F31A-7E5A-FD48-A5F5-0C4BE462BC5A}"/>
              </a:ext>
            </a:extLst>
          </p:cNvPr>
          <p:cNvSpPr>
            <a:spLocks/>
          </p:cNvSpPr>
          <p:nvPr/>
        </p:nvSpPr>
        <p:spPr bwMode="auto">
          <a:xfrm flipV="1">
            <a:off x="8585195" y="5085184"/>
            <a:ext cx="3606805" cy="1772816"/>
          </a:xfrm>
          <a:custGeom>
            <a:avLst/>
            <a:gdLst>
              <a:gd name="T0" fmla="*/ 46018025 w 21600"/>
              <a:gd name="T1" fmla="*/ 49919686 h 21600"/>
              <a:gd name="T2" fmla="*/ 46018025 w 21600"/>
              <a:gd name="T3" fmla="*/ 49919686 h 21600"/>
              <a:gd name="T4" fmla="*/ 46018025 w 21600"/>
              <a:gd name="T5" fmla="*/ 49919686 h 21600"/>
              <a:gd name="T6" fmla="*/ 46018025 w 21600"/>
              <a:gd name="T7" fmla="*/ 4991968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lnTo>
                  <a:pt x="0" y="0"/>
                </a:lnTo>
                <a:close/>
              </a:path>
            </a:pathLst>
          </a:custGeom>
          <a:solidFill>
            <a:schemeClr val="accent2">
              <a:alpha val="94901"/>
            </a:schemeClr>
          </a:solidFill>
          <a:ln>
            <a:noFill/>
          </a:ln>
        </p:spPr>
        <p:txBody>
          <a:bodyPr lIns="15765" tIns="15765" rIns="15765" bIns="15765" anchor="ctr"/>
          <a:lstStyle/>
          <a:p>
            <a:endParaRPr lang="ru-RU" sz="800"/>
          </a:p>
        </p:txBody>
      </p:sp>
      <p:sp>
        <p:nvSpPr>
          <p:cNvPr id="11" name="Shape 73">
            <a:extLst>
              <a:ext uri="{FF2B5EF4-FFF2-40B4-BE49-F238E27FC236}">
                <a16:creationId xmlns:a16="http://schemas.microsoft.com/office/drawing/2014/main" id="{E405F31A-7E5A-FD48-A5F5-0C4BE462BC5A}"/>
              </a:ext>
            </a:extLst>
          </p:cNvPr>
          <p:cNvSpPr>
            <a:spLocks/>
          </p:cNvSpPr>
          <p:nvPr/>
        </p:nvSpPr>
        <p:spPr bwMode="auto">
          <a:xfrm flipH="1">
            <a:off x="0" y="0"/>
            <a:ext cx="3606805" cy="1772816"/>
          </a:xfrm>
          <a:custGeom>
            <a:avLst/>
            <a:gdLst>
              <a:gd name="T0" fmla="*/ 46018025 w 21600"/>
              <a:gd name="T1" fmla="*/ 49919686 h 21600"/>
              <a:gd name="T2" fmla="*/ 46018025 w 21600"/>
              <a:gd name="T3" fmla="*/ 49919686 h 21600"/>
              <a:gd name="T4" fmla="*/ 46018025 w 21600"/>
              <a:gd name="T5" fmla="*/ 49919686 h 21600"/>
              <a:gd name="T6" fmla="*/ 46018025 w 21600"/>
              <a:gd name="T7" fmla="*/ 4991968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lnTo>
                  <a:pt x="0" y="0"/>
                </a:lnTo>
                <a:close/>
              </a:path>
            </a:pathLst>
          </a:custGeom>
          <a:solidFill>
            <a:srgbClr val="0070C0">
              <a:alpha val="94901"/>
            </a:srgbClr>
          </a:solidFill>
          <a:ln>
            <a:noFill/>
          </a:ln>
        </p:spPr>
        <p:txBody>
          <a:bodyPr lIns="15765" tIns="15765" rIns="15765" bIns="15765" anchor="ctr"/>
          <a:lstStyle/>
          <a:p>
            <a:endParaRPr lang="ru-RU" sz="800"/>
          </a:p>
        </p:txBody>
      </p:sp>
      <p:sp>
        <p:nvSpPr>
          <p:cNvPr id="12" name="Rectangle 11"/>
          <p:cNvSpPr/>
          <p:nvPr/>
        </p:nvSpPr>
        <p:spPr>
          <a:xfrm>
            <a:off x="6380956" y="5837650"/>
            <a:ext cx="3384376" cy="7017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t>Kepmenhut</a:t>
            </a:r>
            <a:r>
              <a:rPr lang="id-ID"/>
              <a:t> </a:t>
            </a:r>
            <a:r>
              <a:rPr lang="en-US"/>
              <a:t>447</a:t>
            </a:r>
            <a:r>
              <a:rPr lang="id-ID"/>
              <a:t>/201</a:t>
            </a:r>
            <a:r>
              <a:rPr lang="en-US"/>
              <a:t>1</a:t>
            </a:r>
            <a:r>
              <a:rPr lang="id-ID"/>
              <a:t>, Pasal </a:t>
            </a:r>
            <a:r>
              <a:rPr lang="en-US"/>
              <a:t>39</a:t>
            </a:r>
            <a:endParaRPr lang="id-ID" dirty="0"/>
          </a:p>
        </p:txBody>
      </p:sp>
      <p:sp>
        <p:nvSpPr>
          <p:cNvPr id="13" name="Text Placeholder 1">
            <a:extLst>
              <a:ext uri="{FF2B5EF4-FFF2-40B4-BE49-F238E27FC236}">
                <a16:creationId xmlns:a16="http://schemas.microsoft.com/office/drawing/2014/main" id="{206381AD-4C2B-4745-99B1-0BBCE6131A71}"/>
              </a:ext>
            </a:extLst>
          </p:cNvPr>
          <p:cNvSpPr txBox="1">
            <a:spLocks/>
          </p:cNvSpPr>
          <p:nvPr/>
        </p:nvSpPr>
        <p:spPr>
          <a:xfrm>
            <a:off x="370024" y="243703"/>
            <a:ext cx="11573197" cy="7242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600" b="1"/>
              <a:t>Aturan terkait lainnya</a:t>
            </a:r>
            <a:endParaRPr lang="en-US" sz="3600" b="1" dirty="0"/>
          </a:p>
        </p:txBody>
      </p:sp>
    </p:spTree>
    <p:extLst>
      <p:ext uri="{BB962C8B-B14F-4D97-AF65-F5344CB8AC3E}">
        <p14:creationId xmlns:p14="http://schemas.microsoft.com/office/powerpoint/2010/main" val="375100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3600" b="1" err="1"/>
              <a:t>Persyaratan</a:t>
            </a:r>
            <a:r>
              <a:rPr lang="en-US" sz="3600" b="1"/>
              <a:t> Umum Negara Tujuan</a:t>
            </a:r>
          </a:p>
        </p:txBody>
      </p:sp>
      <p:sp>
        <p:nvSpPr>
          <p:cNvPr id="26" name="Rectangle 25">
            <a:extLst>
              <a:ext uri="{FF2B5EF4-FFF2-40B4-BE49-F238E27FC236}">
                <a16:creationId xmlns:a16="http://schemas.microsoft.com/office/drawing/2014/main" id="{C3E22592-B8CA-47F7-9726-D70EAD46F43D}"/>
              </a:ext>
            </a:extLst>
          </p:cNvPr>
          <p:cNvSpPr/>
          <p:nvPr/>
        </p:nvSpPr>
        <p:spPr>
          <a:xfrm>
            <a:off x="911470" y="4604514"/>
            <a:ext cx="3853962" cy="1396878"/>
          </a:xfrm>
          <a:prstGeom prst="rect">
            <a:avLst/>
          </a:prstGeom>
          <a:solidFill>
            <a:schemeClr val="accent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7" name="Rectangle 26">
            <a:extLst>
              <a:ext uri="{FF2B5EF4-FFF2-40B4-BE49-F238E27FC236}">
                <a16:creationId xmlns:a16="http://schemas.microsoft.com/office/drawing/2014/main" id="{CABDA6D0-2DB6-452A-ACE3-20F91CC95639}"/>
              </a:ext>
            </a:extLst>
          </p:cNvPr>
          <p:cNvSpPr/>
          <p:nvPr/>
        </p:nvSpPr>
        <p:spPr>
          <a:xfrm>
            <a:off x="911470" y="1848832"/>
            <a:ext cx="3853962" cy="2755682"/>
          </a:xfrm>
          <a:prstGeom prst="rect">
            <a:avLst/>
          </a:prstGeom>
          <a:solidFill>
            <a:schemeClr val="accent2"/>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1" name="Group 30">
            <a:extLst>
              <a:ext uri="{FF2B5EF4-FFF2-40B4-BE49-F238E27FC236}">
                <a16:creationId xmlns:a16="http://schemas.microsoft.com/office/drawing/2014/main" id="{F5FF05EF-379F-4BE9-A24D-248FE9DE3597}"/>
              </a:ext>
            </a:extLst>
          </p:cNvPr>
          <p:cNvGrpSpPr/>
          <p:nvPr/>
        </p:nvGrpSpPr>
        <p:grpSpPr>
          <a:xfrm>
            <a:off x="1218905" y="4770306"/>
            <a:ext cx="3239091" cy="1381013"/>
            <a:chOff x="691188" y="4172927"/>
            <a:chExt cx="2592288" cy="998082"/>
          </a:xfrm>
        </p:grpSpPr>
        <p:sp>
          <p:nvSpPr>
            <p:cNvPr id="32" name="TextBox 31">
              <a:extLst>
                <a:ext uri="{FF2B5EF4-FFF2-40B4-BE49-F238E27FC236}">
                  <a16:creationId xmlns:a16="http://schemas.microsoft.com/office/drawing/2014/main" id="{A93C8C6F-4FD7-4E2C-8B3B-2E8DFA2E4702}"/>
                </a:ext>
              </a:extLst>
            </p:cNvPr>
            <p:cNvSpPr txBox="1"/>
            <p:nvPr/>
          </p:nvSpPr>
          <p:spPr>
            <a:xfrm>
              <a:off x="691188" y="4172927"/>
              <a:ext cx="2592288" cy="244679"/>
            </a:xfrm>
            <a:prstGeom prst="rect">
              <a:avLst/>
            </a:prstGeom>
            <a:noFill/>
          </p:spPr>
          <p:txBody>
            <a:bodyPr wrap="square" rtlCol="0" anchor="ctr">
              <a:spAutoFit/>
            </a:bodyPr>
            <a:lstStyle/>
            <a:p>
              <a:r>
                <a:rPr lang="en-US" altLang="ko-KR" sz="1600" b="1">
                  <a:solidFill>
                    <a:schemeClr val="bg1"/>
                  </a:solidFill>
                  <a:cs typeface="Arial" pitchFamily="34" charset="0"/>
                </a:rPr>
                <a:t>TIDAK PERLU IMPORT PERMIT</a:t>
              </a:r>
              <a:endParaRPr lang="ko-KR" altLang="en-US" sz="1600" b="1">
                <a:solidFill>
                  <a:schemeClr val="bg1"/>
                </a:solidFill>
                <a:cs typeface="Arial" pitchFamily="34" charset="0"/>
              </a:endParaRPr>
            </a:p>
          </p:txBody>
        </p:sp>
        <p:sp>
          <p:nvSpPr>
            <p:cNvPr id="33" name="TextBox 32">
              <a:extLst>
                <a:ext uri="{FF2B5EF4-FFF2-40B4-BE49-F238E27FC236}">
                  <a16:creationId xmlns:a16="http://schemas.microsoft.com/office/drawing/2014/main" id="{84FDF985-D2FB-4908-A4EC-86E512FCF507}"/>
                </a:ext>
              </a:extLst>
            </p:cNvPr>
            <p:cNvSpPr txBox="1"/>
            <p:nvPr/>
          </p:nvSpPr>
          <p:spPr>
            <a:xfrm>
              <a:off x="691190" y="4403876"/>
              <a:ext cx="2592286" cy="767133"/>
            </a:xfrm>
            <a:prstGeom prst="rect">
              <a:avLst/>
            </a:prstGeom>
            <a:noFill/>
          </p:spPr>
          <p:txBody>
            <a:bodyPr wrap="square" rtlCol="0">
              <a:spAutoFit/>
            </a:bodyPr>
            <a:lstStyle/>
            <a:p>
              <a:pPr marR="0" lvl="0">
                <a:lnSpc>
                  <a:spcPct val="107000"/>
                </a:lnSpc>
                <a:spcBef>
                  <a:spcPts val="0"/>
                </a:spcBef>
                <a:spcAft>
                  <a:spcPts val="0"/>
                </a:spcAft>
              </a:pPr>
              <a:r>
                <a:rPr lang="en-ID" sz="1400" b="0">
                  <a:solidFill>
                    <a:schemeClr val="bg1"/>
                  </a:solidFill>
                  <a:effectLst/>
                  <a:latin typeface="Arial" panose="020B0604020202020204" pitchFamily="34" charset="0"/>
                  <a:cs typeface="Arial" panose="020B0604020202020204" pitchFamily="34" charset="0"/>
                </a:rPr>
                <a:t>USA (Tanaman &lt; 12 batang), Jepang, Korea Selatan, Uni Eropa (EU), Thailand, Norwegia</a:t>
              </a:r>
              <a:endParaRPr lang="en-ID" sz="1400" b="0" dirty="0">
                <a:solidFill>
                  <a:schemeClr val="bg1"/>
                </a:solidFill>
                <a:effectLst/>
                <a:latin typeface="Arial" panose="020B0604020202020204" pitchFamily="34" charset="0"/>
                <a:cs typeface="Arial" panose="020B0604020202020204" pitchFamily="34" charset="0"/>
              </a:endParaRPr>
            </a:p>
          </p:txBody>
        </p:sp>
      </p:grpSp>
      <p:sp>
        <p:nvSpPr>
          <p:cNvPr id="34" name="Rectangle 33">
            <a:extLst>
              <a:ext uri="{FF2B5EF4-FFF2-40B4-BE49-F238E27FC236}">
                <a16:creationId xmlns:a16="http://schemas.microsoft.com/office/drawing/2014/main" id="{8AA70620-DABE-456A-9185-68139E879619}"/>
              </a:ext>
            </a:extLst>
          </p:cNvPr>
          <p:cNvSpPr/>
          <p:nvPr/>
        </p:nvSpPr>
        <p:spPr>
          <a:xfrm>
            <a:off x="5021395" y="4837699"/>
            <a:ext cx="6720030" cy="13136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TextBox 35">
            <a:extLst>
              <a:ext uri="{FF2B5EF4-FFF2-40B4-BE49-F238E27FC236}">
                <a16:creationId xmlns:a16="http://schemas.microsoft.com/office/drawing/2014/main" id="{0F293FC4-B13E-40F9-AA16-6D967921B7AC}"/>
              </a:ext>
            </a:extLst>
          </p:cNvPr>
          <p:cNvSpPr txBox="1"/>
          <p:nvPr/>
        </p:nvSpPr>
        <p:spPr>
          <a:xfrm>
            <a:off x="5433227" y="4971246"/>
            <a:ext cx="5670823" cy="1031051"/>
          </a:xfrm>
          <a:prstGeom prst="rect">
            <a:avLst/>
          </a:prstGeom>
          <a:noFill/>
        </p:spPr>
        <p:txBody>
          <a:bodyPr wrap="square" rtlCol="0">
            <a:spAutoFit/>
          </a:bodyPr>
          <a:lstStyle/>
          <a:p>
            <a:pPr>
              <a:spcAft>
                <a:spcPts val="600"/>
              </a:spcAft>
            </a:pPr>
            <a:r>
              <a:rPr lang="en-US" altLang="ko-KR" sz="1400" b="1">
                <a:solidFill>
                  <a:schemeClr val="tx1">
                    <a:lumMod val="75000"/>
                    <a:lumOff val="25000"/>
                  </a:schemeClr>
                </a:solidFill>
                <a:cs typeface="Arial" pitchFamily="34" charset="0"/>
              </a:rPr>
              <a:t>PENELUSURAN REFERENSI</a:t>
            </a:r>
          </a:p>
          <a:p>
            <a:r>
              <a:rPr lang="en-US" altLang="ko-KR" sz="1400">
                <a:solidFill>
                  <a:schemeClr val="tx1">
                    <a:lumMod val="75000"/>
                    <a:lumOff val="25000"/>
                  </a:schemeClr>
                </a:solidFill>
                <a:cs typeface="Arial" pitchFamily="34" charset="0"/>
              </a:rPr>
              <a:t>Website negara tujuan (NPPO/Kementerian terkait), Portal IPPC, Hasil PRA negara tujuan/lain, Phytosanitary Requirements, Komunikasi dengan buyer/importir di negara tujuan, aplikasi PERSIA</a:t>
            </a:r>
            <a:endParaRPr lang="ko-KR" altLang="en-US" sz="1400">
              <a:solidFill>
                <a:schemeClr val="tx1">
                  <a:lumMod val="75000"/>
                  <a:lumOff val="25000"/>
                </a:schemeClr>
              </a:solidFill>
              <a:cs typeface="Arial" pitchFamily="34" charset="0"/>
            </a:endParaRPr>
          </a:p>
        </p:txBody>
      </p:sp>
      <p:grpSp>
        <p:nvGrpSpPr>
          <p:cNvPr id="17" name="Group 16">
            <a:extLst>
              <a:ext uri="{FF2B5EF4-FFF2-40B4-BE49-F238E27FC236}">
                <a16:creationId xmlns:a16="http://schemas.microsoft.com/office/drawing/2014/main" id="{C73DC052-7319-4CE3-9FA9-DAC87D3FD858}"/>
              </a:ext>
            </a:extLst>
          </p:cNvPr>
          <p:cNvGrpSpPr/>
          <p:nvPr/>
        </p:nvGrpSpPr>
        <p:grpSpPr>
          <a:xfrm>
            <a:off x="1217399" y="1996192"/>
            <a:ext cx="3252341" cy="2496271"/>
            <a:chOff x="691190" y="4201658"/>
            <a:chExt cx="2602892" cy="1804097"/>
          </a:xfrm>
        </p:grpSpPr>
        <p:sp>
          <p:nvSpPr>
            <p:cNvPr id="18" name="TextBox 17">
              <a:extLst>
                <a:ext uri="{FF2B5EF4-FFF2-40B4-BE49-F238E27FC236}">
                  <a16:creationId xmlns:a16="http://schemas.microsoft.com/office/drawing/2014/main" id="{419D8347-2654-48DF-9BEA-11BD4CD1B86E}"/>
                </a:ext>
              </a:extLst>
            </p:cNvPr>
            <p:cNvSpPr txBox="1"/>
            <p:nvPr/>
          </p:nvSpPr>
          <p:spPr>
            <a:xfrm>
              <a:off x="701794" y="4201658"/>
              <a:ext cx="2592288" cy="244679"/>
            </a:xfrm>
            <a:prstGeom prst="rect">
              <a:avLst/>
            </a:prstGeom>
            <a:noFill/>
          </p:spPr>
          <p:txBody>
            <a:bodyPr wrap="square" rtlCol="0" anchor="ctr">
              <a:spAutoFit/>
            </a:bodyPr>
            <a:lstStyle/>
            <a:p>
              <a:r>
                <a:rPr lang="en-US" altLang="ko-KR" sz="1600" b="1">
                  <a:solidFill>
                    <a:schemeClr val="bg1"/>
                  </a:solidFill>
                  <a:cs typeface="Arial" pitchFamily="34" charset="0"/>
                </a:rPr>
                <a:t>PERLU IMPORT PERMIT</a:t>
              </a:r>
              <a:endParaRPr lang="ko-KR" altLang="en-US" sz="1600" b="1">
                <a:solidFill>
                  <a:schemeClr val="bg1"/>
                </a:solidFill>
                <a:cs typeface="Arial" pitchFamily="34" charset="0"/>
              </a:endParaRPr>
            </a:p>
          </p:txBody>
        </p:sp>
        <p:sp>
          <p:nvSpPr>
            <p:cNvPr id="19" name="TextBox 18">
              <a:extLst>
                <a:ext uri="{FF2B5EF4-FFF2-40B4-BE49-F238E27FC236}">
                  <a16:creationId xmlns:a16="http://schemas.microsoft.com/office/drawing/2014/main" id="{8179FB3C-07E0-4917-AA75-BBEFF7425062}"/>
                </a:ext>
              </a:extLst>
            </p:cNvPr>
            <p:cNvSpPr txBox="1"/>
            <p:nvPr/>
          </p:nvSpPr>
          <p:spPr>
            <a:xfrm>
              <a:off x="691190" y="4451765"/>
              <a:ext cx="2592286" cy="1553990"/>
            </a:xfrm>
            <a:prstGeom prst="rect">
              <a:avLst/>
            </a:prstGeom>
            <a:noFill/>
          </p:spPr>
          <p:txBody>
            <a:bodyPr wrap="square" rtlCol="0">
              <a:spAutoFit/>
            </a:bodyPr>
            <a:lstStyle/>
            <a:p>
              <a:pPr marR="0" lvl="0">
                <a:lnSpc>
                  <a:spcPct val="107000"/>
                </a:lnSpc>
                <a:spcBef>
                  <a:spcPts val="0"/>
                </a:spcBef>
                <a:spcAft>
                  <a:spcPts val="0"/>
                </a:spcAft>
              </a:pPr>
              <a:r>
                <a:rPr lang="en-ID" sz="1400" b="0">
                  <a:effectLst/>
                  <a:latin typeface="Arial" panose="020B0604020202020204" pitchFamily="34" charset="0"/>
                  <a:cs typeface="Arial" panose="020B0604020202020204" pitchFamily="34" charset="0"/>
                </a:rPr>
                <a:t>USA (Tanaman &gt; 12 batang), PNG (Seluruh MP), Philippina (Tanaman),</a:t>
              </a:r>
            </a:p>
            <a:p>
              <a:pPr marR="0" lvl="0">
                <a:lnSpc>
                  <a:spcPct val="107000"/>
                </a:lnSpc>
                <a:spcBef>
                  <a:spcPts val="0"/>
                </a:spcBef>
                <a:spcAft>
                  <a:spcPts val="0"/>
                </a:spcAft>
              </a:pPr>
              <a:r>
                <a:rPr lang="en-ID" sz="1400" b="0">
                  <a:effectLst/>
                  <a:latin typeface="Arial" panose="020B0604020202020204" pitchFamily="34" charset="0"/>
                  <a:cs typeface="Arial" panose="020B0604020202020204" pitchFamily="34" charset="0"/>
                </a:rPr>
                <a:t>Malaysia (Tanaman/beberapa hasil tanaman), Taiwan (Tanaman), UEA  (Tanaman), Mesir (Tanaman)</a:t>
              </a:r>
            </a:p>
            <a:p>
              <a:pPr marR="0" lvl="0" algn="just">
                <a:lnSpc>
                  <a:spcPct val="107000"/>
                </a:lnSpc>
                <a:spcBef>
                  <a:spcPts val="0"/>
                </a:spcBef>
                <a:spcAft>
                  <a:spcPts val="0"/>
                </a:spcAft>
              </a:pPr>
              <a:r>
                <a:rPr lang="en-ID" sz="1400" b="0">
                  <a:effectLst/>
                  <a:latin typeface="Arial" panose="020B0604020202020204" pitchFamily="34" charset="0"/>
                  <a:cs typeface="Arial" panose="020B0604020202020204" pitchFamily="34" charset="0"/>
                </a:rPr>
                <a:t>Kanada (Tanaman), Selandia Baru (Tanaman), Australia (Tanaman)</a:t>
              </a:r>
            </a:p>
            <a:p>
              <a:pPr marR="0" lvl="0" algn="just" defTabSz="914400" rtl="0" eaLnBrk="1" fontAlgn="auto" latinLnBrk="0" hangingPunct="1">
                <a:lnSpc>
                  <a:spcPct val="107000"/>
                </a:lnSpc>
                <a:spcBef>
                  <a:spcPts val="0"/>
                </a:spcBef>
                <a:spcAft>
                  <a:spcPts val="0"/>
                </a:spcAft>
                <a:buClrTx/>
                <a:buSzTx/>
                <a:tabLst/>
                <a:defRPr/>
              </a:pPr>
              <a:r>
                <a:rPr lang="en-ID" sz="1400" b="0">
                  <a:effectLst/>
                  <a:latin typeface="Arial" panose="020B0604020202020204" pitchFamily="34" charset="0"/>
                  <a:cs typeface="Arial" panose="020B0604020202020204" pitchFamily="34" charset="0"/>
                </a:rPr>
                <a:t>Singapura (Tanaman), Hongkong (Tanaman)</a:t>
              </a:r>
              <a:endParaRPr lang="en-ID" sz="1400" b="0" dirty="0">
                <a:effectLst/>
                <a:latin typeface="Arial" panose="020B0604020202020204" pitchFamily="34" charset="0"/>
                <a:cs typeface="Arial" panose="020B0604020202020204" pitchFamily="34" charset="0"/>
              </a:endParaRPr>
            </a:p>
          </p:txBody>
        </p:sp>
      </p:grpSp>
      <p:pic>
        <p:nvPicPr>
          <p:cNvPr id="1026" name="Picture 2" descr="Philodendron stock photos and royalty-free images, vectors and  illustrations | Adobe Stock">
            <a:extLst>
              <a:ext uri="{FF2B5EF4-FFF2-40B4-BE49-F238E27FC236}">
                <a16:creationId xmlns:a16="http://schemas.microsoft.com/office/drawing/2014/main" id="{E319AAF7-CC31-4858-A915-7BF65FC38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827"/>
          <a:stretch/>
        </p:blipFill>
        <p:spPr bwMode="auto">
          <a:xfrm>
            <a:off x="7570435" y="1665936"/>
            <a:ext cx="4170989" cy="2787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ngenal Tanaman Hias Sansevieria Si 'Lidah Mertua'">
            <a:extLst>
              <a:ext uri="{FF2B5EF4-FFF2-40B4-BE49-F238E27FC236}">
                <a16:creationId xmlns:a16="http://schemas.microsoft.com/office/drawing/2014/main" id="{6738602F-D115-4D83-B50B-B04F9351D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325"/>
          <a:stretch/>
        </p:blipFill>
        <p:spPr bwMode="auto">
          <a:xfrm>
            <a:off x="5021394" y="1665937"/>
            <a:ext cx="2509285" cy="278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8549B615-9FCF-40BA-82B9-64A5F82FD940}"/>
              </a:ext>
            </a:extLst>
          </p:cNvPr>
          <p:cNvSpPr txBox="1">
            <a:spLocks/>
          </p:cNvSpPr>
          <p:nvPr/>
        </p:nvSpPr>
        <p:spPr>
          <a:xfrm>
            <a:off x="8143647" y="638738"/>
            <a:ext cx="3773049" cy="1818091"/>
          </a:xfrm>
          <a:prstGeom prst="rect">
            <a:avLst/>
          </a:prstGeom>
        </p:spPr>
        <p:txBody>
          <a:bodyPr anchor="ctr"/>
          <a:lstStyle>
            <a:lvl1pPr marL="0" indent="0" algn="l" defTabSz="914400" rtl="0" eaLnBrk="1" latinLnBrk="1" hangingPunct="1">
              <a:spcBef>
                <a:spcPct val="20000"/>
              </a:spcBef>
              <a:buFont typeface="Arial" pitchFamily="34" charset="0"/>
              <a:buNone/>
              <a:defRPr sz="28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3200" b="1" kern="1200" baseline="0">
                <a:solidFill>
                  <a:schemeClr val="accent3"/>
                </a:solidFill>
                <a:latin typeface="+mn-lt"/>
                <a:ea typeface="+mn-ea"/>
                <a:cs typeface="Arial" pitchFamily="34" charset="0"/>
              </a:rPr>
              <a:t>Beberapa OPT yang diwaspadai negara tujuan ekspor</a:t>
            </a:r>
            <a:endParaRPr lang="ko-KR" altLang="en-US" sz="3200" b="1" kern="1200" baseline="0" dirty="0">
              <a:solidFill>
                <a:schemeClr val="accent3"/>
              </a:solidFill>
              <a:latin typeface="+mn-lt"/>
              <a:ea typeface="+mn-ea"/>
              <a:cs typeface="Arial" pitchFamily="34" charset="0"/>
            </a:endParaRPr>
          </a:p>
        </p:txBody>
      </p:sp>
      <p:sp>
        <p:nvSpPr>
          <p:cNvPr id="11" name="직사각형 8">
            <a:extLst>
              <a:ext uri="{FF2B5EF4-FFF2-40B4-BE49-F238E27FC236}">
                <a16:creationId xmlns:a16="http://schemas.microsoft.com/office/drawing/2014/main" id="{51BD1CF6-6BE5-4880-8642-12DCEC38E905}"/>
              </a:ext>
            </a:extLst>
          </p:cNvPr>
          <p:cNvSpPr/>
          <p:nvPr/>
        </p:nvSpPr>
        <p:spPr>
          <a:xfrm>
            <a:off x="640914" y="6365263"/>
            <a:ext cx="3407438" cy="276999"/>
          </a:xfrm>
          <a:prstGeom prst="rect">
            <a:avLst/>
          </a:prstGeom>
        </p:spPr>
        <p:txBody>
          <a:bodyPr wrap="square">
            <a:spAutoFit/>
          </a:bodyPr>
          <a:lstStyle/>
          <a:p>
            <a:r>
              <a:rPr lang="en-US" altLang="ko-KR" sz="1200" i="1">
                <a:cs typeface="Arial" pitchFamily="34" charset="0"/>
              </a:rPr>
              <a:t>Radopholus similis</a:t>
            </a:r>
          </a:p>
        </p:txBody>
      </p:sp>
      <p:pic>
        <p:nvPicPr>
          <p:cNvPr id="4" name="Picture Placeholder 3">
            <a:extLst>
              <a:ext uri="{FF2B5EF4-FFF2-40B4-BE49-F238E27FC236}">
                <a16:creationId xmlns:a16="http://schemas.microsoft.com/office/drawing/2014/main" id="{F1802C32-C139-44B2-B888-D5845A756F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331" r="10331"/>
          <a:stretch>
            <a:fillRect/>
          </a:stretch>
        </p:blipFill>
        <p:spPr/>
      </p:pic>
      <p:pic>
        <p:nvPicPr>
          <p:cNvPr id="8" name="Picture Placeholder 7">
            <a:extLst>
              <a:ext uri="{FF2B5EF4-FFF2-40B4-BE49-F238E27FC236}">
                <a16:creationId xmlns:a16="http://schemas.microsoft.com/office/drawing/2014/main" id="{4255EB58-9E91-4E8B-9777-6BC1FDC7D14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079" r="20079"/>
          <a:stretch>
            <a:fillRect/>
          </a:stretch>
        </p:blipFill>
        <p:spPr>
          <a:xfrm>
            <a:off x="5175044" y="222886"/>
            <a:ext cx="2007421" cy="2649796"/>
          </a:xfrm>
        </p:spPr>
      </p:pic>
      <p:pic>
        <p:nvPicPr>
          <p:cNvPr id="14" name="Picture Placeholder 13">
            <a:extLst>
              <a:ext uri="{FF2B5EF4-FFF2-40B4-BE49-F238E27FC236}">
                <a16:creationId xmlns:a16="http://schemas.microsoft.com/office/drawing/2014/main" id="{B84A1C68-7134-4EC0-A8C8-B49C9B339D2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1572" r="21572"/>
          <a:stretch>
            <a:fillRect/>
          </a:stretch>
        </p:blipFill>
        <p:spPr>
          <a:xfrm>
            <a:off x="5175044" y="3624742"/>
            <a:ext cx="2076152" cy="2740521"/>
          </a:xfrm>
        </p:spPr>
      </p:pic>
      <p:sp>
        <p:nvSpPr>
          <p:cNvPr id="15" name="직사각형 8">
            <a:extLst>
              <a:ext uri="{FF2B5EF4-FFF2-40B4-BE49-F238E27FC236}">
                <a16:creationId xmlns:a16="http://schemas.microsoft.com/office/drawing/2014/main" id="{0EAF3175-699D-40BB-92E9-FB21EBA75316}"/>
              </a:ext>
            </a:extLst>
          </p:cNvPr>
          <p:cNvSpPr/>
          <p:nvPr/>
        </p:nvSpPr>
        <p:spPr>
          <a:xfrm>
            <a:off x="5175044" y="3006732"/>
            <a:ext cx="3407438" cy="276999"/>
          </a:xfrm>
          <a:prstGeom prst="rect">
            <a:avLst/>
          </a:prstGeom>
        </p:spPr>
        <p:txBody>
          <a:bodyPr wrap="square">
            <a:spAutoFit/>
          </a:bodyPr>
          <a:lstStyle/>
          <a:p>
            <a:r>
              <a:rPr lang="en-US" altLang="ko-KR" sz="1200" i="1">
                <a:cs typeface="Arial" pitchFamily="34" charset="0"/>
              </a:rPr>
              <a:t>Bemisia tabaci</a:t>
            </a:r>
          </a:p>
        </p:txBody>
      </p:sp>
      <p:sp>
        <p:nvSpPr>
          <p:cNvPr id="16" name="TextBox 15">
            <a:extLst>
              <a:ext uri="{FF2B5EF4-FFF2-40B4-BE49-F238E27FC236}">
                <a16:creationId xmlns:a16="http://schemas.microsoft.com/office/drawing/2014/main" id="{6A69E249-341D-4202-A8D5-69C3352685FA}"/>
              </a:ext>
            </a:extLst>
          </p:cNvPr>
          <p:cNvSpPr txBox="1"/>
          <p:nvPr/>
        </p:nvSpPr>
        <p:spPr>
          <a:xfrm>
            <a:off x="8000361" y="2903710"/>
            <a:ext cx="3773049" cy="3072251"/>
          </a:xfrm>
          <a:prstGeom prst="rect">
            <a:avLst/>
          </a:prstGeom>
          <a:noFill/>
        </p:spPr>
        <p:txBody>
          <a:bodyPr wrap="square" rtlCol="0">
            <a:spAutoFit/>
          </a:bodyPr>
          <a:lstStyle/>
          <a:p>
            <a:pPr marL="171450" marR="0" lvl="0" indent="-171450">
              <a:lnSpc>
                <a:spcPct val="107000"/>
              </a:lnSpc>
              <a:spcBef>
                <a:spcPts val="0"/>
              </a:spcBef>
              <a:spcAft>
                <a:spcPts val="0"/>
              </a:spcAft>
              <a:buFont typeface="Arial" panose="020B0604020202020204" pitchFamily="34" charset="0"/>
              <a:buChar char="•"/>
            </a:pPr>
            <a:r>
              <a:rPr lang="en-ID" sz="1400" b="1">
                <a:effectLst/>
                <a:latin typeface="Arial" panose="020B0604020202020204" pitchFamily="34" charset="0"/>
                <a:cs typeface="Arial" panose="020B0604020202020204" pitchFamily="34" charset="0"/>
              </a:rPr>
              <a:t>Insect</a:t>
            </a:r>
            <a:r>
              <a:rPr lang="en-ID" sz="1400" b="0">
                <a:effectLst/>
                <a:latin typeface="Arial" panose="020B0604020202020204" pitchFamily="34" charset="0"/>
                <a:cs typeface="Arial" panose="020B0604020202020204" pitchFamily="34" charset="0"/>
              </a:rPr>
              <a:t> : </a:t>
            </a:r>
            <a:r>
              <a:rPr lang="en-ID" sz="1400" b="0" i="1">
                <a:effectLst/>
                <a:latin typeface="Arial" panose="020B0604020202020204" pitchFamily="34" charset="0"/>
                <a:cs typeface="Arial" panose="020B0604020202020204" pitchFamily="34" charset="0"/>
              </a:rPr>
              <a:t>Chaetanapothrips orchidii, Nipaecoccus nipae, Bemisia tabaci, Liriomyza huidobrensis, Liriomyza sativae, Liriomyza trifolii, Thrips palmi, </a:t>
            </a:r>
            <a:endParaRPr lang="en-ID" sz="1400" b="0">
              <a:effectLst/>
              <a:latin typeface="Arial" panose="020B06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ID" sz="1400" b="1">
                <a:effectLst/>
                <a:latin typeface="Arial" panose="020B0604020202020204" pitchFamily="34" charset="0"/>
                <a:cs typeface="Arial" panose="020B0604020202020204" pitchFamily="34" charset="0"/>
              </a:rPr>
              <a:t>Nematoda</a:t>
            </a:r>
            <a:r>
              <a:rPr lang="en-ID" sz="1400" b="0" i="1">
                <a:effectLst/>
                <a:latin typeface="Arial" panose="020B0604020202020204" pitchFamily="34" charset="0"/>
                <a:cs typeface="Arial" panose="020B0604020202020204" pitchFamily="34" charset="0"/>
              </a:rPr>
              <a:t> : Globodera rostochiensis</a:t>
            </a:r>
            <a:r>
              <a:rPr lang="en-ID" sz="1400" i="1">
                <a:latin typeface="Arial" panose="020B0604020202020204" pitchFamily="34" charset="0"/>
                <a:cs typeface="Arial" panose="020B0604020202020204" pitchFamily="34" charset="0"/>
              </a:rPr>
              <a:t>, </a:t>
            </a:r>
            <a:r>
              <a:rPr lang="en-ID" sz="1400" b="0" i="1">
                <a:effectLst/>
                <a:latin typeface="Arial" panose="020B0604020202020204" pitchFamily="34" charset="0"/>
                <a:cs typeface="Arial" panose="020B0604020202020204" pitchFamily="34" charset="0"/>
              </a:rPr>
              <a:t>Radopholus similis, </a:t>
            </a:r>
            <a:r>
              <a:rPr lang="en-US" sz="1400" i="1">
                <a:latin typeface="Arial" panose="020B0604020202020204" pitchFamily="34" charset="0"/>
                <a:cs typeface="Arial" panose="020B0604020202020204" pitchFamily="34" charset="0"/>
              </a:rPr>
              <a:t>Aphelenchoides besseyi</a:t>
            </a:r>
            <a:r>
              <a:rPr lang="en-ID" sz="1400" b="0" i="1">
                <a:effectLst/>
                <a:latin typeface="Arial" panose="020B0604020202020204" pitchFamily="34" charset="0"/>
                <a:cs typeface="Arial" panose="020B0604020202020204" pitchFamily="34" charset="0"/>
              </a:rPr>
              <a:t> </a:t>
            </a:r>
            <a:endParaRPr lang="en-ID" sz="1400" i="1">
              <a:latin typeface="Arial" panose="020B06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ID" sz="1400" b="1">
                <a:effectLst/>
                <a:latin typeface="Arial" panose="020B0604020202020204" pitchFamily="34" charset="0"/>
                <a:cs typeface="Arial" panose="020B0604020202020204" pitchFamily="34" charset="0"/>
              </a:rPr>
              <a:t>Cendawan</a:t>
            </a:r>
            <a:r>
              <a:rPr lang="en-ID" sz="1400" b="0" i="1">
                <a:effectLst/>
                <a:latin typeface="Arial" panose="020B0604020202020204" pitchFamily="34" charset="0"/>
                <a:cs typeface="Arial" panose="020B0604020202020204" pitchFamily="34" charset="0"/>
              </a:rPr>
              <a:t> : Phytophthora capsici, . Ceratocystis fimbriata sensu lato complex, Phytophthora palmivora </a:t>
            </a:r>
          </a:p>
          <a:p>
            <a:pPr marL="171450" marR="0" lvl="0" indent="-171450">
              <a:lnSpc>
                <a:spcPct val="107000"/>
              </a:lnSpc>
              <a:spcBef>
                <a:spcPts val="0"/>
              </a:spcBef>
              <a:spcAft>
                <a:spcPts val="0"/>
              </a:spcAft>
              <a:buFont typeface="Arial" panose="020B0604020202020204" pitchFamily="34" charset="0"/>
              <a:buChar char="•"/>
            </a:pPr>
            <a:r>
              <a:rPr lang="en-ID" sz="1400" b="1">
                <a:latin typeface="Arial" panose="020B0604020202020204" pitchFamily="34" charset="0"/>
                <a:cs typeface="Arial" panose="020B0604020202020204" pitchFamily="34" charset="0"/>
              </a:rPr>
              <a:t>Bakteri</a:t>
            </a:r>
            <a:r>
              <a:rPr lang="en-ID" sz="1400" i="1">
                <a:latin typeface="Arial" panose="020B0604020202020204" pitchFamily="34" charset="0"/>
                <a:cs typeface="Arial" panose="020B0604020202020204" pitchFamily="34" charset="0"/>
              </a:rPr>
              <a:t> : </a:t>
            </a:r>
            <a:r>
              <a:rPr lang="en-ID" sz="1400" b="0" i="1">
                <a:effectLst/>
                <a:latin typeface="Arial" panose="020B0604020202020204" pitchFamily="34" charset="0"/>
                <a:cs typeface="Arial" panose="020B0604020202020204" pitchFamily="34" charset="0"/>
              </a:rPr>
              <a:t>,  Ralstonia solanacearum, Pseudomonas marginalis pv. Marginalis, </a:t>
            </a:r>
            <a:r>
              <a:rPr lang="en-ID" sz="1400" i="1">
                <a:latin typeface="Arial" panose="020B0604020202020204" pitchFamily="34" charset="0"/>
                <a:cs typeface="Arial" panose="020B0604020202020204" pitchFamily="34" charset="0"/>
              </a:rPr>
              <a:t>Clavibacter sepedonicus, </a:t>
            </a:r>
            <a:r>
              <a:rPr lang="en-ID" sz="1400" b="0" i="1">
                <a:effectLst/>
                <a:latin typeface="Arial" panose="020B0604020202020204" pitchFamily="34" charset="0"/>
                <a:cs typeface="Arial" panose="020B0604020202020204" pitchFamily="34" charset="0"/>
              </a:rPr>
              <a:t> </a:t>
            </a:r>
            <a:endParaRPr lang="en-ID" sz="1400" i="1">
              <a:latin typeface="Arial" panose="020B0604020202020204" pitchFamily="34" charset="0"/>
              <a:cs typeface="Arial" panose="020B0604020202020204" pitchFamily="34" charset="0"/>
            </a:endParaRPr>
          </a:p>
        </p:txBody>
      </p:sp>
      <p:sp>
        <p:nvSpPr>
          <p:cNvPr id="17" name="직사각형 8">
            <a:extLst>
              <a:ext uri="{FF2B5EF4-FFF2-40B4-BE49-F238E27FC236}">
                <a16:creationId xmlns:a16="http://schemas.microsoft.com/office/drawing/2014/main" id="{989471E8-06E6-4F6A-A86C-B1EAA5E3D59C}"/>
              </a:ext>
            </a:extLst>
          </p:cNvPr>
          <p:cNvSpPr/>
          <p:nvPr/>
        </p:nvSpPr>
        <p:spPr>
          <a:xfrm>
            <a:off x="5061973" y="6503762"/>
            <a:ext cx="3407438" cy="276999"/>
          </a:xfrm>
          <a:prstGeom prst="rect">
            <a:avLst/>
          </a:prstGeom>
        </p:spPr>
        <p:txBody>
          <a:bodyPr wrap="square">
            <a:spAutoFit/>
          </a:bodyPr>
          <a:lstStyle/>
          <a:p>
            <a:r>
              <a:rPr lang="en-US" altLang="ko-KR" sz="1200" i="1">
                <a:cs typeface="Arial" pitchFamily="34" charset="0"/>
              </a:rPr>
              <a:t>Thrips palmy</a:t>
            </a:r>
          </a:p>
        </p:txBody>
      </p:sp>
    </p:spTree>
    <p:extLst>
      <p:ext uri="{BB962C8B-B14F-4D97-AF65-F5344CB8AC3E}">
        <p14:creationId xmlns:p14="http://schemas.microsoft.com/office/powerpoint/2010/main" val="1455711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727B7F-E2D0-46B8-A7EB-FE9593245A35}"/>
              </a:ext>
            </a:extLst>
          </p:cNvPr>
          <p:cNvSpPr txBox="1"/>
          <p:nvPr/>
        </p:nvSpPr>
        <p:spPr>
          <a:xfrm>
            <a:off x="806455" y="288905"/>
            <a:ext cx="10579089"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3200" b="1" dirty="0" err="1">
                <a:solidFill>
                  <a:prstClr val="black"/>
                </a:solidFill>
                <a:ea typeface="Roboto Medium" panose="02000000000000000000" pitchFamily="2" charset="0"/>
              </a:rPr>
              <a:t>Permasalahan</a:t>
            </a:r>
            <a:r>
              <a:rPr lang="en-US" sz="3200" b="1" dirty="0">
                <a:solidFill>
                  <a:prstClr val="black"/>
                </a:solidFill>
                <a:ea typeface="Roboto Medium" panose="02000000000000000000" pitchFamily="2" charset="0"/>
              </a:rPr>
              <a:t> </a:t>
            </a:r>
            <a:r>
              <a:rPr lang="en-US" sz="3200" b="1" dirty="0" err="1">
                <a:solidFill>
                  <a:prstClr val="black"/>
                </a:solidFill>
                <a:ea typeface="Roboto Medium" panose="02000000000000000000" pitchFamily="2" charset="0"/>
              </a:rPr>
              <a:t>Pemasukan</a:t>
            </a:r>
            <a:r>
              <a:rPr lang="en-US" sz="3200" b="1" dirty="0">
                <a:solidFill>
                  <a:prstClr val="black"/>
                </a:solidFill>
                <a:ea typeface="Roboto Medium" panose="02000000000000000000" pitchFamily="2" charset="0"/>
              </a:rPr>
              <a:t> </a:t>
            </a:r>
            <a:r>
              <a:rPr lang="en-US" sz="3200" b="1" dirty="0" err="1">
                <a:solidFill>
                  <a:prstClr val="black"/>
                </a:solidFill>
                <a:ea typeface="Roboto Medium" panose="02000000000000000000" pitchFamily="2" charset="0"/>
              </a:rPr>
              <a:t>Benih</a:t>
            </a:r>
            <a:r>
              <a:rPr lang="en-US" sz="3200" b="1" dirty="0">
                <a:solidFill>
                  <a:prstClr val="black"/>
                </a:solidFill>
                <a:ea typeface="Roboto Medium" panose="02000000000000000000" pitchFamily="2" charset="0"/>
              </a:rPr>
              <a:t> (1)</a:t>
            </a:r>
          </a:p>
        </p:txBody>
      </p:sp>
      <p:sp>
        <p:nvSpPr>
          <p:cNvPr id="19" name="Rectangle: Rounded Corners 42">
            <a:extLst>
              <a:ext uri="{FF2B5EF4-FFF2-40B4-BE49-F238E27FC236}">
                <a16:creationId xmlns:a16="http://schemas.microsoft.com/office/drawing/2014/main" id="{AB19681D-C601-4545-8B9A-449A5F345546}"/>
              </a:ext>
            </a:extLst>
          </p:cNvPr>
          <p:cNvSpPr/>
          <p:nvPr/>
        </p:nvSpPr>
        <p:spPr>
          <a:xfrm>
            <a:off x="4878890" y="5261807"/>
            <a:ext cx="4658933" cy="1284099"/>
          </a:xfrm>
          <a:prstGeom prst="roundRect">
            <a:avLst>
              <a:gd name="adj" fmla="val 5509"/>
            </a:avLst>
          </a:prstGeom>
          <a:solidFill>
            <a:srgbClr val="44C072"/>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algn="ctr" defTabSz="914354">
              <a:defRPr/>
            </a:pPr>
            <a:endParaRPr lang="id-ID" kern="0">
              <a:solidFill>
                <a:prstClr val="white"/>
              </a:solidFill>
              <a:latin typeface="Calibri" panose="020F0502020204030204"/>
              <a:cs typeface="Arial"/>
              <a:sym typeface="Arial"/>
            </a:endParaRPr>
          </a:p>
        </p:txBody>
      </p:sp>
      <p:sp>
        <p:nvSpPr>
          <p:cNvPr id="20" name="Rectangle: Rounded Corners 43">
            <a:extLst>
              <a:ext uri="{FF2B5EF4-FFF2-40B4-BE49-F238E27FC236}">
                <a16:creationId xmlns:a16="http://schemas.microsoft.com/office/drawing/2014/main" id="{DA1F44B2-E099-4909-BAA0-29FBE23857A4}"/>
              </a:ext>
            </a:extLst>
          </p:cNvPr>
          <p:cNvSpPr/>
          <p:nvPr/>
        </p:nvSpPr>
        <p:spPr>
          <a:xfrm>
            <a:off x="309994" y="1298146"/>
            <a:ext cx="4209094" cy="1868528"/>
          </a:xfrm>
          <a:prstGeom prst="roundRect">
            <a:avLst>
              <a:gd name="adj" fmla="val 5509"/>
            </a:avLst>
          </a:prstGeom>
          <a:solidFill>
            <a:srgbClr val="B3D236"/>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r>
              <a:rPr lang="en-US" b="1" dirty="0" err="1"/>
              <a:t>Membanjirnya</a:t>
            </a:r>
            <a:r>
              <a:rPr lang="en-US" b="1" dirty="0"/>
              <a:t> </a:t>
            </a:r>
            <a:r>
              <a:rPr lang="en-US" b="1" dirty="0" err="1"/>
              <a:t>pemasukan</a:t>
            </a:r>
            <a:r>
              <a:rPr lang="en-US" b="1" dirty="0"/>
              <a:t> </a:t>
            </a:r>
            <a:r>
              <a:rPr lang="en-US" b="1" dirty="0" err="1"/>
              <a:t>bibit</a:t>
            </a:r>
            <a:r>
              <a:rPr lang="en-US" b="1" dirty="0"/>
              <a:t> </a:t>
            </a:r>
            <a:r>
              <a:rPr lang="en-US" b="1" dirty="0" err="1"/>
              <a:t>tanaman</a:t>
            </a:r>
            <a:r>
              <a:rPr lang="en-US" b="1" dirty="0"/>
              <a:t> </a:t>
            </a:r>
            <a:r>
              <a:rPr lang="en-US" b="1" dirty="0" err="1"/>
              <a:t>hias</a:t>
            </a:r>
            <a:r>
              <a:rPr lang="en-US" b="1" dirty="0"/>
              <a:t> </a:t>
            </a:r>
            <a:r>
              <a:rPr lang="en-US" b="1" dirty="0" err="1"/>
              <a:t>dimasa</a:t>
            </a:r>
            <a:r>
              <a:rPr lang="en-US" b="1" dirty="0"/>
              <a:t> </a:t>
            </a:r>
            <a:r>
              <a:rPr lang="en-US" b="1" dirty="0" err="1"/>
              <a:t>Pandemi</a:t>
            </a:r>
            <a:r>
              <a:rPr lang="en-US" b="1" dirty="0"/>
              <a:t> </a:t>
            </a:r>
            <a:r>
              <a:rPr lang="en-US" b="1" dirty="0" err="1"/>
              <a:t>Covid</a:t>
            </a:r>
            <a:r>
              <a:rPr lang="en-US" b="1" dirty="0"/>
              <a:t> 19</a:t>
            </a:r>
          </a:p>
          <a:p>
            <a:pPr marL="285750" indent="-285750">
              <a:buFont typeface="Wingdings" panose="05000000000000000000" pitchFamily="2" charset="2"/>
              <a:buChar char="Ø"/>
            </a:pPr>
            <a:r>
              <a:rPr lang="en-US" dirty="0" err="1"/>
              <a:t>Meningkatnya</a:t>
            </a:r>
            <a:r>
              <a:rPr lang="en-US" dirty="0"/>
              <a:t> </a:t>
            </a:r>
            <a:r>
              <a:rPr lang="en-US" dirty="0" err="1"/>
              <a:t>importasi</a:t>
            </a:r>
            <a:r>
              <a:rPr lang="en-US" dirty="0"/>
              <a:t> </a:t>
            </a:r>
            <a:r>
              <a:rPr lang="en-US" dirty="0" err="1"/>
              <a:t>komoditas</a:t>
            </a:r>
            <a:r>
              <a:rPr lang="en-US" dirty="0"/>
              <a:t> </a:t>
            </a:r>
            <a:r>
              <a:rPr lang="en-US" dirty="0" err="1"/>
              <a:t>benih</a:t>
            </a:r>
            <a:r>
              <a:rPr lang="en-US" dirty="0"/>
              <a:t> </a:t>
            </a:r>
            <a:r>
              <a:rPr lang="en-US" dirty="0" err="1"/>
              <a:t>Florikultura</a:t>
            </a:r>
            <a:r>
              <a:rPr lang="en-US" dirty="0"/>
              <a:t>  </a:t>
            </a:r>
            <a:r>
              <a:rPr lang="en-US" dirty="0" err="1">
                <a:sym typeface="Wingdings" pitchFamily="2" charset="2"/>
              </a:rPr>
              <a:t>risiko</a:t>
            </a:r>
            <a:r>
              <a:rPr lang="en-US" dirty="0">
                <a:sym typeface="Wingdings" pitchFamily="2" charset="2"/>
              </a:rPr>
              <a:t> </a:t>
            </a:r>
            <a:r>
              <a:rPr lang="en-US" dirty="0" err="1">
                <a:sym typeface="Wingdings" pitchFamily="2" charset="2"/>
              </a:rPr>
              <a:t>masuknya</a:t>
            </a:r>
            <a:r>
              <a:rPr lang="en-US" dirty="0">
                <a:sym typeface="Wingdings" pitchFamily="2" charset="2"/>
              </a:rPr>
              <a:t> OPTK </a:t>
            </a:r>
            <a:r>
              <a:rPr lang="en-US" dirty="0" err="1">
                <a:sym typeface="Wingdings" pitchFamily="2" charset="2"/>
              </a:rPr>
              <a:t>menjadi</a:t>
            </a:r>
            <a:r>
              <a:rPr lang="en-US" dirty="0">
                <a:sym typeface="Wingdings" pitchFamily="2" charset="2"/>
              </a:rPr>
              <a:t> </a:t>
            </a:r>
            <a:r>
              <a:rPr lang="en-US" dirty="0" err="1">
                <a:sym typeface="Wingdings" pitchFamily="2" charset="2"/>
              </a:rPr>
              <a:t>tinggi</a:t>
            </a:r>
            <a:endParaRPr lang="en-US" dirty="0">
              <a:sym typeface="Wingdings" pitchFamily="2" charset="2"/>
            </a:endParaRPr>
          </a:p>
        </p:txBody>
      </p:sp>
      <p:sp>
        <p:nvSpPr>
          <p:cNvPr id="21" name="Rectangle: Rounded Corners 44">
            <a:extLst>
              <a:ext uri="{FF2B5EF4-FFF2-40B4-BE49-F238E27FC236}">
                <a16:creationId xmlns:a16="http://schemas.microsoft.com/office/drawing/2014/main" id="{D3439CE1-F217-480C-A241-207373CF5D21}"/>
              </a:ext>
            </a:extLst>
          </p:cNvPr>
          <p:cNvSpPr/>
          <p:nvPr/>
        </p:nvSpPr>
        <p:spPr>
          <a:xfrm>
            <a:off x="8335411" y="1194929"/>
            <a:ext cx="3519162" cy="3858697"/>
          </a:xfrm>
          <a:prstGeom prst="roundRect">
            <a:avLst>
              <a:gd name="adj" fmla="val 5509"/>
            </a:avLst>
          </a:prstGeom>
          <a:solidFill>
            <a:srgbClr val="FFC000"/>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algn="ctr" defTabSz="914354">
              <a:defRPr/>
            </a:pPr>
            <a:endParaRPr lang="id-ID" kern="0">
              <a:solidFill>
                <a:prstClr val="white"/>
              </a:solidFill>
              <a:latin typeface="Calibri" panose="020F0502020204030204"/>
              <a:cs typeface="Arial"/>
              <a:sym typeface="Arial"/>
            </a:endParaRPr>
          </a:p>
        </p:txBody>
      </p:sp>
      <p:sp>
        <p:nvSpPr>
          <p:cNvPr id="22" name="Rectangle: Rounded Corners 45">
            <a:extLst>
              <a:ext uri="{FF2B5EF4-FFF2-40B4-BE49-F238E27FC236}">
                <a16:creationId xmlns:a16="http://schemas.microsoft.com/office/drawing/2014/main" id="{C8C1BA66-9DD0-4073-9048-F5ED8C938939}"/>
              </a:ext>
            </a:extLst>
          </p:cNvPr>
          <p:cNvSpPr/>
          <p:nvPr/>
        </p:nvSpPr>
        <p:spPr>
          <a:xfrm>
            <a:off x="4852978" y="1173032"/>
            <a:ext cx="3126258" cy="1842371"/>
          </a:xfrm>
          <a:prstGeom prst="roundRect">
            <a:avLst>
              <a:gd name="adj" fmla="val 5509"/>
            </a:avLst>
          </a:prstGeom>
          <a:solidFill>
            <a:srgbClr val="00BBD6"/>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algn="ctr" defTabSz="914354">
              <a:defRPr/>
            </a:pPr>
            <a:endParaRPr lang="id-ID" kern="0">
              <a:solidFill>
                <a:prstClr val="white"/>
              </a:solidFill>
              <a:latin typeface="Calibri" panose="020F0502020204030204"/>
              <a:cs typeface="Arial"/>
              <a:sym typeface="Arial"/>
            </a:endParaRPr>
          </a:p>
        </p:txBody>
      </p:sp>
      <p:sp>
        <p:nvSpPr>
          <p:cNvPr id="45" name="Slide Number Placeholder 2">
            <a:extLst>
              <a:ext uri="{FF2B5EF4-FFF2-40B4-BE49-F238E27FC236}">
                <a16:creationId xmlns:a16="http://schemas.microsoft.com/office/drawing/2014/main" id="{48872E16-E2EE-49E0-A6DF-1215C7617BCD}"/>
              </a:ext>
            </a:extLst>
          </p:cNvPr>
          <p:cNvSpPr txBox="1">
            <a:spLocks/>
          </p:cNvSpPr>
          <p:nvPr/>
        </p:nvSpPr>
        <p:spPr>
          <a:xfrm>
            <a:off x="11828630" y="6408633"/>
            <a:ext cx="333553" cy="328582"/>
          </a:xfrm>
          <a:prstGeom prst="rect">
            <a:avLst/>
          </a:prstGeom>
          <a:solidFill>
            <a:sysClr val="window" lastClr="FFFFFF">
              <a:alpha val="82000"/>
            </a:sysClr>
          </a:solidFill>
          <a:ln>
            <a:solidFill>
              <a:schemeClr val="bg1">
                <a:lumMod val="65000"/>
              </a:schemeClr>
            </a:solidFill>
          </a:ln>
        </p:spPr>
        <p:txBody>
          <a:bodyPr vert="horz" lIns="0" tIns="60960" rIns="0" bIns="6096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750" b="0" i="0" u="none" strike="noStrike" cap="none">
                <a:solidFill>
                  <a:schemeClr val="tx1">
                    <a:lumMod val="95000"/>
                    <a:lumOff val="5000"/>
                  </a:schemeClr>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fld id="{4FAB73BC-B049-4115-A692-8D63A059BFB8}" type="slidenum">
              <a:rPr kumimoji="0" lang="en-US" sz="1400" b="0" i="0" u="none" strike="noStrike" kern="0" cap="none" spc="0" normalizeH="0" baseline="0" noProof="0">
                <a:ln>
                  <a:noFill/>
                </a:ln>
                <a:solidFill>
                  <a:prstClr val="black">
                    <a:lumMod val="95000"/>
                    <a:lumOff val="5000"/>
                  </a:prstClr>
                </a:solidFill>
                <a:effectLst/>
                <a:uLnTx/>
                <a:uFillTx/>
                <a:latin typeface="Tw Cen MT Condensed"/>
                <a:cs typeface="Arial"/>
                <a:sym typeface="Arial"/>
              </a:rPr>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dirty="0">
              <a:ln>
                <a:noFill/>
              </a:ln>
              <a:solidFill>
                <a:prstClr val="black">
                  <a:lumMod val="95000"/>
                  <a:lumOff val="5000"/>
                </a:prstClr>
              </a:solidFill>
              <a:effectLst/>
              <a:uLnTx/>
              <a:uFillTx/>
              <a:latin typeface="Tw Cen MT Condensed"/>
              <a:cs typeface="Arial"/>
              <a:sym typeface="Arial"/>
            </a:endParaRPr>
          </a:p>
        </p:txBody>
      </p:sp>
      <p:sp>
        <p:nvSpPr>
          <p:cNvPr id="46" name="Text Placeholder 119">
            <a:extLst>
              <a:ext uri="{FF2B5EF4-FFF2-40B4-BE49-F238E27FC236}">
                <a16:creationId xmlns:a16="http://schemas.microsoft.com/office/drawing/2014/main" id="{FD6703BE-7A81-4ECE-BE2A-B024B1EC6706}"/>
              </a:ext>
              <a:ext uri="{C183D7F6-B498-43B3-948B-1728B52AA6E4}">
                <adec:decorative xmlns:adec="http://schemas.microsoft.com/office/drawing/2017/decorative" val="1"/>
              </a:ext>
            </a:extLst>
          </p:cNvPr>
          <p:cNvSpPr txBox="1">
            <a:spLocks/>
          </p:cNvSpPr>
          <p:nvPr/>
        </p:nvSpPr>
        <p:spPr>
          <a:xfrm>
            <a:off x="11892886" y="6672084"/>
            <a:ext cx="173691" cy="152360"/>
          </a:xfrm>
          <a:prstGeom prst="rect">
            <a:avLst/>
          </a:prstGeom>
          <a:solidFill>
            <a:srgbClr val="B1B1B1"/>
          </a:solidFill>
          <a:effectLst>
            <a:outerShdw blurRad="50800" dist="38100" dir="2700000" algn="tl" rotWithShape="0">
              <a:prstClr val="black">
                <a:alpha val="40000"/>
              </a:prstClr>
            </a:outerShdw>
          </a:effectLst>
        </p:spPr>
        <p:txBody>
          <a:bodyPr vert="horz" lIns="45708" tIns="45708" rIns="45708" bIns="45708"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defTabSz="914104" rtl="0" eaLnBrk="1" fontAlgn="auto" latinLnBrk="0" hangingPunct="1">
              <a:lnSpc>
                <a:spcPct val="90000"/>
              </a:lnSpc>
              <a:spcBef>
                <a:spcPts val="1600"/>
              </a:spcBef>
              <a:spcAft>
                <a:spcPts val="267"/>
              </a:spcAft>
              <a:buClr>
                <a:srgbClr val="43467B"/>
              </a:buClr>
              <a:buSzPct val="100000"/>
              <a:buFont typeface="Arial" panose="020B0604020202020204" pitchFamily="34" charset="0"/>
              <a:buNone/>
              <a:tabLst/>
              <a:defRPr/>
            </a:pPr>
            <a:endParaRPr kumimoji="0" lang="en-US" sz="600" b="0" i="0" u="none" strike="noStrike" kern="1200" cap="none" spc="0" normalizeH="0" baseline="0" noProof="0" dirty="0">
              <a:ln>
                <a:noFill/>
              </a:ln>
              <a:solidFill>
                <a:prstClr val="black">
                  <a:alpha val="0"/>
                </a:prstClr>
              </a:solidFill>
              <a:effectLst/>
              <a:uLnTx/>
              <a:uFillTx/>
              <a:latin typeface="Tw Cen MT"/>
              <a:ea typeface="+mn-ea"/>
              <a:cs typeface="Arial"/>
              <a:sym typeface="Arial"/>
            </a:endParaRPr>
          </a:p>
        </p:txBody>
      </p:sp>
      <p:sp>
        <p:nvSpPr>
          <p:cNvPr id="35" name="Rectangle: Rounded Corners 45">
            <a:extLst>
              <a:ext uri="{FF2B5EF4-FFF2-40B4-BE49-F238E27FC236}">
                <a16:creationId xmlns:a16="http://schemas.microsoft.com/office/drawing/2014/main" id="{C8C1BA66-9DD0-4073-9048-F5ED8C938939}"/>
              </a:ext>
            </a:extLst>
          </p:cNvPr>
          <p:cNvSpPr/>
          <p:nvPr/>
        </p:nvSpPr>
        <p:spPr>
          <a:xfrm>
            <a:off x="193268" y="3629753"/>
            <a:ext cx="4394999" cy="2628587"/>
          </a:xfrm>
          <a:prstGeom prst="roundRect">
            <a:avLst>
              <a:gd name="adj" fmla="val 5509"/>
            </a:avLst>
          </a:prstGeom>
          <a:solidFill>
            <a:srgbClr val="FFFF99"/>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r>
              <a:rPr lang="en-US" b="1" dirty="0" err="1"/>
              <a:t>Pemasukan</a:t>
            </a:r>
            <a:r>
              <a:rPr lang="en-US" b="1" dirty="0"/>
              <a:t> </a:t>
            </a:r>
            <a:r>
              <a:rPr lang="en-US" b="1" dirty="0" err="1"/>
              <a:t>benih</a:t>
            </a:r>
            <a:r>
              <a:rPr lang="en-US" b="1" dirty="0"/>
              <a:t> </a:t>
            </a:r>
            <a:r>
              <a:rPr lang="en-US" b="1" dirty="0" err="1"/>
              <a:t>melalui</a:t>
            </a:r>
            <a:r>
              <a:rPr lang="en-US" b="1" dirty="0"/>
              <a:t> e-commerce </a:t>
            </a:r>
            <a:r>
              <a:rPr lang="en-US" b="1" dirty="0" err="1"/>
              <a:t>tanpa</a:t>
            </a:r>
            <a:r>
              <a:rPr lang="en-US" b="1" dirty="0"/>
              <a:t> SIP </a:t>
            </a:r>
            <a:r>
              <a:rPr lang="en-US" b="1" dirty="0" err="1"/>
              <a:t>Mentan</a:t>
            </a:r>
            <a:endParaRPr lang="en-US" dirty="0"/>
          </a:p>
          <a:p>
            <a:pPr marL="285750" lvl="0" indent="-285750">
              <a:buFont typeface="Wingdings" panose="05000000000000000000" pitchFamily="2" charset="2"/>
              <a:buChar char="Ø"/>
            </a:pPr>
            <a:r>
              <a:rPr lang="en-US" dirty="0" err="1"/>
              <a:t>Perlu</a:t>
            </a:r>
            <a:r>
              <a:rPr lang="en-US" dirty="0"/>
              <a:t> </a:t>
            </a:r>
            <a:r>
              <a:rPr lang="en-US" dirty="0" err="1"/>
              <a:t>Pengembangan</a:t>
            </a:r>
            <a:r>
              <a:rPr lang="en-US" dirty="0"/>
              <a:t> </a:t>
            </a:r>
            <a:r>
              <a:rPr lang="en-US" dirty="0" err="1"/>
              <a:t>kerjasama</a:t>
            </a:r>
            <a:r>
              <a:rPr lang="en-US" dirty="0"/>
              <a:t> </a:t>
            </a:r>
            <a:r>
              <a:rPr lang="en-US" dirty="0" err="1"/>
              <a:t>dengan</a:t>
            </a:r>
            <a:r>
              <a:rPr lang="en-US" dirty="0"/>
              <a:t> </a:t>
            </a:r>
            <a:r>
              <a:rPr lang="en-US" dirty="0" err="1"/>
              <a:t>pihak-pihak</a:t>
            </a:r>
            <a:r>
              <a:rPr lang="en-US" dirty="0"/>
              <a:t> </a:t>
            </a:r>
            <a:r>
              <a:rPr lang="en-US" dirty="0" err="1"/>
              <a:t>terkait</a:t>
            </a:r>
            <a:r>
              <a:rPr lang="en-US" dirty="0"/>
              <a:t> </a:t>
            </a:r>
            <a:r>
              <a:rPr lang="en-US" dirty="0" err="1"/>
              <a:t>dalam</a:t>
            </a:r>
            <a:r>
              <a:rPr lang="en-US" dirty="0"/>
              <a:t> </a:t>
            </a:r>
            <a:r>
              <a:rPr lang="en-US" dirty="0" err="1"/>
              <a:t>rangka</a:t>
            </a:r>
            <a:r>
              <a:rPr lang="en-US" dirty="0"/>
              <a:t> </a:t>
            </a:r>
            <a:r>
              <a:rPr lang="en-US" dirty="0" err="1"/>
              <a:t>pencegahan</a:t>
            </a:r>
            <a:r>
              <a:rPr lang="en-US" dirty="0"/>
              <a:t> </a:t>
            </a:r>
            <a:r>
              <a:rPr lang="en-US" dirty="0" err="1"/>
              <a:t>masuk</a:t>
            </a:r>
            <a:r>
              <a:rPr lang="en-US" dirty="0"/>
              <a:t> </a:t>
            </a:r>
            <a:r>
              <a:rPr lang="en-US" dirty="0" err="1"/>
              <a:t>dan</a:t>
            </a:r>
            <a:r>
              <a:rPr lang="en-US" dirty="0"/>
              <a:t> </a:t>
            </a:r>
            <a:r>
              <a:rPr lang="en-US" dirty="0" err="1"/>
              <a:t>tersebarnya</a:t>
            </a:r>
            <a:r>
              <a:rPr lang="en-US" dirty="0"/>
              <a:t> OPTK </a:t>
            </a:r>
            <a:r>
              <a:rPr lang="en-US" dirty="0" err="1"/>
              <a:t>bersama</a:t>
            </a:r>
            <a:r>
              <a:rPr lang="en-US" dirty="0"/>
              <a:t> </a:t>
            </a:r>
            <a:r>
              <a:rPr lang="en-US" dirty="0" err="1"/>
              <a:t>dengan</a:t>
            </a:r>
            <a:r>
              <a:rPr lang="en-US" dirty="0"/>
              <a:t> </a:t>
            </a:r>
            <a:r>
              <a:rPr lang="en-US" dirty="0" err="1"/>
              <a:t>lalulintas</a:t>
            </a:r>
            <a:r>
              <a:rPr lang="en-US" dirty="0"/>
              <a:t> media </a:t>
            </a:r>
            <a:r>
              <a:rPr lang="en-US" dirty="0" err="1"/>
              <a:t>pembawa</a:t>
            </a:r>
            <a:r>
              <a:rPr lang="en-US" dirty="0"/>
              <a:t> </a:t>
            </a:r>
            <a:r>
              <a:rPr lang="en-US" dirty="0" err="1"/>
              <a:t>melalui</a:t>
            </a:r>
            <a:r>
              <a:rPr lang="en-US" dirty="0"/>
              <a:t> </a:t>
            </a:r>
            <a:r>
              <a:rPr lang="en-US" dirty="0" err="1"/>
              <a:t>perdagangan</a:t>
            </a:r>
            <a:r>
              <a:rPr lang="en-US" dirty="0"/>
              <a:t> </a:t>
            </a:r>
            <a:r>
              <a:rPr lang="en-US" dirty="0" err="1"/>
              <a:t>berbasis</a:t>
            </a:r>
            <a:r>
              <a:rPr lang="en-US" dirty="0"/>
              <a:t> </a:t>
            </a:r>
            <a:r>
              <a:rPr lang="en-US" dirty="0" err="1"/>
              <a:t>elektronik</a:t>
            </a:r>
            <a:r>
              <a:rPr lang="en-US" dirty="0"/>
              <a:t> (</a:t>
            </a:r>
            <a:r>
              <a:rPr lang="en-US" i="1" dirty="0"/>
              <a:t>e-commerce</a:t>
            </a:r>
            <a:endParaRPr lang="en-US" b="1" dirty="0"/>
          </a:p>
        </p:txBody>
      </p:sp>
      <p:sp>
        <p:nvSpPr>
          <p:cNvPr id="2" name="Rectangle 1"/>
          <p:cNvSpPr/>
          <p:nvPr/>
        </p:nvSpPr>
        <p:spPr>
          <a:xfrm>
            <a:off x="5051306" y="1338662"/>
            <a:ext cx="2698659" cy="1676741"/>
          </a:xfrm>
          <a:prstGeom prst="rect">
            <a:avLst/>
          </a:prstGeom>
        </p:spPr>
        <p:txBody>
          <a:bodyPr wrap="square">
            <a:spAutoFit/>
          </a:bodyPr>
          <a:lstStyle/>
          <a:p>
            <a:pPr marR="0" lvl="0">
              <a:lnSpc>
                <a:spcPct val="107000"/>
              </a:lnSpc>
              <a:spcBef>
                <a:spcPts val="0"/>
              </a:spcBef>
              <a:spcAft>
                <a:spcPts val="800"/>
              </a:spcAft>
            </a:pPr>
            <a:r>
              <a:rPr lang="id-ID" b="1" dirty="0">
                <a:latin typeface="Arial" panose="020B0604020202020204" pitchFamily="34" charset="0"/>
                <a:ea typeface="Calibri" panose="020F0502020204030204" pitchFamily="34" charset="0"/>
                <a:cs typeface="Times New Roman" panose="02020603050405020304" pitchFamily="18" charset="0"/>
              </a:rPr>
              <a:t>Jangka waktu pelaksanaan AROPT yang terbatas</a:t>
            </a:r>
            <a:endParaRPr lang="en-US" b="1" dirty="0">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Wingdings" panose="05000000000000000000" pitchFamily="2" charset="2"/>
              <a:buChar char="Ø"/>
            </a:pPr>
            <a:r>
              <a:rPr lang="id-ID" dirty="0">
                <a:latin typeface="Arial" panose="020B0604020202020204" pitchFamily="34" charset="0"/>
                <a:ea typeface="Calibri" panose="020F0502020204030204" pitchFamily="34" charset="0"/>
                <a:cs typeface="Times New Roman" panose="02020603050405020304" pitchFamily="18" charset="0"/>
              </a:rPr>
              <a:t>dibatasi maks 90 hari (Permentan 15/2017)  </a:t>
            </a:r>
            <a:endParaRPr lang="en-US" dirty="0">
              <a:effectLst/>
              <a:ea typeface="Calibri" panose="020F0502020204030204" pitchFamily="34" charset="0"/>
              <a:cs typeface="Times New Roman" panose="02020603050405020304" pitchFamily="18" charset="0"/>
            </a:endParaRPr>
          </a:p>
        </p:txBody>
      </p:sp>
      <p:sp>
        <p:nvSpPr>
          <p:cNvPr id="3" name="Rectangle 2"/>
          <p:cNvSpPr/>
          <p:nvPr/>
        </p:nvSpPr>
        <p:spPr>
          <a:xfrm>
            <a:off x="5168852" y="5335010"/>
            <a:ext cx="4102084" cy="923330"/>
          </a:xfrm>
          <a:prstGeom prst="rect">
            <a:avLst/>
          </a:prstGeom>
        </p:spPr>
        <p:txBody>
          <a:bodyPr wrap="square">
            <a:spAutoFit/>
          </a:bodyPr>
          <a:lstStyle/>
          <a:p>
            <a:r>
              <a:rPr lang="en-US" b="1" dirty="0" err="1">
                <a:latin typeface="Arial" panose="020B0604020202020204" pitchFamily="34" charset="0"/>
                <a:ea typeface="Calibri" panose="020F0502020204030204" pitchFamily="34" charset="0"/>
              </a:rPr>
              <a:t>Pencantuman</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nama</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ilmiah</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dan</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nama</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umum</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benih</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tidak</a:t>
            </a:r>
            <a:r>
              <a:rPr lang="en-US" b="1" dirty="0">
                <a:latin typeface="Arial" panose="020B0604020202020204" pitchFamily="34" charset="0"/>
                <a:ea typeface="Calibri" panose="020F0502020204030204" pitchFamily="34" charset="0"/>
              </a:rPr>
              <a:t> </a:t>
            </a:r>
            <a:r>
              <a:rPr lang="en-US" b="1" dirty="0" err="1">
                <a:latin typeface="Arial" panose="020B0604020202020204" pitchFamily="34" charset="0"/>
                <a:ea typeface="Calibri" panose="020F0502020204030204" pitchFamily="34" charset="0"/>
              </a:rPr>
              <a:t>konsisten</a:t>
            </a:r>
            <a:r>
              <a:rPr lang="en-US" b="1" dirty="0">
                <a:latin typeface="Arial" panose="020B0604020202020204" pitchFamily="34" charset="0"/>
                <a:ea typeface="Calibri" panose="020F0502020204030204" pitchFamily="34" charset="0"/>
              </a:rPr>
              <a:t> </a:t>
            </a:r>
          </a:p>
          <a:p>
            <a:pPr marL="285750" indent="-285750">
              <a:buFont typeface="Wingdings" panose="05000000000000000000" pitchFamily="2" charset="2"/>
              <a:buChar char="Ø"/>
            </a:pPr>
            <a:r>
              <a:rPr lang="en-US" dirty="0" err="1">
                <a:latin typeface="Arial" panose="020B0604020202020204" pitchFamily="34" charset="0"/>
                <a:ea typeface="Calibri" panose="020F0502020204030204" pitchFamily="34" charset="0"/>
              </a:rPr>
              <a:t>terutama</a:t>
            </a:r>
            <a:r>
              <a:rPr lang="en-US" dirty="0">
                <a:latin typeface="Arial" panose="020B0604020202020204" pitchFamily="34" charset="0"/>
                <a:ea typeface="Calibri" panose="020F0502020204030204" pitchFamily="34" charset="0"/>
              </a:rPr>
              <a:t> </a:t>
            </a:r>
            <a:r>
              <a:rPr lang="en-US" dirty="0" err="1">
                <a:latin typeface="Arial" panose="020B0604020202020204" pitchFamily="34" charset="0"/>
                <a:ea typeface="Calibri" panose="020F0502020204030204" pitchFamily="34" charset="0"/>
              </a:rPr>
              <a:t>pada</a:t>
            </a:r>
            <a:r>
              <a:rPr lang="en-US" dirty="0">
                <a:latin typeface="Arial" panose="020B0604020202020204" pitchFamily="34" charset="0"/>
                <a:ea typeface="Calibri" panose="020F0502020204030204" pitchFamily="34" charset="0"/>
              </a:rPr>
              <a:t> family </a:t>
            </a:r>
            <a:r>
              <a:rPr lang="en-US" dirty="0" err="1">
                <a:latin typeface="Arial" panose="020B0604020202020204" pitchFamily="34" charset="0"/>
                <a:ea typeface="Calibri" panose="020F0502020204030204" pitchFamily="34" charset="0"/>
              </a:rPr>
              <a:t>Brassicaceae</a:t>
            </a:r>
            <a:endParaRPr lang="en-US" dirty="0"/>
          </a:p>
        </p:txBody>
      </p:sp>
      <p:sp>
        <p:nvSpPr>
          <p:cNvPr id="37" name="Rectangle: Rounded Corners 45">
            <a:extLst>
              <a:ext uri="{FF2B5EF4-FFF2-40B4-BE49-F238E27FC236}">
                <a16:creationId xmlns:a16="http://schemas.microsoft.com/office/drawing/2014/main" id="{C8C1BA66-9DD0-4073-9048-F5ED8C938939}"/>
              </a:ext>
            </a:extLst>
          </p:cNvPr>
          <p:cNvSpPr/>
          <p:nvPr/>
        </p:nvSpPr>
        <p:spPr>
          <a:xfrm>
            <a:off x="4852978" y="3181033"/>
            <a:ext cx="3270274" cy="1936321"/>
          </a:xfrm>
          <a:prstGeom prst="roundRect">
            <a:avLst>
              <a:gd name="adj" fmla="val 5509"/>
            </a:avLst>
          </a:prstGeom>
          <a:solidFill>
            <a:schemeClr val="accent2">
              <a:lumMod val="40000"/>
              <a:lumOff val="60000"/>
            </a:schemeClr>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endParaRPr lang="en-US" b="1" dirty="0">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Pemasukan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pohon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besar</a:t>
            </a:r>
            <a:r>
              <a:rPr lang="en-US" b="1" dirty="0">
                <a:latin typeface="Arial" panose="020B0604020202020204" pitchFamily="34" charset="0"/>
                <a:cs typeface="Arial" panose="020B0604020202020204" pitchFamily="34" charset="0"/>
              </a:rPr>
              <a:t> yang </a:t>
            </a:r>
            <a:r>
              <a:rPr lang="en-US" b="1" dirty="0" err="1">
                <a:latin typeface="Arial" panose="020B0604020202020204" pitchFamily="34" charset="0"/>
                <a:cs typeface="Arial" panose="020B0604020202020204" pitchFamily="34" charset="0"/>
              </a:rPr>
              <a:t>berumur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ratusan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tahun</a:t>
            </a: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seperti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pohon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Zaitun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Olea </a:t>
            </a:r>
            <a:r>
              <a:rPr lang="en-US" i="1" dirty="0" err="1">
                <a:latin typeface="Arial" panose="020B0604020202020204" pitchFamily="34" charset="0"/>
                <a:cs typeface="Arial" panose="020B0604020202020204" pitchFamily="34" charset="0"/>
              </a:rPr>
              <a:t>europaea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kapuk</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Cheiba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chodatii</a:t>
            </a:r>
            <a:r>
              <a:rPr lang="en-US" dirty="0">
                <a:latin typeface="Arial" panose="020B0604020202020204" pitchFamily="34" charset="0"/>
                <a:cs typeface="Arial" panose="020B0604020202020204" pitchFamily="34" charset="0"/>
              </a:rPr>
              <a:t>).</a:t>
            </a:r>
          </a:p>
          <a:p>
            <a:pPr lvl="0"/>
            <a:endParaRPr lang="en-US" b="1" dirty="0">
              <a:latin typeface="Arial" panose="020B0604020202020204" pitchFamily="34" charset="0"/>
              <a:cs typeface="Arial" panose="020B0604020202020204" pitchFamily="34" charset="0"/>
            </a:endParaRPr>
          </a:p>
        </p:txBody>
      </p:sp>
      <p:sp>
        <p:nvSpPr>
          <p:cNvPr id="5" name="Rectangle 4"/>
          <p:cNvSpPr/>
          <p:nvPr/>
        </p:nvSpPr>
        <p:spPr>
          <a:xfrm>
            <a:off x="8479427" y="1309482"/>
            <a:ext cx="3413459" cy="3693319"/>
          </a:xfrm>
          <a:prstGeom prst="rect">
            <a:avLst/>
          </a:prstGeom>
        </p:spPr>
        <p:txBody>
          <a:bodyPr wrap="square">
            <a:spAutoFit/>
          </a:bodyPr>
          <a:lstStyle/>
          <a:p>
            <a:pPr defTabSz="914354">
              <a:defRPr/>
            </a:pPr>
            <a:r>
              <a:rPr lang="en-US" b="1" dirty="0" err="1"/>
              <a:t>Pelaku</a:t>
            </a:r>
            <a:r>
              <a:rPr lang="en-US" b="1" dirty="0"/>
              <a:t> </a:t>
            </a:r>
            <a:r>
              <a:rPr lang="en-US" b="1" dirty="0" err="1"/>
              <a:t>Pemasukan</a:t>
            </a:r>
            <a:r>
              <a:rPr lang="en-US" b="1" dirty="0"/>
              <a:t> </a:t>
            </a:r>
            <a:r>
              <a:rPr lang="en-US" b="1" dirty="0" err="1"/>
              <a:t>benih</a:t>
            </a:r>
            <a:r>
              <a:rPr lang="en-US" b="1" dirty="0"/>
              <a:t> (</a:t>
            </a:r>
            <a:r>
              <a:rPr lang="en-US" b="1" dirty="0" err="1"/>
              <a:t>pelaku</a:t>
            </a:r>
            <a:r>
              <a:rPr lang="en-US" b="1" dirty="0"/>
              <a:t> </a:t>
            </a:r>
            <a:r>
              <a:rPr lang="en-US" b="1" dirty="0" err="1"/>
              <a:t>usaha</a:t>
            </a:r>
            <a:r>
              <a:rPr lang="en-US" b="1" dirty="0"/>
              <a:t>/</a:t>
            </a:r>
            <a:r>
              <a:rPr lang="en-US" b="1" dirty="0" err="1"/>
              <a:t>perorangan</a:t>
            </a:r>
            <a:r>
              <a:rPr lang="en-US" b="1" dirty="0"/>
              <a:t>) </a:t>
            </a:r>
            <a:r>
              <a:rPr lang="en-US" b="1" dirty="0" err="1"/>
              <a:t>memasukan</a:t>
            </a:r>
            <a:r>
              <a:rPr lang="en-US" b="1" dirty="0"/>
              <a:t> </a:t>
            </a:r>
            <a:r>
              <a:rPr lang="en-US" b="1" dirty="0" err="1"/>
              <a:t>banyak</a:t>
            </a:r>
            <a:r>
              <a:rPr lang="en-US" b="1" dirty="0"/>
              <a:t> </a:t>
            </a:r>
            <a:r>
              <a:rPr lang="en-US" b="1" dirty="0" err="1"/>
              <a:t>jenis</a:t>
            </a:r>
            <a:r>
              <a:rPr lang="en-US" b="1" dirty="0"/>
              <a:t> </a:t>
            </a:r>
            <a:r>
              <a:rPr lang="en-US" b="1" dirty="0" err="1"/>
              <a:t>benih</a:t>
            </a:r>
            <a:r>
              <a:rPr lang="en-US" b="1" dirty="0"/>
              <a:t> yang </a:t>
            </a:r>
            <a:r>
              <a:rPr lang="en-US" b="1" dirty="0" err="1"/>
              <a:t>berbeda</a:t>
            </a:r>
            <a:r>
              <a:rPr lang="en-US" b="1" dirty="0"/>
              <a:t> </a:t>
            </a:r>
            <a:r>
              <a:rPr lang="en-US" dirty="0"/>
              <a:t>(</a:t>
            </a:r>
            <a:r>
              <a:rPr lang="en-US" dirty="0" err="1"/>
              <a:t>dapat</a:t>
            </a:r>
            <a:r>
              <a:rPr lang="en-US" dirty="0"/>
              <a:t> </a:t>
            </a:r>
            <a:r>
              <a:rPr lang="en-US" dirty="0" err="1"/>
              <a:t>mencapai</a:t>
            </a:r>
            <a:r>
              <a:rPr lang="en-US" dirty="0"/>
              <a:t> </a:t>
            </a:r>
            <a:r>
              <a:rPr lang="en-US" dirty="0" err="1"/>
              <a:t>lebih</a:t>
            </a:r>
            <a:r>
              <a:rPr lang="en-US" dirty="0"/>
              <a:t> </a:t>
            </a:r>
            <a:r>
              <a:rPr lang="en-US" dirty="0" err="1"/>
              <a:t>dari</a:t>
            </a:r>
            <a:r>
              <a:rPr lang="en-US" dirty="0"/>
              <a:t> 30 </a:t>
            </a:r>
            <a:r>
              <a:rPr lang="en-US" dirty="0" err="1"/>
              <a:t>jenis</a:t>
            </a:r>
            <a:r>
              <a:rPr lang="en-US" dirty="0"/>
              <a:t>)</a:t>
            </a:r>
          </a:p>
          <a:p>
            <a:pPr marL="285750" indent="-285750" defTabSz="914354">
              <a:buFont typeface="Wingdings" panose="05000000000000000000" pitchFamily="2" charset="2"/>
              <a:buChar char="Ø"/>
              <a:defRPr/>
            </a:pPr>
            <a:r>
              <a:rPr lang="en-US" dirty="0" err="1"/>
              <a:t>memerlukan</a:t>
            </a:r>
            <a:r>
              <a:rPr lang="en-US" dirty="0"/>
              <a:t> </a:t>
            </a:r>
            <a:r>
              <a:rPr lang="en-US" dirty="0" err="1"/>
              <a:t>waktu</a:t>
            </a:r>
            <a:r>
              <a:rPr lang="en-US" dirty="0"/>
              <a:t> yang </a:t>
            </a:r>
            <a:r>
              <a:rPr lang="en-US" dirty="0" err="1"/>
              <a:t>lebih</a:t>
            </a:r>
            <a:r>
              <a:rPr lang="en-US" dirty="0"/>
              <a:t> </a:t>
            </a:r>
            <a:r>
              <a:rPr lang="en-US" dirty="0" err="1"/>
              <a:t>panjang</a:t>
            </a:r>
            <a:r>
              <a:rPr lang="en-US" dirty="0"/>
              <a:t> </a:t>
            </a:r>
            <a:r>
              <a:rPr lang="en-US" dirty="0" err="1"/>
              <a:t>dalam</a:t>
            </a:r>
            <a:r>
              <a:rPr lang="en-US" dirty="0"/>
              <a:t> </a:t>
            </a:r>
            <a:r>
              <a:rPr lang="en-US" dirty="0" err="1"/>
              <a:t>menyusun</a:t>
            </a:r>
            <a:r>
              <a:rPr lang="en-US" dirty="0"/>
              <a:t> </a:t>
            </a:r>
            <a:r>
              <a:rPr lang="en-US" dirty="0" err="1"/>
              <a:t>persyaratan</a:t>
            </a:r>
            <a:r>
              <a:rPr lang="en-US" dirty="0"/>
              <a:t> </a:t>
            </a:r>
            <a:r>
              <a:rPr lang="en-US" dirty="0" err="1"/>
              <a:t>karantina</a:t>
            </a:r>
            <a:r>
              <a:rPr lang="en-US" dirty="0"/>
              <a:t> </a:t>
            </a:r>
            <a:r>
              <a:rPr lang="en-US" dirty="0" err="1"/>
              <a:t>tumbuhan</a:t>
            </a:r>
            <a:r>
              <a:rPr lang="en-US" dirty="0"/>
              <a:t>. </a:t>
            </a:r>
          </a:p>
          <a:p>
            <a:pPr marL="285750" indent="-285750" defTabSz="914354">
              <a:buFont typeface="Wingdings" panose="05000000000000000000" pitchFamily="2" charset="2"/>
              <a:buChar char="Ø"/>
              <a:defRPr/>
            </a:pPr>
            <a:r>
              <a:rPr lang="en-US" dirty="0" err="1"/>
              <a:t>Perlu</a:t>
            </a:r>
            <a:r>
              <a:rPr lang="en-US" dirty="0"/>
              <a:t> </a:t>
            </a:r>
            <a:r>
              <a:rPr lang="en-US" dirty="0" err="1"/>
              <a:t>diatur</a:t>
            </a:r>
            <a:r>
              <a:rPr lang="en-US" dirty="0"/>
              <a:t> </a:t>
            </a:r>
            <a:r>
              <a:rPr lang="en-US" dirty="0" err="1"/>
              <a:t>mengenai</a:t>
            </a:r>
            <a:r>
              <a:rPr lang="en-US" dirty="0"/>
              <a:t>  </a:t>
            </a:r>
            <a:r>
              <a:rPr lang="en-US" dirty="0" err="1"/>
              <a:t>jumlah</a:t>
            </a:r>
            <a:r>
              <a:rPr lang="en-US" dirty="0"/>
              <a:t> </a:t>
            </a:r>
            <a:r>
              <a:rPr lang="en-US" dirty="0" err="1"/>
              <a:t>komoditas</a:t>
            </a:r>
            <a:r>
              <a:rPr lang="en-US" dirty="0"/>
              <a:t> </a:t>
            </a:r>
            <a:r>
              <a:rPr lang="en-US" dirty="0" err="1"/>
              <a:t>benih</a:t>
            </a:r>
            <a:r>
              <a:rPr lang="en-US" dirty="0"/>
              <a:t> yang </a:t>
            </a:r>
            <a:r>
              <a:rPr lang="en-US" dirty="0" err="1"/>
              <a:t>dimasukkan</a:t>
            </a:r>
            <a:r>
              <a:rPr lang="en-US" dirty="0"/>
              <a:t> </a:t>
            </a:r>
            <a:r>
              <a:rPr lang="en-US" dirty="0" err="1"/>
              <a:t>dalam</a:t>
            </a:r>
            <a:r>
              <a:rPr lang="en-US" dirty="0"/>
              <a:t> </a:t>
            </a:r>
            <a:r>
              <a:rPr lang="en-US" dirty="0" err="1"/>
              <a:t>satu</a:t>
            </a:r>
            <a:r>
              <a:rPr lang="en-US" dirty="0"/>
              <a:t> </a:t>
            </a:r>
            <a:r>
              <a:rPr lang="en-US" dirty="0" err="1"/>
              <a:t>permohonan</a:t>
            </a:r>
            <a:endParaRPr lang="id-ID" kern="0" dirty="0">
              <a:solidFill>
                <a:prstClr val="white"/>
              </a:solidFill>
              <a:latin typeface="Calibri" panose="020F0502020204030204"/>
              <a:cs typeface="Arial"/>
              <a:sym typeface="Arial"/>
            </a:endParaRPr>
          </a:p>
        </p:txBody>
      </p:sp>
    </p:spTree>
    <p:extLst>
      <p:ext uri="{BB962C8B-B14F-4D97-AF65-F5344CB8AC3E}">
        <p14:creationId xmlns:p14="http://schemas.microsoft.com/office/powerpoint/2010/main" val="2431597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45">
            <a:extLst>
              <a:ext uri="{FF2B5EF4-FFF2-40B4-BE49-F238E27FC236}">
                <a16:creationId xmlns:a16="http://schemas.microsoft.com/office/drawing/2014/main" id="{C8C1BA66-9DD0-4073-9048-F5ED8C938939}"/>
              </a:ext>
            </a:extLst>
          </p:cNvPr>
          <p:cNvSpPr/>
          <p:nvPr/>
        </p:nvSpPr>
        <p:spPr>
          <a:xfrm>
            <a:off x="5735960" y="3686531"/>
            <a:ext cx="6092670" cy="2310689"/>
          </a:xfrm>
          <a:prstGeom prst="roundRect">
            <a:avLst>
              <a:gd name="adj" fmla="val 5509"/>
            </a:avLst>
          </a:prstGeom>
          <a:solidFill>
            <a:srgbClr val="00BBD6"/>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r>
              <a:rPr lang="en-US" b="1" dirty="0" err="1">
                <a:latin typeface="Arial" panose="020B0604020202020204" pitchFamily="34" charset="0"/>
                <a:cs typeface="Arial" panose="020B0604020202020204" pitchFamily="34" charset="0"/>
              </a:rPr>
              <a:t>Pemohon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mencantumkan</a:t>
            </a:r>
            <a:r>
              <a:rPr lang="en-US" b="1" dirty="0">
                <a:latin typeface="Arial" panose="020B0604020202020204" pitchFamily="34" charset="0"/>
                <a:cs typeface="Arial" panose="020B0604020202020204" pitchFamily="34" charset="0"/>
              </a:rPr>
              <a:t> data yang </a:t>
            </a:r>
            <a:r>
              <a:rPr lang="en-US" b="1" dirty="0" err="1">
                <a:latin typeface="Arial" panose="020B0604020202020204" pitchFamily="34" charset="0"/>
                <a:cs typeface="Arial" panose="020B0604020202020204" pitchFamily="34" charset="0"/>
              </a:rPr>
              <a:t>berbeda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antara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surat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permohonan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informasi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teknis</a:t>
            </a:r>
            <a:endParaRPr lang="en-US" dirty="0">
              <a:latin typeface="Arial" panose="020B0604020202020204" pitchFamily="34" charset="0"/>
              <a:cs typeface="Arial" panose="020B0604020202020204" pitchFamily="34" charset="0"/>
            </a:endParaRPr>
          </a:p>
          <a:p>
            <a:pPr lvl="0"/>
            <a:r>
              <a:rPr lang="en-US" dirty="0" err="1">
                <a:latin typeface="Arial" panose="020B0604020202020204" pitchFamily="34" charset="0"/>
                <a:cs typeface="Arial" panose="020B0604020202020204" pitchFamily="34" charset="0"/>
              </a:rPr>
              <a:t>misalnya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surat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permohonan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mencantumkan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permohonan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benih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Anggrek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dari</a:t>
            </a:r>
            <a:r>
              <a:rPr lang="en-US" dirty="0">
                <a:latin typeface="Arial" panose="020B0604020202020204" pitchFamily="34" charset="0"/>
                <a:cs typeface="Arial" panose="020B0604020202020204" pitchFamily="34" charset="0"/>
              </a:rPr>
              <a:t> Taiwan, </a:t>
            </a:r>
            <a:r>
              <a:rPr lang="en-US" dirty="0" err="1">
                <a:latin typeface="Arial" panose="020B0604020202020204" pitchFamily="34" charset="0"/>
                <a:cs typeface="Arial" panose="020B0604020202020204" pitchFamily="34" charset="0"/>
              </a:rPr>
              <a:t>tetapi</a:t>
            </a:r>
            <a:r>
              <a:rPr lang="en-US" dirty="0">
                <a:latin typeface="Arial" panose="020B0604020202020204" pitchFamily="34" charset="0"/>
                <a:cs typeface="Arial" panose="020B0604020202020204" pitchFamily="34" charset="0"/>
              </a:rPr>
              <a:t> di </a:t>
            </a:r>
            <a:r>
              <a:rPr lang="en-US" dirty="0" err="1">
                <a:latin typeface="Arial" panose="020B0604020202020204" pitchFamily="34" charset="0"/>
                <a:cs typeface="Arial" panose="020B0604020202020204" pitchFamily="34" charset="0"/>
              </a:rPr>
              <a:t>Informasi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teknis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dicantumkan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pemasukan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benih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anggrek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asal</a:t>
            </a:r>
            <a:r>
              <a:rPr lang="en-US" dirty="0">
                <a:latin typeface="Arial" panose="020B0604020202020204" pitchFamily="34" charset="0"/>
                <a:cs typeface="Arial" panose="020B0604020202020204" pitchFamily="34" charset="0"/>
              </a:rPr>
              <a:t> Taiwan </a:t>
            </a:r>
            <a:r>
              <a:rPr lang="en-US" dirty="0" err="1">
                <a:latin typeface="Arial" panose="020B0604020202020204" pitchFamily="34" charset="0"/>
                <a:cs typeface="Arial" panose="020B0604020202020204" pitchFamily="34" charset="0"/>
              </a:rPr>
              <a:t>dan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asal</a:t>
            </a:r>
            <a:r>
              <a:rPr lang="en-US" dirty="0">
                <a:latin typeface="Arial" panose="020B0604020202020204" pitchFamily="34" charset="0"/>
                <a:cs typeface="Arial" panose="020B0604020202020204" pitchFamily="34" charset="0"/>
              </a:rPr>
              <a:t> Thailand.</a:t>
            </a:r>
          </a:p>
        </p:txBody>
      </p:sp>
      <p:sp>
        <p:nvSpPr>
          <p:cNvPr id="45" name="Slide Number Placeholder 2">
            <a:extLst>
              <a:ext uri="{FF2B5EF4-FFF2-40B4-BE49-F238E27FC236}">
                <a16:creationId xmlns:a16="http://schemas.microsoft.com/office/drawing/2014/main" id="{48872E16-E2EE-49E0-A6DF-1215C7617BCD}"/>
              </a:ext>
            </a:extLst>
          </p:cNvPr>
          <p:cNvSpPr txBox="1">
            <a:spLocks/>
          </p:cNvSpPr>
          <p:nvPr/>
        </p:nvSpPr>
        <p:spPr>
          <a:xfrm>
            <a:off x="11828630" y="6408633"/>
            <a:ext cx="333553" cy="328582"/>
          </a:xfrm>
          <a:prstGeom prst="rect">
            <a:avLst/>
          </a:prstGeom>
          <a:solidFill>
            <a:sysClr val="window" lastClr="FFFFFF">
              <a:alpha val="82000"/>
            </a:sysClr>
          </a:solidFill>
          <a:ln>
            <a:solidFill>
              <a:schemeClr val="bg1">
                <a:lumMod val="65000"/>
              </a:schemeClr>
            </a:solidFill>
          </a:ln>
        </p:spPr>
        <p:txBody>
          <a:bodyPr vert="horz" lIns="0" tIns="60960" rIns="0" bIns="6096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750" b="0" i="0" u="none" strike="noStrike" cap="none">
                <a:solidFill>
                  <a:schemeClr val="tx1">
                    <a:lumMod val="95000"/>
                    <a:lumOff val="5000"/>
                  </a:schemeClr>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fld id="{4FAB73BC-B049-4115-A692-8D63A059BFB8}" type="slidenum">
              <a:rPr kumimoji="0" lang="en-US" sz="1400" b="0" i="0" u="none" strike="noStrike" kern="0" cap="none" spc="0" normalizeH="0" baseline="0" noProof="0">
                <a:ln>
                  <a:noFill/>
                </a:ln>
                <a:solidFill>
                  <a:prstClr val="black">
                    <a:lumMod val="95000"/>
                    <a:lumOff val="5000"/>
                  </a:prstClr>
                </a:solidFill>
                <a:effectLst/>
                <a:uLnTx/>
                <a:uFillTx/>
                <a:latin typeface="Tw Cen MT Condensed"/>
                <a:cs typeface="Arial"/>
                <a:sym typeface="Arial"/>
              </a:rPr>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dirty="0">
              <a:ln>
                <a:noFill/>
              </a:ln>
              <a:solidFill>
                <a:prstClr val="black">
                  <a:lumMod val="95000"/>
                  <a:lumOff val="5000"/>
                </a:prstClr>
              </a:solidFill>
              <a:effectLst/>
              <a:uLnTx/>
              <a:uFillTx/>
              <a:latin typeface="Tw Cen MT Condensed"/>
              <a:cs typeface="Arial"/>
              <a:sym typeface="Arial"/>
            </a:endParaRPr>
          </a:p>
        </p:txBody>
      </p:sp>
      <p:sp>
        <p:nvSpPr>
          <p:cNvPr id="46" name="Text Placeholder 119">
            <a:extLst>
              <a:ext uri="{FF2B5EF4-FFF2-40B4-BE49-F238E27FC236}">
                <a16:creationId xmlns:a16="http://schemas.microsoft.com/office/drawing/2014/main" id="{FD6703BE-7A81-4ECE-BE2A-B024B1EC6706}"/>
              </a:ext>
              <a:ext uri="{C183D7F6-B498-43B3-948B-1728B52AA6E4}">
                <adec:decorative xmlns:adec="http://schemas.microsoft.com/office/drawing/2017/decorative" val="1"/>
              </a:ext>
            </a:extLst>
          </p:cNvPr>
          <p:cNvSpPr txBox="1">
            <a:spLocks/>
          </p:cNvSpPr>
          <p:nvPr/>
        </p:nvSpPr>
        <p:spPr>
          <a:xfrm>
            <a:off x="11892886" y="6672084"/>
            <a:ext cx="173691" cy="152360"/>
          </a:xfrm>
          <a:prstGeom prst="rect">
            <a:avLst/>
          </a:prstGeom>
          <a:solidFill>
            <a:srgbClr val="B1B1B1"/>
          </a:solidFill>
          <a:effectLst>
            <a:outerShdw blurRad="50800" dist="38100" dir="2700000" algn="tl" rotWithShape="0">
              <a:prstClr val="black">
                <a:alpha val="40000"/>
              </a:prstClr>
            </a:outerShdw>
          </a:effectLst>
        </p:spPr>
        <p:txBody>
          <a:bodyPr vert="horz" lIns="45708" tIns="45708" rIns="45708" bIns="45708"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defTabSz="914104" rtl="0" eaLnBrk="1" fontAlgn="auto" latinLnBrk="0" hangingPunct="1">
              <a:lnSpc>
                <a:spcPct val="90000"/>
              </a:lnSpc>
              <a:spcBef>
                <a:spcPts val="1600"/>
              </a:spcBef>
              <a:spcAft>
                <a:spcPts val="267"/>
              </a:spcAft>
              <a:buClr>
                <a:srgbClr val="43467B"/>
              </a:buClr>
              <a:buSzPct val="100000"/>
              <a:buFont typeface="Arial" panose="020B0604020202020204" pitchFamily="34" charset="0"/>
              <a:buNone/>
              <a:tabLst/>
              <a:defRPr/>
            </a:pPr>
            <a:endParaRPr kumimoji="0" lang="en-US" sz="600" b="0" i="0" u="none" strike="noStrike" kern="1200" cap="none" spc="0" normalizeH="0" baseline="0" noProof="0" dirty="0">
              <a:ln>
                <a:noFill/>
              </a:ln>
              <a:solidFill>
                <a:prstClr val="black">
                  <a:alpha val="0"/>
                </a:prstClr>
              </a:solidFill>
              <a:effectLst/>
              <a:uLnTx/>
              <a:uFillTx/>
              <a:latin typeface="Tw Cen MT"/>
              <a:ea typeface="+mn-ea"/>
              <a:cs typeface="Arial"/>
              <a:sym typeface="Arial"/>
            </a:endParaRPr>
          </a:p>
        </p:txBody>
      </p:sp>
      <p:sp>
        <p:nvSpPr>
          <p:cNvPr id="43" name="Rectangle: Rounded Corners 45">
            <a:extLst>
              <a:ext uri="{FF2B5EF4-FFF2-40B4-BE49-F238E27FC236}">
                <a16:creationId xmlns:a16="http://schemas.microsoft.com/office/drawing/2014/main" id="{C8C1BA66-9DD0-4073-9048-F5ED8C938939}"/>
              </a:ext>
            </a:extLst>
          </p:cNvPr>
          <p:cNvSpPr/>
          <p:nvPr/>
        </p:nvSpPr>
        <p:spPr>
          <a:xfrm>
            <a:off x="6716622" y="1706988"/>
            <a:ext cx="4427690" cy="1669646"/>
          </a:xfrm>
          <a:prstGeom prst="roundRect">
            <a:avLst>
              <a:gd name="adj" fmla="val 5509"/>
            </a:avLst>
          </a:prstGeom>
          <a:solidFill>
            <a:schemeClr val="accent3">
              <a:lumMod val="40000"/>
              <a:lumOff val="60000"/>
            </a:schemeClr>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endParaRPr lang="en-US" b="1" dirty="0"/>
          </a:p>
        </p:txBody>
      </p:sp>
      <p:pic>
        <p:nvPicPr>
          <p:cNvPr id="44" name="Picture 13" descr="Hasil gambar untuk pest risk analysis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3082422"/>
            <a:ext cx="692609" cy="60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Rounded Corners 45">
            <a:extLst>
              <a:ext uri="{FF2B5EF4-FFF2-40B4-BE49-F238E27FC236}">
                <a16:creationId xmlns:a16="http://schemas.microsoft.com/office/drawing/2014/main" id="{C8C1BA66-9DD0-4073-9048-F5ED8C938939}"/>
              </a:ext>
            </a:extLst>
          </p:cNvPr>
          <p:cNvSpPr/>
          <p:nvPr/>
        </p:nvSpPr>
        <p:spPr>
          <a:xfrm>
            <a:off x="415120" y="1538300"/>
            <a:ext cx="4968552" cy="4057119"/>
          </a:xfrm>
          <a:prstGeom prst="roundRect">
            <a:avLst>
              <a:gd name="adj" fmla="val 5509"/>
            </a:avLst>
          </a:prstGeom>
          <a:solidFill>
            <a:schemeClr val="accent2">
              <a:lumMod val="40000"/>
              <a:lumOff val="60000"/>
            </a:schemeClr>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r>
              <a:rPr lang="en-US" b="1" dirty="0" err="1">
                <a:latin typeface="Arial" panose="020B0604020202020204" pitchFamily="34" charset="0"/>
                <a:cs typeface="Arial" panose="020B0604020202020204" pitchFamily="34" charset="0"/>
              </a:rPr>
              <a:t>Informasi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teknis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benih</a:t>
            </a:r>
            <a:r>
              <a:rPr lang="en-US" b="1" dirty="0">
                <a:latin typeface="Arial" panose="020B0604020202020204" pitchFamily="34" charset="0"/>
                <a:cs typeface="Arial" panose="020B0604020202020204" pitchFamily="34" charset="0"/>
              </a:rPr>
              <a:t> yang </a:t>
            </a:r>
            <a:r>
              <a:rPr lang="en-US" b="1" dirty="0" err="1">
                <a:latin typeface="Arial" panose="020B0604020202020204" pitchFamily="34" charset="0"/>
                <a:cs typeface="Arial" panose="020B0604020202020204" pitchFamily="34" charset="0"/>
              </a:rPr>
              <a:t>akan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dimasukkan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tidak</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lengkap</a:t>
            </a: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err="1">
                <a:latin typeface="Arial" panose="020B0604020202020204" pitchFamily="34" charset="0"/>
                <a:cs typeface="Arial" panose="020B0604020202020204" pitchFamily="34" charset="0"/>
              </a:rPr>
              <a:t>menyulitkan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penyusunan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persyaratan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Karantina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Tumbuhan</a:t>
            </a:r>
            <a:r>
              <a:rPr lang="en-US"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dirty="0" err="1">
                <a:latin typeface="Arial" panose="020B0604020202020204" pitchFamily="34" charset="0"/>
                <a:cs typeface="Arial" panose="020B0604020202020204" pitchFamily="34" charset="0"/>
              </a:rPr>
              <a:t>informasi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dari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importir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harus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jelas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lengkap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termasuk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informasi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negara</a:t>
            </a:r>
            <a:r>
              <a:rPr lang="en-US" dirty="0">
                <a:latin typeface="Arial" panose="020B0604020202020204" pitchFamily="34" charset="0"/>
                <a:cs typeface="Arial" panose="020B0604020202020204" pitchFamily="34" charset="0"/>
              </a:rPr>
              <a:t> transit (</a:t>
            </a:r>
            <a:r>
              <a:rPr lang="en-US" dirty="0" err="1">
                <a:latin typeface="Arial" panose="020B0604020202020204" pitchFamily="34" charset="0"/>
                <a:cs typeface="Arial" panose="020B0604020202020204" pitchFamily="34" charset="0"/>
              </a:rPr>
              <a:t>cantumkan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keterangan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tentang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hal</a:t>
            </a:r>
            <a:r>
              <a:rPr lang="en-US" dirty="0">
                <a:latin typeface="Arial" panose="020B0604020202020204" pitchFamily="34" charset="0"/>
                <a:cs typeface="Arial" panose="020B0604020202020204" pitchFamily="34" charset="0"/>
              </a:rPr>
              <a:t> yang </a:t>
            </a:r>
            <a:r>
              <a:rPr lang="en-US" dirty="0" err="1">
                <a:latin typeface="Arial" panose="020B0604020202020204" pitchFamily="34" charset="0"/>
                <a:cs typeface="Arial" panose="020B0604020202020204" pitchFamily="34" charset="0"/>
              </a:rPr>
              <a:t>dilakukan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dinegara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tersebut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misalnya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pengemasan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penelitian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yg</a:t>
            </a:r>
            <a:r>
              <a:rPr lang="en-US" dirty="0">
                <a:latin typeface="Arial" panose="020B0604020202020204" pitchFamily="34" charset="0"/>
                <a:cs typeface="Arial" panose="020B0604020202020204" pitchFamily="34" charset="0"/>
              </a:rPr>
              <a:t> lain).</a:t>
            </a:r>
          </a:p>
          <a:p>
            <a:pPr lvl="0"/>
            <a:endParaRPr lang="en-US" b="1" dirty="0">
              <a:latin typeface="Arial" panose="020B0604020202020204" pitchFamily="34" charset="0"/>
              <a:cs typeface="Arial" panose="020B0604020202020204" pitchFamily="34" charset="0"/>
            </a:endParaRPr>
          </a:p>
        </p:txBody>
      </p:sp>
      <p:sp>
        <p:nvSpPr>
          <p:cNvPr id="11" name="Rectangle 10"/>
          <p:cNvSpPr/>
          <p:nvPr/>
        </p:nvSpPr>
        <p:spPr>
          <a:xfrm>
            <a:off x="6937452" y="1956318"/>
            <a:ext cx="4320480" cy="1084015"/>
          </a:xfrm>
          <a:prstGeom prst="rect">
            <a:avLst/>
          </a:prstGeom>
        </p:spPr>
        <p:txBody>
          <a:bodyPr wrap="square">
            <a:spAutoFit/>
          </a:bodyPr>
          <a:lstStyle/>
          <a:p>
            <a:pPr marR="0" lvl="0">
              <a:lnSpc>
                <a:spcPct val="107000"/>
              </a:lnSpc>
              <a:spcBef>
                <a:spcPts val="0"/>
              </a:spcBef>
              <a:spcAft>
                <a:spcPts val="800"/>
              </a:spcAft>
            </a:pPr>
            <a:r>
              <a:rPr lang="en-US" b="1" dirty="0" err="1">
                <a:latin typeface="Arial" panose="020B0604020202020204" pitchFamily="34" charset="0"/>
                <a:ea typeface="Calibri" panose="020F0502020204030204" pitchFamily="34" charset="0"/>
                <a:cs typeface="Times New Roman" panose="02020603050405020304" pitchFamily="18" charset="0"/>
              </a:rPr>
              <a:t>Informasi</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err="1">
                <a:latin typeface="Arial" panose="020B0604020202020204" pitchFamily="34" charset="0"/>
                <a:ea typeface="Calibri" panose="020F0502020204030204" pitchFamily="34" charset="0"/>
                <a:cs typeface="Times New Roman" panose="02020603050405020304" pitchFamily="18" charset="0"/>
              </a:rPr>
              <a:t>teknis</a:t>
            </a:r>
            <a:r>
              <a:rPr lang="en-US" b="1" dirty="0">
                <a:latin typeface="Arial" panose="020B0604020202020204" pitchFamily="34" charset="0"/>
                <a:ea typeface="Calibri" panose="020F0502020204030204" pitchFamily="34" charset="0"/>
                <a:cs typeface="Times New Roman" panose="02020603050405020304" pitchFamily="18" charset="0"/>
              </a:rPr>
              <a:t> Media </a:t>
            </a:r>
            <a:r>
              <a:rPr lang="en-US" b="1" dirty="0" err="1">
                <a:latin typeface="Arial" panose="020B0604020202020204" pitchFamily="34" charset="0"/>
                <a:ea typeface="Calibri" panose="020F0502020204030204" pitchFamily="34" charset="0"/>
                <a:cs typeface="Times New Roman" panose="02020603050405020304" pitchFamily="18" charset="0"/>
              </a:rPr>
              <a:t>Pembawa</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err="1">
                <a:latin typeface="Arial" panose="020B0604020202020204" pitchFamily="34" charset="0"/>
                <a:ea typeface="Calibri" panose="020F0502020204030204" pitchFamily="34" charset="0"/>
                <a:cs typeface="Times New Roman" panose="02020603050405020304" pitchFamily="18" charset="0"/>
              </a:rPr>
              <a:t>Benih</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err="1">
                <a:latin typeface="Arial" panose="020B0604020202020204" pitchFamily="34" charset="0"/>
                <a:ea typeface="Calibri" panose="020F0502020204030204" pitchFamily="34" charset="0"/>
                <a:cs typeface="Times New Roman" panose="02020603050405020304" pitchFamily="18" charset="0"/>
              </a:rPr>
              <a:t>seharusnya</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err="1">
                <a:latin typeface="Arial" panose="020B0604020202020204" pitchFamily="34" charset="0"/>
                <a:ea typeface="Calibri" panose="020F0502020204030204" pitchFamily="34" charset="0"/>
                <a:cs typeface="Times New Roman" panose="02020603050405020304" pitchFamily="18" charset="0"/>
              </a:rPr>
              <a:t>dari</a:t>
            </a:r>
            <a:r>
              <a:rPr lang="en-US" b="1" dirty="0">
                <a:latin typeface="Arial" panose="020B0604020202020204" pitchFamily="34" charset="0"/>
                <a:ea typeface="Calibri" panose="020F0502020204030204" pitchFamily="34" charset="0"/>
                <a:cs typeface="Times New Roman" panose="02020603050405020304" pitchFamily="18" charset="0"/>
              </a:rPr>
              <a:t> Negara </a:t>
            </a:r>
            <a:r>
              <a:rPr lang="en-US" b="1" dirty="0" err="1">
                <a:latin typeface="Arial" panose="020B0604020202020204" pitchFamily="34" charset="0"/>
                <a:ea typeface="Calibri" panose="020F0502020204030204" pitchFamily="34" charset="0"/>
                <a:cs typeface="Times New Roman" panose="02020603050405020304" pitchFamily="18" charset="0"/>
              </a:rPr>
              <a:t>Asal</a:t>
            </a:r>
            <a:endParaRPr lang="en-US" b="1" dirty="0">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Wingdings" panose="05000000000000000000" pitchFamily="2" charset="2"/>
              <a:buChar char="Ø"/>
            </a:pPr>
            <a:r>
              <a:rPr lang="en-US" dirty="0" err="1">
                <a:latin typeface="Arial" panose="020B0604020202020204" pitchFamily="34" charset="0"/>
                <a:ea typeface="Calibri" panose="020F0502020204030204" pitchFamily="34" charset="0"/>
                <a:cs typeface="Times New Roman" panose="02020603050405020304" pitchFamily="18" charset="0"/>
              </a:rPr>
              <a:t>bukan</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err="1">
                <a:latin typeface="Arial" panose="020B0604020202020204" pitchFamily="34" charset="0"/>
                <a:ea typeface="Calibri" panose="020F0502020204030204" pitchFamily="34" charset="0"/>
                <a:cs typeface="Times New Roman" panose="02020603050405020304" pitchFamily="18" charset="0"/>
              </a:rPr>
              <a:t>dari</a:t>
            </a:r>
            <a:r>
              <a:rPr lang="en-US" dirty="0">
                <a:latin typeface="Arial" panose="020B0604020202020204" pitchFamily="34" charset="0"/>
                <a:ea typeface="Calibri" panose="020F0502020204030204" pitchFamily="34" charset="0"/>
                <a:cs typeface="Times New Roman" panose="02020603050405020304" pitchFamily="18" charset="0"/>
              </a:rPr>
              <a:t> Perusahaan </a:t>
            </a:r>
            <a:r>
              <a:rPr lang="en-US" dirty="0" err="1">
                <a:latin typeface="Arial" panose="020B0604020202020204" pitchFamily="34" charset="0"/>
                <a:ea typeface="Calibri" panose="020F0502020204030204" pitchFamily="34" charset="0"/>
                <a:cs typeface="Times New Roman" panose="02020603050405020304" pitchFamily="18" charset="0"/>
              </a:rPr>
              <a:t>pengekspor</a:t>
            </a:r>
            <a:r>
              <a:rPr lang="en-US" dirty="0">
                <a:latin typeface="Arial" panose="020B0604020202020204" pitchFamily="34" charset="0"/>
                <a:ea typeface="Calibri" panose="020F0502020204030204" pitchFamily="34" charset="0"/>
                <a:cs typeface="Times New Roman" panose="02020603050405020304" pitchFamily="18" charset="0"/>
              </a:rPr>
              <a:t>.</a:t>
            </a:r>
            <a:endParaRPr lang="en-US"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33200A9-F7BC-41C9-BB14-F6A18FB02C94}"/>
              </a:ext>
            </a:extLst>
          </p:cNvPr>
          <p:cNvSpPr txBox="1"/>
          <p:nvPr/>
        </p:nvSpPr>
        <p:spPr>
          <a:xfrm>
            <a:off x="806455" y="288905"/>
            <a:ext cx="10579089"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3200" b="1" dirty="0" err="1">
                <a:solidFill>
                  <a:prstClr val="black"/>
                </a:solidFill>
                <a:ea typeface="Roboto Medium" panose="02000000000000000000" pitchFamily="2" charset="0"/>
              </a:rPr>
              <a:t>Permasalahan</a:t>
            </a:r>
            <a:r>
              <a:rPr lang="en-US" sz="3200" b="1" dirty="0">
                <a:solidFill>
                  <a:prstClr val="black"/>
                </a:solidFill>
                <a:ea typeface="Roboto Medium" panose="02000000000000000000" pitchFamily="2" charset="0"/>
              </a:rPr>
              <a:t> </a:t>
            </a:r>
            <a:r>
              <a:rPr lang="en-US" sz="3200" b="1" dirty="0" err="1">
                <a:solidFill>
                  <a:prstClr val="black"/>
                </a:solidFill>
                <a:ea typeface="Roboto Medium" panose="02000000000000000000" pitchFamily="2" charset="0"/>
              </a:rPr>
              <a:t>Pemasukan</a:t>
            </a:r>
            <a:r>
              <a:rPr lang="en-US" sz="3200" b="1" dirty="0">
                <a:solidFill>
                  <a:prstClr val="black"/>
                </a:solidFill>
                <a:ea typeface="Roboto Medium" panose="02000000000000000000" pitchFamily="2" charset="0"/>
              </a:rPr>
              <a:t> </a:t>
            </a:r>
            <a:r>
              <a:rPr lang="en-US" sz="3200" b="1" err="1">
                <a:solidFill>
                  <a:prstClr val="black"/>
                </a:solidFill>
                <a:ea typeface="Roboto Medium" panose="02000000000000000000" pitchFamily="2" charset="0"/>
              </a:rPr>
              <a:t>Benih</a:t>
            </a:r>
            <a:r>
              <a:rPr lang="en-US" sz="3200" b="1">
                <a:solidFill>
                  <a:prstClr val="black"/>
                </a:solidFill>
                <a:ea typeface="Roboto Medium" panose="02000000000000000000" pitchFamily="2" charset="0"/>
              </a:rPr>
              <a:t> (2)</a:t>
            </a:r>
            <a:endParaRPr lang="en-US" sz="3200" b="1" dirty="0">
              <a:solidFill>
                <a:prstClr val="black"/>
              </a:solidFill>
              <a:ea typeface="Roboto Medium" panose="02000000000000000000" pitchFamily="2" charset="0"/>
            </a:endParaRPr>
          </a:p>
        </p:txBody>
      </p:sp>
    </p:spTree>
    <p:extLst>
      <p:ext uri="{BB962C8B-B14F-4D97-AF65-F5344CB8AC3E}">
        <p14:creationId xmlns:p14="http://schemas.microsoft.com/office/powerpoint/2010/main" val="48690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45">
            <a:extLst>
              <a:ext uri="{FF2B5EF4-FFF2-40B4-BE49-F238E27FC236}">
                <a16:creationId xmlns:a16="http://schemas.microsoft.com/office/drawing/2014/main" id="{C8C1BA66-9DD0-4073-9048-F5ED8C938939}"/>
              </a:ext>
            </a:extLst>
          </p:cNvPr>
          <p:cNvSpPr/>
          <p:nvPr/>
        </p:nvSpPr>
        <p:spPr>
          <a:xfrm>
            <a:off x="5635170" y="3146755"/>
            <a:ext cx="6415364" cy="1815116"/>
          </a:xfrm>
          <a:prstGeom prst="roundRect">
            <a:avLst>
              <a:gd name="adj" fmla="val 5509"/>
            </a:avLst>
          </a:prstGeom>
          <a:solidFill>
            <a:srgbClr val="00BBD6"/>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spcAft>
                <a:spcPts val="600"/>
              </a:spcAft>
            </a:pPr>
            <a:r>
              <a:rPr lang="en-US" sz="1600" b="1">
                <a:latin typeface="Arial" panose="020B0604020202020204" pitchFamily="34" charset="0"/>
                <a:cs typeface="Arial" panose="020B0604020202020204" pitchFamily="34" charset="0"/>
              </a:rPr>
              <a:t>Informasi persyaratan fitosanitari negara tujuan yang selalu dinamis</a:t>
            </a:r>
          </a:p>
          <a:p>
            <a:pPr marL="285750" lvl="0" indent="-285750">
              <a:spcAft>
                <a:spcPts val="600"/>
              </a:spcAft>
              <a:buFont typeface="Wingdings" panose="05000000000000000000" pitchFamily="2" charset="2"/>
              <a:buChar char="Ø"/>
            </a:pPr>
            <a:r>
              <a:rPr lang="en-US" sz="1600">
                <a:latin typeface="Arial" panose="020B0604020202020204" pitchFamily="34" charset="0"/>
                <a:cs typeface="Arial" panose="020B0604020202020204" pitchFamily="34" charset="0"/>
              </a:rPr>
              <a:t>Update komoditas yang dilarang masuk ke negara tujuan</a:t>
            </a:r>
          </a:p>
          <a:p>
            <a:pPr marL="285750" lvl="0" indent="-285750">
              <a:spcAft>
                <a:spcPts val="600"/>
              </a:spcAft>
              <a:buFont typeface="Wingdings" panose="05000000000000000000" pitchFamily="2" charset="2"/>
              <a:buChar char="Ø"/>
            </a:pPr>
            <a:r>
              <a:rPr lang="en-US" sz="1600">
                <a:latin typeface="Arial" panose="020B0604020202020204" pitchFamily="34" charset="0"/>
                <a:cs typeface="Arial" panose="020B0604020202020204" pitchFamily="34" charset="0"/>
              </a:rPr>
              <a:t>Update OPT yang dicegah</a:t>
            </a:r>
          </a:p>
          <a:p>
            <a:pPr marL="285750" lvl="0" indent="-285750">
              <a:spcAft>
                <a:spcPts val="600"/>
              </a:spcAft>
              <a:buFont typeface="Wingdings" panose="05000000000000000000" pitchFamily="2" charset="2"/>
              <a:buChar char="Ø"/>
            </a:pPr>
            <a:r>
              <a:rPr lang="en-US" sz="1600">
                <a:latin typeface="Arial" panose="020B0604020202020204" pitchFamily="34" charset="0"/>
                <a:cs typeface="Arial" panose="020B0604020202020204" pitchFamily="34" charset="0"/>
              </a:rPr>
              <a:t>Aspek administratif (terutama aturan pencantuman additional declaration di phytosanitary certificate)</a:t>
            </a:r>
            <a:endParaRPr lang="en-US" sz="1600" dirty="0">
              <a:latin typeface="Arial" panose="020B0604020202020204" pitchFamily="34" charset="0"/>
              <a:cs typeface="Arial" panose="020B0604020202020204" pitchFamily="34" charset="0"/>
            </a:endParaRPr>
          </a:p>
        </p:txBody>
      </p:sp>
      <p:sp>
        <p:nvSpPr>
          <p:cNvPr id="45" name="Slide Number Placeholder 2">
            <a:extLst>
              <a:ext uri="{FF2B5EF4-FFF2-40B4-BE49-F238E27FC236}">
                <a16:creationId xmlns:a16="http://schemas.microsoft.com/office/drawing/2014/main" id="{48872E16-E2EE-49E0-A6DF-1215C7617BCD}"/>
              </a:ext>
            </a:extLst>
          </p:cNvPr>
          <p:cNvSpPr txBox="1">
            <a:spLocks/>
          </p:cNvSpPr>
          <p:nvPr/>
        </p:nvSpPr>
        <p:spPr>
          <a:xfrm>
            <a:off x="11828630" y="6408633"/>
            <a:ext cx="333553" cy="328582"/>
          </a:xfrm>
          <a:prstGeom prst="rect">
            <a:avLst/>
          </a:prstGeom>
          <a:solidFill>
            <a:sysClr val="window" lastClr="FFFFFF">
              <a:alpha val="82000"/>
            </a:sysClr>
          </a:solidFill>
          <a:ln>
            <a:solidFill>
              <a:schemeClr val="bg1">
                <a:lumMod val="65000"/>
              </a:schemeClr>
            </a:solidFill>
          </a:ln>
        </p:spPr>
        <p:txBody>
          <a:bodyPr vert="horz" lIns="0" tIns="60960" rIns="0" bIns="6096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750" b="0" i="0" u="none" strike="noStrike" cap="none">
                <a:solidFill>
                  <a:schemeClr val="tx1">
                    <a:lumMod val="95000"/>
                    <a:lumOff val="5000"/>
                  </a:schemeClr>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fld id="{4FAB73BC-B049-4115-A692-8D63A059BFB8}" type="slidenum">
              <a:rPr kumimoji="0" lang="en-US" sz="1400" b="0" i="0" u="none" strike="noStrike" kern="0" cap="none" spc="0" normalizeH="0" baseline="0" noProof="0">
                <a:ln>
                  <a:noFill/>
                </a:ln>
                <a:solidFill>
                  <a:prstClr val="black">
                    <a:lumMod val="95000"/>
                    <a:lumOff val="5000"/>
                  </a:prstClr>
                </a:solidFill>
                <a:effectLst/>
                <a:uLnTx/>
                <a:uFillTx/>
                <a:latin typeface="Tw Cen MT Condensed"/>
                <a:cs typeface="Arial"/>
                <a:sym typeface="Arial"/>
              </a:rPr>
              <a:pPr marL="0" marR="0" lvl="0" indent="0" algn="ctr" defTabSz="457051"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dirty="0">
              <a:ln>
                <a:noFill/>
              </a:ln>
              <a:solidFill>
                <a:prstClr val="black">
                  <a:lumMod val="95000"/>
                  <a:lumOff val="5000"/>
                </a:prstClr>
              </a:solidFill>
              <a:effectLst/>
              <a:uLnTx/>
              <a:uFillTx/>
              <a:latin typeface="Tw Cen MT Condensed"/>
              <a:cs typeface="Arial"/>
              <a:sym typeface="Arial"/>
            </a:endParaRPr>
          </a:p>
        </p:txBody>
      </p:sp>
      <p:sp>
        <p:nvSpPr>
          <p:cNvPr id="46" name="Text Placeholder 119">
            <a:extLst>
              <a:ext uri="{FF2B5EF4-FFF2-40B4-BE49-F238E27FC236}">
                <a16:creationId xmlns:a16="http://schemas.microsoft.com/office/drawing/2014/main" id="{FD6703BE-7A81-4ECE-BE2A-B024B1EC6706}"/>
              </a:ext>
              <a:ext uri="{C183D7F6-B498-43B3-948B-1728B52AA6E4}">
                <adec:decorative xmlns:adec="http://schemas.microsoft.com/office/drawing/2017/decorative" val="1"/>
              </a:ext>
            </a:extLst>
          </p:cNvPr>
          <p:cNvSpPr txBox="1">
            <a:spLocks/>
          </p:cNvSpPr>
          <p:nvPr/>
        </p:nvSpPr>
        <p:spPr>
          <a:xfrm>
            <a:off x="11892886" y="6672084"/>
            <a:ext cx="173691" cy="152360"/>
          </a:xfrm>
          <a:prstGeom prst="rect">
            <a:avLst/>
          </a:prstGeom>
          <a:solidFill>
            <a:srgbClr val="B1B1B1"/>
          </a:solidFill>
          <a:effectLst>
            <a:outerShdw blurRad="50800" dist="38100" dir="2700000" algn="tl" rotWithShape="0">
              <a:prstClr val="black">
                <a:alpha val="40000"/>
              </a:prstClr>
            </a:outerShdw>
          </a:effectLst>
        </p:spPr>
        <p:txBody>
          <a:bodyPr vert="horz" lIns="45708" tIns="45708" rIns="45708" bIns="45708"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l" defTabSz="914104" rtl="0" eaLnBrk="1" fontAlgn="auto" latinLnBrk="0" hangingPunct="1">
              <a:lnSpc>
                <a:spcPct val="90000"/>
              </a:lnSpc>
              <a:spcBef>
                <a:spcPts val="1600"/>
              </a:spcBef>
              <a:spcAft>
                <a:spcPts val="267"/>
              </a:spcAft>
              <a:buClr>
                <a:srgbClr val="43467B"/>
              </a:buClr>
              <a:buSzPct val="100000"/>
              <a:buFont typeface="Arial" panose="020B0604020202020204" pitchFamily="34" charset="0"/>
              <a:buNone/>
              <a:tabLst/>
              <a:defRPr/>
            </a:pPr>
            <a:endParaRPr kumimoji="0" lang="en-US" sz="600" b="0" i="0" u="none" strike="noStrike" kern="1200" cap="none" spc="0" normalizeH="0" baseline="0" noProof="0" dirty="0">
              <a:ln>
                <a:noFill/>
              </a:ln>
              <a:solidFill>
                <a:prstClr val="black">
                  <a:alpha val="0"/>
                </a:prstClr>
              </a:solidFill>
              <a:effectLst/>
              <a:uLnTx/>
              <a:uFillTx/>
              <a:latin typeface="Tw Cen MT"/>
              <a:ea typeface="+mn-ea"/>
              <a:cs typeface="Arial"/>
              <a:sym typeface="Arial"/>
            </a:endParaRPr>
          </a:p>
        </p:txBody>
      </p:sp>
      <p:sp>
        <p:nvSpPr>
          <p:cNvPr id="43" name="Rectangle: Rounded Corners 45">
            <a:extLst>
              <a:ext uri="{FF2B5EF4-FFF2-40B4-BE49-F238E27FC236}">
                <a16:creationId xmlns:a16="http://schemas.microsoft.com/office/drawing/2014/main" id="{C8C1BA66-9DD0-4073-9048-F5ED8C938939}"/>
              </a:ext>
            </a:extLst>
          </p:cNvPr>
          <p:cNvSpPr/>
          <p:nvPr/>
        </p:nvSpPr>
        <p:spPr>
          <a:xfrm>
            <a:off x="5635170" y="1090649"/>
            <a:ext cx="6415365" cy="1859164"/>
          </a:xfrm>
          <a:prstGeom prst="roundRect">
            <a:avLst>
              <a:gd name="adj" fmla="val 5509"/>
            </a:avLst>
          </a:prstGeom>
          <a:solidFill>
            <a:schemeClr val="accent3">
              <a:lumMod val="40000"/>
              <a:lumOff val="60000"/>
            </a:schemeClr>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endParaRPr lang="en-US" b="1" dirty="0"/>
          </a:p>
        </p:txBody>
      </p:sp>
      <p:pic>
        <p:nvPicPr>
          <p:cNvPr id="44" name="Picture 13" descr="Hasil gambar untuk pest risk analysis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3082422"/>
            <a:ext cx="692609" cy="60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Rounded Corners 45">
            <a:extLst>
              <a:ext uri="{FF2B5EF4-FFF2-40B4-BE49-F238E27FC236}">
                <a16:creationId xmlns:a16="http://schemas.microsoft.com/office/drawing/2014/main" id="{C8C1BA66-9DD0-4073-9048-F5ED8C938939}"/>
              </a:ext>
            </a:extLst>
          </p:cNvPr>
          <p:cNvSpPr/>
          <p:nvPr/>
        </p:nvSpPr>
        <p:spPr>
          <a:xfrm>
            <a:off x="299115" y="1357148"/>
            <a:ext cx="4968552" cy="4870333"/>
          </a:xfrm>
          <a:prstGeom prst="roundRect">
            <a:avLst>
              <a:gd name="adj" fmla="val 5509"/>
            </a:avLst>
          </a:prstGeom>
          <a:solidFill>
            <a:schemeClr val="accent2">
              <a:lumMod val="40000"/>
              <a:lumOff val="60000"/>
            </a:schemeClr>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a:spcAft>
                <a:spcPts val="600"/>
              </a:spcAft>
            </a:pPr>
            <a:r>
              <a:rPr lang="en-US" b="1">
                <a:latin typeface="Arial" panose="020B0604020202020204" pitchFamily="34" charset="0"/>
                <a:cs typeface="Arial" panose="020B0604020202020204" pitchFamily="34" charset="0"/>
              </a:rPr>
              <a:t>Hambatan ekspor beberapa komoditas oleh Jepang dan Korea Selatan akibat temuan nematoda </a:t>
            </a:r>
            <a:r>
              <a:rPr lang="en-US" b="1" i="1">
                <a:latin typeface="Arial" panose="020B0604020202020204" pitchFamily="34" charset="0"/>
                <a:cs typeface="Arial" panose="020B0604020202020204" pitchFamily="34" charset="0"/>
              </a:rPr>
              <a:t>Radopholus similis</a:t>
            </a: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Larangan berlaku untuk pengiriman komoditas yang disertai akar seperti jahe, kunyit dan beberapa tanaman hias (anthurium, maranta, philodendron, bucephalandra dll)</a:t>
            </a:r>
          </a:p>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Perlunya mitigasi risiko dari hulu ke hilir (sejak dari lahan hingga pengiriman) dengan melibatkan berbagai pihak terkait</a:t>
            </a:r>
          </a:p>
          <a:p>
            <a:pPr marL="285750" indent="-285750">
              <a:buFont typeface="Wingdings" panose="05000000000000000000" pitchFamily="2" charset="2"/>
              <a:buChar char="Ø"/>
            </a:pPr>
            <a:r>
              <a:rPr lang="en-US">
                <a:latin typeface="Arial" panose="020B0604020202020204" pitchFamily="34" charset="0"/>
                <a:cs typeface="Arial" panose="020B0604020202020204" pitchFamily="34" charset="0"/>
              </a:rPr>
              <a:t>Perlunya pengembangan tindakan perlakuan karantina tumbuhan untuk memastikan komoditas ekspor bebas </a:t>
            </a:r>
            <a:r>
              <a:rPr lang="en-US" i="1">
                <a:latin typeface="Arial" panose="020B0604020202020204" pitchFamily="34" charset="0"/>
                <a:cs typeface="Arial" panose="020B0604020202020204" pitchFamily="34" charset="0"/>
              </a:rPr>
              <a:t>R. similis</a:t>
            </a:r>
            <a:endParaRPr lang="en-US">
              <a:latin typeface="Arial" panose="020B0604020202020204" pitchFamily="34" charset="0"/>
              <a:cs typeface="Arial" panose="020B0604020202020204" pitchFamily="34" charset="0"/>
            </a:endParaRPr>
          </a:p>
        </p:txBody>
      </p:sp>
      <p:sp>
        <p:nvSpPr>
          <p:cNvPr id="11" name="Rectangle 10"/>
          <p:cNvSpPr/>
          <p:nvPr/>
        </p:nvSpPr>
        <p:spPr>
          <a:xfrm>
            <a:off x="5858386" y="1097445"/>
            <a:ext cx="6192149" cy="1859163"/>
          </a:xfrm>
          <a:prstGeom prst="rect">
            <a:avLst/>
          </a:prstGeom>
        </p:spPr>
        <p:txBody>
          <a:bodyPr wrap="square">
            <a:spAutoFit/>
          </a:bodyPr>
          <a:lstStyle/>
          <a:p>
            <a:pPr marR="0" lvl="0">
              <a:lnSpc>
                <a:spcPct val="107000"/>
              </a:lnSpc>
              <a:spcBef>
                <a:spcPts val="0"/>
              </a:spcBef>
              <a:spcAft>
                <a:spcPts val="800"/>
              </a:spcAft>
            </a:pPr>
            <a:r>
              <a:rPr lang="en-US" sz="1600" b="1">
                <a:latin typeface="Arial" panose="020B0604020202020204" pitchFamily="34" charset="0"/>
                <a:ea typeface="Calibri" panose="020F0502020204030204" pitchFamily="34" charset="0"/>
                <a:cs typeface="Times New Roman" panose="02020603050405020304" pitchFamily="18" charset="0"/>
              </a:rPr>
              <a:t>Pemahaman eksportir/stakeholder lain yang terbatas mengenai aturan perkarantinaan</a:t>
            </a:r>
            <a:endParaRPr lang="en-US" sz="1600" b="1" dirty="0">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Wingdings" panose="05000000000000000000" pitchFamily="2" charset="2"/>
              <a:buChar char="Ø"/>
            </a:pPr>
            <a:r>
              <a:rPr lang="en-US" sz="1600">
                <a:latin typeface="Arial" panose="020B0604020202020204" pitchFamily="34" charset="0"/>
                <a:ea typeface="Calibri" panose="020F0502020204030204" pitchFamily="34" charset="0"/>
                <a:cs typeface="Times New Roman" panose="02020603050405020304" pitchFamily="18" charset="0"/>
              </a:rPr>
              <a:t>Perlunya peningkatan </a:t>
            </a:r>
            <a:r>
              <a:rPr lang="en-US" sz="1600" i="1">
                <a:latin typeface="Arial" panose="020B0604020202020204" pitchFamily="34" charset="0"/>
                <a:ea typeface="Calibri" panose="020F0502020204030204" pitchFamily="34" charset="0"/>
                <a:cs typeface="Times New Roman" panose="02020603050405020304" pitchFamily="18" charset="0"/>
              </a:rPr>
              <a:t>public awareness</a:t>
            </a:r>
          </a:p>
          <a:p>
            <a:pPr marL="285750" marR="0" lvl="0" indent="-285750">
              <a:lnSpc>
                <a:spcPct val="107000"/>
              </a:lnSpc>
              <a:spcBef>
                <a:spcPts val="0"/>
              </a:spcBef>
              <a:spcAft>
                <a:spcPts val="800"/>
              </a:spcAft>
              <a:buFont typeface="Wingdings" panose="05000000000000000000" pitchFamily="2" charset="2"/>
              <a:buChar char="Ø"/>
            </a:pPr>
            <a:r>
              <a:rPr lang="en-US" sz="1600">
                <a:effectLst/>
                <a:latin typeface="Arial" panose="020B0604020202020204" pitchFamily="34" charset="0"/>
                <a:ea typeface="Calibri" panose="020F0502020204030204" pitchFamily="34" charset="0"/>
                <a:cs typeface="Times New Roman" panose="02020603050405020304" pitchFamily="18" charset="0"/>
              </a:rPr>
              <a:t>Kerjasama dengan pihak terkait seiring dengan makin berkembangnya e-commerce (kerjasama dengan penyelenggara pos dan</a:t>
            </a:r>
            <a:r>
              <a:rPr lang="en-US" sz="1600">
                <a:latin typeface="Arial" panose="020B0604020202020204" pitchFamily="34" charset="0"/>
                <a:ea typeface="Calibri" panose="020F0502020204030204" pitchFamily="34" charset="0"/>
                <a:cs typeface="Times New Roman" panose="02020603050405020304" pitchFamily="18" charset="0"/>
              </a:rPr>
              <a:t> </a:t>
            </a:r>
            <a:r>
              <a:rPr lang="en-US" sz="1600" i="1">
                <a:latin typeface="Arial" panose="020B0604020202020204" pitchFamily="34" charset="0"/>
                <a:ea typeface="Calibri" panose="020F0502020204030204" pitchFamily="34" charset="0"/>
                <a:cs typeface="Times New Roman" panose="02020603050405020304" pitchFamily="18" charset="0"/>
              </a:rPr>
              <a:t>marketplace</a:t>
            </a:r>
            <a:r>
              <a:rPr lang="en-US" sz="1600">
                <a:latin typeface="Arial" panose="020B0604020202020204" pitchFamily="34"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D33200A9-F7BC-41C9-BB14-F6A18FB02C94}"/>
              </a:ext>
            </a:extLst>
          </p:cNvPr>
          <p:cNvSpPr txBox="1"/>
          <p:nvPr/>
        </p:nvSpPr>
        <p:spPr>
          <a:xfrm>
            <a:off x="806455" y="240779"/>
            <a:ext cx="10579089"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defRPr/>
            </a:pPr>
            <a:r>
              <a:rPr lang="en-US" sz="3200" b="1" err="1">
                <a:solidFill>
                  <a:prstClr val="black"/>
                </a:solidFill>
                <a:ea typeface="Roboto Medium" panose="02000000000000000000" pitchFamily="2" charset="0"/>
              </a:rPr>
              <a:t>Permasalahan</a:t>
            </a:r>
            <a:r>
              <a:rPr lang="en-US" sz="3200" b="1">
                <a:solidFill>
                  <a:prstClr val="black"/>
                </a:solidFill>
                <a:ea typeface="Roboto Medium" panose="02000000000000000000" pitchFamily="2" charset="0"/>
              </a:rPr>
              <a:t> Pengeluaran Benih</a:t>
            </a:r>
            <a:endParaRPr lang="en-US" sz="3200" b="1" dirty="0">
              <a:solidFill>
                <a:prstClr val="black"/>
              </a:solidFill>
              <a:ea typeface="Roboto Medium" panose="02000000000000000000" pitchFamily="2" charset="0"/>
            </a:endParaRPr>
          </a:p>
        </p:txBody>
      </p:sp>
      <p:sp>
        <p:nvSpPr>
          <p:cNvPr id="12" name="Rectangle: Rounded Corners 45">
            <a:extLst>
              <a:ext uri="{FF2B5EF4-FFF2-40B4-BE49-F238E27FC236}">
                <a16:creationId xmlns:a16="http://schemas.microsoft.com/office/drawing/2014/main" id="{5B61F786-76A7-4AEC-99AE-80FB9ECCDE95}"/>
              </a:ext>
            </a:extLst>
          </p:cNvPr>
          <p:cNvSpPr/>
          <p:nvPr/>
        </p:nvSpPr>
        <p:spPr>
          <a:xfrm>
            <a:off x="5635170" y="5141339"/>
            <a:ext cx="6415364" cy="1679074"/>
          </a:xfrm>
          <a:prstGeom prst="roundRect">
            <a:avLst>
              <a:gd name="adj" fmla="val 5509"/>
            </a:avLst>
          </a:prstGeom>
          <a:solidFill>
            <a:srgbClr val="00BBD6"/>
          </a:solidFill>
          <a:ln w="12700" cap="flat" cmpd="sng" algn="ctr">
            <a:noFill/>
            <a:prstDash val="solid"/>
            <a:miter lim="800000"/>
          </a:ln>
          <a:effectLst>
            <a:outerShdw blurRad="50800" dist="38100" dir="13500000" algn="br" rotWithShape="0">
              <a:prstClr val="black">
                <a:alpha val="40000"/>
              </a:prstClr>
            </a:outerShdw>
          </a:effectLst>
        </p:spPr>
        <p:txBody>
          <a:bodyPr rtlCol="0" anchor="ctr"/>
          <a:lstStyle/>
          <a:p>
            <a:pPr lvl="0">
              <a:spcAft>
                <a:spcPts val="600"/>
              </a:spcAft>
            </a:pPr>
            <a:r>
              <a:rPr lang="en-US" sz="1600" b="1">
                <a:latin typeface="Arial" panose="020B0604020202020204" pitchFamily="34" charset="0"/>
                <a:cs typeface="Arial" panose="020B0604020202020204" pitchFamily="34" charset="0"/>
              </a:rPr>
              <a:t>Informasi teknis yang terbatas untuk sejumlah komoditas yang akan masuk ke pasar baru</a:t>
            </a:r>
          </a:p>
          <a:p>
            <a:pPr marL="285750" lvl="0" indent="-285750">
              <a:buFont typeface="Wingdings" panose="05000000000000000000" pitchFamily="2" charset="2"/>
              <a:buChar char="Ø"/>
            </a:pPr>
            <a:r>
              <a:rPr lang="en-US" sz="1600">
                <a:latin typeface="Arial" panose="020B0604020202020204" pitchFamily="34" charset="0"/>
                <a:cs typeface="Arial" panose="020B0604020202020204" pitchFamily="34" charset="0"/>
              </a:rPr>
              <a:t>Negara tujuan memerlukan informasi teknis dari Indonesia untuk dilakukan PRA</a:t>
            </a:r>
          </a:p>
          <a:p>
            <a:pPr lvl="0"/>
            <a:r>
              <a:rPr lang="en-US" sz="1600">
                <a:latin typeface="Arial" panose="020B0604020202020204" pitchFamily="34" charset="0"/>
                <a:cs typeface="Arial" panose="020B0604020202020204" pitchFamily="34" charset="0"/>
              </a:rPr>
              <a:t>     Misalnya bucephalandra ke India, calliandra ke Myanmar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82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F47FFC-FE6F-4CA3-A5E1-48BCADB624D1}"/>
              </a:ext>
            </a:extLst>
          </p:cNvPr>
          <p:cNvSpPr txBox="1"/>
          <p:nvPr/>
        </p:nvSpPr>
        <p:spPr>
          <a:xfrm>
            <a:off x="4895850" y="1086907"/>
            <a:ext cx="6362700" cy="646331"/>
          </a:xfrm>
          <a:prstGeom prst="rect">
            <a:avLst/>
          </a:prstGeom>
          <a:noFill/>
        </p:spPr>
        <p:txBody>
          <a:bodyPr wrap="square" rtlCol="0" anchor="ctr">
            <a:spAutoFit/>
          </a:bodyPr>
          <a:lstStyle/>
          <a:p>
            <a:pPr algn="r"/>
            <a:r>
              <a:rPr lang="en-US" altLang="ko-KR" sz="3600">
                <a:solidFill>
                  <a:schemeClr val="bg1"/>
                </a:solidFill>
              </a:rPr>
              <a:t>KARANTINA TUMBUHAN</a:t>
            </a:r>
            <a:endParaRPr lang="ko-KR" altLang="en-US" sz="3600" b="1" spc="300"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FF77583F-6F7F-470F-B346-4A27390FC08A}"/>
              </a:ext>
            </a:extLst>
          </p:cNvPr>
          <p:cNvSpPr txBox="1"/>
          <p:nvPr/>
        </p:nvSpPr>
        <p:spPr>
          <a:xfrm>
            <a:off x="4552949" y="2012558"/>
            <a:ext cx="6705601" cy="3323987"/>
          </a:xfrm>
          <a:prstGeom prst="rect">
            <a:avLst/>
          </a:prstGeom>
          <a:noFill/>
        </p:spPr>
        <p:txBody>
          <a:bodyPr wrap="square" rtlCol="0" anchor="ctr">
            <a:spAutoFit/>
          </a:bodyPr>
          <a:lstStyle/>
          <a:p>
            <a:pPr marL="209550" indent="0" algn="r">
              <a:buNone/>
              <a:defRPr/>
            </a:pPr>
            <a:r>
              <a:rPr lang="en-US" sz="2000">
                <a:solidFill>
                  <a:schemeClr val="bg1"/>
                </a:solidFill>
                <a:latin typeface="Arial" panose="020B0604020202020204" pitchFamily="34" charset="0"/>
                <a:cs typeface="Arial" panose="020B0604020202020204" pitchFamily="34" charset="0"/>
              </a:rPr>
              <a:t>Sistem </a:t>
            </a:r>
            <a:r>
              <a:rPr lang="id-ID" sz="2000">
                <a:solidFill>
                  <a:schemeClr val="bg1"/>
                </a:solidFill>
                <a:latin typeface="Arial" panose="020B0604020202020204" pitchFamily="34" charset="0"/>
                <a:cs typeface="Arial" panose="020B0604020202020204" pitchFamily="34" charset="0"/>
              </a:rPr>
              <a:t>pencegahan masuk</a:t>
            </a:r>
            <a:r>
              <a:rPr lang="en-US" sz="2000">
                <a:solidFill>
                  <a:schemeClr val="bg1"/>
                </a:solidFill>
                <a:latin typeface="Arial" panose="020B0604020202020204" pitchFamily="34" charset="0"/>
                <a:cs typeface="Arial" panose="020B0604020202020204" pitchFamily="34" charset="0"/>
              </a:rPr>
              <a:t>, keluar,</a:t>
            </a:r>
            <a:r>
              <a:rPr lang="id-ID" sz="2000">
                <a:solidFill>
                  <a:schemeClr val="bg1"/>
                </a:solidFill>
                <a:latin typeface="Arial" panose="020B0604020202020204" pitchFamily="34" charset="0"/>
                <a:cs typeface="Arial" panose="020B0604020202020204" pitchFamily="34" charset="0"/>
              </a:rPr>
              <a:t> dan tersebarnya </a:t>
            </a:r>
            <a:r>
              <a:rPr lang="en-US" sz="2000">
                <a:solidFill>
                  <a:schemeClr val="bg1"/>
                </a:solidFill>
                <a:latin typeface="Arial" panose="020B0604020202020204" pitchFamily="34" charset="0"/>
                <a:cs typeface="Arial" panose="020B0604020202020204" pitchFamily="34" charset="0"/>
              </a:rPr>
              <a:t>O</a:t>
            </a:r>
            <a:r>
              <a:rPr lang="id-ID" sz="2000">
                <a:solidFill>
                  <a:schemeClr val="bg1"/>
                </a:solidFill>
                <a:latin typeface="Arial" panose="020B0604020202020204" pitchFamily="34" charset="0"/>
                <a:cs typeface="Arial" panose="020B0604020202020204" pitchFamily="34" charset="0"/>
              </a:rPr>
              <a:t>rganisme </a:t>
            </a:r>
            <a:r>
              <a:rPr lang="en-US" sz="2000">
                <a:solidFill>
                  <a:schemeClr val="bg1"/>
                </a:solidFill>
                <a:latin typeface="Arial" panose="020B0604020202020204" pitchFamily="34" charset="0"/>
                <a:cs typeface="Arial" panose="020B0604020202020204" pitchFamily="34" charset="0"/>
              </a:rPr>
              <a:t>P</a:t>
            </a:r>
            <a:r>
              <a:rPr lang="id-ID" sz="2000">
                <a:solidFill>
                  <a:schemeClr val="bg1"/>
                </a:solidFill>
                <a:latin typeface="Arial" panose="020B0604020202020204" pitchFamily="34" charset="0"/>
                <a:cs typeface="Arial" panose="020B0604020202020204" pitchFamily="34" charset="0"/>
              </a:rPr>
              <a:t>engganggu </a:t>
            </a:r>
            <a:r>
              <a:rPr lang="en-US" sz="2000">
                <a:solidFill>
                  <a:schemeClr val="bg1"/>
                </a:solidFill>
                <a:latin typeface="Arial" panose="020B0604020202020204" pitchFamily="34" charset="0"/>
                <a:cs typeface="Arial" panose="020B0604020202020204" pitchFamily="34" charset="0"/>
              </a:rPr>
              <a:t>T</a:t>
            </a:r>
            <a:r>
              <a:rPr lang="id-ID" sz="2000">
                <a:solidFill>
                  <a:schemeClr val="bg1"/>
                </a:solidFill>
                <a:latin typeface="Arial" panose="020B0604020202020204" pitchFamily="34" charset="0"/>
                <a:cs typeface="Arial" panose="020B0604020202020204" pitchFamily="34" charset="0"/>
              </a:rPr>
              <a:t>umbuhan</a:t>
            </a:r>
            <a:r>
              <a:rPr lang="en-US" sz="2000">
                <a:solidFill>
                  <a:schemeClr val="bg1"/>
                </a:solidFill>
                <a:latin typeface="Arial" panose="020B0604020202020204" pitchFamily="34" charset="0"/>
                <a:cs typeface="Arial" panose="020B0604020202020204" pitchFamily="34" charset="0"/>
              </a:rPr>
              <a:t> Karantina (OPTK); serta pengawasan dan/atau pengendalian terhadap keamanan pangan dan mutu pangan, keamanan dan mutu pakan, Produk Rekayasa Genetika, Sumber Daya Genetik, Agensia Hayati, Jenis Asing Invasif, Tumbuhan Liar, serta Tumbuhan Langka yang dimasukkan ke dalam, tersebarnya dari suatu area ke area lain, dan/atau dikeluarkan dari wilayah NKRI</a:t>
            </a:r>
          </a:p>
          <a:p>
            <a:pPr marL="209550" indent="0" algn="r">
              <a:spcBef>
                <a:spcPts val="1200"/>
              </a:spcBef>
              <a:buNone/>
              <a:defRPr/>
            </a:pPr>
            <a:r>
              <a:rPr lang="en-US" sz="2000">
                <a:solidFill>
                  <a:schemeClr val="bg1"/>
                </a:solidFill>
                <a:latin typeface="Arial" panose="020B0604020202020204" pitchFamily="34" charset="0"/>
                <a:cs typeface="Arial" panose="020B0604020202020204" pitchFamily="34" charset="0"/>
              </a:rPr>
              <a:t>(UU Nomor 21/2019)</a:t>
            </a:r>
          </a:p>
        </p:txBody>
      </p:sp>
      <p:pic>
        <p:nvPicPr>
          <p:cNvPr id="17" name="Picture 16" descr="Image result for plant quarantine officer">
            <a:extLst>
              <a:ext uri="{FF2B5EF4-FFF2-40B4-BE49-F238E27FC236}">
                <a16:creationId xmlns:a16="http://schemas.microsoft.com/office/drawing/2014/main" id="{3D9FDA06-6689-4E77-8BF8-AF5695D48731}"/>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1678" b="2264"/>
          <a:stretch/>
        </p:blipFill>
        <p:spPr bwMode="auto">
          <a:xfrm>
            <a:off x="933450" y="932165"/>
            <a:ext cx="3019068" cy="22520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arantina Pertanian Priok on Twitter: &quot;Tanaman hias asal Sukabumi ...">
            <a:extLst>
              <a:ext uri="{FF2B5EF4-FFF2-40B4-BE49-F238E27FC236}">
                <a16:creationId xmlns:a16="http://schemas.microsoft.com/office/drawing/2014/main" id="{FCE46F78-80E2-43BD-A926-8626648F9F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93"/>
          <a:stretch/>
        </p:blipFill>
        <p:spPr bwMode="auto">
          <a:xfrm>
            <a:off x="933450" y="3429000"/>
            <a:ext cx="3019068" cy="191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04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002146-F106-483B-8C4D-E251FF6B1B7F}"/>
              </a:ext>
            </a:extLst>
          </p:cNvPr>
          <p:cNvSpPr/>
          <p:nvPr/>
        </p:nvSpPr>
        <p:spPr>
          <a:xfrm>
            <a:off x="0" y="4584915"/>
            <a:ext cx="12191999" cy="185055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020C8F30-9C91-4D39-A29C-BCE4134E41E9}"/>
              </a:ext>
            </a:extLst>
          </p:cNvPr>
          <p:cNvSpPr txBox="1"/>
          <p:nvPr/>
        </p:nvSpPr>
        <p:spPr>
          <a:xfrm>
            <a:off x="-4762" y="4972313"/>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grpSp>
        <p:nvGrpSpPr>
          <p:cNvPr id="5" name="Group 4">
            <a:extLst>
              <a:ext uri="{FF2B5EF4-FFF2-40B4-BE49-F238E27FC236}">
                <a16:creationId xmlns:a16="http://schemas.microsoft.com/office/drawing/2014/main" id="{A795E6C6-E728-4964-884A-D05AE1EA6B1A}"/>
              </a:ext>
            </a:extLst>
          </p:cNvPr>
          <p:cNvGrpSpPr/>
          <p:nvPr/>
        </p:nvGrpSpPr>
        <p:grpSpPr>
          <a:xfrm>
            <a:off x="5652748" y="6509779"/>
            <a:ext cx="881742" cy="137160"/>
            <a:chOff x="5215346" y="150098"/>
            <a:chExt cx="881742" cy="137160"/>
          </a:xfrm>
          <a:solidFill>
            <a:schemeClr val="bg1"/>
          </a:solidFill>
        </p:grpSpPr>
        <p:sp>
          <p:nvSpPr>
            <p:cNvPr id="6" name="Rectangle 5">
              <a:extLst>
                <a:ext uri="{FF2B5EF4-FFF2-40B4-BE49-F238E27FC236}">
                  <a16:creationId xmlns:a16="http://schemas.microsoft.com/office/drawing/2014/main"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520FA3AE-1B39-46DB-BAFE-D2046864A49D}"/>
              </a:ext>
            </a:extLst>
          </p:cNvPr>
          <p:cNvGrpSpPr/>
          <p:nvPr/>
        </p:nvGrpSpPr>
        <p:grpSpPr>
          <a:xfrm>
            <a:off x="5652748" y="4354601"/>
            <a:ext cx="881742" cy="137160"/>
            <a:chOff x="5215346" y="150098"/>
            <a:chExt cx="881742" cy="137160"/>
          </a:xfrm>
          <a:solidFill>
            <a:schemeClr val="bg1"/>
          </a:solidFill>
        </p:grpSpPr>
        <p:sp>
          <p:nvSpPr>
            <p:cNvPr id="11" name="Rectangle 10">
              <a:extLst>
                <a:ext uri="{FF2B5EF4-FFF2-40B4-BE49-F238E27FC236}">
                  <a16:creationId xmlns:a16="http://schemas.microsoft.com/office/drawing/2014/main"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832103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95EDA5-062F-4B22-87D2-BADB8B007B29}"/>
              </a:ext>
            </a:extLst>
          </p:cNvPr>
          <p:cNvSpPr>
            <a:spLocks noGrp="1"/>
          </p:cNvSpPr>
          <p:nvPr>
            <p:ph type="body" sz="quarter" idx="10"/>
          </p:nvPr>
        </p:nvSpPr>
        <p:spPr>
          <a:xfrm>
            <a:off x="309401" y="558715"/>
            <a:ext cx="11573197" cy="724247"/>
          </a:xfrm>
        </p:spPr>
        <p:txBody>
          <a:bodyPr/>
          <a:lstStyle/>
          <a:p>
            <a:r>
              <a:rPr lang="en-GB" sz="4000" b="1">
                <a:solidFill>
                  <a:schemeClr val="tx1"/>
                </a:solidFill>
                <a:latin typeface="Arial" panose="020B0604020202020204" pitchFamily="34" charset="0"/>
              </a:rPr>
              <a:t>Tujuan penyelenggaraan karantina tumbuhan</a:t>
            </a:r>
            <a:endParaRPr lang="en-US" sz="4000" dirty="0">
              <a:solidFill>
                <a:schemeClr val="tx1"/>
              </a:solidFill>
            </a:endParaRPr>
          </a:p>
        </p:txBody>
      </p:sp>
      <p:sp>
        <p:nvSpPr>
          <p:cNvPr id="9" name="TextBox 8">
            <a:extLst>
              <a:ext uri="{FF2B5EF4-FFF2-40B4-BE49-F238E27FC236}">
                <a16:creationId xmlns:a16="http://schemas.microsoft.com/office/drawing/2014/main" id="{E840ADE7-B287-45AD-B7F3-62D2A6F56861}"/>
              </a:ext>
            </a:extLst>
          </p:cNvPr>
          <p:cNvSpPr txBox="1"/>
          <p:nvPr/>
        </p:nvSpPr>
        <p:spPr>
          <a:xfrm flipH="1">
            <a:off x="4742529" y="1520342"/>
            <a:ext cx="7140068" cy="4909036"/>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a:latin typeface="Arial" panose="020B0604020202020204" pitchFamily="34" charset="0"/>
              </a:rPr>
              <a:t>mencegah masuknya OPTK dari luar negeri ke dalam wilayah Negara Kesatuan Republik Indonesia;</a:t>
            </a:r>
          </a:p>
          <a:p>
            <a:pPr marL="285750" indent="-285750">
              <a:spcAft>
                <a:spcPts val="600"/>
              </a:spcAft>
              <a:buFont typeface="Wingdings" panose="05000000000000000000" pitchFamily="2" charset="2"/>
              <a:buChar char="§"/>
            </a:pPr>
            <a:r>
              <a:rPr lang="en-US">
                <a:latin typeface="Arial" panose="020B0604020202020204" pitchFamily="34" charset="0"/>
              </a:rPr>
              <a:t>mencegah tersebarnya OPTK dari suatu Area ke Area lain di dalam wilayah Negara Kesatuan Republik Indonesia;</a:t>
            </a:r>
          </a:p>
          <a:p>
            <a:pPr marL="285750" indent="-285750">
              <a:spcAft>
                <a:spcPts val="600"/>
              </a:spcAft>
              <a:buFont typeface="Wingdings" panose="05000000000000000000" pitchFamily="2" charset="2"/>
              <a:buChar char="§"/>
            </a:pPr>
            <a:r>
              <a:rPr lang="en-US">
                <a:latin typeface="Arial" panose="020B0604020202020204" pitchFamily="34" charset="0"/>
              </a:rPr>
              <a:t>mencegah keluarnya organisme pengganggu tumbuhan dari wilayah Negara Kesatuan Republik Indonesia;</a:t>
            </a:r>
          </a:p>
          <a:p>
            <a:pPr marL="285750" indent="-285750">
              <a:spcAft>
                <a:spcPts val="600"/>
              </a:spcAft>
              <a:buFont typeface="Wingdings" panose="05000000000000000000" pitchFamily="2" charset="2"/>
              <a:buChar char="§"/>
            </a:pPr>
            <a:r>
              <a:rPr lang="en-US">
                <a:latin typeface="Arial" panose="020B0604020202020204" pitchFamily="34" charset="0"/>
              </a:rPr>
              <a:t>mencegah masuk atau keluarnya Pangan dan Pakan yang tidak sesuai dengan standar keamanan dan mutu;</a:t>
            </a:r>
          </a:p>
          <a:p>
            <a:pPr marL="285750" indent="-285750">
              <a:spcAft>
                <a:spcPts val="600"/>
              </a:spcAft>
              <a:buFont typeface="Wingdings" panose="05000000000000000000" pitchFamily="2" charset="2"/>
              <a:buChar char="§"/>
            </a:pPr>
            <a:r>
              <a:rPr lang="en-US">
                <a:latin typeface="Arial" panose="020B0604020202020204" pitchFamily="34" charset="0"/>
              </a:rPr>
              <a:t>mencegah masuk dan tersebarnya Agensia Hayati, Jenis Asing Invasif, dan PRG yang berpotensi mengganggu </a:t>
            </a:r>
            <a:r>
              <a:rPr lang="fi-FI">
                <a:latin typeface="Arial" panose="020B0604020202020204" pitchFamily="34" charset="0"/>
              </a:rPr>
              <a:t>kesehatan Tumbuhan, dan </a:t>
            </a:r>
            <a:r>
              <a:rPr lang="en-US">
                <a:latin typeface="Arial" panose="020B0604020202020204" pitchFamily="34" charset="0"/>
              </a:rPr>
              <a:t>kelestarian lingkungan; dan</a:t>
            </a:r>
          </a:p>
          <a:p>
            <a:pPr marL="285750" indent="-285750">
              <a:spcAft>
                <a:spcPts val="600"/>
              </a:spcAft>
              <a:buFont typeface="Wingdings" panose="05000000000000000000" pitchFamily="2" charset="2"/>
              <a:buChar char="§"/>
            </a:pPr>
            <a:r>
              <a:rPr lang="es-ES">
                <a:latin typeface="Arial" panose="020B0604020202020204" pitchFamily="34" charset="0"/>
              </a:rPr>
              <a:t>mencegah keluar atau masuknya Tumbuhan Liar, </a:t>
            </a:r>
            <a:r>
              <a:rPr lang="en-US">
                <a:latin typeface="Arial" panose="020B0604020202020204" pitchFamily="34" charset="0"/>
              </a:rPr>
              <a:t>Turmbuhan Langka, serta SDG dari wilayah </a:t>
            </a:r>
            <a:r>
              <a:rPr lang="it-IT">
                <a:latin typeface="Arial" panose="020B0604020202020204" pitchFamily="34" charset="0"/>
              </a:rPr>
              <a:t>Negara Kesatuan Republik Indonesia atau antar Area di </a:t>
            </a:r>
            <a:r>
              <a:rPr lang="en-US">
                <a:latin typeface="Arial" panose="020B0604020202020204" pitchFamily="34" charset="0"/>
              </a:rPr>
              <a:t>dalam wilayah Negara Kesatuan Republik Indonesia yang tidak sesuai dengan ketentuan peraturan perundang-undangan.</a:t>
            </a:r>
            <a:endParaRPr lang="en-US"/>
          </a:p>
        </p:txBody>
      </p:sp>
      <p:sp>
        <p:nvSpPr>
          <p:cNvPr id="24" name="Rectangle 23">
            <a:extLst>
              <a:ext uri="{FF2B5EF4-FFF2-40B4-BE49-F238E27FC236}">
                <a16:creationId xmlns:a16="http://schemas.microsoft.com/office/drawing/2014/main" id="{17512483-5E7A-41ED-B2C5-768E79BE80DD}"/>
              </a:ext>
            </a:extLst>
          </p:cNvPr>
          <p:cNvSpPr/>
          <p:nvPr/>
        </p:nvSpPr>
        <p:spPr>
          <a:xfrm>
            <a:off x="309401" y="4749030"/>
            <a:ext cx="2139377" cy="1101643"/>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arantina Pertanian Cilegon Buru Sebaran OPTK | BantenNews.co.id -Berita  Banten Hari Ini">
            <a:extLst>
              <a:ext uri="{FF2B5EF4-FFF2-40B4-BE49-F238E27FC236}">
                <a16:creationId xmlns:a16="http://schemas.microsoft.com/office/drawing/2014/main" id="{1334741A-1889-463E-A01E-7EE531EF0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01" y="1658888"/>
            <a:ext cx="3993685" cy="299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00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white abstract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47" b="22048"/>
          <a:stretch/>
        </p:blipFill>
        <p:spPr bwMode="auto">
          <a:xfrm>
            <a:off x="0" y="-78040"/>
            <a:ext cx="12192000" cy="69360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5812" y="390019"/>
            <a:ext cx="11475056" cy="698817"/>
          </a:xfrm>
          <a:solidFill>
            <a:schemeClr val="bg1"/>
          </a:solidFill>
        </p:spPr>
        <p:txBody>
          <a:bodyPr>
            <a:noAutofit/>
          </a:bodyPr>
          <a:lstStyle/>
          <a:p>
            <a:pPr algn="ctr"/>
            <a:r>
              <a:rPr lang="id-ID" sz="4000" b="1" dirty="0">
                <a:solidFill>
                  <a:schemeClr val="tx1">
                    <a:lumMod val="95000"/>
                    <a:lumOff val="5000"/>
                  </a:schemeClr>
                </a:solidFill>
                <a:latin typeface="+mn-lt"/>
              </a:rPr>
              <a:t>Benih impor = risiko </a:t>
            </a:r>
            <a:r>
              <a:rPr lang="id-ID" sz="4000" b="1">
                <a:solidFill>
                  <a:schemeClr val="tx1">
                    <a:lumMod val="95000"/>
                    <a:lumOff val="5000"/>
                  </a:schemeClr>
                </a:solidFill>
                <a:latin typeface="+mn-lt"/>
              </a:rPr>
              <a:t>tinggi</a:t>
            </a:r>
            <a:r>
              <a:rPr lang="en-US" sz="4000" b="1">
                <a:solidFill>
                  <a:schemeClr val="tx1">
                    <a:lumMod val="95000"/>
                    <a:lumOff val="5000"/>
                  </a:schemeClr>
                </a:solidFill>
                <a:latin typeface="+mn-lt"/>
              </a:rPr>
              <a:t> </a:t>
            </a:r>
            <a:r>
              <a:rPr lang="id-ID" sz="4000">
                <a:solidFill>
                  <a:schemeClr val="tx1">
                    <a:lumMod val="95000"/>
                    <a:lumOff val="5000"/>
                  </a:schemeClr>
                </a:solidFill>
                <a:latin typeface="+mn-lt"/>
              </a:rPr>
              <a:t>(</a:t>
            </a:r>
            <a:r>
              <a:rPr lang="en-US" sz="4000">
                <a:solidFill>
                  <a:schemeClr val="tx1">
                    <a:lumMod val="95000"/>
                    <a:lumOff val="5000"/>
                  </a:schemeClr>
                </a:solidFill>
                <a:latin typeface="+mn-lt"/>
              </a:rPr>
              <a:t>sesuai </a:t>
            </a:r>
            <a:r>
              <a:rPr lang="id-ID" sz="4000">
                <a:solidFill>
                  <a:schemeClr val="tx1">
                    <a:lumMod val="95000"/>
                    <a:lumOff val="5000"/>
                  </a:schemeClr>
                </a:solidFill>
                <a:latin typeface="+mn-lt"/>
              </a:rPr>
              <a:t>ISPM </a:t>
            </a:r>
            <a:r>
              <a:rPr lang="id-ID" sz="4000" dirty="0">
                <a:solidFill>
                  <a:schemeClr val="tx1">
                    <a:lumMod val="95000"/>
                    <a:lumOff val="5000"/>
                  </a:schemeClr>
                </a:solidFill>
                <a:latin typeface="+mn-lt"/>
              </a:rPr>
              <a:t>32)</a:t>
            </a:r>
          </a:p>
        </p:txBody>
      </p:sp>
      <p:pic>
        <p:nvPicPr>
          <p:cNvPr id="5126" name="Picture 6"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0" r="-1" b="6391"/>
          <a:stretch/>
        </p:blipFill>
        <p:spPr bwMode="auto">
          <a:xfrm>
            <a:off x="6595310" y="3057617"/>
            <a:ext cx="5500011" cy="38003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4" y="4392003"/>
            <a:ext cx="3280321" cy="24602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pemusnahan benih karantina tumbuh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81" r="19025"/>
          <a:stretch/>
        </p:blipFill>
        <p:spPr bwMode="auto">
          <a:xfrm>
            <a:off x="3437425" y="4392003"/>
            <a:ext cx="3084875" cy="2460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816C94E-438C-48BE-96C4-C9EAFE25054B}"/>
              </a:ext>
            </a:extLst>
          </p:cNvPr>
          <p:cNvSpPr/>
          <p:nvPr/>
        </p:nvSpPr>
        <p:spPr>
          <a:xfrm>
            <a:off x="285811" y="1941094"/>
            <a:ext cx="6212820" cy="2226041"/>
          </a:xfrm>
          <a:prstGeom prst="rect">
            <a:avLst/>
          </a:prstGeom>
          <a:solidFill>
            <a:schemeClr val="accent1">
              <a:lumMod val="60000"/>
              <a:lumOff val="40000"/>
            </a:schemeClr>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indent="-352425">
              <a:spcAft>
                <a:spcPts val="600"/>
              </a:spcAft>
              <a:buFont typeface="Wingdings" panose="05000000000000000000" pitchFamily="2" charset="2"/>
              <a:buChar char="§"/>
            </a:pPr>
            <a:r>
              <a:rPr lang="id-ID" sz="2000">
                <a:solidFill>
                  <a:schemeClr val="tx1">
                    <a:lumMod val="95000"/>
                    <a:lumOff val="5000"/>
                  </a:schemeClr>
                </a:solidFill>
              </a:rPr>
              <a:t>Berpeluang membawa dan menyebar OPTK di wilayah baru</a:t>
            </a:r>
          </a:p>
          <a:p>
            <a:pPr marL="449263" indent="-352425">
              <a:spcAft>
                <a:spcPts val="600"/>
              </a:spcAft>
              <a:buFont typeface="Wingdings" panose="05000000000000000000" pitchFamily="2" charset="2"/>
              <a:buChar char="§"/>
            </a:pPr>
            <a:r>
              <a:rPr lang="id-ID" sz="2000">
                <a:solidFill>
                  <a:schemeClr val="tx1">
                    <a:lumMod val="95000"/>
                    <a:lumOff val="5000"/>
                  </a:schemeClr>
                </a:solidFill>
              </a:rPr>
              <a:t>Volume/frek makin tinggi</a:t>
            </a:r>
          </a:p>
          <a:p>
            <a:pPr marL="449263" indent="-352425">
              <a:spcAft>
                <a:spcPts val="600"/>
              </a:spcAft>
              <a:buFont typeface="Wingdings" panose="05000000000000000000" pitchFamily="2" charset="2"/>
              <a:buChar char="§"/>
            </a:pPr>
            <a:r>
              <a:rPr lang="id-ID" sz="2000">
                <a:solidFill>
                  <a:schemeClr val="tx1">
                    <a:lumMod val="95000"/>
                    <a:lumOff val="5000"/>
                  </a:schemeClr>
                </a:solidFill>
              </a:rPr>
              <a:t>Memerlukan AROPT untuk pengelolaan risiko</a:t>
            </a:r>
          </a:p>
        </p:txBody>
      </p:sp>
      <p:sp>
        <p:nvSpPr>
          <p:cNvPr id="4" name="Text Placeholder 3">
            <a:extLst>
              <a:ext uri="{FF2B5EF4-FFF2-40B4-BE49-F238E27FC236}">
                <a16:creationId xmlns:a16="http://schemas.microsoft.com/office/drawing/2014/main" id="{D3559130-264E-433F-B216-FD14102687AB}"/>
              </a:ext>
            </a:extLst>
          </p:cNvPr>
          <p:cNvSpPr>
            <a:spLocks noGrp="1"/>
          </p:cNvSpPr>
          <p:nvPr>
            <p:ph type="body" idx="1"/>
          </p:nvPr>
        </p:nvSpPr>
        <p:spPr/>
        <p:txBody>
          <a:bodyPr/>
          <a:lstStyle/>
          <a:p>
            <a:pPr marL="0" indent="0">
              <a:buNone/>
            </a:pPr>
            <a:endParaRPr lang="en-ID"/>
          </a:p>
        </p:txBody>
      </p:sp>
    </p:spTree>
    <p:extLst>
      <p:ext uri="{BB962C8B-B14F-4D97-AF65-F5344CB8AC3E}">
        <p14:creationId xmlns:p14="http://schemas.microsoft.com/office/powerpoint/2010/main" val="8125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529" y="587916"/>
            <a:ext cx="11573197" cy="724247"/>
          </a:xfrm>
          <a:prstGeom prst="rect">
            <a:avLst/>
          </a:prstGeom>
        </p:spPr>
        <p:txBody>
          <a:bodyPr/>
          <a:lstStyle/>
          <a:p>
            <a:pPr marL="0" indent="0" algn="l">
              <a:spcBef>
                <a:spcPts val="0"/>
              </a:spcBef>
              <a:buNone/>
            </a:pPr>
            <a:r>
              <a:rPr lang="en-US" sz="3600" b="1"/>
              <a:t>Pemasukan Benih impor </a:t>
            </a:r>
            <a:r>
              <a:rPr lang="en-US" sz="2800" b="1"/>
              <a:t>(tahun 2021)</a:t>
            </a:r>
            <a:endParaRPr lang="en-US" sz="2800" b="1" dirty="0"/>
          </a:p>
        </p:txBody>
      </p:sp>
      <p:sp>
        <p:nvSpPr>
          <p:cNvPr id="108" name="TextBox 107">
            <a:extLst>
              <a:ext uri="{FF2B5EF4-FFF2-40B4-BE49-F238E27FC236}">
                <a16:creationId xmlns:a16="http://schemas.microsoft.com/office/drawing/2014/main" id="{D9F06AB3-0F05-4BA8-84F8-968F6B38F4F6}"/>
              </a:ext>
            </a:extLst>
          </p:cNvPr>
          <p:cNvSpPr txBox="1"/>
          <p:nvPr/>
        </p:nvSpPr>
        <p:spPr>
          <a:xfrm>
            <a:off x="6359494" y="1764450"/>
            <a:ext cx="2976974" cy="523220"/>
          </a:xfrm>
          <a:prstGeom prst="rect">
            <a:avLst/>
          </a:prstGeom>
          <a:noFill/>
        </p:spPr>
        <p:txBody>
          <a:bodyPr wrap="square" rtlCol="0" anchor="ctr">
            <a:spAutoFit/>
          </a:bodyPr>
          <a:lstStyle/>
          <a:p>
            <a:r>
              <a:rPr lang="en-US" altLang="ko-KR" sz="2800" b="1">
                <a:solidFill>
                  <a:schemeClr val="accent1"/>
                </a:solidFill>
                <a:cs typeface="Arial" pitchFamily="34" charset="0"/>
              </a:rPr>
              <a:t>KENTANG</a:t>
            </a:r>
            <a:endParaRPr lang="ko-KR" altLang="en-US" b="1" dirty="0">
              <a:solidFill>
                <a:schemeClr val="accent1"/>
              </a:solidFill>
              <a:cs typeface="Arial" pitchFamily="34" charset="0"/>
            </a:endParaRPr>
          </a:p>
        </p:txBody>
      </p:sp>
      <p:sp>
        <p:nvSpPr>
          <p:cNvPr id="109" name="Text Placeholder 12">
            <a:extLst>
              <a:ext uri="{FF2B5EF4-FFF2-40B4-BE49-F238E27FC236}">
                <a16:creationId xmlns:a16="http://schemas.microsoft.com/office/drawing/2014/main" id="{704902AC-1C17-4D19-BE87-359EFFB7C10A}"/>
              </a:ext>
            </a:extLst>
          </p:cNvPr>
          <p:cNvSpPr txBox="1">
            <a:spLocks/>
          </p:cNvSpPr>
          <p:nvPr/>
        </p:nvSpPr>
        <p:spPr>
          <a:xfrm>
            <a:off x="7093719" y="2242155"/>
            <a:ext cx="4226243"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a:solidFill>
                  <a:schemeClr val="tx1">
                    <a:lumMod val="75000"/>
                    <a:lumOff val="25000"/>
                  </a:schemeClr>
                </a:solidFill>
                <a:cs typeface="Arial" pitchFamily="34" charset="0"/>
              </a:rPr>
              <a:t>VOLUME : 450.000 kg</a:t>
            </a:r>
          </a:p>
          <a:p>
            <a:pPr marL="0" indent="0">
              <a:buNone/>
            </a:pPr>
            <a:r>
              <a:rPr lang="en-US" altLang="ko-KR" sz="1200">
                <a:solidFill>
                  <a:schemeClr val="tx1">
                    <a:lumMod val="75000"/>
                    <a:lumOff val="25000"/>
                  </a:schemeClr>
                </a:solidFill>
                <a:cs typeface="Arial" pitchFamily="34" charset="0"/>
              </a:rPr>
              <a:t>NEG ASAL: UK, KANADA, AUSTRALIA</a:t>
            </a:r>
            <a:endParaRPr lang="en-US" altLang="ko-KR" sz="1200" dirty="0">
              <a:solidFill>
                <a:schemeClr val="tx1">
                  <a:lumMod val="75000"/>
                  <a:lumOff val="25000"/>
                </a:schemeClr>
              </a:solidFill>
              <a:cs typeface="Arial" pitchFamily="34" charset="0"/>
            </a:endParaRPr>
          </a:p>
        </p:txBody>
      </p:sp>
      <p:sp>
        <p:nvSpPr>
          <p:cNvPr id="110" name="TextBox 109">
            <a:extLst>
              <a:ext uri="{FF2B5EF4-FFF2-40B4-BE49-F238E27FC236}">
                <a16:creationId xmlns:a16="http://schemas.microsoft.com/office/drawing/2014/main" id="{11F7CD16-5CB4-44A1-B79B-92B03848191F}"/>
              </a:ext>
            </a:extLst>
          </p:cNvPr>
          <p:cNvSpPr txBox="1"/>
          <p:nvPr/>
        </p:nvSpPr>
        <p:spPr>
          <a:xfrm>
            <a:off x="6359494" y="2851402"/>
            <a:ext cx="3643178" cy="523220"/>
          </a:xfrm>
          <a:prstGeom prst="rect">
            <a:avLst/>
          </a:prstGeom>
          <a:noFill/>
        </p:spPr>
        <p:txBody>
          <a:bodyPr wrap="square" rtlCol="0" anchor="ctr">
            <a:spAutoFit/>
          </a:bodyPr>
          <a:lstStyle/>
          <a:p>
            <a:r>
              <a:rPr lang="en-US" altLang="ko-KR" sz="2800" b="1">
                <a:solidFill>
                  <a:schemeClr val="accent2"/>
                </a:solidFill>
                <a:cs typeface="Arial" pitchFamily="34" charset="0"/>
              </a:rPr>
              <a:t>JAGUNG</a:t>
            </a:r>
            <a:endParaRPr lang="ko-KR" altLang="en-US" b="1" dirty="0">
              <a:solidFill>
                <a:schemeClr val="accent2"/>
              </a:solidFill>
              <a:cs typeface="Arial" pitchFamily="34" charset="0"/>
            </a:endParaRPr>
          </a:p>
        </p:txBody>
      </p:sp>
      <p:sp>
        <p:nvSpPr>
          <p:cNvPr id="111" name="Text Placeholder 12">
            <a:extLst>
              <a:ext uri="{FF2B5EF4-FFF2-40B4-BE49-F238E27FC236}">
                <a16:creationId xmlns:a16="http://schemas.microsoft.com/office/drawing/2014/main" id="{B5159434-74F9-410E-9F8A-02B9DA11F3D1}"/>
              </a:ext>
            </a:extLst>
          </p:cNvPr>
          <p:cNvSpPr txBox="1">
            <a:spLocks/>
          </p:cNvSpPr>
          <p:nvPr/>
        </p:nvSpPr>
        <p:spPr>
          <a:xfrm>
            <a:off x="7093719" y="3295516"/>
            <a:ext cx="4226243"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a:solidFill>
                  <a:schemeClr val="tx1">
                    <a:lumMod val="75000"/>
                    <a:lumOff val="25000"/>
                  </a:schemeClr>
                </a:solidFill>
                <a:cs typeface="Arial" pitchFamily="34" charset="0"/>
              </a:rPr>
              <a:t>VOLUME : &gt; 16.000 kg </a:t>
            </a:r>
          </a:p>
          <a:p>
            <a:pPr marL="0" indent="0">
              <a:buNone/>
            </a:pPr>
            <a:r>
              <a:rPr lang="en-US" altLang="ko-KR" sz="1200">
                <a:solidFill>
                  <a:schemeClr val="tx1">
                    <a:lumMod val="75000"/>
                    <a:lumOff val="25000"/>
                  </a:schemeClr>
                </a:solidFill>
                <a:cs typeface="Arial" pitchFamily="34" charset="0"/>
              </a:rPr>
              <a:t>NEG ASAL: THAILAND, FILIPINA, INDIA</a:t>
            </a:r>
            <a:endParaRPr lang="en-US" altLang="ko-KR" sz="1200" dirty="0">
              <a:solidFill>
                <a:schemeClr val="tx1">
                  <a:lumMod val="75000"/>
                  <a:lumOff val="25000"/>
                </a:schemeClr>
              </a:solidFill>
              <a:cs typeface="Arial" pitchFamily="34" charset="0"/>
            </a:endParaRPr>
          </a:p>
        </p:txBody>
      </p:sp>
      <p:sp>
        <p:nvSpPr>
          <p:cNvPr id="112" name="TextBox 111">
            <a:extLst>
              <a:ext uri="{FF2B5EF4-FFF2-40B4-BE49-F238E27FC236}">
                <a16:creationId xmlns:a16="http://schemas.microsoft.com/office/drawing/2014/main" id="{1827AACD-69D5-4129-89A1-F6CA37FE94C5}"/>
              </a:ext>
            </a:extLst>
          </p:cNvPr>
          <p:cNvSpPr txBox="1"/>
          <p:nvPr/>
        </p:nvSpPr>
        <p:spPr>
          <a:xfrm>
            <a:off x="6359493" y="3936487"/>
            <a:ext cx="3643179" cy="523220"/>
          </a:xfrm>
          <a:prstGeom prst="rect">
            <a:avLst/>
          </a:prstGeom>
          <a:noFill/>
        </p:spPr>
        <p:txBody>
          <a:bodyPr wrap="square" rtlCol="0" anchor="ctr">
            <a:spAutoFit/>
          </a:bodyPr>
          <a:lstStyle/>
          <a:p>
            <a:r>
              <a:rPr lang="en-US" altLang="ko-KR" sz="2800" b="1">
                <a:solidFill>
                  <a:schemeClr val="accent3"/>
                </a:solidFill>
                <a:cs typeface="Arial" pitchFamily="34" charset="0"/>
              </a:rPr>
              <a:t>SAWI</a:t>
            </a:r>
            <a:endParaRPr lang="ko-KR" altLang="en-US" b="1" dirty="0">
              <a:solidFill>
                <a:schemeClr val="accent3"/>
              </a:solidFill>
              <a:cs typeface="Arial" pitchFamily="34" charset="0"/>
            </a:endParaRPr>
          </a:p>
        </p:txBody>
      </p:sp>
      <p:sp>
        <p:nvSpPr>
          <p:cNvPr id="113" name="Text Placeholder 12">
            <a:extLst>
              <a:ext uri="{FF2B5EF4-FFF2-40B4-BE49-F238E27FC236}">
                <a16:creationId xmlns:a16="http://schemas.microsoft.com/office/drawing/2014/main" id="{9D58AC32-21FA-4357-A8A9-8C3B070DB7C5}"/>
              </a:ext>
            </a:extLst>
          </p:cNvPr>
          <p:cNvSpPr txBox="1">
            <a:spLocks/>
          </p:cNvSpPr>
          <p:nvPr/>
        </p:nvSpPr>
        <p:spPr>
          <a:xfrm>
            <a:off x="7093719" y="4375003"/>
            <a:ext cx="4803007"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a:solidFill>
                  <a:schemeClr val="tx1">
                    <a:lumMod val="75000"/>
                    <a:lumOff val="25000"/>
                  </a:schemeClr>
                </a:solidFill>
                <a:cs typeface="Arial" pitchFamily="34" charset="0"/>
              </a:rPr>
              <a:t>VOLUME : &gt; 40.000 kg </a:t>
            </a:r>
          </a:p>
          <a:p>
            <a:pPr marL="0" indent="0">
              <a:buNone/>
            </a:pPr>
            <a:r>
              <a:rPr lang="en-US" altLang="ko-KR" sz="1200">
                <a:solidFill>
                  <a:schemeClr val="tx1">
                    <a:lumMod val="75000"/>
                    <a:lumOff val="25000"/>
                  </a:schemeClr>
                </a:solidFill>
                <a:cs typeface="Arial" pitchFamily="34" charset="0"/>
              </a:rPr>
              <a:t>NEG ASAL: KORSEL, JEPANG, THAILAND, NZ, CINA, DENMARK</a:t>
            </a:r>
          </a:p>
          <a:p>
            <a:pPr marL="0" indent="0">
              <a:buNone/>
            </a:pPr>
            <a:endParaRPr lang="en-US" altLang="ko-KR" sz="1200" dirty="0">
              <a:solidFill>
                <a:schemeClr val="tx1">
                  <a:lumMod val="75000"/>
                  <a:lumOff val="25000"/>
                </a:schemeClr>
              </a:solidFill>
              <a:cs typeface="Arial" pitchFamily="34" charset="0"/>
            </a:endParaRPr>
          </a:p>
        </p:txBody>
      </p:sp>
      <p:sp>
        <p:nvSpPr>
          <p:cNvPr id="114" name="TextBox 113">
            <a:extLst>
              <a:ext uri="{FF2B5EF4-FFF2-40B4-BE49-F238E27FC236}">
                <a16:creationId xmlns:a16="http://schemas.microsoft.com/office/drawing/2014/main" id="{3506E607-0062-447F-A82C-6C29AAD072BE}"/>
              </a:ext>
            </a:extLst>
          </p:cNvPr>
          <p:cNvSpPr txBox="1"/>
          <p:nvPr/>
        </p:nvSpPr>
        <p:spPr>
          <a:xfrm>
            <a:off x="6359493" y="4986869"/>
            <a:ext cx="3643179" cy="523220"/>
          </a:xfrm>
          <a:prstGeom prst="rect">
            <a:avLst/>
          </a:prstGeom>
          <a:noFill/>
        </p:spPr>
        <p:txBody>
          <a:bodyPr wrap="square" rtlCol="0" anchor="ctr">
            <a:spAutoFit/>
          </a:bodyPr>
          <a:lstStyle/>
          <a:p>
            <a:r>
              <a:rPr lang="en-US" altLang="ko-KR" sz="2800" b="1">
                <a:solidFill>
                  <a:schemeClr val="accent4"/>
                </a:solidFill>
                <a:cs typeface="Arial" pitchFamily="34" charset="0"/>
              </a:rPr>
              <a:t>KUBIS</a:t>
            </a:r>
            <a:endParaRPr lang="ko-KR" altLang="en-US" b="1" dirty="0">
              <a:solidFill>
                <a:schemeClr val="accent4"/>
              </a:solidFill>
              <a:cs typeface="Arial" pitchFamily="34" charset="0"/>
            </a:endParaRPr>
          </a:p>
        </p:txBody>
      </p:sp>
      <p:sp>
        <p:nvSpPr>
          <p:cNvPr id="115" name="Text Placeholder 12">
            <a:extLst>
              <a:ext uri="{FF2B5EF4-FFF2-40B4-BE49-F238E27FC236}">
                <a16:creationId xmlns:a16="http://schemas.microsoft.com/office/drawing/2014/main" id="{A3DEFC72-8450-448B-ABED-CF5F4781D2AF}"/>
              </a:ext>
            </a:extLst>
          </p:cNvPr>
          <p:cNvSpPr txBox="1">
            <a:spLocks/>
          </p:cNvSpPr>
          <p:nvPr/>
        </p:nvSpPr>
        <p:spPr>
          <a:xfrm>
            <a:off x="7093719" y="5441427"/>
            <a:ext cx="4226243"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a:solidFill>
                  <a:schemeClr val="tx1">
                    <a:lumMod val="75000"/>
                    <a:lumOff val="25000"/>
                  </a:schemeClr>
                </a:solidFill>
                <a:cs typeface="Arial" pitchFamily="34" charset="0"/>
              </a:rPr>
              <a:t>VOLUME : &gt; 4.000 BATANG </a:t>
            </a:r>
          </a:p>
          <a:p>
            <a:pPr marL="0" indent="0">
              <a:buNone/>
            </a:pPr>
            <a:r>
              <a:rPr lang="en-US" altLang="ko-KR" sz="1200">
                <a:solidFill>
                  <a:schemeClr val="tx1">
                    <a:lumMod val="75000"/>
                    <a:lumOff val="25000"/>
                  </a:schemeClr>
                </a:solidFill>
                <a:cs typeface="Arial" pitchFamily="34" charset="0"/>
              </a:rPr>
              <a:t>NEG ASAL: JEPANG, KORSEL, THAILAND, INDIA</a:t>
            </a:r>
          </a:p>
        </p:txBody>
      </p:sp>
      <p:sp>
        <p:nvSpPr>
          <p:cNvPr id="3" name="AutoShape 2" descr="Size and Shape of Maize Seed | Planting and Establishment | Corson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668790" y="2020010"/>
            <a:ext cx="4631333" cy="3944060"/>
            <a:chOff x="668790" y="2101898"/>
            <a:chExt cx="4631333" cy="3944060"/>
          </a:xfrm>
        </p:grpSpPr>
        <p:pic>
          <p:nvPicPr>
            <p:cNvPr id="5" name="Picture 4"/>
            <p:cNvPicPr>
              <a:picLocks noChangeAspect="1"/>
            </p:cNvPicPr>
            <p:nvPr/>
          </p:nvPicPr>
          <p:blipFill>
            <a:blip r:embed="rId3"/>
            <a:stretch>
              <a:fillRect/>
            </a:stretch>
          </p:blipFill>
          <p:spPr>
            <a:xfrm>
              <a:off x="668790" y="2101898"/>
              <a:ext cx="1809408" cy="1357056"/>
            </a:xfrm>
            <a:prstGeom prst="rect">
              <a:avLst/>
            </a:prstGeom>
          </p:spPr>
        </p:pic>
        <p:pic>
          <p:nvPicPr>
            <p:cNvPr id="1030" name="Picture 6" descr="1000* Bucephalandra Pygmaea Seed Live Aquatic Plant Stem Wat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861" y="2101898"/>
              <a:ext cx="2750161" cy="27501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owing Cacti from Seed | Growing cactus from seed, Growing ..."/>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8791" y="3491758"/>
              <a:ext cx="1809408" cy="1357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68790" y="4900390"/>
              <a:ext cx="1522933" cy="1142200"/>
            </a:xfrm>
            <a:prstGeom prst="rect">
              <a:avLst/>
            </a:prstGeom>
          </p:spPr>
        </p:pic>
        <p:pic>
          <p:nvPicPr>
            <p:cNvPr id="1036" name="Picture 12" descr="Cucumber Seeds at Rs 460/kg | ककड़ी के बी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443" y="4900391"/>
              <a:ext cx="1142200" cy="114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8"/>
            <a:srcRect b="22870"/>
            <a:stretch/>
          </p:blipFill>
          <p:spPr>
            <a:xfrm>
              <a:off x="3427363" y="4898895"/>
              <a:ext cx="1872760" cy="1147063"/>
            </a:xfrm>
            <a:prstGeom prst="rect">
              <a:avLst/>
            </a:prstGeom>
          </p:spPr>
        </p:pic>
      </p:grpSp>
      <p:sp>
        <p:nvSpPr>
          <p:cNvPr id="19" name="Rectangle 18"/>
          <p:cNvSpPr/>
          <p:nvPr/>
        </p:nvSpPr>
        <p:spPr>
          <a:xfrm>
            <a:off x="7005234" y="6289354"/>
            <a:ext cx="5186767" cy="568646"/>
          </a:xfrm>
          <a:prstGeom prst="rect">
            <a:avLst/>
          </a:prstGeom>
          <a:solidFill>
            <a:schemeClr val="accent2"/>
          </a:solidFill>
        </p:spPr>
        <p:style>
          <a:lnRef idx="2">
            <a:schemeClr val="accent5"/>
          </a:lnRef>
          <a:fillRef idx="1">
            <a:schemeClr val="lt1"/>
          </a:fillRef>
          <a:effectRef idx="0">
            <a:schemeClr val="accent5"/>
          </a:effectRef>
          <a:fontRef idx="minor">
            <a:schemeClr val="dk1"/>
          </a:fontRef>
        </p:style>
        <p:txBody>
          <a:bodyPr rtlCol="0" anchor="ctr"/>
          <a:lstStyle/>
          <a:p>
            <a:r>
              <a:rPr lang="en-US" sz="1400">
                <a:solidFill>
                  <a:schemeClr val="bg1"/>
                </a:solidFill>
              </a:rPr>
              <a:t>Beberapa jenis benih lain: padi, wortel, selada, bayam, labu, french marigold</a:t>
            </a:r>
            <a:endParaRPr lang="id-ID" sz="1400" dirty="0">
              <a:solidFill>
                <a:schemeClr val="bg1"/>
              </a:solidFill>
            </a:endParaRPr>
          </a:p>
        </p:txBody>
      </p:sp>
    </p:spTree>
    <p:extLst>
      <p:ext uri="{BB962C8B-B14F-4D97-AF65-F5344CB8AC3E}">
        <p14:creationId xmlns:p14="http://schemas.microsoft.com/office/powerpoint/2010/main" val="236629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A8CED-3F29-418E-94B7-F0B13E6AD70C}"/>
              </a:ext>
            </a:extLst>
          </p:cNvPr>
          <p:cNvSpPr txBox="1">
            <a:spLocks/>
          </p:cNvSpPr>
          <p:nvPr/>
        </p:nvSpPr>
        <p:spPr>
          <a:xfrm>
            <a:off x="309401" y="571754"/>
            <a:ext cx="11573197" cy="7242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t>Benih ekspor tahun 2021</a:t>
            </a:r>
            <a:endParaRPr lang="en-US" sz="4000" b="1" dirty="0"/>
          </a:p>
        </p:txBody>
      </p:sp>
      <p:sp>
        <p:nvSpPr>
          <p:cNvPr id="3" name="Rectangle 2">
            <a:extLst>
              <a:ext uri="{FF2B5EF4-FFF2-40B4-BE49-F238E27FC236}">
                <a16:creationId xmlns:a16="http://schemas.microsoft.com/office/drawing/2014/main" id="{F4E577BE-67A6-4320-9E67-03DCDF3F6778}"/>
              </a:ext>
            </a:extLst>
          </p:cNvPr>
          <p:cNvSpPr/>
          <p:nvPr/>
        </p:nvSpPr>
        <p:spPr>
          <a:xfrm>
            <a:off x="909865" y="1698096"/>
            <a:ext cx="4572000" cy="51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 name="TextBox 3">
            <a:extLst>
              <a:ext uri="{FF2B5EF4-FFF2-40B4-BE49-F238E27FC236}">
                <a16:creationId xmlns:a16="http://schemas.microsoft.com/office/drawing/2014/main" id="{39289CB7-B386-4D22-A9A5-3434B2351FF4}"/>
              </a:ext>
            </a:extLst>
          </p:cNvPr>
          <p:cNvSpPr txBox="1"/>
          <p:nvPr/>
        </p:nvSpPr>
        <p:spPr>
          <a:xfrm>
            <a:off x="909865" y="2038984"/>
            <a:ext cx="4747451" cy="4093428"/>
          </a:xfrm>
          <a:prstGeom prst="rect">
            <a:avLst/>
          </a:prstGeom>
          <a:noFill/>
        </p:spPr>
        <p:txBody>
          <a:bodyPr wrap="square" rtlCol="0">
            <a:spAutoFit/>
          </a:bodyPr>
          <a:lstStyle/>
          <a:p>
            <a:pPr marL="265113" indent="-265113">
              <a:spcAft>
                <a:spcPts val="600"/>
              </a:spcAft>
              <a:buFont typeface="Arial" panose="020B0604020202020204" pitchFamily="34" charset="0"/>
              <a:buChar char="•"/>
            </a:pPr>
            <a:r>
              <a:rPr lang="en-US" altLang="ko-KR" sz="1600">
                <a:solidFill>
                  <a:schemeClr val="tx1">
                    <a:lumMod val="75000"/>
                    <a:lumOff val="25000"/>
                  </a:schemeClr>
                </a:solidFill>
                <a:cs typeface="Arial" pitchFamily="34" charset="0"/>
              </a:rPr>
              <a:t>Benih hortikultura ekspor didominasi oleh berbagai jenis tanaman hias dengan total nilai ekspor lebih dari Rp. 80 milyar. </a:t>
            </a:r>
          </a:p>
          <a:p>
            <a:pPr marL="265113" indent="-265113">
              <a:spcAft>
                <a:spcPts val="600"/>
              </a:spcAft>
              <a:buFont typeface="Arial" panose="020B0604020202020204" pitchFamily="34" charset="0"/>
              <a:buChar char="•"/>
            </a:pPr>
            <a:r>
              <a:rPr lang="en-US" altLang="ko-KR" sz="1600">
                <a:solidFill>
                  <a:schemeClr val="tx1">
                    <a:lumMod val="75000"/>
                    <a:lumOff val="25000"/>
                  </a:schemeClr>
                </a:solidFill>
                <a:cs typeface="Arial" pitchFamily="34" charset="0"/>
              </a:rPr>
              <a:t>Jenis benih lain yang diekspor meliputi cucurbit, jagung, tomat, cabai, dan aneka kacang</a:t>
            </a:r>
          </a:p>
          <a:p>
            <a:pPr marL="265113" indent="-265113">
              <a:spcAft>
                <a:spcPts val="600"/>
              </a:spcAft>
              <a:buFont typeface="Arial" panose="020B0604020202020204" pitchFamily="34" charset="0"/>
              <a:buChar char="•"/>
            </a:pPr>
            <a:r>
              <a:rPr lang="en-US" altLang="ko-KR" sz="1600">
                <a:solidFill>
                  <a:schemeClr val="tx1">
                    <a:lumMod val="75000"/>
                    <a:lumOff val="25000"/>
                  </a:schemeClr>
                </a:solidFill>
                <a:cs typeface="Arial" pitchFamily="34" charset="0"/>
              </a:rPr>
              <a:t>Jenis florikultura : krisan, saintpaulia, euphorbia, lilium, philodendron, lomandra</a:t>
            </a:r>
          </a:p>
          <a:p>
            <a:pPr marL="265113" indent="-265113">
              <a:spcAft>
                <a:spcPts val="600"/>
              </a:spcAft>
              <a:buFont typeface="Arial" panose="020B0604020202020204" pitchFamily="34" charset="0"/>
              <a:buChar char="•"/>
            </a:pPr>
            <a:r>
              <a:rPr lang="en-US" altLang="ko-KR" sz="1600">
                <a:solidFill>
                  <a:schemeClr val="tx1">
                    <a:lumMod val="75000"/>
                    <a:lumOff val="25000"/>
                  </a:schemeClr>
                </a:solidFill>
                <a:cs typeface="Arial" pitchFamily="34" charset="0"/>
              </a:rPr>
              <a:t>Negara tujuan utama : Amerika Serikat, Kanada, Belanda, Korea Selatan, Jepang, Australia</a:t>
            </a:r>
          </a:p>
          <a:p>
            <a:pPr marL="265113" indent="-265113">
              <a:buFont typeface="Arial" panose="020B0604020202020204" pitchFamily="34" charset="0"/>
              <a:buChar char="•"/>
            </a:pPr>
            <a:r>
              <a:rPr lang="en-US" altLang="ko-KR" sz="1600">
                <a:solidFill>
                  <a:schemeClr val="tx1">
                    <a:lumMod val="75000"/>
                    <a:lumOff val="25000"/>
                  </a:schemeClr>
                </a:solidFill>
                <a:cs typeface="Arial" pitchFamily="34" charset="0"/>
              </a:rPr>
              <a:t>UPT – KP tempat pengeluaran utama: BBKP Tanjung Priok, BBKP Soekarno Hatta, BBKP Surabaya, SKP Kelas I Bandung, BKP Kelas II Yogyakarta, BKP Kelas II Medan, BKP Kelas I Pontianak</a:t>
            </a:r>
          </a:p>
        </p:txBody>
      </p:sp>
      <p:graphicFrame>
        <p:nvGraphicFramePr>
          <p:cNvPr id="5" name="Table 13">
            <a:extLst>
              <a:ext uri="{FF2B5EF4-FFF2-40B4-BE49-F238E27FC236}">
                <a16:creationId xmlns:a16="http://schemas.microsoft.com/office/drawing/2014/main" id="{5C46DEEE-7768-42BC-A496-E2D64B2D4573}"/>
              </a:ext>
            </a:extLst>
          </p:cNvPr>
          <p:cNvGraphicFramePr>
            <a:graphicFrameLocks noGrp="1"/>
          </p:cNvGraphicFramePr>
          <p:nvPr>
            <p:extLst>
              <p:ext uri="{D42A27DB-BD31-4B8C-83A1-F6EECF244321}">
                <p14:modId xmlns:p14="http://schemas.microsoft.com/office/powerpoint/2010/main" val="2687092397"/>
              </p:ext>
            </p:extLst>
          </p:nvPr>
        </p:nvGraphicFramePr>
        <p:xfrm>
          <a:off x="6534686" y="2361260"/>
          <a:ext cx="5234527" cy="3128808"/>
        </p:xfrm>
        <a:graphic>
          <a:graphicData uri="http://schemas.openxmlformats.org/drawingml/2006/table">
            <a:tbl>
              <a:tblPr firstRow="1" bandRow="1">
                <a:tableStyleId>{5C22544A-7EE6-4342-B048-85BDC9FD1C3A}</a:tableStyleId>
              </a:tblPr>
              <a:tblGrid>
                <a:gridCol w="763024">
                  <a:extLst>
                    <a:ext uri="{9D8B030D-6E8A-4147-A177-3AD203B41FA5}">
                      <a16:colId xmlns:a16="http://schemas.microsoft.com/office/drawing/2014/main" val="1758006752"/>
                    </a:ext>
                  </a:extLst>
                </a:gridCol>
                <a:gridCol w="2362485">
                  <a:extLst>
                    <a:ext uri="{9D8B030D-6E8A-4147-A177-3AD203B41FA5}">
                      <a16:colId xmlns:a16="http://schemas.microsoft.com/office/drawing/2014/main" val="2481757322"/>
                    </a:ext>
                  </a:extLst>
                </a:gridCol>
                <a:gridCol w="929148">
                  <a:extLst>
                    <a:ext uri="{9D8B030D-6E8A-4147-A177-3AD203B41FA5}">
                      <a16:colId xmlns:a16="http://schemas.microsoft.com/office/drawing/2014/main" val="1207379585"/>
                    </a:ext>
                  </a:extLst>
                </a:gridCol>
                <a:gridCol w="1179870">
                  <a:extLst>
                    <a:ext uri="{9D8B030D-6E8A-4147-A177-3AD203B41FA5}">
                      <a16:colId xmlns:a16="http://schemas.microsoft.com/office/drawing/2014/main" val="1066448792"/>
                    </a:ext>
                  </a:extLst>
                </a:gridCol>
              </a:tblGrid>
              <a:tr h="532928">
                <a:tc>
                  <a:txBody>
                    <a:bodyPr/>
                    <a:lstStyle/>
                    <a:p>
                      <a:pPr algn="ctr"/>
                      <a:r>
                        <a:rPr lang="en-US" sz="1600" b="1">
                          <a:solidFill>
                            <a:schemeClr val="bg1"/>
                          </a:solidFill>
                          <a:cs typeface="Andalus"/>
                        </a:rPr>
                        <a:t>No</a:t>
                      </a:r>
                      <a:endParaRPr lang="en-ID" sz="1600" b="1">
                        <a:solidFill>
                          <a:schemeClr val="bg1"/>
                        </a:solidFill>
                        <a:cs typeface="Andalus"/>
                      </a:endParaRPr>
                    </a:p>
                  </a:txBody>
                  <a:tcPr anchor="ctr"/>
                </a:tc>
                <a:tc>
                  <a:txBody>
                    <a:bodyPr/>
                    <a:lstStyle/>
                    <a:p>
                      <a:r>
                        <a:rPr lang="en-US" sz="1600" b="1">
                          <a:solidFill>
                            <a:schemeClr val="bg1"/>
                          </a:solidFill>
                          <a:cs typeface="Andalus"/>
                        </a:rPr>
                        <a:t>Jenis komoditas</a:t>
                      </a:r>
                      <a:endParaRPr lang="en-ID" sz="1600" b="1">
                        <a:solidFill>
                          <a:schemeClr val="bg1"/>
                        </a:solidFill>
                        <a:cs typeface="Andalus"/>
                      </a:endParaRPr>
                    </a:p>
                  </a:txBody>
                  <a:tcPr anchor="ctr"/>
                </a:tc>
                <a:tc>
                  <a:txBody>
                    <a:bodyPr/>
                    <a:lstStyle/>
                    <a:p>
                      <a:pPr algn="ctr"/>
                      <a:r>
                        <a:rPr lang="en-US" sz="1600" b="1">
                          <a:solidFill>
                            <a:schemeClr val="bg1"/>
                          </a:solidFill>
                          <a:cs typeface="Andalus"/>
                        </a:rPr>
                        <a:t>Volume</a:t>
                      </a:r>
                      <a:endParaRPr lang="en-ID" sz="1600" b="1">
                        <a:solidFill>
                          <a:schemeClr val="bg1"/>
                        </a:solidFill>
                        <a:cs typeface="Andalus"/>
                      </a:endParaRPr>
                    </a:p>
                  </a:txBody>
                  <a:tcPr anchor="ctr"/>
                </a:tc>
                <a:tc>
                  <a:txBody>
                    <a:bodyPr/>
                    <a:lstStyle/>
                    <a:p>
                      <a:pPr algn="ctr"/>
                      <a:r>
                        <a:rPr lang="en-US" sz="1600" b="1">
                          <a:solidFill>
                            <a:schemeClr val="bg1"/>
                          </a:solidFill>
                          <a:cs typeface="Andalus"/>
                        </a:rPr>
                        <a:t>Frekwensi</a:t>
                      </a:r>
                      <a:endParaRPr lang="en-ID" sz="1600" b="1">
                        <a:solidFill>
                          <a:schemeClr val="bg1"/>
                        </a:solidFill>
                        <a:cs typeface="Andalus"/>
                      </a:endParaRPr>
                    </a:p>
                  </a:txBody>
                  <a:tcPr anchor="ctr"/>
                </a:tc>
                <a:extLst>
                  <a:ext uri="{0D108BD9-81ED-4DB2-BD59-A6C34878D82A}">
                    <a16:rowId xmlns:a16="http://schemas.microsoft.com/office/drawing/2014/main" val="1494715653"/>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1.</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Tanaman Hias (unspecified)</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5306</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10103480</a:t>
                      </a:r>
                    </a:p>
                  </a:txBody>
                  <a:tcPr marL="9525" marR="9525" marT="9525" marB="0" anchor="ctr"/>
                </a:tc>
                <a:extLst>
                  <a:ext uri="{0D108BD9-81ED-4DB2-BD59-A6C34878D82A}">
                    <a16:rowId xmlns:a16="http://schemas.microsoft.com/office/drawing/2014/main" val="2084068180"/>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2.</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Krisan</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44</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8853135</a:t>
                      </a:r>
                    </a:p>
                  </a:txBody>
                  <a:tcPr marL="9525" marR="9525" marT="9525" marB="0" anchor="ctr"/>
                </a:tc>
                <a:extLst>
                  <a:ext uri="{0D108BD9-81ED-4DB2-BD59-A6C34878D82A}">
                    <a16:rowId xmlns:a16="http://schemas.microsoft.com/office/drawing/2014/main" val="2229384740"/>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3.</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Saintpaulia</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55</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5679283</a:t>
                      </a:r>
                    </a:p>
                  </a:txBody>
                  <a:tcPr marL="9525" marR="9525" marT="9525" marB="0" anchor="ctr"/>
                </a:tc>
                <a:extLst>
                  <a:ext uri="{0D108BD9-81ED-4DB2-BD59-A6C34878D82A}">
                    <a16:rowId xmlns:a16="http://schemas.microsoft.com/office/drawing/2014/main" val="3143975906"/>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4.</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Euphorbia</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70</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1833557</a:t>
                      </a:r>
                    </a:p>
                  </a:txBody>
                  <a:tcPr marL="9525" marR="9525" marT="9525" marB="0" anchor="ctr"/>
                </a:tc>
                <a:extLst>
                  <a:ext uri="{0D108BD9-81ED-4DB2-BD59-A6C34878D82A}">
                    <a16:rowId xmlns:a16="http://schemas.microsoft.com/office/drawing/2014/main" val="2986120468"/>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5.</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Lilium</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18</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1370956</a:t>
                      </a:r>
                    </a:p>
                  </a:txBody>
                  <a:tcPr marL="9525" marR="9525" marT="9525" marB="0" anchor="ctr"/>
                </a:tc>
                <a:extLst>
                  <a:ext uri="{0D108BD9-81ED-4DB2-BD59-A6C34878D82A}">
                    <a16:rowId xmlns:a16="http://schemas.microsoft.com/office/drawing/2014/main" val="2457608853"/>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6.</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Tanaman Aquarium</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183</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318700</a:t>
                      </a:r>
                    </a:p>
                  </a:txBody>
                  <a:tcPr marL="9525" marR="9525" marT="9525" marB="0" anchor="ctr"/>
                </a:tc>
                <a:extLst>
                  <a:ext uri="{0D108BD9-81ED-4DB2-BD59-A6C34878D82A}">
                    <a16:rowId xmlns:a16="http://schemas.microsoft.com/office/drawing/2014/main" val="908928617"/>
                  </a:ext>
                </a:extLst>
              </a:tr>
              <a:tr h="370840">
                <a:tc>
                  <a:txBody>
                    <a:bodyPr/>
                    <a:lstStyle/>
                    <a:p>
                      <a:pPr algn="ctr" fontAlgn="b"/>
                      <a:r>
                        <a:rPr lang="en-US" sz="1600" b="0" i="0" u="none" strike="noStrike">
                          <a:solidFill>
                            <a:schemeClr val="bg2">
                              <a:lumMod val="25000"/>
                            </a:schemeClr>
                          </a:solidFill>
                          <a:effectLst/>
                          <a:latin typeface="Calibri" panose="020F0502020204030204" pitchFamily="34" charset="0"/>
                          <a:cs typeface="Andalus"/>
                        </a:rPr>
                        <a:t>7.</a:t>
                      </a:r>
                      <a:endParaRPr lang="en-ID" sz="1600" b="0" i="0" u="none" strike="noStrike">
                        <a:solidFill>
                          <a:schemeClr val="bg2">
                            <a:lumMod val="25000"/>
                          </a:schemeClr>
                        </a:solidFill>
                        <a:effectLst/>
                        <a:latin typeface="Calibri" panose="020F0502020204030204" pitchFamily="34" charset="0"/>
                        <a:cs typeface="Andalus"/>
                      </a:endParaRPr>
                    </a:p>
                  </a:txBody>
                  <a:tcPr marL="9525" marR="9525" marT="9525" marB="0" anchor="ctr"/>
                </a:tc>
                <a:tc>
                  <a:txBody>
                    <a:bodyPr/>
                    <a:lstStyle/>
                    <a:p>
                      <a:pPr algn="l" fontAlgn="b"/>
                      <a:r>
                        <a:rPr lang="en-ID" sz="1600" b="0" i="0" u="none" strike="noStrike">
                          <a:solidFill>
                            <a:schemeClr val="bg2">
                              <a:lumMod val="25000"/>
                            </a:schemeClr>
                          </a:solidFill>
                          <a:effectLst/>
                          <a:latin typeface="Calibri" panose="020F0502020204030204" pitchFamily="34" charset="0"/>
                          <a:cs typeface="Andalus"/>
                        </a:rPr>
                        <a:t>Philodendron</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6311</a:t>
                      </a:r>
                    </a:p>
                  </a:txBody>
                  <a:tcPr marL="9525" marR="9525" marT="9525" marB="0" anchor="ctr"/>
                </a:tc>
                <a:tc>
                  <a:txBody>
                    <a:bodyPr/>
                    <a:lstStyle/>
                    <a:p>
                      <a:pPr algn="ctr" fontAlgn="b"/>
                      <a:r>
                        <a:rPr lang="en-ID" sz="1600" b="0" i="0" u="none" strike="noStrike">
                          <a:solidFill>
                            <a:schemeClr val="bg2">
                              <a:lumMod val="25000"/>
                            </a:schemeClr>
                          </a:solidFill>
                          <a:effectLst/>
                          <a:latin typeface="Calibri" panose="020F0502020204030204" pitchFamily="34" charset="0"/>
                          <a:cs typeface="Andalus"/>
                        </a:rPr>
                        <a:t>636662</a:t>
                      </a:r>
                    </a:p>
                  </a:txBody>
                  <a:tcPr marL="9525" marR="9525" marT="9525" marB="0" anchor="ctr"/>
                </a:tc>
                <a:extLst>
                  <a:ext uri="{0D108BD9-81ED-4DB2-BD59-A6C34878D82A}">
                    <a16:rowId xmlns:a16="http://schemas.microsoft.com/office/drawing/2014/main" val="1634303775"/>
                  </a:ext>
                </a:extLst>
              </a:tr>
            </a:tbl>
          </a:graphicData>
        </a:graphic>
      </p:graphicFrame>
      <p:sp>
        <p:nvSpPr>
          <p:cNvPr id="6" name="Rectangle 5">
            <a:extLst>
              <a:ext uri="{FF2B5EF4-FFF2-40B4-BE49-F238E27FC236}">
                <a16:creationId xmlns:a16="http://schemas.microsoft.com/office/drawing/2014/main" id="{B313DC87-CF0A-4E85-BFD3-6235B91EE6A2}"/>
              </a:ext>
            </a:extLst>
          </p:cNvPr>
          <p:cNvSpPr/>
          <p:nvPr/>
        </p:nvSpPr>
        <p:spPr>
          <a:xfrm>
            <a:off x="909865" y="6362740"/>
            <a:ext cx="4572000" cy="51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Tree>
    <p:extLst>
      <p:ext uri="{BB962C8B-B14F-4D97-AF65-F5344CB8AC3E}">
        <p14:creationId xmlns:p14="http://schemas.microsoft.com/office/powerpoint/2010/main" val="3740344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4000" b="1"/>
              <a:t>Dasar Hukum </a:t>
            </a:r>
            <a:endParaRPr lang="en-US" sz="4000" b="1" dirty="0"/>
          </a:p>
        </p:txBody>
      </p:sp>
      <p:grpSp>
        <p:nvGrpSpPr>
          <p:cNvPr id="3" name="Group 2">
            <a:extLst>
              <a:ext uri="{FF2B5EF4-FFF2-40B4-BE49-F238E27FC236}">
                <a16:creationId xmlns:a16="http://schemas.microsoft.com/office/drawing/2014/main" id="{8DBF2734-1320-4DB7-B21C-729FF72236B4}"/>
              </a:ext>
            </a:extLst>
          </p:cNvPr>
          <p:cNvGrpSpPr/>
          <p:nvPr/>
        </p:nvGrpSpPr>
        <p:grpSpPr>
          <a:xfrm>
            <a:off x="6101208" y="1778264"/>
            <a:ext cx="68958" cy="4283174"/>
            <a:chOff x="4283968" y="1628800"/>
            <a:chExt cx="68958" cy="4283174"/>
          </a:xfrm>
        </p:grpSpPr>
        <p:sp>
          <p:nvSpPr>
            <p:cNvPr id="4" name="Rectangle 3">
              <a:extLst>
                <a:ext uri="{FF2B5EF4-FFF2-40B4-BE49-F238E27FC236}">
                  <a16:creationId xmlns:a16="http://schemas.microsoft.com/office/drawing/2014/main" id="{59CD0868-7B02-4C8F-97AD-3EDD77ED5F5D}"/>
                </a:ext>
              </a:extLst>
            </p:cNvPr>
            <p:cNvSpPr/>
            <p:nvPr/>
          </p:nvSpPr>
          <p:spPr>
            <a:xfrm>
              <a:off x="4283968" y="1628800"/>
              <a:ext cx="68958" cy="8267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 name="Rectangle 4">
              <a:extLst>
                <a:ext uri="{FF2B5EF4-FFF2-40B4-BE49-F238E27FC236}">
                  <a16:creationId xmlns:a16="http://schemas.microsoft.com/office/drawing/2014/main" id="{0213130A-304B-4766-A048-43B929B2A95D}"/>
                </a:ext>
              </a:extLst>
            </p:cNvPr>
            <p:cNvSpPr/>
            <p:nvPr/>
          </p:nvSpPr>
          <p:spPr>
            <a:xfrm>
              <a:off x="4283968" y="2492896"/>
              <a:ext cx="68958" cy="8267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 name="Rectangle 5">
              <a:extLst>
                <a:ext uri="{FF2B5EF4-FFF2-40B4-BE49-F238E27FC236}">
                  <a16:creationId xmlns:a16="http://schemas.microsoft.com/office/drawing/2014/main" id="{D8DB372F-791E-40F0-B150-752E76FB03EC}"/>
                </a:ext>
              </a:extLst>
            </p:cNvPr>
            <p:cNvSpPr/>
            <p:nvPr/>
          </p:nvSpPr>
          <p:spPr>
            <a:xfrm>
              <a:off x="4283968" y="3356992"/>
              <a:ext cx="68958" cy="826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 name="Rectangle 6">
              <a:extLst>
                <a:ext uri="{FF2B5EF4-FFF2-40B4-BE49-F238E27FC236}">
                  <a16:creationId xmlns:a16="http://schemas.microsoft.com/office/drawing/2014/main" id="{D74A3D49-2983-414A-B4F6-8FC6656B9469}"/>
                </a:ext>
              </a:extLst>
            </p:cNvPr>
            <p:cNvSpPr/>
            <p:nvPr/>
          </p:nvSpPr>
          <p:spPr>
            <a:xfrm>
              <a:off x="4283968" y="4221088"/>
              <a:ext cx="68958" cy="8267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 name="Rectangle 7">
              <a:extLst>
                <a:ext uri="{FF2B5EF4-FFF2-40B4-BE49-F238E27FC236}">
                  <a16:creationId xmlns:a16="http://schemas.microsoft.com/office/drawing/2014/main" id="{297754CC-78C9-497F-AFF6-3C74184BC4DC}"/>
                </a:ext>
              </a:extLst>
            </p:cNvPr>
            <p:cNvSpPr/>
            <p:nvPr/>
          </p:nvSpPr>
          <p:spPr>
            <a:xfrm>
              <a:off x="4283968" y="5085184"/>
              <a:ext cx="68958" cy="8267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cxnSp>
        <p:nvCxnSpPr>
          <p:cNvPr id="9" name="Straight Connector 8">
            <a:extLst>
              <a:ext uri="{FF2B5EF4-FFF2-40B4-BE49-F238E27FC236}">
                <a16:creationId xmlns:a16="http://schemas.microsoft.com/office/drawing/2014/main" id="{931DB602-0115-4271-91E7-AB7B8C0E082F}"/>
              </a:ext>
            </a:extLst>
          </p:cNvPr>
          <p:cNvCxnSpPr/>
          <p:nvPr/>
        </p:nvCxnSpPr>
        <p:spPr>
          <a:xfrm>
            <a:off x="6317231" y="2191659"/>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A6172F-80AC-4A7F-99F8-861F5D3D7766}"/>
              </a:ext>
            </a:extLst>
          </p:cNvPr>
          <p:cNvCxnSpPr/>
          <p:nvPr/>
        </p:nvCxnSpPr>
        <p:spPr>
          <a:xfrm>
            <a:off x="6317231" y="3937070"/>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C7A144-B48C-4B44-8E8E-548C6E7F3224}"/>
              </a:ext>
            </a:extLst>
          </p:cNvPr>
          <p:cNvCxnSpPr/>
          <p:nvPr/>
        </p:nvCxnSpPr>
        <p:spPr>
          <a:xfrm>
            <a:off x="6317231" y="5682481"/>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02B02F-0ABC-4585-9479-C11BE187B57D}"/>
              </a:ext>
            </a:extLst>
          </p:cNvPr>
          <p:cNvCxnSpPr/>
          <p:nvPr/>
        </p:nvCxnSpPr>
        <p:spPr>
          <a:xfrm>
            <a:off x="5568576" y="4770255"/>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FE845E2-F308-47B5-A5C9-CB985A8951E8}"/>
              </a:ext>
            </a:extLst>
          </p:cNvPr>
          <p:cNvSpPr/>
          <p:nvPr/>
        </p:nvSpPr>
        <p:spPr>
          <a:xfrm>
            <a:off x="4585104" y="2646267"/>
            <a:ext cx="846777" cy="84677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Oval 13">
            <a:extLst>
              <a:ext uri="{FF2B5EF4-FFF2-40B4-BE49-F238E27FC236}">
                <a16:creationId xmlns:a16="http://schemas.microsoft.com/office/drawing/2014/main" id="{12F05ADC-A1A4-4539-BA96-9A03BAD54425}"/>
              </a:ext>
            </a:extLst>
          </p:cNvPr>
          <p:cNvSpPr/>
          <p:nvPr/>
        </p:nvSpPr>
        <p:spPr>
          <a:xfrm>
            <a:off x="4459883" y="2656260"/>
            <a:ext cx="826791" cy="826791"/>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cxnSp>
        <p:nvCxnSpPr>
          <p:cNvPr id="15" name="Straight Connector 14">
            <a:extLst>
              <a:ext uri="{FF2B5EF4-FFF2-40B4-BE49-F238E27FC236}">
                <a16:creationId xmlns:a16="http://schemas.microsoft.com/office/drawing/2014/main" id="{BBA4D7C5-EDD0-4849-BF37-B71A09C6DEEC}"/>
              </a:ext>
            </a:extLst>
          </p:cNvPr>
          <p:cNvCxnSpPr/>
          <p:nvPr/>
        </p:nvCxnSpPr>
        <p:spPr>
          <a:xfrm>
            <a:off x="5568576" y="3071114"/>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6" name="그룹 8">
            <a:extLst>
              <a:ext uri="{FF2B5EF4-FFF2-40B4-BE49-F238E27FC236}">
                <a16:creationId xmlns:a16="http://schemas.microsoft.com/office/drawing/2014/main" id="{625F6D73-225C-4D6F-86A5-83A98156932E}"/>
              </a:ext>
            </a:extLst>
          </p:cNvPr>
          <p:cNvGrpSpPr/>
          <p:nvPr/>
        </p:nvGrpSpPr>
        <p:grpSpPr>
          <a:xfrm>
            <a:off x="323529" y="2759537"/>
            <a:ext cx="3954351" cy="527953"/>
            <a:chOff x="222945" y="2305923"/>
            <a:chExt cx="2563713" cy="527953"/>
          </a:xfrm>
        </p:grpSpPr>
        <p:sp>
          <p:nvSpPr>
            <p:cNvPr id="17" name="TextBox 16">
              <a:extLst>
                <a:ext uri="{FF2B5EF4-FFF2-40B4-BE49-F238E27FC236}">
                  <a16:creationId xmlns:a16="http://schemas.microsoft.com/office/drawing/2014/main" id="{AE79EF28-5FE9-499C-9257-17E52A8E35B5}"/>
                </a:ext>
              </a:extLst>
            </p:cNvPr>
            <p:cNvSpPr txBox="1"/>
            <p:nvPr/>
          </p:nvSpPr>
          <p:spPr>
            <a:xfrm>
              <a:off x="222945" y="2305923"/>
              <a:ext cx="2563713" cy="307777"/>
            </a:xfrm>
            <a:prstGeom prst="rect">
              <a:avLst/>
            </a:prstGeom>
            <a:noFill/>
          </p:spPr>
          <p:txBody>
            <a:bodyPr wrap="square" rtlCol="0">
              <a:spAutoFit/>
            </a:bodyPr>
            <a:lstStyle/>
            <a:p>
              <a:pPr algn="r"/>
              <a:r>
                <a:rPr lang="en-US" sz="1400" b="1"/>
                <a:t>Peraturan Pemerintah Nomor 14 Tahun 2002</a:t>
              </a:r>
              <a:endParaRPr lang="ko-KR" altLang="en-US" sz="1400" b="1" dirty="0">
                <a:solidFill>
                  <a:schemeClr val="tx1">
                    <a:lumMod val="65000"/>
                    <a:lumOff val="35000"/>
                  </a:schemeClr>
                </a:solidFill>
                <a:latin typeface="Calibri" pitchFamily="34" charset="0"/>
                <a:cs typeface="Calibri" pitchFamily="34" charset="0"/>
              </a:endParaRPr>
            </a:p>
          </p:txBody>
        </p:sp>
        <p:sp>
          <p:nvSpPr>
            <p:cNvPr id="18" name="TextBox 17">
              <a:extLst>
                <a:ext uri="{FF2B5EF4-FFF2-40B4-BE49-F238E27FC236}">
                  <a16:creationId xmlns:a16="http://schemas.microsoft.com/office/drawing/2014/main" id="{A2DD9CB2-724F-478F-A1A7-D3E3ED5BDC36}"/>
                </a:ext>
              </a:extLst>
            </p:cNvPr>
            <p:cNvSpPr txBox="1"/>
            <p:nvPr/>
          </p:nvSpPr>
          <p:spPr>
            <a:xfrm>
              <a:off x="222945" y="2556877"/>
              <a:ext cx="2563713" cy="276999"/>
            </a:xfrm>
            <a:prstGeom prst="rect">
              <a:avLst/>
            </a:prstGeom>
            <a:noFill/>
          </p:spPr>
          <p:txBody>
            <a:bodyPr wrap="square" rtlCol="0">
              <a:spAutoFit/>
            </a:bodyPr>
            <a:lstStyle/>
            <a:p>
              <a:pPr lvl="0" algn="r"/>
              <a:r>
                <a:rPr lang="en-US" sz="1200"/>
                <a:t>Tentang Karantina Tumbuhan</a:t>
              </a:r>
              <a:endParaRPr lang="id-ID" sz="1200" dirty="0"/>
            </a:p>
          </p:txBody>
        </p:sp>
      </p:grpSp>
      <p:sp>
        <p:nvSpPr>
          <p:cNvPr id="19" name="Oval 18">
            <a:extLst>
              <a:ext uri="{FF2B5EF4-FFF2-40B4-BE49-F238E27FC236}">
                <a16:creationId xmlns:a16="http://schemas.microsoft.com/office/drawing/2014/main" id="{B5635262-6EF4-4AA2-B200-B1240063B21B}"/>
              </a:ext>
            </a:extLst>
          </p:cNvPr>
          <p:cNvSpPr/>
          <p:nvPr/>
        </p:nvSpPr>
        <p:spPr>
          <a:xfrm>
            <a:off x="6821289" y="1758279"/>
            <a:ext cx="846777" cy="84677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Oval 19">
            <a:extLst>
              <a:ext uri="{FF2B5EF4-FFF2-40B4-BE49-F238E27FC236}">
                <a16:creationId xmlns:a16="http://schemas.microsoft.com/office/drawing/2014/main" id="{CB637ED8-654D-4EC3-AC80-251A6FA8C820}"/>
              </a:ext>
            </a:extLst>
          </p:cNvPr>
          <p:cNvSpPr/>
          <p:nvPr/>
        </p:nvSpPr>
        <p:spPr>
          <a:xfrm>
            <a:off x="6965305" y="1772138"/>
            <a:ext cx="826791" cy="826791"/>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nvGrpSpPr>
          <p:cNvPr id="21" name="그룹 7">
            <a:extLst>
              <a:ext uri="{FF2B5EF4-FFF2-40B4-BE49-F238E27FC236}">
                <a16:creationId xmlns:a16="http://schemas.microsoft.com/office/drawing/2014/main" id="{02A0D030-BD83-4D8A-90E9-33F0DC892A8F}"/>
              </a:ext>
            </a:extLst>
          </p:cNvPr>
          <p:cNvGrpSpPr/>
          <p:nvPr/>
        </p:nvGrpSpPr>
        <p:grpSpPr>
          <a:xfrm>
            <a:off x="7936112" y="1911951"/>
            <a:ext cx="3960614" cy="527953"/>
            <a:chOff x="6328767" y="1465734"/>
            <a:chExt cx="2563713" cy="527953"/>
          </a:xfrm>
        </p:grpSpPr>
        <p:sp>
          <p:nvSpPr>
            <p:cNvPr id="22" name="TextBox 21">
              <a:extLst>
                <a:ext uri="{FF2B5EF4-FFF2-40B4-BE49-F238E27FC236}">
                  <a16:creationId xmlns:a16="http://schemas.microsoft.com/office/drawing/2014/main" id="{B7FB62AC-A511-46FC-92F2-F1EDFCF8521E}"/>
                </a:ext>
              </a:extLst>
            </p:cNvPr>
            <p:cNvSpPr txBox="1"/>
            <p:nvPr/>
          </p:nvSpPr>
          <p:spPr>
            <a:xfrm>
              <a:off x="6328767" y="1465734"/>
              <a:ext cx="2563713" cy="523220"/>
            </a:xfrm>
            <a:prstGeom prst="rect">
              <a:avLst/>
            </a:prstGeom>
            <a:noFill/>
          </p:spPr>
          <p:txBody>
            <a:bodyPr wrap="square" rtlCol="0">
              <a:spAutoFit/>
            </a:bodyPr>
            <a:lstStyle/>
            <a:p>
              <a:r>
                <a:rPr lang="en-US" sz="1400" b="1"/>
                <a:t>Undang-Undang Nomor </a:t>
              </a:r>
              <a:r>
                <a:rPr lang="id-ID" sz="1400" b="1"/>
                <a:t>21</a:t>
              </a:r>
              <a:r>
                <a:rPr lang="en-US" sz="1400" b="1"/>
                <a:t>, Tahun </a:t>
              </a:r>
              <a:r>
                <a:rPr lang="id-ID" sz="1400" b="1"/>
                <a:t>2019</a:t>
              </a:r>
              <a:endParaRPr lang="ko-KR" altLang="en-US" sz="1400" b="1" dirty="0">
                <a:solidFill>
                  <a:schemeClr val="tx1">
                    <a:lumMod val="65000"/>
                    <a:lumOff val="35000"/>
                  </a:schemeClr>
                </a:solidFill>
                <a:latin typeface="Calibri" pitchFamily="34" charset="0"/>
                <a:cs typeface="Calibri" pitchFamily="34" charset="0"/>
              </a:endParaRPr>
            </a:p>
          </p:txBody>
        </p:sp>
        <p:sp>
          <p:nvSpPr>
            <p:cNvPr id="23" name="TextBox 22">
              <a:extLst>
                <a:ext uri="{FF2B5EF4-FFF2-40B4-BE49-F238E27FC236}">
                  <a16:creationId xmlns:a16="http://schemas.microsoft.com/office/drawing/2014/main" id="{01AB1327-A69A-4A10-8E66-E992E62B1DEB}"/>
                </a:ext>
              </a:extLst>
            </p:cNvPr>
            <p:cNvSpPr txBox="1"/>
            <p:nvPr/>
          </p:nvSpPr>
          <p:spPr>
            <a:xfrm>
              <a:off x="6328767" y="1716688"/>
              <a:ext cx="2563713" cy="276999"/>
            </a:xfrm>
            <a:prstGeom prst="rect">
              <a:avLst/>
            </a:prstGeom>
            <a:noFill/>
          </p:spPr>
          <p:txBody>
            <a:bodyPr wrap="square" rtlCol="0">
              <a:spAutoFit/>
            </a:bodyPr>
            <a:lstStyle/>
            <a:p>
              <a:pPr lvl="0"/>
              <a:r>
                <a:rPr lang="en-US" sz="1200"/>
                <a:t>Tentang Karantina Hewan, Ikan dan Tumbuhan</a:t>
              </a:r>
              <a:endParaRPr lang="id-ID" sz="1200" dirty="0"/>
            </a:p>
          </p:txBody>
        </p:sp>
      </p:grpSp>
      <p:sp>
        <p:nvSpPr>
          <p:cNvPr id="24" name="Oval 23">
            <a:extLst>
              <a:ext uri="{FF2B5EF4-FFF2-40B4-BE49-F238E27FC236}">
                <a16:creationId xmlns:a16="http://schemas.microsoft.com/office/drawing/2014/main" id="{35449A79-3E96-4B7A-8B57-7A6D0F03530B}"/>
              </a:ext>
            </a:extLst>
          </p:cNvPr>
          <p:cNvSpPr/>
          <p:nvPr/>
        </p:nvSpPr>
        <p:spPr>
          <a:xfrm>
            <a:off x="4585104" y="4345408"/>
            <a:ext cx="846777" cy="846777"/>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Oval 24">
            <a:extLst>
              <a:ext uri="{FF2B5EF4-FFF2-40B4-BE49-F238E27FC236}">
                <a16:creationId xmlns:a16="http://schemas.microsoft.com/office/drawing/2014/main" id="{0D98B1AE-B9C8-499A-8734-A8423FAE5AD5}"/>
              </a:ext>
            </a:extLst>
          </p:cNvPr>
          <p:cNvSpPr/>
          <p:nvPr/>
        </p:nvSpPr>
        <p:spPr>
          <a:xfrm>
            <a:off x="4459883" y="4355401"/>
            <a:ext cx="826791" cy="826791"/>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nvGrpSpPr>
          <p:cNvPr id="26" name="그룹 10">
            <a:extLst>
              <a:ext uri="{FF2B5EF4-FFF2-40B4-BE49-F238E27FC236}">
                <a16:creationId xmlns:a16="http://schemas.microsoft.com/office/drawing/2014/main" id="{7F5FCC77-FF2C-498B-BAAB-5EE9D5402115}"/>
              </a:ext>
            </a:extLst>
          </p:cNvPr>
          <p:cNvGrpSpPr/>
          <p:nvPr/>
        </p:nvGrpSpPr>
        <p:grpSpPr>
          <a:xfrm>
            <a:off x="852378" y="4248470"/>
            <a:ext cx="3425502" cy="1126665"/>
            <a:chOff x="222945" y="4005064"/>
            <a:chExt cx="2563713" cy="588634"/>
          </a:xfrm>
        </p:grpSpPr>
        <p:sp>
          <p:nvSpPr>
            <p:cNvPr id="27" name="TextBox 26">
              <a:extLst>
                <a:ext uri="{FF2B5EF4-FFF2-40B4-BE49-F238E27FC236}">
                  <a16:creationId xmlns:a16="http://schemas.microsoft.com/office/drawing/2014/main" id="{39F51D14-07BF-4C03-B3F7-21168945A19A}"/>
                </a:ext>
              </a:extLst>
            </p:cNvPr>
            <p:cNvSpPr txBox="1"/>
            <p:nvPr/>
          </p:nvSpPr>
          <p:spPr>
            <a:xfrm>
              <a:off x="222945" y="4005064"/>
              <a:ext cx="2563713" cy="523220"/>
            </a:xfrm>
            <a:prstGeom prst="rect">
              <a:avLst/>
            </a:prstGeom>
            <a:noFill/>
          </p:spPr>
          <p:txBody>
            <a:bodyPr wrap="square" rtlCol="0">
              <a:spAutoFit/>
            </a:bodyPr>
            <a:lstStyle/>
            <a:p>
              <a:pPr algn="r"/>
              <a:r>
                <a:rPr lang="id-ID" sz="1400" b="1"/>
                <a:t>Per</a:t>
              </a:r>
              <a:r>
                <a:rPr lang="en-US" sz="1400" b="1"/>
                <a:t>aturan Menteri Per</a:t>
              </a:r>
              <a:r>
                <a:rPr lang="id-ID" sz="1400" b="1"/>
                <a:t>tan</a:t>
              </a:r>
              <a:r>
                <a:rPr lang="en-US" sz="1400" b="1"/>
                <a:t>ian</a:t>
              </a:r>
              <a:r>
                <a:rPr lang="id-ID" sz="1400" b="1"/>
                <a:t> No. 1 Tahun 2017</a:t>
              </a:r>
              <a:endParaRPr lang="ko-KR" altLang="en-US" sz="1400" b="1" dirty="0">
                <a:solidFill>
                  <a:schemeClr val="tx1">
                    <a:lumMod val="65000"/>
                    <a:lumOff val="35000"/>
                  </a:schemeClr>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12903432-7FFE-4460-915E-340014FB3AAD}"/>
                </a:ext>
              </a:extLst>
            </p:cNvPr>
            <p:cNvSpPr txBox="1"/>
            <p:nvPr/>
          </p:nvSpPr>
          <p:spPr>
            <a:xfrm>
              <a:off x="222945" y="4256018"/>
              <a:ext cx="2563713" cy="337680"/>
            </a:xfrm>
            <a:prstGeom prst="rect">
              <a:avLst/>
            </a:prstGeom>
            <a:noFill/>
          </p:spPr>
          <p:txBody>
            <a:bodyPr wrap="square" rtlCol="0">
              <a:spAutoFit/>
            </a:bodyPr>
            <a:lstStyle/>
            <a:p>
              <a:pPr lvl="0" algn="r"/>
              <a:r>
                <a:rPr lang="en-US" sz="1200"/>
                <a:t>T</a:t>
              </a:r>
              <a:r>
                <a:rPr lang="id-ID" sz="1200"/>
                <a:t>entang Tindakan Karantina Tumbuhan terhadap Pengeluaran Media Pembawa OPT dari Wilayah Negara RI</a:t>
              </a:r>
              <a:endParaRPr lang="id-ID" sz="1200" dirty="0"/>
            </a:p>
          </p:txBody>
        </p:sp>
      </p:grpSp>
      <p:sp>
        <p:nvSpPr>
          <p:cNvPr id="29" name="Oval 28">
            <a:extLst>
              <a:ext uri="{FF2B5EF4-FFF2-40B4-BE49-F238E27FC236}">
                <a16:creationId xmlns:a16="http://schemas.microsoft.com/office/drawing/2014/main" id="{9096071A-F801-4BD6-8EDE-953827B659CE}"/>
              </a:ext>
            </a:extLst>
          </p:cNvPr>
          <p:cNvSpPr/>
          <p:nvPr/>
        </p:nvSpPr>
        <p:spPr>
          <a:xfrm>
            <a:off x="6821289" y="5249101"/>
            <a:ext cx="846777" cy="846777"/>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0" name="Oval 29">
            <a:extLst>
              <a:ext uri="{FF2B5EF4-FFF2-40B4-BE49-F238E27FC236}">
                <a16:creationId xmlns:a16="http://schemas.microsoft.com/office/drawing/2014/main" id="{64A86CBE-ADD9-4CA3-B4D4-5E1C3DCAA244}"/>
              </a:ext>
            </a:extLst>
          </p:cNvPr>
          <p:cNvSpPr/>
          <p:nvPr/>
        </p:nvSpPr>
        <p:spPr>
          <a:xfrm>
            <a:off x="6965305" y="5262960"/>
            <a:ext cx="826791" cy="826791"/>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nvGrpSpPr>
          <p:cNvPr id="31" name="그룹 1">
            <a:extLst>
              <a:ext uri="{FF2B5EF4-FFF2-40B4-BE49-F238E27FC236}">
                <a16:creationId xmlns:a16="http://schemas.microsoft.com/office/drawing/2014/main" id="{5577CD99-948C-4E57-A5BB-62798507EAA6}"/>
              </a:ext>
            </a:extLst>
          </p:cNvPr>
          <p:cNvGrpSpPr/>
          <p:nvPr/>
        </p:nvGrpSpPr>
        <p:grpSpPr>
          <a:xfrm>
            <a:off x="7936112" y="5272219"/>
            <a:ext cx="3425502" cy="1278707"/>
            <a:chOff x="6328767" y="4956556"/>
            <a:chExt cx="2563713" cy="712619"/>
          </a:xfrm>
        </p:grpSpPr>
        <p:sp>
          <p:nvSpPr>
            <p:cNvPr id="32" name="TextBox 31">
              <a:extLst>
                <a:ext uri="{FF2B5EF4-FFF2-40B4-BE49-F238E27FC236}">
                  <a16:creationId xmlns:a16="http://schemas.microsoft.com/office/drawing/2014/main" id="{8D23BA75-C68C-4058-A29F-B45C662CA7AE}"/>
                </a:ext>
              </a:extLst>
            </p:cNvPr>
            <p:cNvSpPr txBox="1"/>
            <p:nvPr/>
          </p:nvSpPr>
          <p:spPr>
            <a:xfrm>
              <a:off x="6328767" y="4956556"/>
              <a:ext cx="2563713" cy="291589"/>
            </a:xfrm>
            <a:prstGeom prst="rect">
              <a:avLst/>
            </a:prstGeom>
            <a:noFill/>
          </p:spPr>
          <p:txBody>
            <a:bodyPr wrap="square" rtlCol="0">
              <a:spAutoFit/>
            </a:bodyPr>
            <a:lstStyle/>
            <a:p>
              <a:r>
                <a:rPr lang="id-ID" sz="1400" b="1"/>
                <a:t>Per</a:t>
              </a:r>
              <a:r>
                <a:rPr lang="en-US" sz="1400" b="1"/>
                <a:t>aturan Menteri Per</a:t>
              </a:r>
              <a:r>
                <a:rPr lang="id-ID" sz="1400" b="1"/>
                <a:t>tan</a:t>
              </a:r>
              <a:r>
                <a:rPr lang="en-US" sz="1400" b="1"/>
                <a:t>ian</a:t>
              </a:r>
              <a:r>
                <a:rPr lang="id-ID" sz="1400" b="1"/>
                <a:t> No. </a:t>
              </a:r>
              <a:r>
                <a:rPr lang="en-US" sz="1400" b="1"/>
                <a:t>25</a:t>
              </a:r>
              <a:r>
                <a:rPr lang="id-ID" sz="1400" b="1"/>
                <a:t> Tahun 20</a:t>
              </a:r>
              <a:r>
                <a:rPr lang="en-US" sz="1400" b="1"/>
                <a:t>20</a:t>
              </a:r>
              <a:endParaRPr lang="ko-KR" altLang="en-US" sz="1400" b="1" dirty="0">
                <a:solidFill>
                  <a:schemeClr val="tx1">
                    <a:lumMod val="65000"/>
                    <a:lumOff val="35000"/>
                  </a:schemeClr>
                </a:solidFill>
                <a:latin typeface="Calibri" pitchFamily="34" charset="0"/>
                <a:cs typeface="Calibri" pitchFamily="34" charset="0"/>
              </a:endParaRPr>
            </a:p>
          </p:txBody>
        </p:sp>
        <p:sp>
          <p:nvSpPr>
            <p:cNvPr id="33" name="TextBox 32">
              <a:extLst>
                <a:ext uri="{FF2B5EF4-FFF2-40B4-BE49-F238E27FC236}">
                  <a16:creationId xmlns:a16="http://schemas.microsoft.com/office/drawing/2014/main" id="{15BEBA86-7458-4499-8D4C-30C614974098}"/>
                </a:ext>
              </a:extLst>
            </p:cNvPr>
            <p:cNvSpPr txBox="1"/>
            <p:nvPr/>
          </p:nvSpPr>
          <p:spPr>
            <a:xfrm>
              <a:off x="6328767" y="5207510"/>
              <a:ext cx="2563713" cy="461665"/>
            </a:xfrm>
            <a:prstGeom prst="rect">
              <a:avLst/>
            </a:prstGeom>
            <a:noFill/>
          </p:spPr>
          <p:txBody>
            <a:bodyPr wrap="square" rtlCol="0">
              <a:spAutoFit/>
            </a:bodyPr>
            <a:lstStyle/>
            <a:p>
              <a:r>
                <a:rPr lang="en-US" altLang="ko-KR" sz="1200">
                  <a:solidFill>
                    <a:schemeClr val="tx1">
                      <a:lumMod val="65000"/>
                      <a:lumOff val="35000"/>
                    </a:schemeClr>
                  </a:solidFill>
                </a:rPr>
                <a:t>Tentang Jenis Organisme Pengganggu Tumbuhan Karantina </a:t>
              </a:r>
              <a:endParaRPr lang="en-US" altLang="ko-KR" sz="1200" dirty="0">
                <a:solidFill>
                  <a:schemeClr val="tx1">
                    <a:lumMod val="65000"/>
                    <a:lumOff val="35000"/>
                  </a:schemeClr>
                </a:solidFill>
              </a:endParaRPr>
            </a:p>
          </p:txBody>
        </p:sp>
      </p:grpSp>
      <p:sp>
        <p:nvSpPr>
          <p:cNvPr id="34" name="Oval 33">
            <a:extLst>
              <a:ext uri="{FF2B5EF4-FFF2-40B4-BE49-F238E27FC236}">
                <a16:creationId xmlns:a16="http://schemas.microsoft.com/office/drawing/2014/main" id="{F0ED7431-6B32-4EC1-A7DA-409ECA493E19}"/>
              </a:ext>
            </a:extLst>
          </p:cNvPr>
          <p:cNvSpPr/>
          <p:nvPr/>
        </p:nvSpPr>
        <p:spPr>
          <a:xfrm>
            <a:off x="6821289" y="3503690"/>
            <a:ext cx="846777" cy="846777"/>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5" name="Oval 34">
            <a:extLst>
              <a:ext uri="{FF2B5EF4-FFF2-40B4-BE49-F238E27FC236}">
                <a16:creationId xmlns:a16="http://schemas.microsoft.com/office/drawing/2014/main" id="{D793972E-287A-42AD-98DD-7A3EE8CDB7A5}"/>
              </a:ext>
            </a:extLst>
          </p:cNvPr>
          <p:cNvSpPr/>
          <p:nvPr/>
        </p:nvSpPr>
        <p:spPr>
          <a:xfrm>
            <a:off x="6965305" y="3517549"/>
            <a:ext cx="826791" cy="826791"/>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nvGrpSpPr>
          <p:cNvPr id="36" name="그룹 6">
            <a:extLst>
              <a:ext uri="{FF2B5EF4-FFF2-40B4-BE49-F238E27FC236}">
                <a16:creationId xmlns:a16="http://schemas.microsoft.com/office/drawing/2014/main" id="{22CAA069-A5D2-4AA8-9B46-9F75984E90A7}"/>
              </a:ext>
            </a:extLst>
          </p:cNvPr>
          <p:cNvGrpSpPr/>
          <p:nvPr/>
        </p:nvGrpSpPr>
        <p:grpSpPr>
          <a:xfrm>
            <a:off x="7920700" y="3469388"/>
            <a:ext cx="4271300" cy="1327182"/>
            <a:chOff x="6319483" y="3211145"/>
            <a:chExt cx="2572997" cy="1099705"/>
          </a:xfrm>
        </p:grpSpPr>
        <p:sp>
          <p:nvSpPr>
            <p:cNvPr id="37" name="TextBox 36">
              <a:extLst>
                <a:ext uri="{FF2B5EF4-FFF2-40B4-BE49-F238E27FC236}">
                  <a16:creationId xmlns:a16="http://schemas.microsoft.com/office/drawing/2014/main" id="{6CB9FF7A-80C4-49A2-99D6-A58F49D7B67D}"/>
                </a:ext>
              </a:extLst>
            </p:cNvPr>
            <p:cNvSpPr txBox="1"/>
            <p:nvPr/>
          </p:nvSpPr>
          <p:spPr>
            <a:xfrm>
              <a:off x="6328767" y="3211145"/>
              <a:ext cx="2563713" cy="433541"/>
            </a:xfrm>
            <a:prstGeom prst="rect">
              <a:avLst/>
            </a:prstGeom>
            <a:noFill/>
          </p:spPr>
          <p:txBody>
            <a:bodyPr wrap="square" rtlCol="0">
              <a:spAutoFit/>
            </a:bodyPr>
            <a:lstStyle/>
            <a:p>
              <a:r>
                <a:rPr lang="en-US" sz="1400" b="1"/>
                <a:t>Peraturan Menteri Pertanian Nomor 9 tahun 2009</a:t>
              </a:r>
              <a:endParaRPr lang="ko-KR" altLang="en-US" sz="1400" b="1" dirty="0">
                <a:solidFill>
                  <a:schemeClr val="tx1">
                    <a:lumMod val="65000"/>
                    <a:lumOff val="35000"/>
                  </a:schemeClr>
                </a:solidFill>
                <a:latin typeface="Calibri" pitchFamily="34" charset="0"/>
                <a:cs typeface="Calibri" pitchFamily="34" charset="0"/>
              </a:endParaRPr>
            </a:p>
          </p:txBody>
        </p:sp>
        <p:sp>
          <p:nvSpPr>
            <p:cNvPr id="38" name="TextBox 37">
              <a:extLst>
                <a:ext uri="{FF2B5EF4-FFF2-40B4-BE49-F238E27FC236}">
                  <a16:creationId xmlns:a16="http://schemas.microsoft.com/office/drawing/2014/main" id="{17C42D4A-946A-4B6F-88E3-F3EC92F1B0EC}"/>
                </a:ext>
              </a:extLst>
            </p:cNvPr>
            <p:cNvSpPr txBox="1"/>
            <p:nvPr/>
          </p:nvSpPr>
          <p:spPr>
            <a:xfrm>
              <a:off x="6319483" y="3622285"/>
              <a:ext cx="2540112" cy="688565"/>
            </a:xfrm>
            <a:prstGeom prst="rect">
              <a:avLst/>
            </a:prstGeom>
            <a:noFill/>
          </p:spPr>
          <p:txBody>
            <a:bodyPr wrap="square" rtlCol="0">
              <a:spAutoFit/>
            </a:bodyPr>
            <a:lstStyle/>
            <a:p>
              <a:pPr lvl="0"/>
              <a:r>
                <a:rPr lang="en-US" sz="1200"/>
                <a:t>Tentang Persyaratan dan Tatacara Tindakan Karantina Tumbuhan terhadap Pemasukan Media pembawa Organisme Pengganggu Tumbuhan Karantina ke dalam Wilayah Negara Republik Indonesia</a:t>
              </a:r>
              <a:endParaRPr lang="id-ID" sz="1200" dirty="0"/>
            </a:p>
          </p:txBody>
        </p:sp>
      </p:grpSp>
      <p:grpSp>
        <p:nvGrpSpPr>
          <p:cNvPr id="44" name="그룹 108">
            <a:extLst>
              <a:ext uri="{FF2B5EF4-FFF2-40B4-BE49-F238E27FC236}">
                <a16:creationId xmlns:a16="http://schemas.microsoft.com/office/drawing/2014/main" id="{CA0D49F1-ADAB-4852-9E82-E0601069EC07}"/>
              </a:ext>
            </a:extLst>
          </p:cNvPr>
          <p:cNvGrpSpPr/>
          <p:nvPr/>
        </p:nvGrpSpPr>
        <p:grpSpPr>
          <a:xfrm>
            <a:off x="4661184" y="2846715"/>
            <a:ext cx="432177" cy="493370"/>
            <a:chOff x="7322818" y="1544656"/>
            <a:chExt cx="2434437" cy="2779133"/>
          </a:xfrm>
          <a:solidFill>
            <a:schemeClr val="accent2"/>
          </a:solidFill>
        </p:grpSpPr>
        <p:sp>
          <p:nvSpPr>
            <p:cNvPr id="45" name="타원 109">
              <a:extLst>
                <a:ext uri="{FF2B5EF4-FFF2-40B4-BE49-F238E27FC236}">
                  <a16:creationId xmlns:a16="http://schemas.microsoft.com/office/drawing/2014/main" id="{59F3C373-0A80-4019-B062-CC1F74194CD5}"/>
                </a:ext>
              </a:extLst>
            </p:cNvPr>
            <p:cNvSpPr/>
            <p:nvPr/>
          </p:nvSpPr>
          <p:spPr>
            <a:xfrm rot="1023001">
              <a:off x="7882224" y="2424122"/>
              <a:ext cx="876262" cy="7206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110">
              <a:extLst>
                <a:ext uri="{FF2B5EF4-FFF2-40B4-BE49-F238E27FC236}">
                  <a16:creationId xmlns:a16="http://schemas.microsoft.com/office/drawing/2014/main" id="{FFC821AE-EF5C-4B81-89E4-7007700043D9}"/>
                </a:ext>
              </a:extLst>
            </p:cNvPr>
            <p:cNvSpPr/>
            <p:nvPr/>
          </p:nvSpPr>
          <p:spPr>
            <a:xfrm rot="1023001">
              <a:off x="8340738" y="2465286"/>
              <a:ext cx="876262" cy="7206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자유형: 도형 111">
              <a:extLst>
                <a:ext uri="{FF2B5EF4-FFF2-40B4-BE49-F238E27FC236}">
                  <a16:creationId xmlns:a16="http://schemas.microsoft.com/office/drawing/2014/main" id="{F8CD5ADC-0D76-452A-A6D9-0A5D629374F9}"/>
                </a:ext>
              </a:extLst>
            </p:cNvPr>
            <p:cNvSpPr/>
            <p:nvPr/>
          </p:nvSpPr>
          <p:spPr>
            <a:xfrm>
              <a:off x="7870936" y="2805575"/>
              <a:ext cx="1345565" cy="1518214"/>
            </a:xfrm>
            <a:custGeom>
              <a:avLst/>
              <a:gdLst>
                <a:gd name="connsiteX0" fmla="*/ 854110 w 1396721"/>
                <a:gd name="connsiteY0" fmla="*/ 70339 h 1487156"/>
                <a:gd name="connsiteX1" fmla="*/ 854110 w 1396721"/>
                <a:gd name="connsiteY1" fmla="*/ 0 h 1487156"/>
                <a:gd name="connsiteX2" fmla="*/ 864158 w 1396721"/>
                <a:gd name="connsiteY2" fmla="*/ 472273 h 1487156"/>
                <a:gd name="connsiteX3" fmla="*/ 1165609 w 1396721"/>
                <a:gd name="connsiteY3" fmla="*/ 291403 h 1487156"/>
                <a:gd name="connsiteX4" fmla="*/ 1396721 w 1396721"/>
                <a:gd name="connsiteY4" fmla="*/ 462225 h 1487156"/>
                <a:gd name="connsiteX5" fmla="*/ 954593 w 1396721"/>
                <a:gd name="connsiteY5" fmla="*/ 693337 h 1487156"/>
                <a:gd name="connsiteX6" fmla="*/ 1034980 w 1396721"/>
                <a:gd name="connsiteY6" fmla="*/ 844062 h 1487156"/>
                <a:gd name="connsiteX7" fmla="*/ 813916 w 1396721"/>
                <a:gd name="connsiteY7" fmla="*/ 844062 h 1487156"/>
                <a:gd name="connsiteX8" fmla="*/ 793820 w 1396721"/>
                <a:gd name="connsiteY8" fmla="*/ 1165609 h 1487156"/>
                <a:gd name="connsiteX9" fmla="*/ 884255 w 1396721"/>
                <a:gd name="connsiteY9" fmla="*/ 1195754 h 1487156"/>
                <a:gd name="connsiteX10" fmla="*/ 763674 w 1396721"/>
                <a:gd name="connsiteY10" fmla="*/ 1487156 h 1487156"/>
                <a:gd name="connsiteX11" fmla="*/ 90435 w 1396721"/>
                <a:gd name="connsiteY11" fmla="*/ 1416818 h 1487156"/>
                <a:gd name="connsiteX12" fmla="*/ 60290 w 1396721"/>
                <a:gd name="connsiteY12" fmla="*/ 924449 h 1487156"/>
                <a:gd name="connsiteX13" fmla="*/ 180870 w 1396721"/>
                <a:gd name="connsiteY13" fmla="*/ 1024932 h 1487156"/>
                <a:gd name="connsiteX14" fmla="*/ 271305 w 1396721"/>
                <a:gd name="connsiteY14" fmla="*/ 703385 h 1487156"/>
                <a:gd name="connsiteX15" fmla="*/ 0 w 1396721"/>
                <a:gd name="connsiteY15" fmla="*/ 241161 h 1487156"/>
                <a:gd name="connsiteX16" fmla="*/ 301450 w 1396721"/>
                <a:gd name="connsiteY16" fmla="*/ 110532 h 1487156"/>
                <a:gd name="connsiteX17" fmla="*/ 452176 w 1396721"/>
                <a:gd name="connsiteY17" fmla="*/ 361741 h 1487156"/>
                <a:gd name="connsiteX18" fmla="*/ 522514 w 1396721"/>
                <a:gd name="connsiteY18" fmla="*/ 20097 h 1487156"/>
                <a:gd name="connsiteX19" fmla="*/ 823965 w 1396721"/>
                <a:gd name="connsiteY19" fmla="*/ 20097 h 1487156"/>
                <a:gd name="connsiteX0" fmla="*/ 854110 w 1396721"/>
                <a:gd name="connsiteY0" fmla="*/ 50242 h 1467059"/>
                <a:gd name="connsiteX1" fmla="*/ 864158 w 1396721"/>
                <a:gd name="connsiteY1" fmla="*/ 452176 h 1467059"/>
                <a:gd name="connsiteX2" fmla="*/ 1165609 w 1396721"/>
                <a:gd name="connsiteY2" fmla="*/ 271306 h 1467059"/>
                <a:gd name="connsiteX3" fmla="*/ 1396721 w 1396721"/>
                <a:gd name="connsiteY3" fmla="*/ 442128 h 1467059"/>
                <a:gd name="connsiteX4" fmla="*/ 954593 w 1396721"/>
                <a:gd name="connsiteY4" fmla="*/ 673240 h 1467059"/>
                <a:gd name="connsiteX5" fmla="*/ 1034980 w 1396721"/>
                <a:gd name="connsiteY5" fmla="*/ 823965 h 1467059"/>
                <a:gd name="connsiteX6" fmla="*/ 813916 w 1396721"/>
                <a:gd name="connsiteY6" fmla="*/ 823965 h 1467059"/>
                <a:gd name="connsiteX7" fmla="*/ 793820 w 1396721"/>
                <a:gd name="connsiteY7" fmla="*/ 1145512 h 1467059"/>
                <a:gd name="connsiteX8" fmla="*/ 884255 w 1396721"/>
                <a:gd name="connsiteY8" fmla="*/ 1175657 h 1467059"/>
                <a:gd name="connsiteX9" fmla="*/ 763674 w 1396721"/>
                <a:gd name="connsiteY9" fmla="*/ 1467059 h 1467059"/>
                <a:gd name="connsiteX10" fmla="*/ 90435 w 1396721"/>
                <a:gd name="connsiteY10" fmla="*/ 1396721 h 1467059"/>
                <a:gd name="connsiteX11" fmla="*/ 60290 w 1396721"/>
                <a:gd name="connsiteY11" fmla="*/ 904352 h 1467059"/>
                <a:gd name="connsiteX12" fmla="*/ 180870 w 1396721"/>
                <a:gd name="connsiteY12" fmla="*/ 1004835 h 1467059"/>
                <a:gd name="connsiteX13" fmla="*/ 271305 w 1396721"/>
                <a:gd name="connsiteY13" fmla="*/ 683288 h 1467059"/>
                <a:gd name="connsiteX14" fmla="*/ 0 w 1396721"/>
                <a:gd name="connsiteY14" fmla="*/ 221064 h 1467059"/>
                <a:gd name="connsiteX15" fmla="*/ 301450 w 1396721"/>
                <a:gd name="connsiteY15" fmla="*/ 90435 h 1467059"/>
                <a:gd name="connsiteX16" fmla="*/ 452176 w 1396721"/>
                <a:gd name="connsiteY16" fmla="*/ 341644 h 1467059"/>
                <a:gd name="connsiteX17" fmla="*/ 522514 w 1396721"/>
                <a:gd name="connsiteY17" fmla="*/ 0 h 1467059"/>
                <a:gd name="connsiteX18" fmla="*/ 823965 w 1396721"/>
                <a:gd name="connsiteY18" fmla="*/ 0 h 1467059"/>
                <a:gd name="connsiteX0" fmla="*/ 854110 w 1396721"/>
                <a:gd name="connsiteY0" fmla="*/ 50242 h 1467059"/>
                <a:gd name="connsiteX1" fmla="*/ 864158 w 1396721"/>
                <a:gd name="connsiteY1" fmla="*/ 452176 h 1467059"/>
                <a:gd name="connsiteX2" fmla="*/ 1165609 w 1396721"/>
                <a:gd name="connsiteY2" fmla="*/ 271306 h 1467059"/>
                <a:gd name="connsiteX3" fmla="*/ 1396721 w 1396721"/>
                <a:gd name="connsiteY3" fmla="*/ 442128 h 1467059"/>
                <a:gd name="connsiteX4" fmla="*/ 954593 w 1396721"/>
                <a:gd name="connsiteY4" fmla="*/ 673240 h 1467059"/>
                <a:gd name="connsiteX5" fmla="*/ 1034980 w 1396721"/>
                <a:gd name="connsiteY5" fmla="*/ 823965 h 1467059"/>
                <a:gd name="connsiteX6" fmla="*/ 813916 w 1396721"/>
                <a:gd name="connsiteY6" fmla="*/ 823965 h 1467059"/>
                <a:gd name="connsiteX7" fmla="*/ 793820 w 1396721"/>
                <a:gd name="connsiteY7" fmla="*/ 1145512 h 1467059"/>
                <a:gd name="connsiteX8" fmla="*/ 884255 w 1396721"/>
                <a:gd name="connsiteY8" fmla="*/ 1175657 h 1467059"/>
                <a:gd name="connsiteX9" fmla="*/ 763674 w 1396721"/>
                <a:gd name="connsiteY9" fmla="*/ 1467059 h 1467059"/>
                <a:gd name="connsiteX10" fmla="*/ 90435 w 1396721"/>
                <a:gd name="connsiteY10" fmla="*/ 1396721 h 1467059"/>
                <a:gd name="connsiteX11" fmla="*/ 60290 w 1396721"/>
                <a:gd name="connsiteY11" fmla="*/ 904352 h 1467059"/>
                <a:gd name="connsiteX12" fmla="*/ 180870 w 1396721"/>
                <a:gd name="connsiteY12" fmla="*/ 1004835 h 1467059"/>
                <a:gd name="connsiteX13" fmla="*/ 271305 w 1396721"/>
                <a:gd name="connsiteY13" fmla="*/ 683288 h 1467059"/>
                <a:gd name="connsiteX14" fmla="*/ 0 w 1396721"/>
                <a:gd name="connsiteY14" fmla="*/ 221064 h 1467059"/>
                <a:gd name="connsiteX15" fmla="*/ 301450 w 1396721"/>
                <a:gd name="connsiteY15" fmla="*/ 90435 h 1467059"/>
                <a:gd name="connsiteX16" fmla="*/ 452176 w 1396721"/>
                <a:gd name="connsiteY16" fmla="*/ 341644 h 1467059"/>
                <a:gd name="connsiteX17" fmla="*/ 522514 w 1396721"/>
                <a:gd name="connsiteY17" fmla="*/ 0 h 1467059"/>
                <a:gd name="connsiteX0" fmla="*/ 847716 w 1396721"/>
                <a:gd name="connsiteY0" fmla="*/ 0 h 1490352"/>
                <a:gd name="connsiteX1" fmla="*/ 864158 w 1396721"/>
                <a:gd name="connsiteY1" fmla="*/ 475469 h 1490352"/>
                <a:gd name="connsiteX2" fmla="*/ 1165609 w 1396721"/>
                <a:gd name="connsiteY2" fmla="*/ 294599 h 1490352"/>
                <a:gd name="connsiteX3" fmla="*/ 1396721 w 1396721"/>
                <a:gd name="connsiteY3" fmla="*/ 465421 h 1490352"/>
                <a:gd name="connsiteX4" fmla="*/ 954593 w 1396721"/>
                <a:gd name="connsiteY4" fmla="*/ 696533 h 1490352"/>
                <a:gd name="connsiteX5" fmla="*/ 1034980 w 1396721"/>
                <a:gd name="connsiteY5" fmla="*/ 847258 h 1490352"/>
                <a:gd name="connsiteX6" fmla="*/ 813916 w 1396721"/>
                <a:gd name="connsiteY6" fmla="*/ 847258 h 1490352"/>
                <a:gd name="connsiteX7" fmla="*/ 793820 w 1396721"/>
                <a:gd name="connsiteY7" fmla="*/ 1168805 h 1490352"/>
                <a:gd name="connsiteX8" fmla="*/ 884255 w 1396721"/>
                <a:gd name="connsiteY8" fmla="*/ 1198950 h 1490352"/>
                <a:gd name="connsiteX9" fmla="*/ 763674 w 1396721"/>
                <a:gd name="connsiteY9" fmla="*/ 1490352 h 1490352"/>
                <a:gd name="connsiteX10" fmla="*/ 90435 w 1396721"/>
                <a:gd name="connsiteY10" fmla="*/ 1420014 h 1490352"/>
                <a:gd name="connsiteX11" fmla="*/ 60290 w 1396721"/>
                <a:gd name="connsiteY11" fmla="*/ 927645 h 1490352"/>
                <a:gd name="connsiteX12" fmla="*/ 180870 w 1396721"/>
                <a:gd name="connsiteY12" fmla="*/ 1028128 h 1490352"/>
                <a:gd name="connsiteX13" fmla="*/ 271305 w 1396721"/>
                <a:gd name="connsiteY13" fmla="*/ 706581 h 1490352"/>
                <a:gd name="connsiteX14" fmla="*/ 0 w 1396721"/>
                <a:gd name="connsiteY14" fmla="*/ 244357 h 1490352"/>
                <a:gd name="connsiteX15" fmla="*/ 301450 w 1396721"/>
                <a:gd name="connsiteY15" fmla="*/ 113728 h 1490352"/>
                <a:gd name="connsiteX16" fmla="*/ 452176 w 1396721"/>
                <a:gd name="connsiteY16" fmla="*/ 364937 h 1490352"/>
                <a:gd name="connsiteX17" fmla="*/ 522514 w 1396721"/>
                <a:gd name="connsiteY17" fmla="*/ 23293 h 1490352"/>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47716 w 1396721"/>
                <a:gd name="connsiteY0" fmla="*/ 40651 h 1531003"/>
                <a:gd name="connsiteX1" fmla="*/ 864158 w 1396721"/>
                <a:gd name="connsiteY1" fmla="*/ 516120 h 1531003"/>
                <a:gd name="connsiteX2" fmla="*/ 1165609 w 1396721"/>
                <a:gd name="connsiteY2" fmla="*/ 335250 h 1531003"/>
                <a:gd name="connsiteX3" fmla="*/ 1396721 w 1396721"/>
                <a:gd name="connsiteY3" fmla="*/ 506072 h 1531003"/>
                <a:gd name="connsiteX4" fmla="*/ 954593 w 1396721"/>
                <a:gd name="connsiteY4" fmla="*/ 737184 h 1531003"/>
                <a:gd name="connsiteX5" fmla="*/ 1034980 w 1396721"/>
                <a:gd name="connsiteY5" fmla="*/ 887909 h 1531003"/>
                <a:gd name="connsiteX6" fmla="*/ 813916 w 1396721"/>
                <a:gd name="connsiteY6" fmla="*/ 887909 h 1531003"/>
                <a:gd name="connsiteX7" fmla="*/ 793820 w 1396721"/>
                <a:gd name="connsiteY7" fmla="*/ 1209456 h 1531003"/>
                <a:gd name="connsiteX8" fmla="*/ 884255 w 1396721"/>
                <a:gd name="connsiteY8" fmla="*/ 1239601 h 1531003"/>
                <a:gd name="connsiteX9" fmla="*/ 763674 w 1396721"/>
                <a:gd name="connsiteY9" fmla="*/ 1531003 h 1531003"/>
                <a:gd name="connsiteX10" fmla="*/ 90435 w 1396721"/>
                <a:gd name="connsiteY10" fmla="*/ 1460665 h 1531003"/>
                <a:gd name="connsiteX11" fmla="*/ 60290 w 1396721"/>
                <a:gd name="connsiteY11" fmla="*/ 968296 h 1531003"/>
                <a:gd name="connsiteX12" fmla="*/ 180870 w 1396721"/>
                <a:gd name="connsiteY12" fmla="*/ 1068779 h 1531003"/>
                <a:gd name="connsiteX13" fmla="*/ 271305 w 1396721"/>
                <a:gd name="connsiteY13" fmla="*/ 747232 h 1531003"/>
                <a:gd name="connsiteX14" fmla="*/ 0 w 1396721"/>
                <a:gd name="connsiteY14" fmla="*/ 285008 h 1531003"/>
                <a:gd name="connsiteX15" fmla="*/ 301450 w 1396721"/>
                <a:gd name="connsiteY15" fmla="*/ 154379 h 1531003"/>
                <a:gd name="connsiteX16" fmla="*/ 452176 w 1396721"/>
                <a:gd name="connsiteY16" fmla="*/ 405588 h 1531003"/>
                <a:gd name="connsiteX17" fmla="*/ 557683 w 1396721"/>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50698 w 1387129"/>
                <a:gd name="connsiteY11" fmla="*/ 968296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80843 w 1387129"/>
                <a:gd name="connsiteY10" fmla="*/ 1460665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96829 w 1387129"/>
                <a:gd name="connsiteY10" fmla="*/ 1435087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82670 w 1387129"/>
                <a:gd name="connsiteY11" fmla="*/ 98428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92261 w 1387129"/>
                <a:gd name="connsiteY11" fmla="*/ 1086592 h 1531003"/>
                <a:gd name="connsiteX12" fmla="*/ 171278 w 1387129"/>
                <a:gd name="connsiteY12" fmla="*/ 1068779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122407 w 1387129"/>
                <a:gd name="connsiteY10" fmla="*/ 1521411 h 1531003"/>
                <a:gd name="connsiteX11" fmla="*/ 92261 w 1387129"/>
                <a:gd name="connsiteY11" fmla="*/ 108659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92261 w 1387129"/>
                <a:gd name="connsiteY11" fmla="*/ 108659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16039 w 1387129"/>
                <a:gd name="connsiteY12" fmla="*/ 1206258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09645 w 1387129"/>
                <a:gd name="connsiteY12" fmla="*/ 1196667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31003"/>
                <a:gd name="connsiteX1" fmla="*/ 854566 w 1387129"/>
                <a:gd name="connsiteY1" fmla="*/ 516120 h 1531003"/>
                <a:gd name="connsiteX2" fmla="*/ 1156017 w 1387129"/>
                <a:gd name="connsiteY2" fmla="*/ 335250 h 1531003"/>
                <a:gd name="connsiteX3" fmla="*/ 1387129 w 1387129"/>
                <a:gd name="connsiteY3" fmla="*/ 506072 h 1531003"/>
                <a:gd name="connsiteX4" fmla="*/ 945001 w 1387129"/>
                <a:gd name="connsiteY4" fmla="*/ 737184 h 1531003"/>
                <a:gd name="connsiteX5" fmla="*/ 1025388 w 1387129"/>
                <a:gd name="connsiteY5" fmla="*/ 887909 h 1531003"/>
                <a:gd name="connsiteX6" fmla="*/ 804324 w 1387129"/>
                <a:gd name="connsiteY6" fmla="*/ 887909 h 1531003"/>
                <a:gd name="connsiteX7" fmla="*/ 784228 w 1387129"/>
                <a:gd name="connsiteY7" fmla="*/ 1209456 h 1531003"/>
                <a:gd name="connsiteX8" fmla="*/ 874663 w 1387129"/>
                <a:gd name="connsiteY8" fmla="*/ 1239601 h 1531003"/>
                <a:gd name="connsiteX9" fmla="*/ 754082 w 1387129"/>
                <a:gd name="connsiteY9" fmla="*/ 1531003 h 1531003"/>
                <a:gd name="connsiteX10" fmla="*/ 208731 w 1387129"/>
                <a:gd name="connsiteY10" fmla="*/ 1505425 h 1531003"/>
                <a:gd name="connsiteX11" fmla="*/ 146613 w 1387129"/>
                <a:gd name="connsiteY11" fmla="*/ 1166522 h 1531003"/>
                <a:gd name="connsiteX12" fmla="*/ 209645 w 1387129"/>
                <a:gd name="connsiteY12" fmla="*/ 1196667 h 1531003"/>
                <a:gd name="connsiteX13" fmla="*/ 261713 w 1387129"/>
                <a:gd name="connsiteY13" fmla="*/ 747232 h 1531003"/>
                <a:gd name="connsiteX14" fmla="*/ 0 w 1387129"/>
                <a:gd name="connsiteY14" fmla="*/ 278613 h 1531003"/>
                <a:gd name="connsiteX15" fmla="*/ 291858 w 1387129"/>
                <a:gd name="connsiteY15" fmla="*/ 154379 h 1531003"/>
                <a:gd name="connsiteX16" fmla="*/ 442584 w 1387129"/>
                <a:gd name="connsiteY16" fmla="*/ 405588 h 1531003"/>
                <a:gd name="connsiteX17" fmla="*/ 548091 w 1387129"/>
                <a:gd name="connsiteY17" fmla="*/ 0 h 1531003"/>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54082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54082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74663 w 1387129"/>
                <a:gd name="connsiteY8" fmla="*/ 1239601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1025388 w 1387129"/>
                <a:gd name="connsiteY5" fmla="*/ 887909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945001 w 1387129"/>
                <a:gd name="connsiteY4" fmla="*/ 737184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83824 w 1387129"/>
                <a:gd name="connsiteY5" fmla="*/ 881515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07091 w 1387129"/>
                <a:gd name="connsiteY5" fmla="*/ 89110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04324 w 1387129"/>
                <a:gd name="connsiteY6" fmla="*/ 887909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23077 w 1387129"/>
                <a:gd name="connsiteY5" fmla="*/ 833557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261713 w 1387129"/>
                <a:gd name="connsiteY13" fmla="*/ 747232 h 1518214"/>
                <a:gd name="connsiteX14" fmla="*/ 0 w 1387129"/>
                <a:gd name="connsiteY14" fmla="*/ 278613 h 1518214"/>
                <a:gd name="connsiteX15" fmla="*/ 291858 w 1387129"/>
                <a:gd name="connsiteY15" fmla="*/ 154379 h 1518214"/>
                <a:gd name="connsiteX16" fmla="*/ 442584 w 1387129"/>
                <a:gd name="connsiteY16" fmla="*/ 405588 h 1518214"/>
                <a:gd name="connsiteX17" fmla="*/ 548091 w 1387129"/>
                <a:gd name="connsiteY17"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81314 w 1387129"/>
                <a:gd name="connsiteY13" fmla="*/ 735052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65071 w 1387129"/>
                <a:gd name="connsiteY4" fmla="*/ 743579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6705 w 1387129"/>
                <a:gd name="connsiteY4" fmla="*/ 746776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9880 w 1387129"/>
                <a:gd name="connsiteY5" fmla="*/ 81117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23077 w 1387129"/>
                <a:gd name="connsiteY5" fmla="*/ 788796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0288 w 1387129"/>
                <a:gd name="connsiteY5" fmla="*/ 785598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87129"/>
                <a:gd name="connsiteY0" fmla="*/ 40651 h 1518214"/>
                <a:gd name="connsiteX1" fmla="*/ 854566 w 1387129"/>
                <a:gd name="connsiteY1" fmla="*/ 516120 h 1518214"/>
                <a:gd name="connsiteX2" fmla="*/ 1156017 w 1387129"/>
                <a:gd name="connsiteY2" fmla="*/ 335250 h 1518214"/>
                <a:gd name="connsiteX3" fmla="*/ 1387129 w 1387129"/>
                <a:gd name="connsiteY3" fmla="*/ 506072 h 1518214"/>
                <a:gd name="connsiteX4" fmla="*/ 823508 w 1387129"/>
                <a:gd name="connsiteY4" fmla="*/ 765960 h 1518214"/>
                <a:gd name="connsiteX5" fmla="*/ 910288 w 1387129"/>
                <a:gd name="connsiteY5" fmla="*/ 785598 h 1518214"/>
                <a:gd name="connsiteX6" fmla="*/ 813915 w 1387129"/>
                <a:gd name="connsiteY6" fmla="*/ 833556 h 1518214"/>
                <a:gd name="connsiteX7" fmla="*/ 784228 w 1387129"/>
                <a:gd name="connsiteY7" fmla="*/ 1209456 h 1518214"/>
                <a:gd name="connsiteX8" fmla="*/ 849085 w 1387129"/>
                <a:gd name="connsiteY8" fmla="*/ 1214024 h 1518214"/>
                <a:gd name="connsiteX9" fmla="*/ 741293 w 1387129"/>
                <a:gd name="connsiteY9" fmla="*/ 1518214 h 1518214"/>
                <a:gd name="connsiteX10" fmla="*/ 208731 w 1387129"/>
                <a:gd name="connsiteY10" fmla="*/ 1505425 h 1518214"/>
                <a:gd name="connsiteX11" fmla="*/ 146613 w 1387129"/>
                <a:gd name="connsiteY11" fmla="*/ 1166522 h 1518214"/>
                <a:gd name="connsiteX12" fmla="*/ 209645 w 1387129"/>
                <a:gd name="connsiteY12" fmla="*/ 1196667 h 1518214"/>
                <a:gd name="connsiteX13" fmla="*/ 178117 w 1387129"/>
                <a:gd name="connsiteY13" fmla="*/ 715869 h 1518214"/>
                <a:gd name="connsiteX14" fmla="*/ 261713 w 1387129"/>
                <a:gd name="connsiteY14" fmla="*/ 747232 h 1518214"/>
                <a:gd name="connsiteX15" fmla="*/ 0 w 1387129"/>
                <a:gd name="connsiteY15" fmla="*/ 278613 h 1518214"/>
                <a:gd name="connsiteX16" fmla="*/ 291858 w 1387129"/>
                <a:gd name="connsiteY16" fmla="*/ 154379 h 1518214"/>
                <a:gd name="connsiteX17" fmla="*/ 442584 w 1387129"/>
                <a:gd name="connsiteY17" fmla="*/ 405588 h 1518214"/>
                <a:gd name="connsiteX18" fmla="*/ 548091 w 1387129"/>
                <a:gd name="connsiteY18" fmla="*/ 0 h 1518214"/>
                <a:gd name="connsiteX0" fmla="*/ 838124 w 1374340"/>
                <a:gd name="connsiteY0" fmla="*/ 40651 h 1518214"/>
                <a:gd name="connsiteX1" fmla="*/ 854566 w 1374340"/>
                <a:gd name="connsiteY1" fmla="*/ 516120 h 1518214"/>
                <a:gd name="connsiteX2" fmla="*/ 1156017 w 1374340"/>
                <a:gd name="connsiteY2" fmla="*/ 335250 h 1518214"/>
                <a:gd name="connsiteX3" fmla="*/ 1374340 w 1374340"/>
                <a:gd name="connsiteY3" fmla="*/ 509269 h 1518214"/>
                <a:gd name="connsiteX4" fmla="*/ 823508 w 1374340"/>
                <a:gd name="connsiteY4" fmla="*/ 765960 h 1518214"/>
                <a:gd name="connsiteX5" fmla="*/ 910288 w 1374340"/>
                <a:gd name="connsiteY5" fmla="*/ 785598 h 1518214"/>
                <a:gd name="connsiteX6" fmla="*/ 813915 w 1374340"/>
                <a:gd name="connsiteY6" fmla="*/ 833556 h 1518214"/>
                <a:gd name="connsiteX7" fmla="*/ 784228 w 1374340"/>
                <a:gd name="connsiteY7" fmla="*/ 1209456 h 1518214"/>
                <a:gd name="connsiteX8" fmla="*/ 849085 w 1374340"/>
                <a:gd name="connsiteY8" fmla="*/ 1214024 h 1518214"/>
                <a:gd name="connsiteX9" fmla="*/ 741293 w 1374340"/>
                <a:gd name="connsiteY9" fmla="*/ 1518214 h 1518214"/>
                <a:gd name="connsiteX10" fmla="*/ 208731 w 1374340"/>
                <a:gd name="connsiteY10" fmla="*/ 1505425 h 1518214"/>
                <a:gd name="connsiteX11" fmla="*/ 146613 w 1374340"/>
                <a:gd name="connsiteY11" fmla="*/ 1166522 h 1518214"/>
                <a:gd name="connsiteX12" fmla="*/ 209645 w 1374340"/>
                <a:gd name="connsiteY12" fmla="*/ 1196667 h 1518214"/>
                <a:gd name="connsiteX13" fmla="*/ 178117 w 1374340"/>
                <a:gd name="connsiteY13" fmla="*/ 715869 h 1518214"/>
                <a:gd name="connsiteX14" fmla="*/ 261713 w 1374340"/>
                <a:gd name="connsiteY14" fmla="*/ 747232 h 1518214"/>
                <a:gd name="connsiteX15" fmla="*/ 0 w 1374340"/>
                <a:gd name="connsiteY15" fmla="*/ 278613 h 1518214"/>
                <a:gd name="connsiteX16" fmla="*/ 291858 w 1374340"/>
                <a:gd name="connsiteY16" fmla="*/ 154379 h 1518214"/>
                <a:gd name="connsiteX17" fmla="*/ 442584 w 1374340"/>
                <a:gd name="connsiteY17" fmla="*/ 405588 h 1518214"/>
                <a:gd name="connsiteX18" fmla="*/ 548091 w 1374340"/>
                <a:gd name="connsiteY18" fmla="*/ 0 h 1518214"/>
                <a:gd name="connsiteX0" fmla="*/ 838124 w 1374340"/>
                <a:gd name="connsiteY0" fmla="*/ 40651 h 1518214"/>
                <a:gd name="connsiteX1" fmla="*/ 854566 w 1374340"/>
                <a:gd name="connsiteY1" fmla="*/ 516120 h 1518214"/>
                <a:gd name="connsiteX2" fmla="*/ 1156017 w 1374340"/>
                <a:gd name="connsiteY2" fmla="*/ 335250 h 1518214"/>
                <a:gd name="connsiteX3" fmla="*/ 1374340 w 1374340"/>
                <a:gd name="connsiteY3" fmla="*/ 509269 h 1518214"/>
                <a:gd name="connsiteX4" fmla="*/ 823508 w 1374340"/>
                <a:gd name="connsiteY4" fmla="*/ 765960 h 1518214"/>
                <a:gd name="connsiteX5" fmla="*/ 910288 w 1374340"/>
                <a:gd name="connsiteY5" fmla="*/ 785598 h 1518214"/>
                <a:gd name="connsiteX6" fmla="*/ 813915 w 1374340"/>
                <a:gd name="connsiteY6" fmla="*/ 833556 h 1518214"/>
                <a:gd name="connsiteX7" fmla="*/ 784228 w 1374340"/>
                <a:gd name="connsiteY7" fmla="*/ 1209456 h 1518214"/>
                <a:gd name="connsiteX8" fmla="*/ 849085 w 1374340"/>
                <a:gd name="connsiteY8" fmla="*/ 1214024 h 1518214"/>
                <a:gd name="connsiteX9" fmla="*/ 741293 w 1374340"/>
                <a:gd name="connsiteY9" fmla="*/ 1518214 h 1518214"/>
                <a:gd name="connsiteX10" fmla="*/ 208731 w 1374340"/>
                <a:gd name="connsiteY10" fmla="*/ 1505425 h 1518214"/>
                <a:gd name="connsiteX11" fmla="*/ 146613 w 1374340"/>
                <a:gd name="connsiteY11" fmla="*/ 1166522 h 1518214"/>
                <a:gd name="connsiteX12" fmla="*/ 209645 w 1374340"/>
                <a:gd name="connsiteY12" fmla="*/ 1196667 h 1518214"/>
                <a:gd name="connsiteX13" fmla="*/ 178117 w 1374340"/>
                <a:gd name="connsiteY13" fmla="*/ 715869 h 1518214"/>
                <a:gd name="connsiteX14" fmla="*/ 261713 w 1374340"/>
                <a:gd name="connsiteY14" fmla="*/ 747232 h 1518214"/>
                <a:gd name="connsiteX15" fmla="*/ 0 w 1374340"/>
                <a:gd name="connsiteY15" fmla="*/ 278613 h 1518214"/>
                <a:gd name="connsiteX16" fmla="*/ 291858 w 1374340"/>
                <a:gd name="connsiteY16" fmla="*/ 154379 h 1518214"/>
                <a:gd name="connsiteX17" fmla="*/ 442584 w 1374340"/>
                <a:gd name="connsiteY17" fmla="*/ 405588 h 1518214"/>
                <a:gd name="connsiteX18" fmla="*/ 548091 w 1374340"/>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8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8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26382"/>
                <a:gd name="connsiteY0" fmla="*/ 40651 h 1518214"/>
                <a:gd name="connsiteX1" fmla="*/ 854566 w 1326382"/>
                <a:gd name="connsiteY1" fmla="*/ 516120 h 1518214"/>
                <a:gd name="connsiteX2" fmla="*/ 1156017 w 1326382"/>
                <a:gd name="connsiteY2" fmla="*/ 335250 h 1518214"/>
                <a:gd name="connsiteX3" fmla="*/ 1326382 w 1326382"/>
                <a:gd name="connsiteY3" fmla="*/ 442128 h 1518214"/>
                <a:gd name="connsiteX4" fmla="*/ 823508 w 1326382"/>
                <a:gd name="connsiteY4" fmla="*/ 765960 h 1518214"/>
                <a:gd name="connsiteX5" fmla="*/ 910288 w 1326382"/>
                <a:gd name="connsiteY5" fmla="*/ 785598 h 1518214"/>
                <a:gd name="connsiteX6" fmla="*/ 813915 w 1326382"/>
                <a:gd name="connsiteY6" fmla="*/ 833556 h 1518214"/>
                <a:gd name="connsiteX7" fmla="*/ 784228 w 1326382"/>
                <a:gd name="connsiteY7" fmla="*/ 1209456 h 1518214"/>
                <a:gd name="connsiteX8" fmla="*/ 849085 w 1326382"/>
                <a:gd name="connsiteY8" fmla="*/ 1214024 h 1518214"/>
                <a:gd name="connsiteX9" fmla="*/ 741293 w 1326382"/>
                <a:gd name="connsiteY9" fmla="*/ 1518214 h 1518214"/>
                <a:gd name="connsiteX10" fmla="*/ 208731 w 1326382"/>
                <a:gd name="connsiteY10" fmla="*/ 1505425 h 1518214"/>
                <a:gd name="connsiteX11" fmla="*/ 146613 w 1326382"/>
                <a:gd name="connsiteY11" fmla="*/ 1166522 h 1518214"/>
                <a:gd name="connsiteX12" fmla="*/ 209645 w 1326382"/>
                <a:gd name="connsiteY12" fmla="*/ 1196667 h 1518214"/>
                <a:gd name="connsiteX13" fmla="*/ 178117 w 1326382"/>
                <a:gd name="connsiteY13" fmla="*/ 715869 h 1518214"/>
                <a:gd name="connsiteX14" fmla="*/ 261713 w 1326382"/>
                <a:gd name="connsiteY14" fmla="*/ 747232 h 1518214"/>
                <a:gd name="connsiteX15" fmla="*/ 0 w 1326382"/>
                <a:gd name="connsiteY15" fmla="*/ 278613 h 1518214"/>
                <a:gd name="connsiteX16" fmla="*/ 291858 w 1326382"/>
                <a:gd name="connsiteY16" fmla="*/ 154379 h 1518214"/>
                <a:gd name="connsiteX17" fmla="*/ 442584 w 1326382"/>
                <a:gd name="connsiteY17" fmla="*/ 405588 h 1518214"/>
                <a:gd name="connsiteX18" fmla="*/ 548091 w 1326382"/>
                <a:gd name="connsiteY18" fmla="*/ 0 h 1518214"/>
                <a:gd name="connsiteX0" fmla="*/ 838124 w 1326382"/>
                <a:gd name="connsiteY0" fmla="*/ 40651 h 1518214"/>
                <a:gd name="connsiteX1" fmla="*/ 854566 w 1326382"/>
                <a:gd name="connsiteY1" fmla="*/ 516120 h 1518214"/>
                <a:gd name="connsiteX2" fmla="*/ 1156017 w 1326382"/>
                <a:gd name="connsiteY2" fmla="*/ 335250 h 1518214"/>
                <a:gd name="connsiteX3" fmla="*/ 1326382 w 1326382"/>
                <a:gd name="connsiteY3" fmla="*/ 442128 h 1518214"/>
                <a:gd name="connsiteX4" fmla="*/ 823508 w 1326382"/>
                <a:gd name="connsiteY4" fmla="*/ 765960 h 1518214"/>
                <a:gd name="connsiteX5" fmla="*/ 910288 w 1326382"/>
                <a:gd name="connsiteY5" fmla="*/ 785598 h 1518214"/>
                <a:gd name="connsiteX6" fmla="*/ 813915 w 1326382"/>
                <a:gd name="connsiteY6" fmla="*/ 833556 h 1518214"/>
                <a:gd name="connsiteX7" fmla="*/ 784228 w 1326382"/>
                <a:gd name="connsiteY7" fmla="*/ 1209456 h 1518214"/>
                <a:gd name="connsiteX8" fmla="*/ 849085 w 1326382"/>
                <a:gd name="connsiteY8" fmla="*/ 1214024 h 1518214"/>
                <a:gd name="connsiteX9" fmla="*/ 741293 w 1326382"/>
                <a:gd name="connsiteY9" fmla="*/ 1518214 h 1518214"/>
                <a:gd name="connsiteX10" fmla="*/ 208731 w 1326382"/>
                <a:gd name="connsiteY10" fmla="*/ 1505425 h 1518214"/>
                <a:gd name="connsiteX11" fmla="*/ 146613 w 1326382"/>
                <a:gd name="connsiteY11" fmla="*/ 1166522 h 1518214"/>
                <a:gd name="connsiteX12" fmla="*/ 209645 w 1326382"/>
                <a:gd name="connsiteY12" fmla="*/ 1196667 h 1518214"/>
                <a:gd name="connsiteX13" fmla="*/ 178117 w 1326382"/>
                <a:gd name="connsiteY13" fmla="*/ 715869 h 1518214"/>
                <a:gd name="connsiteX14" fmla="*/ 261713 w 1326382"/>
                <a:gd name="connsiteY14" fmla="*/ 747232 h 1518214"/>
                <a:gd name="connsiteX15" fmla="*/ 0 w 1326382"/>
                <a:gd name="connsiteY15" fmla="*/ 278613 h 1518214"/>
                <a:gd name="connsiteX16" fmla="*/ 291858 w 1326382"/>
                <a:gd name="connsiteY16" fmla="*/ 154379 h 1518214"/>
                <a:gd name="connsiteX17" fmla="*/ 442584 w 1326382"/>
                <a:gd name="connsiteY17" fmla="*/ 405588 h 1518214"/>
                <a:gd name="connsiteX18" fmla="*/ 548091 w 1326382"/>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54566 w 1345565"/>
                <a:gd name="connsiteY1" fmla="*/ 516120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91858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05588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 name="connsiteX0" fmla="*/ 838124 w 1345565"/>
                <a:gd name="connsiteY0" fmla="*/ 40651 h 1518214"/>
                <a:gd name="connsiteX1" fmla="*/ 832186 w 1345565"/>
                <a:gd name="connsiteY1" fmla="*/ 490542 h 1518214"/>
                <a:gd name="connsiteX2" fmla="*/ 1156017 w 1345565"/>
                <a:gd name="connsiteY2" fmla="*/ 335250 h 1518214"/>
                <a:gd name="connsiteX3" fmla="*/ 1345565 w 1345565"/>
                <a:gd name="connsiteY3" fmla="*/ 486889 h 1518214"/>
                <a:gd name="connsiteX4" fmla="*/ 823508 w 1345565"/>
                <a:gd name="connsiteY4" fmla="*/ 765960 h 1518214"/>
                <a:gd name="connsiteX5" fmla="*/ 910288 w 1345565"/>
                <a:gd name="connsiteY5" fmla="*/ 785598 h 1518214"/>
                <a:gd name="connsiteX6" fmla="*/ 813915 w 1345565"/>
                <a:gd name="connsiteY6" fmla="*/ 833556 h 1518214"/>
                <a:gd name="connsiteX7" fmla="*/ 784228 w 1345565"/>
                <a:gd name="connsiteY7" fmla="*/ 1209456 h 1518214"/>
                <a:gd name="connsiteX8" fmla="*/ 849085 w 1345565"/>
                <a:gd name="connsiteY8" fmla="*/ 1214024 h 1518214"/>
                <a:gd name="connsiteX9" fmla="*/ 741293 w 1345565"/>
                <a:gd name="connsiteY9" fmla="*/ 1518214 h 1518214"/>
                <a:gd name="connsiteX10" fmla="*/ 208731 w 1345565"/>
                <a:gd name="connsiteY10" fmla="*/ 1505425 h 1518214"/>
                <a:gd name="connsiteX11" fmla="*/ 146613 w 1345565"/>
                <a:gd name="connsiteY11" fmla="*/ 1166522 h 1518214"/>
                <a:gd name="connsiteX12" fmla="*/ 209645 w 1345565"/>
                <a:gd name="connsiteY12" fmla="*/ 1196667 h 1518214"/>
                <a:gd name="connsiteX13" fmla="*/ 178117 w 1345565"/>
                <a:gd name="connsiteY13" fmla="*/ 715869 h 1518214"/>
                <a:gd name="connsiteX14" fmla="*/ 261713 w 1345565"/>
                <a:gd name="connsiteY14" fmla="*/ 747232 h 1518214"/>
                <a:gd name="connsiteX15" fmla="*/ 0 w 1345565"/>
                <a:gd name="connsiteY15" fmla="*/ 278613 h 1518214"/>
                <a:gd name="connsiteX16" fmla="*/ 256689 w 1345565"/>
                <a:gd name="connsiteY16" fmla="*/ 154379 h 1518214"/>
                <a:gd name="connsiteX17" fmla="*/ 442584 w 1345565"/>
                <a:gd name="connsiteY17" fmla="*/ 421574 h 1518214"/>
                <a:gd name="connsiteX18" fmla="*/ 548091 w 1345565"/>
                <a:gd name="connsiteY18" fmla="*/ 0 h 151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5565" h="1518214">
                  <a:moveTo>
                    <a:pt x="838124" y="40651"/>
                  </a:moveTo>
                  <a:cubicBezTo>
                    <a:pt x="836145" y="190615"/>
                    <a:pt x="834165" y="340578"/>
                    <a:pt x="832186" y="490542"/>
                  </a:cubicBezTo>
                  <a:cubicBezTo>
                    <a:pt x="940130" y="410003"/>
                    <a:pt x="1009707" y="358239"/>
                    <a:pt x="1156017" y="335250"/>
                  </a:cubicBezTo>
                  <a:cubicBezTo>
                    <a:pt x="1219200" y="385796"/>
                    <a:pt x="1269593" y="404371"/>
                    <a:pt x="1345565" y="486889"/>
                  </a:cubicBezTo>
                  <a:cubicBezTo>
                    <a:pt x="1037262" y="530888"/>
                    <a:pt x="904808" y="696382"/>
                    <a:pt x="823508" y="765960"/>
                  </a:cubicBezTo>
                  <a:cubicBezTo>
                    <a:pt x="837514" y="773572"/>
                    <a:pt x="854719" y="765197"/>
                    <a:pt x="910288" y="785598"/>
                  </a:cubicBezTo>
                  <a:cubicBezTo>
                    <a:pt x="837665" y="810110"/>
                    <a:pt x="848171" y="834622"/>
                    <a:pt x="813915" y="833556"/>
                  </a:cubicBezTo>
                  <a:lnTo>
                    <a:pt x="784228" y="1209456"/>
                  </a:lnTo>
                  <a:cubicBezTo>
                    <a:pt x="805847" y="1210979"/>
                    <a:pt x="814677" y="1209304"/>
                    <a:pt x="849085" y="1214024"/>
                  </a:cubicBezTo>
                  <a:cubicBezTo>
                    <a:pt x="768394" y="1328210"/>
                    <a:pt x="754844" y="1442395"/>
                    <a:pt x="741293" y="1518214"/>
                  </a:cubicBezTo>
                  <a:lnTo>
                    <a:pt x="208731" y="1505425"/>
                  </a:lnTo>
                  <a:cubicBezTo>
                    <a:pt x="209340" y="1346631"/>
                    <a:pt x="203554" y="1293344"/>
                    <a:pt x="146613" y="1166522"/>
                  </a:cubicBezTo>
                  <a:cubicBezTo>
                    <a:pt x="190002" y="1187227"/>
                    <a:pt x="191832" y="1182356"/>
                    <a:pt x="209645" y="1196667"/>
                  </a:cubicBezTo>
                  <a:cubicBezTo>
                    <a:pt x="223647" y="1048124"/>
                    <a:pt x="263228" y="800468"/>
                    <a:pt x="178117" y="715869"/>
                  </a:cubicBezTo>
                  <a:lnTo>
                    <a:pt x="261713" y="747232"/>
                  </a:lnTo>
                  <a:cubicBezTo>
                    <a:pt x="273589" y="660298"/>
                    <a:pt x="218324" y="506223"/>
                    <a:pt x="0" y="278613"/>
                  </a:cubicBezTo>
                  <a:lnTo>
                    <a:pt x="256689" y="154379"/>
                  </a:lnTo>
                  <a:cubicBezTo>
                    <a:pt x="357021" y="234918"/>
                    <a:pt x="380619" y="337838"/>
                    <a:pt x="442584" y="421574"/>
                  </a:cubicBezTo>
                  <a:lnTo>
                    <a:pt x="548091" y="0"/>
                  </a:ln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타원 112">
              <a:extLst>
                <a:ext uri="{FF2B5EF4-FFF2-40B4-BE49-F238E27FC236}">
                  <a16:creationId xmlns:a16="http://schemas.microsoft.com/office/drawing/2014/main" id="{EE8C03E5-96E2-43E9-915A-89B4B6CF0F9E}"/>
                </a:ext>
              </a:extLst>
            </p:cNvPr>
            <p:cNvSpPr/>
            <p:nvPr/>
          </p:nvSpPr>
          <p:spPr>
            <a:xfrm rot="1023001">
              <a:off x="8872391" y="2752794"/>
              <a:ext cx="876262" cy="7206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타원 113">
              <a:extLst>
                <a:ext uri="{FF2B5EF4-FFF2-40B4-BE49-F238E27FC236}">
                  <a16:creationId xmlns:a16="http://schemas.microsoft.com/office/drawing/2014/main" id="{21172CCB-7A8B-45F5-92E5-7C960F43230B}"/>
                </a:ext>
              </a:extLst>
            </p:cNvPr>
            <p:cNvSpPr/>
            <p:nvPr/>
          </p:nvSpPr>
          <p:spPr>
            <a:xfrm rot="1023001">
              <a:off x="8739631" y="2136731"/>
              <a:ext cx="1017624" cy="956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타원 114">
              <a:extLst>
                <a:ext uri="{FF2B5EF4-FFF2-40B4-BE49-F238E27FC236}">
                  <a16:creationId xmlns:a16="http://schemas.microsoft.com/office/drawing/2014/main" id="{B139AC48-6C40-4420-A44F-B2C479B941A9}"/>
                </a:ext>
              </a:extLst>
            </p:cNvPr>
            <p:cNvSpPr/>
            <p:nvPr/>
          </p:nvSpPr>
          <p:spPr>
            <a:xfrm rot="1023001">
              <a:off x="8781329" y="1841640"/>
              <a:ext cx="650363" cy="6115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타원 115">
              <a:extLst>
                <a:ext uri="{FF2B5EF4-FFF2-40B4-BE49-F238E27FC236}">
                  <a16:creationId xmlns:a16="http://schemas.microsoft.com/office/drawing/2014/main" id="{7D297810-FEF2-4846-9F88-085CDFFE2692}"/>
                </a:ext>
              </a:extLst>
            </p:cNvPr>
            <p:cNvSpPr/>
            <p:nvPr/>
          </p:nvSpPr>
          <p:spPr>
            <a:xfrm rot="1023001">
              <a:off x="8227747" y="1544656"/>
              <a:ext cx="942587" cy="10191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 name="타원 116">
              <a:extLst>
                <a:ext uri="{FF2B5EF4-FFF2-40B4-BE49-F238E27FC236}">
                  <a16:creationId xmlns:a16="http://schemas.microsoft.com/office/drawing/2014/main" id="{66AC4932-0CC8-4AA5-9A4B-B115FB5F2CB5}"/>
                </a:ext>
              </a:extLst>
            </p:cNvPr>
            <p:cNvSpPr/>
            <p:nvPr/>
          </p:nvSpPr>
          <p:spPr>
            <a:xfrm rot="1023001">
              <a:off x="7793056" y="1695490"/>
              <a:ext cx="942587" cy="8864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타원 117">
              <a:extLst>
                <a:ext uri="{FF2B5EF4-FFF2-40B4-BE49-F238E27FC236}">
                  <a16:creationId xmlns:a16="http://schemas.microsoft.com/office/drawing/2014/main" id="{42D5E28E-0A2B-409D-BF81-F95C1FA0CD3A}"/>
                </a:ext>
              </a:extLst>
            </p:cNvPr>
            <p:cNvSpPr/>
            <p:nvPr/>
          </p:nvSpPr>
          <p:spPr>
            <a:xfrm rot="1023001">
              <a:off x="7329654" y="1926595"/>
              <a:ext cx="942587" cy="8864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타원 118">
              <a:extLst>
                <a:ext uri="{FF2B5EF4-FFF2-40B4-BE49-F238E27FC236}">
                  <a16:creationId xmlns:a16="http://schemas.microsoft.com/office/drawing/2014/main" id="{097408D6-ACC1-42A7-AA01-9F77E978BA61}"/>
                </a:ext>
              </a:extLst>
            </p:cNvPr>
            <p:cNvSpPr/>
            <p:nvPr/>
          </p:nvSpPr>
          <p:spPr>
            <a:xfrm rot="1023001">
              <a:off x="7322818" y="2549785"/>
              <a:ext cx="782358" cy="7357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타원 119">
              <a:extLst>
                <a:ext uri="{FF2B5EF4-FFF2-40B4-BE49-F238E27FC236}">
                  <a16:creationId xmlns:a16="http://schemas.microsoft.com/office/drawing/2014/main" id="{396F70E8-EF07-4C92-B041-3A03A88C0042}"/>
                </a:ext>
              </a:extLst>
            </p:cNvPr>
            <p:cNvSpPr/>
            <p:nvPr/>
          </p:nvSpPr>
          <p:spPr>
            <a:xfrm rot="1023001">
              <a:off x="8073501" y="2415555"/>
              <a:ext cx="797355" cy="6557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56" name="그룹 125">
            <a:extLst>
              <a:ext uri="{FF2B5EF4-FFF2-40B4-BE49-F238E27FC236}">
                <a16:creationId xmlns:a16="http://schemas.microsoft.com/office/drawing/2014/main" id="{5C2A4FB2-3C4B-4E28-8750-BA40D329735B}"/>
              </a:ext>
            </a:extLst>
          </p:cNvPr>
          <p:cNvGrpSpPr/>
          <p:nvPr/>
        </p:nvGrpSpPr>
        <p:grpSpPr>
          <a:xfrm>
            <a:off x="7244677" y="3715927"/>
            <a:ext cx="301904" cy="422301"/>
            <a:chOff x="1019786" y="3002376"/>
            <a:chExt cx="2531613" cy="3541196"/>
          </a:xfrm>
          <a:solidFill>
            <a:schemeClr val="accent3"/>
          </a:solidFill>
        </p:grpSpPr>
        <p:sp>
          <p:nvSpPr>
            <p:cNvPr id="57" name="사각형: 둥근 모서리 132">
              <a:extLst>
                <a:ext uri="{FF2B5EF4-FFF2-40B4-BE49-F238E27FC236}">
                  <a16:creationId xmlns:a16="http://schemas.microsoft.com/office/drawing/2014/main" id="{B153A2D5-70F0-496D-A2F7-ED460374956A}"/>
                </a:ext>
              </a:extLst>
            </p:cNvPr>
            <p:cNvSpPr/>
            <p:nvPr/>
          </p:nvSpPr>
          <p:spPr>
            <a:xfrm>
              <a:off x="1719599" y="3938796"/>
              <a:ext cx="1084494" cy="2604776"/>
            </a:xfrm>
            <a:custGeom>
              <a:avLst/>
              <a:gdLst>
                <a:gd name="connsiteX0" fmla="*/ 0 w 626166"/>
                <a:gd name="connsiteY0" fmla="*/ 293202 h 1175728"/>
                <a:gd name="connsiteX1" fmla="*/ 293202 w 626166"/>
                <a:gd name="connsiteY1" fmla="*/ 0 h 1175728"/>
                <a:gd name="connsiteX2" fmla="*/ 332964 w 626166"/>
                <a:gd name="connsiteY2" fmla="*/ 0 h 1175728"/>
                <a:gd name="connsiteX3" fmla="*/ 626166 w 626166"/>
                <a:gd name="connsiteY3" fmla="*/ 293202 h 1175728"/>
                <a:gd name="connsiteX4" fmla="*/ 626166 w 626166"/>
                <a:gd name="connsiteY4" fmla="*/ 882526 h 1175728"/>
                <a:gd name="connsiteX5" fmla="*/ 332964 w 626166"/>
                <a:gd name="connsiteY5" fmla="*/ 1175728 h 1175728"/>
                <a:gd name="connsiteX6" fmla="*/ 293202 w 626166"/>
                <a:gd name="connsiteY6" fmla="*/ 1175728 h 1175728"/>
                <a:gd name="connsiteX7" fmla="*/ 0 w 626166"/>
                <a:gd name="connsiteY7" fmla="*/ 882526 h 1175728"/>
                <a:gd name="connsiteX8" fmla="*/ 0 w 626166"/>
                <a:gd name="connsiteY8" fmla="*/ 293202 h 1175728"/>
                <a:gd name="connsiteX0" fmla="*/ 0 w 626166"/>
                <a:gd name="connsiteY0" fmla="*/ 303142 h 1185668"/>
                <a:gd name="connsiteX1" fmla="*/ 293202 w 626166"/>
                <a:gd name="connsiteY1" fmla="*/ 9940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03142 h 1185668"/>
                <a:gd name="connsiteX1" fmla="*/ 233567 w 626166"/>
                <a:gd name="connsiteY1" fmla="*/ 1 h 1185668"/>
                <a:gd name="connsiteX2" fmla="*/ 382660 w 626166"/>
                <a:gd name="connsiteY2" fmla="*/ 0 h 1185668"/>
                <a:gd name="connsiteX3" fmla="*/ 626166 w 626166"/>
                <a:gd name="connsiteY3" fmla="*/ 303142 h 1185668"/>
                <a:gd name="connsiteX4" fmla="*/ 626166 w 626166"/>
                <a:gd name="connsiteY4" fmla="*/ 892466 h 1185668"/>
                <a:gd name="connsiteX5" fmla="*/ 332964 w 626166"/>
                <a:gd name="connsiteY5" fmla="*/ 1185668 h 1185668"/>
                <a:gd name="connsiteX6" fmla="*/ 293202 w 626166"/>
                <a:gd name="connsiteY6" fmla="*/ 1185668 h 1185668"/>
                <a:gd name="connsiteX7" fmla="*/ 0 w 626166"/>
                <a:gd name="connsiteY7" fmla="*/ 892466 h 1185668"/>
                <a:gd name="connsiteX8" fmla="*/ 0 w 626166"/>
                <a:gd name="connsiteY8" fmla="*/ 303142 h 1185668"/>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93202 w 626166"/>
                <a:gd name="connsiteY6" fmla="*/ 1205546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253446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32959 w 626166"/>
                <a:gd name="connsiteY6" fmla="*/ 1195607 h 1205546"/>
                <a:gd name="connsiteX7" fmla="*/ 0 w 626166"/>
                <a:gd name="connsiteY7" fmla="*/ 912344 h 1205546"/>
                <a:gd name="connsiteX8" fmla="*/ 0 w 626166"/>
                <a:gd name="connsiteY8" fmla="*/ 323020 h 1205546"/>
                <a:gd name="connsiteX0" fmla="*/ 0 w 626166"/>
                <a:gd name="connsiteY0" fmla="*/ 323020 h 1205546"/>
                <a:gd name="connsiteX1" fmla="*/ 233567 w 626166"/>
                <a:gd name="connsiteY1" fmla="*/ 19879 h 1205546"/>
                <a:gd name="connsiteX2" fmla="*/ 432356 w 626166"/>
                <a:gd name="connsiteY2" fmla="*/ 0 h 1205546"/>
                <a:gd name="connsiteX3" fmla="*/ 626166 w 626166"/>
                <a:gd name="connsiteY3" fmla="*/ 323020 h 1205546"/>
                <a:gd name="connsiteX4" fmla="*/ 626166 w 626166"/>
                <a:gd name="connsiteY4" fmla="*/ 912344 h 1205546"/>
                <a:gd name="connsiteX5" fmla="*/ 332964 w 626166"/>
                <a:gd name="connsiteY5" fmla="*/ 1205546 h 1205546"/>
                <a:gd name="connsiteX6" fmla="*/ 303142 w 626166"/>
                <a:gd name="connsiteY6" fmla="*/ 1185668 h 1205546"/>
                <a:gd name="connsiteX7" fmla="*/ 0 w 626166"/>
                <a:gd name="connsiteY7" fmla="*/ 912344 h 1205546"/>
                <a:gd name="connsiteX8" fmla="*/ 0 w 626166"/>
                <a:gd name="connsiteY8" fmla="*/ 323020 h 1205546"/>
                <a:gd name="connsiteX0" fmla="*/ 0 w 626166"/>
                <a:gd name="connsiteY0" fmla="*/ 323020 h 1225711"/>
                <a:gd name="connsiteX1" fmla="*/ 233567 w 626166"/>
                <a:gd name="connsiteY1" fmla="*/ 19879 h 1225711"/>
                <a:gd name="connsiteX2" fmla="*/ 432356 w 626166"/>
                <a:gd name="connsiteY2" fmla="*/ 0 h 1225711"/>
                <a:gd name="connsiteX3" fmla="*/ 626166 w 626166"/>
                <a:gd name="connsiteY3" fmla="*/ 323020 h 1225711"/>
                <a:gd name="connsiteX4" fmla="*/ 626166 w 626166"/>
                <a:gd name="connsiteY4" fmla="*/ 912344 h 1225711"/>
                <a:gd name="connsiteX5" fmla="*/ 332964 w 626166"/>
                <a:gd name="connsiteY5" fmla="*/ 1205546 h 1225711"/>
                <a:gd name="connsiteX6" fmla="*/ 332960 w 626166"/>
                <a:gd name="connsiteY6" fmla="*/ 1225424 h 1225711"/>
                <a:gd name="connsiteX7" fmla="*/ 0 w 626166"/>
                <a:gd name="connsiteY7" fmla="*/ 912344 h 1225711"/>
                <a:gd name="connsiteX8" fmla="*/ 0 w 626166"/>
                <a:gd name="connsiteY8" fmla="*/ 323020 h 1225711"/>
                <a:gd name="connsiteX0" fmla="*/ 0 w 626166"/>
                <a:gd name="connsiteY0" fmla="*/ 303142 h 1205833"/>
                <a:gd name="connsiteX1" fmla="*/ 233567 w 626166"/>
                <a:gd name="connsiteY1" fmla="*/ 1 h 1205833"/>
                <a:gd name="connsiteX2" fmla="*/ 412478 w 626166"/>
                <a:gd name="connsiteY2" fmla="*/ 0 h 1205833"/>
                <a:gd name="connsiteX3" fmla="*/ 626166 w 626166"/>
                <a:gd name="connsiteY3" fmla="*/ 303142 h 1205833"/>
                <a:gd name="connsiteX4" fmla="*/ 626166 w 626166"/>
                <a:gd name="connsiteY4" fmla="*/ 892466 h 1205833"/>
                <a:gd name="connsiteX5" fmla="*/ 332964 w 626166"/>
                <a:gd name="connsiteY5" fmla="*/ 1185668 h 1205833"/>
                <a:gd name="connsiteX6" fmla="*/ 332960 w 626166"/>
                <a:gd name="connsiteY6" fmla="*/ 1205546 h 1205833"/>
                <a:gd name="connsiteX7" fmla="*/ 0 w 626166"/>
                <a:gd name="connsiteY7" fmla="*/ 892466 h 1205833"/>
                <a:gd name="connsiteX8" fmla="*/ 0 w 626166"/>
                <a:gd name="connsiteY8" fmla="*/ 303142 h 1205833"/>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32960 w 626166"/>
                <a:gd name="connsiteY6" fmla="*/ 1205546 h 1206318"/>
                <a:gd name="connsiteX7" fmla="*/ 0 w 626166"/>
                <a:gd name="connsiteY7" fmla="*/ 892466 h 1206318"/>
                <a:gd name="connsiteX8" fmla="*/ 0 w 626166"/>
                <a:gd name="connsiteY8" fmla="*/ 303142 h 1206318"/>
                <a:gd name="connsiteX0" fmla="*/ 0 w 626166"/>
                <a:gd name="connsiteY0" fmla="*/ 303142 h 1206318"/>
                <a:gd name="connsiteX1" fmla="*/ 233567 w 626166"/>
                <a:gd name="connsiteY1" fmla="*/ 1 h 1206318"/>
                <a:gd name="connsiteX2" fmla="*/ 412478 w 626166"/>
                <a:gd name="connsiteY2" fmla="*/ 0 h 1206318"/>
                <a:gd name="connsiteX3" fmla="*/ 626166 w 626166"/>
                <a:gd name="connsiteY3" fmla="*/ 303142 h 1206318"/>
                <a:gd name="connsiteX4" fmla="*/ 626166 w 626166"/>
                <a:gd name="connsiteY4" fmla="*/ 892466 h 1206318"/>
                <a:gd name="connsiteX5" fmla="*/ 345672 w 626166"/>
                <a:gd name="connsiteY5" fmla="*/ 1203547 h 1206318"/>
                <a:gd name="connsiteX6" fmla="*/ 323429 w 626166"/>
                <a:gd name="connsiteY6" fmla="*/ 1205546 h 1206318"/>
                <a:gd name="connsiteX7" fmla="*/ 0 w 626166"/>
                <a:gd name="connsiteY7" fmla="*/ 892466 h 1206318"/>
                <a:gd name="connsiteX8" fmla="*/ 0 w 626166"/>
                <a:gd name="connsiteY8" fmla="*/ 303142 h 1206318"/>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3429 w 626166"/>
                <a:gd name="connsiteY6" fmla="*/ 1205546 h 1208656"/>
                <a:gd name="connsiteX7" fmla="*/ 0 w 626166"/>
                <a:gd name="connsiteY7" fmla="*/ 892466 h 1208656"/>
                <a:gd name="connsiteX8" fmla="*/ 0 w 626166"/>
                <a:gd name="connsiteY8" fmla="*/ 303142 h 1208656"/>
                <a:gd name="connsiteX0" fmla="*/ 0 w 626166"/>
                <a:gd name="connsiteY0" fmla="*/ 303142 h 1208656"/>
                <a:gd name="connsiteX1" fmla="*/ 233567 w 626166"/>
                <a:gd name="connsiteY1" fmla="*/ 1 h 1208656"/>
                <a:gd name="connsiteX2" fmla="*/ 412478 w 626166"/>
                <a:gd name="connsiteY2" fmla="*/ 0 h 1208656"/>
                <a:gd name="connsiteX3" fmla="*/ 626166 w 626166"/>
                <a:gd name="connsiteY3" fmla="*/ 303142 h 1208656"/>
                <a:gd name="connsiteX4" fmla="*/ 626166 w 626166"/>
                <a:gd name="connsiteY4" fmla="*/ 892466 h 1208656"/>
                <a:gd name="connsiteX5" fmla="*/ 345672 w 626166"/>
                <a:gd name="connsiteY5" fmla="*/ 1208656 h 1208656"/>
                <a:gd name="connsiteX6" fmla="*/ 320252 w 626166"/>
                <a:gd name="connsiteY6" fmla="*/ 1200437 h 1208656"/>
                <a:gd name="connsiteX7" fmla="*/ 0 w 626166"/>
                <a:gd name="connsiteY7" fmla="*/ 892466 h 1208656"/>
                <a:gd name="connsiteX8" fmla="*/ 0 w 626166"/>
                <a:gd name="connsiteY8" fmla="*/ 303142 h 1208656"/>
                <a:gd name="connsiteX0" fmla="*/ 0 w 626166"/>
                <a:gd name="connsiteY0" fmla="*/ 303142 h 1209124"/>
                <a:gd name="connsiteX1" fmla="*/ 233567 w 626166"/>
                <a:gd name="connsiteY1" fmla="*/ 1 h 1209124"/>
                <a:gd name="connsiteX2" fmla="*/ 412478 w 626166"/>
                <a:gd name="connsiteY2" fmla="*/ 0 h 1209124"/>
                <a:gd name="connsiteX3" fmla="*/ 626166 w 626166"/>
                <a:gd name="connsiteY3" fmla="*/ 303142 h 1209124"/>
                <a:gd name="connsiteX4" fmla="*/ 626166 w 626166"/>
                <a:gd name="connsiteY4" fmla="*/ 892466 h 1209124"/>
                <a:gd name="connsiteX5" fmla="*/ 345672 w 626166"/>
                <a:gd name="connsiteY5" fmla="*/ 1208656 h 1209124"/>
                <a:gd name="connsiteX6" fmla="*/ 313898 w 626166"/>
                <a:gd name="connsiteY6" fmla="*/ 1208099 h 1209124"/>
                <a:gd name="connsiteX7" fmla="*/ 0 w 626166"/>
                <a:gd name="connsiteY7" fmla="*/ 892466 h 1209124"/>
                <a:gd name="connsiteX8" fmla="*/ 0 w 626166"/>
                <a:gd name="connsiteY8" fmla="*/ 303142 h 120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6" h="1209124">
                  <a:moveTo>
                    <a:pt x="0" y="303142"/>
                  </a:moveTo>
                  <a:cubicBezTo>
                    <a:pt x="0" y="141211"/>
                    <a:pt x="71636" y="1"/>
                    <a:pt x="233567" y="1"/>
                  </a:cubicBezTo>
                  <a:lnTo>
                    <a:pt x="412478" y="0"/>
                  </a:lnTo>
                  <a:cubicBezTo>
                    <a:pt x="574409" y="0"/>
                    <a:pt x="626166" y="141211"/>
                    <a:pt x="626166" y="303142"/>
                  </a:cubicBezTo>
                  <a:lnTo>
                    <a:pt x="626166" y="892466"/>
                  </a:lnTo>
                  <a:cubicBezTo>
                    <a:pt x="626166" y="1054397"/>
                    <a:pt x="507603" y="1208656"/>
                    <a:pt x="345672" y="1208656"/>
                  </a:cubicBezTo>
                  <a:cubicBezTo>
                    <a:pt x="345670" y="1205343"/>
                    <a:pt x="313900" y="1211412"/>
                    <a:pt x="313898" y="1208099"/>
                  </a:cubicBezTo>
                  <a:cubicBezTo>
                    <a:pt x="151967" y="1208099"/>
                    <a:pt x="0" y="1054397"/>
                    <a:pt x="0" y="892466"/>
                  </a:cubicBezTo>
                  <a:lnTo>
                    <a:pt x="0" y="303142"/>
                  </a:lnTo>
                  <a:close/>
                </a:path>
              </a:pathLst>
            </a:custGeom>
            <a:grp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막힌 원호 135">
              <a:extLst>
                <a:ext uri="{FF2B5EF4-FFF2-40B4-BE49-F238E27FC236}">
                  <a16:creationId xmlns:a16="http://schemas.microsoft.com/office/drawing/2014/main" id="{9B7FC92B-7C9C-40B1-B99B-6A6C3DF7A919}"/>
                </a:ext>
              </a:extLst>
            </p:cNvPr>
            <p:cNvSpPr/>
            <p:nvPr/>
          </p:nvSpPr>
          <p:spPr>
            <a:xfrm>
              <a:off x="2103734" y="3002376"/>
              <a:ext cx="861381" cy="963974"/>
            </a:xfrm>
            <a:custGeom>
              <a:avLst/>
              <a:gdLst>
                <a:gd name="connsiteX0" fmla="*/ 6421 w 1188673"/>
                <a:gd name="connsiteY0" fmla="*/ 681464 h 1188673"/>
                <a:gd name="connsiteX1" fmla="*/ 149811 w 1188673"/>
                <a:gd name="connsiteY1" fmla="*/ 199833 h 1188673"/>
                <a:gd name="connsiteX2" fmla="*/ 610993 w 1188673"/>
                <a:gd name="connsiteY2" fmla="*/ 233 h 1188673"/>
                <a:gd name="connsiteX3" fmla="*/ 605291 w 1188673"/>
                <a:gd name="connsiteY3" fmla="*/ 203607 h 1188673"/>
                <a:gd name="connsiteX4" fmla="*/ 301981 w 1188673"/>
                <a:gd name="connsiteY4" fmla="*/ 334880 h 1188673"/>
                <a:gd name="connsiteX5" fmla="*/ 207676 w 1188673"/>
                <a:gd name="connsiteY5" fmla="*/ 651639 h 1188673"/>
                <a:gd name="connsiteX6" fmla="*/ 6421 w 1188673"/>
                <a:gd name="connsiteY6" fmla="*/ 681464 h 1188673"/>
                <a:gd name="connsiteX0" fmla="*/ 6425 w 610997"/>
                <a:gd name="connsiteY0" fmla="*/ 681464 h 683767"/>
                <a:gd name="connsiteX1" fmla="*/ 149815 w 610997"/>
                <a:gd name="connsiteY1" fmla="*/ 199833 h 683767"/>
                <a:gd name="connsiteX2" fmla="*/ 610997 w 610997"/>
                <a:gd name="connsiteY2" fmla="*/ 233 h 683767"/>
                <a:gd name="connsiteX3" fmla="*/ 605295 w 610997"/>
                <a:gd name="connsiteY3" fmla="*/ 203607 h 683767"/>
                <a:gd name="connsiteX4" fmla="*/ 301985 w 610997"/>
                <a:gd name="connsiteY4" fmla="*/ 334880 h 683767"/>
                <a:gd name="connsiteX5" fmla="*/ 275773 w 610997"/>
                <a:gd name="connsiteY5" fmla="*/ 680822 h 683767"/>
                <a:gd name="connsiteX6" fmla="*/ 6425 w 610997"/>
                <a:gd name="connsiteY6" fmla="*/ 681464 h 683767"/>
                <a:gd name="connsiteX0" fmla="*/ 6425 w 610997"/>
                <a:gd name="connsiteY0" fmla="*/ 681464 h 683767"/>
                <a:gd name="connsiteX1" fmla="*/ 149815 w 610997"/>
                <a:gd name="connsiteY1" fmla="*/ 199833 h 683767"/>
                <a:gd name="connsiteX2" fmla="*/ 610997 w 610997"/>
                <a:gd name="connsiteY2" fmla="*/ 233 h 683767"/>
                <a:gd name="connsiteX3" fmla="*/ 595567 w 610997"/>
                <a:gd name="connsiteY3" fmla="*/ 154969 h 683767"/>
                <a:gd name="connsiteX4" fmla="*/ 301985 w 610997"/>
                <a:gd name="connsiteY4" fmla="*/ 334880 h 683767"/>
                <a:gd name="connsiteX5" fmla="*/ 275773 w 610997"/>
                <a:gd name="connsiteY5" fmla="*/ 680822 h 683767"/>
                <a:gd name="connsiteX6" fmla="*/ 6425 w 610997"/>
                <a:gd name="connsiteY6" fmla="*/ 681464 h 6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97" h="683767">
                  <a:moveTo>
                    <a:pt x="6425" y="681464"/>
                  </a:moveTo>
                  <a:cubicBezTo>
                    <a:pt x="-19339" y="507616"/>
                    <a:pt x="33160" y="331280"/>
                    <a:pt x="149815" y="199833"/>
                  </a:cubicBezTo>
                  <a:cubicBezTo>
                    <a:pt x="266470" y="68386"/>
                    <a:pt x="435320" y="-4692"/>
                    <a:pt x="610997" y="233"/>
                  </a:cubicBezTo>
                  <a:lnTo>
                    <a:pt x="595567" y="154969"/>
                  </a:lnTo>
                  <a:cubicBezTo>
                    <a:pt x="480028" y="151730"/>
                    <a:pt x="378707" y="248430"/>
                    <a:pt x="301985" y="334880"/>
                  </a:cubicBezTo>
                  <a:cubicBezTo>
                    <a:pt x="225263" y="421330"/>
                    <a:pt x="258829" y="566486"/>
                    <a:pt x="275773" y="680822"/>
                  </a:cubicBezTo>
                  <a:cubicBezTo>
                    <a:pt x="208688" y="690764"/>
                    <a:pt x="73510" y="671522"/>
                    <a:pt x="6425" y="68146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59" name="자유형: 도형 128">
              <a:extLst>
                <a:ext uri="{FF2B5EF4-FFF2-40B4-BE49-F238E27FC236}">
                  <a16:creationId xmlns:a16="http://schemas.microsoft.com/office/drawing/2014/main" id="{B849DF4E-02B0-4903-AD55-7E3059DB7DAD}"/>
                </a:ext>
              </a:extLst>
            </p:cNvPr>
            <p:cNvSpPr/>
            <p:nvPr/>
          </p:nvSpPr>
          <p:spPr>
            <a:xfrm rot="21000000">
              <a:off x="1019786" y="4024649"/>
              <a:ext cx="948277" cy="2492473"/>
            </a:xfrm>
            <a:custGeom>
              <a:avLst/>
              <a:gdLst>
                <a:gd name="connsiteX0" fmla="*/ 810820 w 948279"/>
                <a:gd name="connsiteY0" fmla="*/ 13176 h 2492471"/>
                <a:gd name="connsiteX1" fmla="*/ 890541 w 948279"/>
                <a:gd name="connsiteY1" fmla="*/ 50763 h 2492471"/>
                <a:gd name="connsiteX2" fmla="*/ 948279 w 948279"/>
                <a:gd name="connsiteY2" fmla="*/ 103894 h 2492471"/>
                <a:gd name="connsiteX3" fmla="*/ 938298 w 948279"/>
                <a:gd name="connsiteY3" fmla="*/ 110009 h 2492471"/>
                <a:gd name="connsiteX4" fmla="*/ 693849 w 948279"/>
                <a:gd name="connsiteY4" fmla="*/ 613610 h 2492471"/>
                <a:gd name="connsiteX5" fmla="*/ 473392 w 948279"/>
                <a:gd name="connsiteY5" fmla="*/ 1863884 h 2492471"/>
                <a:gd name="connsiteX6" fmla="*/ 621326 w 948279"/>
                <a:gd name="connsiteY6" fmla="*/ 2455353 h 2492471"/>
                <a:gd name="connsiteX7" fmla="*/ 654526 w 948279"/>
                <a:gd name="connsiteY7" fmla="*/ 2489310 h 2492471"/>
                <a:gd name="connsiteX8" fmla="*/ 632338 w 948279"/>
                <a:gd name="connsiteY8" fmla="*/ 2492471 h 2492471"/>
                <a:gd name="connsiteX9" fmla="*/ 576673 w 948279"/>
                <a:gd name="connsiteY9" fmla="*/ 2488230 h 2492471"/>
                <a:gd name="connsiteX10" fmla="*/ 0 w 948279"/>
                <a:gd name="connsiteY10" fmla="*/ 1842037 h 2492471"/>
                <a:gd name="connsiteX11" fmla="*/ 0 w 948279"/>
                <a:gd name="connsiteY11" fmla="*/ 625681 h 2492471"/>
                <a:gd name="connsiteX12" fmla="*/ 404528 w 948279"/>
                <a:gd name="connsiteY12" fmla="*/ 2 h 2492471"/>
                <a:gd name="connsiteX13" fmla="*/ 714395 w 948279"/>
                <a:gd name="connsiteY13" fmla="*/ 0 h 2492471"/>
                <a:gd name="connsiteX14" fmla="*/ 810820 w 948279"/>
                <a:gd name="connsiteY14" fmla="*/ 13176 h 24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279" h="2492471">
                  <a:moveTo>
                    <a:pt x="810820" y="13176"/>
                  </a:moveTo>
                  <a:cubicBezTo>
                    <a:pt x="840111" y="21799"/>
                    <a:pt x="866619" y="34490"/>
                    <a:pt x="890541" y="50763"/>
                  </a:cubicBezTo>
                  <a:lnTo>
                    <a:pt x="948279" y="103894"/>
                  </a:lnTo>
                  <a:lnTo>
                    <a:pt x="938298" y="110009"/>
                  </a:lnTo>
                  <a:cubicBezTo>
                    <a:pt x="814270" y="209770"/>
                    <a:pt x="731709" y="398896"/>
                    <a:pt x="693849" y="613610"/>
                  </a:cubicBezTo>
                  <a:lnTo>
                    <a:pt x="473392" y="1863884"/>
                  </a:lnTo>
                  <a:cubicBezTo>
                    <a:pt x="435532" y="2078599"/>
                    <a:pt x="500125" y="2304347"/>
                    <a:pt x="621326" y="2455353"/>
                  </a:cubicBezTo>
                  <a:lnTo>
                    <a:pt x="654526" y="2489310"/>
                  </a:lnTo>
                  <a:lnTo>
                    <a:pt x="632338" y="2492471"/>
                  </a:lnTo>
                  <a:cubicBezTo>
                    <a:pt x="632335" y="2485633"/>
                    <a:pt x="576677" y="2495068"/>
                    <a:pt x="576673" y="2488230"/>
                  </a:cubicBezTo>
                  <a:cubicBezTo>
                    <a:pt x="296215" y="2488230"/>
                    <a:pt x="0" y="2176260"/>
                    <a:pt x="0" y="1842037"/>
                  </a:cubicBezTo>
                  <a:lnTo>
                    <a:pt x="0" y="625681"/>
                  </a:lnTo>
                  <a:cubicBezTo>
                    <a:pt x="0" y="291458"/>
                    <a:pt x="124071" y="2"/>
                    <a:pt x="404528" y="2"/>
                  </a:cubicBezTo>
                  <a:lnTo>
                    <a:pt x="714395" y="0"/>
                  </a:lnTo>
                  <a:cubicBezTo>
                    <a:pt x="749452" y="0"/>
                    <a:pt x="781528" y="4554"/>
                    <a:pt x="810820" y="13176"/>
                  </a:cubicBezTo>
                  <a:close/>
                </a:path>
              </a:pathLst>
            </a:custGeom>
            <a:grp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60" name="자유형: 도형 129">
              <a:extLst>
                <a:ext uri="{FF2B5EF4-FFF2-40B4-BE49-F238E27FC236}">
                  <a16:creationId xmlns:a16="http://schemas.microsoft.com/office/drawing/2014/main" id="{AE72E1B9-865B-432D-B5AF-1ADC5835246B}"/>
                </a:ext>
              </a:extLst>
            </p:cNvPr>
            <p:cNvSpPr/>
            <p:nvPr/>
          </p:nvSpPr>
          <p:spPr>
            <a:xfrm rot="638553" flipH="1">
              <a:off x="2580804" y="4025901"/>
              <a:ext cx="970595" cy="2486379"/>
            </a:xfrm>
            <a:custGeom>
              <a:avLst/>
              <a:gdLst>
                <a:gd name="connsiteX0" fmla="*/ 810820 w 970595"/>
                <a:gd name="connsiteY0" fmla="*/ 13176 h 2486380"/>
                <a:gd name="connsiteX1" fmla="*/ 714395 w 970595"/>
                <a:gd name="connsiteY1" fmla="*/ 0 h 2486380"/>
                <a:gd name="connsiteX2" fmla="*/ 404528 w 970595"/>
                <a:gd name="connsiteY2" fmla="*/ 2 h 2486380"/>
                <a:gd name="connsiteX3" fmla="*/ 0 w 970595"/>
                <a:gd name="connsiteY3" fmla="*/ 625681 h 2486380"/>
                <a:gd name="connsiteX4" fmla="*/ 0 w 970595"/>
                <a:gd name="connsiteY4" fmla="*/ 1842037 h 2486380"/>
                <a:gd name="connsiteX5" fmla="*/ 560449 w 970595"/>
                <a:gd name="connsiteY5" fmla="*/ 2485181 h 2486380"/>
                <a:gd name="connsiteX6" fmla="*/ 599656 w 970595"/>
                <a:gd name="connsiteY6" fmla="*/ 2473913 h 2486380"/>
                <a:gd name="connsiteX7" fmla="*/ 663413 w 970595"/>
                <a:gd name="connsiteY7" fmla="*/ 2465457 h 2486380"/>
                <a:gd name="connsiteX8" fmla="*/ 641917 w 970595"/>
                <a:gd name="connsiteY8" fmla="*/ 2440471 h 2486380"/>
                <a:gd name="connsiteX9" fmla="*/ 539647 w 970595"/>
                <a:gd name="connsiteY9" fmla="*/ 1853878 h 2486380"/>
                <a:gd name="connsiteX10" fmla="*/ 774111 w 970595"/>
                <a:gd name="connsiteY10" fmla="*/ 606155 h 2486380"/>
                <a:gd name="connsiteX11" fmla="*/ 937077 w 970595"/>
                <a:gd name="connsiteY11" fmla="*/ 171433 h 2486380"/>
                <a:gd name="connsiteX12" fmla="*/ 970595 w 970595"/>
                <a:gd name="connsiteY12" fmla="*/ 134526 h 2486380"/>
                <a:gd name="connsiteX13" fmla="*/ 954745 w 970595"/>
                <a:gd name="connsiteY13" fmla="*/ 109844 h 2486380"/>
                <a:gd name="connsiteX14" fmla="*/ 810820 w 970595"/>
                <a:gd name="connsiteY14" fmla="*/ 13176 h 248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95" h="2486380">
                  <a:moveTo>
                    <a:pt x="810820" y="13176"/>
                  </a:moveTo>
                  <a:cubicBezTo>
                    <a:pt x="781528" y="4554"/>
                    <a:pt x="749452" y="0"/>
                    <a:pt x="714395" y="0"/>
                  </a:cubicBezTo>
                  <a:lnTo>
                    <a:pt x="404528" y="2"/>
                  </a:lnTo>
                  <a:cubicBezTo>
                    <a:pt x="124071" y="2"/>
                    <a:pt x="0" y="291457"/>
                    <a:pt x="0" y="625681"/>
                  </a:cubicBezTo>
                  <a:lnTo>
                    <a:pt x="0" y="1842037"/>
                  </a:lnTo>
                  <a:cubicBezTo>
                    <a:pt x="0" y="2176260"/>
                    <a:pt x="279992" y="2485181"/>
                    <a:pt x="560449" y="2485181"/>
                  </a:cubicBezTo>
                  <a:cubicBezTo>
                    <a:pt x="560454" y="2492019"/>
                    <a:pt x="599653" y="2467075"/>
                    <a:pt x="599656" y="2473913"/>
                  </a:cubicBezTo>
                  <a:lnTo>
                    <a:pt x="663413" y="2465457"/>
                  </a:lnTo>
                  <a:lnTo>
                    <a:pt x="641917" y="2440471"/>
                  </a:lnTo>
                  <a:cubicBezTo>
                    <a:pt x="539141" y="2290899"/>
                    <a:pt x="499381" y="2068154"/>
                    <a:pt x="539647" y="1853878"/>
                  </a:cubicBezTo>
                  <a:lnTo>
                    <a:pt x="774111" y="606155"/>
                  </a:lnTo>
                  <a:cubicBezTo>
                    <a:pt x="806323" y="434734"/>
                    <a:pt x="858499" y="278419"/>
                    <a:pt x="937077" y="171433"/>
                  </a:cubicBezTo>
                  <a:lnTo>
                    <a:pt x="970595" y="134526"/>
                  </a:lnTo>
                  <a:lnTo>
                    <a:pt x="954745" y="109844"/>
                  </a:lnTo>
                  <a:cubicBezTo>
                    <a:pt x="916851" y="63939"/>
                    <a:pt x="869403" y="30421"/>
                    <a:pt x="810820" y="13176"/>
                  </a:cubicBezTo>
                  <a:close/>
                </a:path>
              </a:pathLst>
            </a:custGeom>
            <a:grp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grpSp>
        <p:nvGrpSpPr>
          <p:cNvPr id="61" name="그룹 103">
            <a:extLst>
              <a:ext uri="{FF2B5EF4-FFF2-40B4-BE49-F238E27FC236}">
                <a16:creationId xmlns:a16="http://schemas.microsoft.com/office/drawing/2014/main" id="{3DEB29F4-11D4-4EE3-B68C-293625A3D89D}"/>
              </a:ext>
            </a:extLst>
          </p:cNvPr>
          <p:cNvGrpSpPr/>
          <p:nvPr/>
        </p:nvGrpSpPr>
        <p:grpSpPr>
          <a:xfrm rot="4020525">
            <a:off x="4758527" y="4442605"/>
            <a:ext cx="298248" cy="631981"/>
            <a:chOff x="-287118" y="4952296"/>
            <a:chExt cx="1609427" cy="3410347"/>
          </a:xfrm>
          <a:solidFill>
            <a:schemeClr val="accent4"/>
          </a:solidFill>
        </p:grpSpPr>
        <p:sp>
          <p:nvSpPr>
            <p:cNvPr id="62" name="자유형: 도형 104">
              <a:extLst>
                <a:ext uri="{FF2B5EF4-FFF2-40B4-BE49-F238E27FC236}">
                  <a16:creationId xmlns:a16="http://schemas.microsoft.com/office/drawing/2014/main" id="{C62C6227-7944-4CEF-A94F-1D870894F312}"/>
                </a:ext>
              </a:extLst>
            </p:cNvPr>
            <p:cNvSpPr/>
            <p:nvPr/>
          </p:nvSpPr>
          <p:spPr>
            <a:xfrm>
              <a:off x="-16779" y="5815886"/>
              <a:ext cx="976601" cy="2546757"/>
            </a:xfrm>
            <a:custGeom>
              <a:avLst/>
              <a:gdLst>
                <a:gd name="connsiteX0" fmla="*/ 245997 w 976601"/>
                <a:gd name="connsiteY0" fmla="*/ 1541896 h 2546757"/>
                <a:gd name="connsiteX1" fmla="*/ 191997 w 976601"/>
                <a:gd name="connsiteY1" fmla="*/ 1595896 h 2546757"/>
                <a:gd name="connsiteX2" fmla="*/ 245997 w 976601"/>
                <a:gd name="connsiteY2" fmla="*/ 1649896 h 2546757"/>
                <a:gd name="connsiteX3" fmla="*/ 353997 w 976601"/>
                <a:gd name="connsiteY3" fmla="*/ 1649896 h 2546757"/>
                <a:gd name="connsiteX4" fmla="*/ 407997 w 976601"/>
                <a:gd name="connsiteY4" fmla="*/ 1595896 h 2546757"/>
                <a:gd name="connsiteX5" fmla="*/ 353997 w 976601"/>
                <a:gd name="connsiteY5" fmla="*/ 1541896 h 2546757"/>
                <a:gd name="connsiteX6" fmla="*/ 510373 w 976601"/>
                <a:gd name="connsiteY6" fmla="*/ 50 h 2546757"/>
                <a:gd name="connsiteX7" fmla="*/ 885380 w 976601"/>
                <a:gd name="connsiteY7" fmla="*/ 214523 h 2546757"/>
                <a:gd name="connsiteX8" fmla="*/ 975808 w 976601"/>
                <a:gd name="connsiteY8" fmla="*/ 584318 h 2546757"/>
                <a:gd name="connsiteX9" fmla="*/ 976601 w 976601"/>
                <a:gd name="connsiteY9" fmla="*/ 731372 h 2546757"/>
                <a:gd name="connsiteX10" fmla="*/ 948804 w 976601"/>
                <a:gd name="connsiteY10" fmla="*/ 719858 h 2546757"/>
                <a:gd name="connsiteX11" fmla="*/ 696804 w 976601"/>
                <a:gd name="connsiteY11" fmla="*/ 719858 h 2546757"/>
                <a:gd name="connsiteX12" fmla="*/ 642804 w 976601"/>
                <a:gd name="connsiteY12" fmla="*/ 773858 h 2546757"/>
                <a:gd name="connsiteX13" fmla="*/ 696804 w 976601"/>
                <a:gd name="connsiteY13" fmla="*/ 827858 h 2546757"/>
                <a:gd name="connsiteX14" fmla="*/ 948804 w 976601"/>
                <a:gd name="connsiteY14" fmla="*/ 827858 h 2546757"/>
                <a:gd name="connsiteX15" fmla="*/ 972918 w 976601"/>
                <a:gd name="connsiteY15" fmla="*/ 817870 h 2546757"/>
                <a:gd name="connsiteX16" fmla="*/ 966749 w 976601"/>
                <a:gd name="connsiteY16" fmla="*/ 921008 h 2546757"/>
                <a:gd name="connsiteX17" fmla="*/ 806380 w 976601"/>
                <a:gd name="connsiteY17" fmla="*/ 921008 h 2546757"/>
                <a:gd name="connsiteX18" fmla="*/ 752380 w 976601"/>
                <a:gd name="connsiteY18" fmla="*/ 975008 h 2546757"/>
                <a:gd name="connsiteX19" fmla="*/ 806380 w 976601"/>
                <a:gd name="connsiteY19" fmla="*/ 1029008 h 2546757"/>
                <a:gd name="connsiteX20" fmla="*/ 955051 w 976601"/>
                <a:gd name="connsiteY20" fmla="*/ 1029008 h 2546757"/>
                <a:gd name="connsiteX21" fmla="*/ 933789 w 976601"/>
                <a:gd name="connsiteY21" fmla="*/ 1208993 h 2546757"/>
                <a:gd name="connsiteX22" fmla="*/ 843059 w 976601"/>
                <a:gd name="connsiteY22" fmla="*/ 1688156 h 2546757"/>
                <a:gd name="connsiteX23" fmla="*/ 810682 w 976601"/>
                <a:gd name="connsiteY23" fmla="*/ 1817456 h 2546757"/>
                <a:gd name="connsiteX24" fmla="*/ 806987 w 976601"/>
                <a:gd name="connsiteY24" fmla="*/ 1811976 h 2546757"/>
                <a:gd name="connsiteX25" fmla="*/ 768803 w 976601"/>
                <a:gd name="connsiteY25" fmla="*/ 1796159 h 2546757"/>
                <a:gd name="connsiteX26" fmla="*/ 660803 w 976601"/>
                <a:gd name="connsiteY26" fmla="*/ 1796159 h 2546757"/>
                <a:gd name="connsiteX27" fmla="*/ 606803 w 976601"/>
                <a:gd name="connsiteY27" fmla="*/ 1850159 h 2546757"/>
                <a:gd name="connsiteX28" fmla="*/ 660803 w 976601"/>
                <a:gd name="connsiteY28" fmla="*/ 1904159 h 2546757"/>
                <a:gd name="connsiteX29" fmla="*/ 768803 w 976601"/>
                <a:gd name="connsiteY29" fmla="*/ 1904159 h 2546757"/>
                <a:gd name="connsiteX30" fmla="*/ 791304 w 976601"/>
                <a:gd name="connsiteY30" fmla="*/ 1894839 h 2546757"/>
                <a:gd name="connsiteX31" fmla="*/ 786712 w 976601"/>
                <a:gd name="connsiteY31" fmla="*/ 1913180 h 2546757"/>
                <a:gd name="connsiteX32" fmla="*/ 505236 w 976601"/>
                <a:gd name="connsiteY32" fmla="*/ 2546757 h 2546757"/>
                <a:gd name="connsiteX33" fmla="*/ 104544 w 976601"/>
                <a:gd name="connsiteY33" fmla="*/ 193975 h 2546757"/>
                <a:gd name="connsiteX34" fmla="*/ 510373 w 976601"/>
                <a:gd name="connsiteY34" fmla="*/ 50 h 254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6601" h="2546757">
                  <a:moveTo>
                    <a:pt x="245997" y="1541896"/>
                  </a:moveTo>
                  <a:cubicBezTo>
                    <a:pt x="216174" y="1541896"/>
                    <a:pt x="191997" y="1566073"/>
                    <a:pt x="191997" y="1595896"/>
                  </a:cubicBezTo>
                  <a:cubicBezTo>
                    <a:pt x="191997" y="1625719"/>
                    <a:pt x="216174" y="1649896"/>
                    <a:pt x="245997" y="1649896"/>
                  </a:cubicBezTo>
                  <a:lnTo>
                    <a:pt x="353997" y="1649896"/>
                  </a:lnTo>
                  <a:cubicBezTo>
                    <a:pt x="383820" y="1649896"/>
                    <a:pt x="407997" y="1625719"/>
                    <a:pt x="407997" y="1595896"/>
                  </a:cubicBezTo>
                  <a:cubicBezTo>
                    <a:pt x="407997" y="1566073"/>
                    <a:pt x="383820" y="1541896"/>
                    <a:pt x="353997" y="1541896"/>
                  </a:cubicBezTo>
                  <a:close/>
                  <a:moveTo>
                    <a:pt x="510373" y="50"/>
                  </a:moveTo>
                  <a:cubicBezTo>
                    <a:pt x="645650" y="2191"/>
                    <a:pt x="775789" y="72397"/>
                    <a:pt x="885380" y="214523"/>
                  </a:cubicBezTo>
                  <a:cubicBezTo>
                    <a:pt x="940604" y="292864"/>
                    <a:pt x="968376" y="423579"/>
                    <a:pt x="975808" y="584318"/>
                  </a:cubicBezTo>
                  <a:lnTo>
                    <a:pt x="976601" y="731372"/>
                  </a:lnTo>
                  <a:lnTo>
                    <a:pt x="948804" y="719858"/>
                  </a:lnTo>
                  <a:lnTo>
                    <a:pt x="696804" y="719858"/>
                  </a:lnTo>
                  <a:cubicBezTo>
                    <a:pt x="666981" y="719858"/>
                    <a:pt x="642804" y="744035"/>
                    <a:pt x="642804" y="773858"/>
                  </a:cubicBezTo>
                  <a:cubicBezTo>
                    <a:pt x="642804" y="803681"/>
                    <a:pt x="666981" y="827858"/>
                    <a:pt x="696804" y="827858"/>
                  </a:cubicBezTo>
                  <a:lnTo>
                    <a:pt x="948804" y="827858"/>
                  </a:lnTo>
                  <a:lnTo>
                    <a:pt x="972918" y="817870"/>
                  </a:lnTo>
                  <a:lnTo>
                    <a:pt x="966749" y="921008"/>
                  </a:lnTo>
                  <a:lnTo>
                    <a:pt x="806380" y="921008"/>
                  </a:lnTo>
                  <a:cubicBezTo>
                    <a:pt x="776557" y="921008"/>
                    <a:pt x="752380" y="945185"/>
                    <a:pt x="752380" y="975008"/>
                  </a:cubicBezTo>
                  <a:cubicBezTo>
                    <a:pt x="752380" y="1004831"/>
                    <a:pt x="776557" y="1029008"/>
                    <a:pt x="806380" y="1029008"/>
                  </a:cubicBezTo>
                  <a:lnTo>
                    <a:pt x="955051" y="1029008"/>
                  </a:lnTo>
                  <a:lnTo>
                    <a:pt x="933789" y="1208993"/>
                  </a:lnTo>
                  <a:cubicBezTo>
                    <a:pt x="910261" y="1369418"/>
                    <a:pt x="878795" y="1532982"/>
                    <a:pt x="843059" y="1688156"/>
                  </a:cubicBezTo>
                  <a:lnTo>
                    <a:pt x="810682" y="1817456"/>
                  </a:lnTo>
                  <a:lnTo>
                    <a:pt x="806987" y="1811976"/>
                  </a:lnTo>
                  <a:cubicBezTo>
                    <a:pt x="797215" y="1802204"/>
                    <a:pt x="783715" y="1796159"/>
                    <a:pt x="768803" y="1796159"/>
                  </a:cubicBezTo>
                  <a:lnTo>
                    <a:pt x="660803" y="1796159"/>
                  </a:lnTo>
                  <a:cubicBezTo>
                    <a:pt x="630980" y="1796159"/>
                    <a:pt x="606803" y="1820336"/>
                    <a:pt x="606803" y="1850159"/>
                  </a:cubicBezTo>
                  <a:cubicBezTo>
                    <a:pt x="606803" y="1879982"/>
                    <a:pt x="630980" y="1904159"/>
                    <a:pt x="660803" y="1904159"/>
                  </a:cubicBezTo>
                  <a:lnTo>
                    <a:pt x="768803" y="1904159"/>
                  </a:lnTo>
                  <a:lnTo>
                    <a:pt x="791304" y="1894839"/>
                  </a:lnTo>
                  <a:lnTo>
                    <a:pt x="786712" y="1913180"/>
                  </a:lnTo>
                  <a:cubicBezTo>
                    <a:pt x="688992" y="2272925"/>
                    <a:pt x="576055" y="2544183"/>
                    <a:pt x="505236" y="2546757"/>
                  </a:cubicBezTo>
                  <a:cubicBezTo>
                    <a:pt x="310027" y="2543332"/>
                    <a:pt x="-224230" y="639190"/>
                    <a:pt x="104544" y="193975"/>
                  </a:cubicBezTo>
                  <a:cubicBezTo>
                    <a:pt x="234684" y="63836"/>
                    <a:pt x="375097" y="-2091"/>
                    <a:pt x="510373" y="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자유형: 도형 105">
              <a:extLst>
                <a:ext uri="{FF2B5EF4-FFF2-40B4-BE49-F238E27FC236}">
                  <a16:creationId xmlns:a16="http://schemas.microsoft.com/office/drawing/2014/main" id="{2B390126-D5D5-42BC-A4C5-DF6AA6C2337B}"/>
                </a:ext>
              </a:extLst>
            </p:cNvPr>
            <p:cNvSpPr/>
            <p:nvPr/>
          </p:nvSpPr>
          <p:spPr>
            <a:xfrm>
              <a:off x="339044" y="4952296"/>
              <a:ext cx="339180" cy="883340"/>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자유형: 도형 106">
              <a:extLst>
                <a:ext uri="{FF2B5EF4-FFF2-40B4-BE49-F238E27FC236}">
                  <a16:creationId xmlns:a16="http://schemas.microsoft.com/office/drawing/2014/main" id="{EAFF8A49-0CB7-417B-8D75-1D4E6EB697B1}"/>
                </a:ext>
              </a:extLst>
            </p:cNvPr>
            <p:cNvSpPr/>
            <p:nvPr/>
          </p:nvSpPr>
          <p:spPr>
            <a:xfrm rot="3314848">
              <a:off x="782588" y="5196133"/>
              <a:ext cx="299484" cy="77995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자유형: 도형 107">
              <a:extLst>
                <a:ext uri="{FF2B5EF4-FFF2-40B4-BE49-F238E27FC236}">
                  <a16:creationId xmlns:a16="http://schemas.microsoft.com/office/drawing/2014/main" id="{98EF63D8-F231-4BB3-808B-7CCF012DF042}"/>
                </a:ext>
              </a:extLst>
            </p:cNvPr>
            <p:cNvSpPr/>
            <p:nvPr/>
          </p:nvSpPr>
          <p:spPr>
            <a:xfrm rot="18285152" flipH="1">
              <a:off x="-46881" y="5188454"/>
              <a:ext cx="299484" cy="779958"/>
            </a:xfrm>
            <a:custGeom>
              <a:avLst/>
              <a:gdLst>
                <a:gd name="connsiteX0" fmla="*/ 0 w 780836"/>
                <a:gd name="connsiteY0" fmla="*/ 0 h 2352782"/>
                <a:gd name="connsiteX1" fmla="*/ 780836 w 780836"/>
                <a:gd name="connsiteY1" fmla="*/ 20548 h 2352782"/>
                <a:gd name="connsiteX2" fmla="*/ 400692 w 780836"/>
                <a:gd name="connsiteY2" fmla="*/ 2352782 h 2352782"/>
                <a:gd name="connsiteX3" fmla="*/ 0 w 780836"/>
                <a:gd name="connsiteY3" fmla="*/ 0 h 2352782"/>
                <a:gd name="connsiteX0" fmla="*/ 0 w 780836"/>
                <a:gd name="connsiteY0" fmla="*/ 107443 h 2460225"/>
                <a:gd name="connsiteX1" fmla="*/ 780836 w 780836"/>
                <a:gd name="connsiteY1" fmla="*/ 127991 h 2460225"/>
                <a:gd name="connsiteX2" fmla="*/ 400692 w 780836"/>
                <a:gd name="connsiteY2" fmla="*/ 2460225 h 2460225"/>
                <a:gd name="connsiteX3" fmla="*/ 0 w 780836"/>
                <a:gd name="connsiteY3" fmla="*/ 107443 h 2460225"/>
                <a:gd name="connsiteX0" fmla="*/ 0 w 780836"/>
                <a:gd name="connsiteY0" fmla="*/ 157453 h 2510235"/>
                <a:gd name="connsiteX1" fmla="*/ 780836 w 780836"/>
                <a:gd name="connsiteY1" fmla="*/ 178001 h 2510235"/>
                <a:gd name="connsiteX2" fmla="*/ 400692 w 780836"/>
                <a:gd name="connsiteY2" fmla="*/ 2510235 h 2510235"/>
                <a:gd name="connsiteX3" fmla="*/ 0 w 780836"/>
                <a:gd name="connsiteY3" fmla="*/ 157453 h 2510235"/>
                <a:gd name="connsiteX0" fmla="*/ 0 w 780836"/>
                <a:gd name="connsiteY0" fmla="*/ 171463 h 2524245"/>
                <a:gd name="connsiteX1" fmla="*/ 780836 w 780836"/>
                <a:gd name="connsiteY1" fmla="*/ 192011 h 2524245"/>
                <a:gd name="connsiteX2" fmla="*/ 400692 w 780836"/>
                <a:gd name="connsiteY2" fmla="*/ 2524245 h 2524245"/>
                <a:gd name="connsiteX3" fmla="*/ 0 w 780836"/>
                <a:gd name="connsiteY3" fmla="*/ 171463 h 2524245"/>
                <a:gd name="connsiteX0" fmla="*/ 0 w 854731"/>
                <a:gd name="connsiteY0" fmla="*/ 171463 h 2524245"/>
                <a:gd name="connsiteX1" fmla="*/ 780836 w 854731"/>
                <a:gd name="connsiteY1" fmla="*/ 192011 h 2524245"/>
                <a:gd name="connsiteX2" fmla="*/ 400692 w 854731"/>
                <a:gd name="connsiteY2" fmla="*/ 2524245 h 2524245"/>
                <a:gd name="connsiteX3" fmla="*/ 0 w 854731"/>
                <a:gd name="connsiteY3" fmla="*/ 171463 h 2524245"/>
                <a:gd name="connsiteX0" fmla="*/ 97640 w 952371"/>
                <a:gd name="connsiteY0" fmla="*/ 171463 h 2524245"/>
                <a:gd name="connsiteX1" fmla="*/ 878476 w 952371"/>
                <a:gd name="connsiteY1" fmla="*/ 192011 h 2524245"/>
                <a:gd name="connsiteX2" fmla="*/ 498332 w 952371"/>
                <a:gd name="connsiteY2" fmla="*/ 2524245 h 2524245"/>
                <a:gd name="connsiteX3" fmla="*/ 97640 w 952371"/>
                <a:gd name="connsiteY3" fmla="*/ 171463 h 2524245"/>
                <a:gd name="connsiteX0" fmla="*/ 97640 w 964286"/>
                <a:gd name="connsiteY0" fmla="*/ 171463 h 2524245"/>
                <a:gd name="connsiteX1" fmla="*/ 878476 w 964286"/>
                <a:gd name="connsiteY1" fmla="*/ 192011 h 2524245"/>
                <a:gd name="connsiteX2" fmla="*/ 498332 w 964286"/>
                <a:gd name="connsiteY2" fmla="*/ 2524245 h 2524245"/>
                <a:gd name="connsiteX3" fmla="*/ 97640 w 964286"/>
                <a:gd name="connsiteY3" fmla="*/ 171463 h 2524245"/>
                <a:gd name="connsiteX0" fmla="*/ 97640 w 940731"/>
                <a:gd name="connsiteY0" fmla="*/ 171463 h 2524245"/>
                <a:gd name="connsiteX1" fmla="*/ 878476 w 940731"/>
                <a:gd name="connsiteY1" fmla="*/ 192011 h 2524245"/>
                <a:gd name="connsiteX2" fmla="*/ 498332 w 940731"/>
                <a:gd name="connsiteY2" fmla="*/ 2524245 h 2524245"/>
                <a:gd name="connsiteX3" fmla="*/ 97640 w 940731"/>
                <a:gd name="connsiteY3" fmla="*/ 171463 h 2524245"/>
                <a:gd name="connsiteX0" fmla="*/ 97640 w 940731"/>
                <a:gd name="connsiteY0" fmla="*/ 190080 h 2542862"/>
                <a:gd name="connsiteX1" fmla="*/ 878476 w 940731"/>
                <a:gd name="connsiteY1" fmla="*/ 210628 h 2542862"/>
                <a:gd name="connsiteX2" fmla="*/ 498332 w 940731"/>
                <a:gd name="connsiteY2" fmla="*/ 2542862 h 2542862"/>
                <a:gd name="connsiteX3" fmla="*/ 97640 w 940731"/>
                <a:gd name="connsiteY3" fmla="*/ 190080 h 2542862"/>
                <a:gd name="connsiteX0" fmla="*/ 97640 w 976424"/>
                <a:gd name="connsiteY0" fmla="*/ 190080 h 2542862"/>
                <a:gd name="connsiteX1" fmla="*/ 878476 w 976424"/>
                <a:gd name="connsiteY1" fmla="*/ 210628 h 2542862"/>
                <a:gd name="connsiteX2" fmla="*/ 498332 w 976424"/>
                <a:gd name="connsiteY2" fmla="*/ 2542862 h 2542862"/>
                <a:gd name="connsiteX3" fmla="*/ 97640 w 976424"/>
                <a:gd name="connsiteY3" fmla="*/ 190080 h 2542862"/>
                <a:gd name="connsiteX0" fmla="*/ 108311 w 987095"/>
                <a:gd name="connsiteY0" fmla="*/ 190080 h 2542862"/>
                <a:gd name="connsiteX1" fmla="*/ 889147 w 987095"/>
                <a:gd name="connsiteY1" fmla="*/ 210628 h 2542862"/>
                <a:gd name="connsiteX2" fmla="*/ 509003 w 987095"/>
                <a:gd name="connsiteY2" fmla="*/ 2542862 h 2542862"/>
                <a:gd name="connsiteX3" fmla="*/ 108311 w 987095"/>
                <a:gd name="connsiteY3" fmla="*/ 190080 h 2542862"/>
                <a:gd name="connsiteX0" fmla="*/ 108311 w 995452"/>
                <a:gd name="connsiteY0" fmla="*/ 190080 h 2542862"/>
                <a:gd name="connsiteX1" fmla="*/ 889147 w 995452"/>
                <a:gd name="connsiteY1" fmla="*/ 210628 h 2542862"/>
                <a:gd name="connsiteX2" fmla="*/ 509003 w 995452"/>
                <a:gd name="connsiteY2" fmla="*/ 2542862 h 2542862"/>
                <a:gd name="connsiteX3" fmla="*/ 108311 w 995452"/>
                <a:gd name="connsiteY3" fmla="*/ 190080 h 2542862"/>
                <a:gd name="connsiteX0" fmla="*/ 99853 w 986994"/>
                <a:gd name="connsiteY0" fmla="*/ 190080 h 2542862"/>
                <a:gd name="connsiteX1" fmla="*/ 880689 w 986994"/>
                <a:gd name="connsiteY1" fmla="*/ 210628 h 2542862"/>
                <a:gd name="connsiteX2" fmla="*/ 500545 w 986994"/>
                <a:gd name="connsiteY2" fmla="*/ 2542862 h 2542862"/>
                <a:gd name="connsiteX3" fmla="*/ 99853 w 986994"/>
                <a:gd name="connsiteY3" fmla="*/ 190080 h 2542862"/>
                <a:gd name="connsiteX0" fmla="*/ 99853 w 985728"/>
                <a:gd name="connsiteY0" fmla="*/ 190080 h 2542862"/>
                <a:gd name="connsiteX1" fmla="*/ 880689 w 985728"/>
                <a:gd name="connsiteY1" fmla="*/ 210628 h 2542862"/>
                <a:gd name="connsiteX2" fmla="*/ 500545 w 985728"/>
                <a:gd name="connsiteY2" fmla="*/ 2542862 h 2542862"/>
                <a:gd name="connsiteX3" fmla="*/ 99853 w 985728"/>
                <a:gd name="connsiteY3" fmla="*/ 190080 h 2542862"/>
                <a:gd name="connsiteX0" fmla="*/ 103955 w 989830"/>
                <a:gd name="connsiteY0" fmla="*/ 190080 h 2542862"/>
                <a:gd name="connsiteX1" fmla="*/ 884791 w 989830"/>
                <a:gd name="connsiteY1" fmla="*/ 210628 h 2542862"/>
                <a:gd name="connsiteX2" fmla="*/ 504647 w 989830"/>
                <a:gd name="connsiteY2" fmla="*/ 2542862 h 2542862"/>
                <a:gd name="connsiteX3" fmla="*/ 103955 w 989830"/>
                <a:gd name="connsiteY3" fmla="*/ 190080 h 2542862"/>
                <a:gd name="connsiteX0" fmla="*/ 103955 w 960876"/>
                <a:gd name="connsiteY0" fmla="*/ 190080 h 2542862"/>
                <a:gd name="connsiteX1" fmla="*/ 884791 w 960876"/>
                <a:gd name="connsiteY1" fmla="*/ 210628 h 2542862"/>
                <a:gd name="connsiteX2" fmla="*/ 504647 w 960876"/>
                <a:gd name="connsiteY2" fmla="*/ 2542862 h 2542862"/>
                <a:gd name="connsiteX3" fmla="*/ 103955 w 960876"/>
                <a:gd name="connsiteY3" fmla="*/ 190080 h 2542862"/>
                <a:gd name="connsiteX0" fmla="*/ 103955 w 977301"/>
                <a:gd name="connsiteY0" fmla="*/ 190080 h 2542862"/>
                <a:gd name="connsiteX1" fmla="*/ 884791 w 977301"/>
                <a:gd name="connsiteY1" fmla="*/ 210628 h 2542862"/>
                <a:gd name="connsiteX2" fmla="*/ 504647 w 977301"/>
                <a:gd name="connsiteY2" fmla="*/ 2542862 h 2542862"/>
                <a:gd name="connsiteX3" fmla="*/ 103955 w 977301"/>
                <a:gd name="connsiteY3" fmla="*/ 190080 h 2542862"/>
                <a:gd name="connsiteX0" fmla="*/ 99854 w 973200"/>
                <a:gd name="connsiteY0" fmla="*/ 190080 h 2542862"/>
                <a:gd name="connsiteX1" fmla="*/ 880690 w 973200"/>
                <a:gd name="connsiteY1" fmla="*/ 210628 h 2542862"/>
                <a:gd name="connsiteX2" fmla="*/ 500546 w 973200"/>
                <a:gd name="connsiteY2" fmla="*/ 2542862 h 2542862"/>
                <a:gd name="connsiteX3" fmla="*/ 99854 w 973200"/>
                <a:gd name="connsiteY3" fmla="*/ 190080 h 2542862"/>
                <a:gd name="connsiteX0" fmla="*/ 99854 w 973200"/>
                <a:gd name="connsiteY0" fmla="*/ 193975 h 2546757"/>
                <a:gd name="connsiteX1" fmla="*/ 880690 w 973200"/>
                <a:gd name="connsiteY1" fmla="*/ 214523 h 2546757"/>
                <a:gd name="connsiteX2" fmla="*/ 500546 w 973200"/>
                <a:gd name="connsiteY2" fmla="*/ 2546757 h 2546757"/>
                <a:gd name="connsiteX3" fmla="*/ 99854 w 97320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 name="connsiteX0" fmla="*/ 104544 w 977890"/>
                <a:gd name="connsiteY0" fmla="*/ 193975 h 2546757"/>
                <a:gd name="connsiteX1" fmla="*/ 885380 w 977890"/>
                <a:gd name="connsiteY1" fmla="*/ 214523 h 2546757"/>
                <a:gd name="connsiteX2" fmla="*/ 505236 w 977890"/>
                <a:gd name="connsiteY2" fmla="*/ 2546757 h 2546757"/>
                <a:gd name="connsiteX3" fmla="*/ 104544 w 977890"/>
                <a:gd name="connsiteY3" fmla="*/ 193975 h 2546757"/>
              </a:gdLst>
              <a:ahLst/>
              <a:cxnLst>
                <a:cxn ang="0">
                  <a:pos x="connsiteX0" y="connsiteY0"/>
                </a:cxn>
                <a:cxn ang="0">
                  <a:pos x="connsiteX1" y="connsiteY1"/>
                </a:cxn>
                <a:cxn ang="0">
                  <a:pos x="connsiteX2" y="connsiteY2"/>
                </a:cxn>
                <a:cxn ang="0">
                  <a:pos x="connsiteX3" y="connsiteY3"/>
                </a:cxn>
              </a:cxnLst>
              <a:rect l="l" t="t" r="r" b="b"/>
              <a:pathLst>
                <a:path w="977890" h="2546757">
                  <a:moveTo>
                    <a:pt x="104544" y="193975"/>
                  </a:moveTo>
                  <a:cubicBezTo>
                    <a:pt x="364823" y="-66304"/>
                    <a:pt x="666198" y="-69729"/>
                    <a:pt x="885380" y="214523"/>
                  </a:cubicBezTo>
                  <a:cubicBezTo>
                    <a:pt x="1179906" y="632340"/>
                    <a:pt x="693596" y="2539908"/>
                    <a:pt x="505236" y="2546757"/>
                  </a:cubicBezTo>
                  <a:cubicBezTo>
                    <a:pt x="310027" y="2543332"/>
                    <a:pt x="-224230" y="639190"/>
                    <a:pt x="104544" y="1939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6" name="그룹 69">
            <a:extLst>
              <a:ext uri="{FF2B5EF4-FFF2-40B4-BE49-F238E27FC236}">
                <a16:creationId xmlns:a16="http://schemas.microsoft.com/office/drawing/2014/main" id="{CD38D67F-7A3A-4054-B313-4BD07C6FAAD4}"/>
              </a:ext>
            </a:extLst>
          </p:cNvPr>
          <p:cNvGrpSpPr/>
          <p:nvPr/>
        </p:nvGrpSpPr>
        <p:grpSpPr>
          <a:xfrm>
            <a:off x="7223835" y="5469736"/>
            <a:ext cx="372956" cy="425490"/>
            <a:chOff x="3434152" y="428041"/>
            <a:chExt cx="4718078" cy="5382655"/>
          </a:xfrm>
          <a:solidFill>
            <a:schemeClr val="accent5"/>
          </a:solidFill>
        </p:grpSpPr>
        <p:sp>
          <p:nvSpPr>
            <p:cNvPr id="67" name="자유형: 도형 70">
              <a:extLst>
                <a:ext uri="{FF2B5EF4-FFF2-40B4-BE49-F238E27FC236}">
                  <a16:creationId xmlns:a16="http://schemas.microsoft.com/office/drawing/2014/main" id="{1FAD175A-27FA-4958-916F-638F2A3178F9}"/>
                </a:ext>
              </a:extLst>
            </p:cNvPr>
            <p:cNvSpPr/>
            <p:nvPr/>
          </p:nvSpPr>
          <p:spPr>
            <a:xfrm>
              <a:off x="3434152" y="3168165"/>
              <a:ext cx="2828668" cy="2642531"/>
            </a:xfrm>
            <a:custGeom>
              <a:avLst/>
              <a:gdLst>
                <a:gd name="connsiteX0" fmla="*/ 712436 w 2824318"/>
                <a:gd name="connsiteY0" fmla="*/ 0 h 2637716"/>
                <a:gd name="connsiteX1" fmla="*/ 713966 w 2824318"/>
                <a:gd name="connsiteY1" fmla="*/ 10020 h 2637716"/>
                <a:gd name="connsiteX2" fmla="*/ 1669770 w 2824318"/>
                <a:gd name="connsiteY2" fmla="*/ 789023 h 2637716"/>
                <a:gd name="connsiteX3" fmla="*/ 2478775 w 2824318"/>
                <a:gd name="connsiteY3" fmla="*/ 358879 h 2637716"/>
                <a:gd name="connsiteX4" fmla="*/ 2499521 w 2824318"/>
                <a:gd name="connsiteY4" fmla="*/ 324730 h 2637716"/>
                <a:gd name="connsiteX5" fmla="*/ 2501850 w 2824318"/>
                <a:gd name="connsiteY5" fmla="*/ 327293 h 2637716"/>
                <a:gd name="connsiteX6" fmla="*/ 2824318 w 2824318"/>
                <a:gd name="connsiteY6" fmla="*/ 1225557 h 2637716"/>
                <a:gd name="connsiteX7" fmla="*/ 1412159 w 2824318"/>
                <a:gd name="connsiteY7" fmla="*/ 2637716 h 2637716"/>
                <a:gd name="connsiteX8" fmla="*/ 0 w 2824318"/>
                <a:gd name="connsiteY8" fmla="*/ 1225557 h 2637716"/>
                <a:gd name="connsiteX9" fmla="*/ 622608 w 2824318"/>
                <a:gd name="connsiteY9" fmla="*/ 54573 h 2637716"/>
                <a:gd name="connsiteX0" fmla="*/ 622608 w 2824318"/>
                <a:gd name="connsiteY0" fmla="*/ 44553 h 2627696"/>
                <a:gd name="connsiteX1" fmla="*/ 713966 w 2824318"/>
                <a:gd name="connsiteY1" fmla="*/ 0 h 2627696"/>
                <a:gd name="connsiteX2" fmla="*/ 1669770 w 2824318"/>
                <a:gd name="connsiteY2" fmla="*/ 779003 h 2627696"/>
                <a:gd name="connsiteX3" fmla="*/ 2478775 w 2824318"/>
                <a:gd name="connsiteY3" fmla="*/ 348859 h 2627696"/>
                <a:gd name="connsiteX4" fmla="*/ 2499521 w 2824318"/>
                <a:gd name="connsiteY4" fmla="*/ 314710 h 2627696"/>
                <a:gd name="connsiteX5" fmla="*/ 2501850 w 2824318"/>
                <a:gd name="connsiteY5" fmla="*/ 317273 h 2627696"/>
                <a:gd name="connsiteX6" fmla="*/ 2824318 w 2824318"/>
                <a:gd name="connsiteY6" fmla="*/ 1215537 h 2627696"/>
                <a:gd name="connsiteX7" fmla="*/ 1412159 w 2824318"/>
                <a:gd name="connsiteY7" fmla="*/ 2627696 h 2627696"/>
                <a:gd name="connsiteX8" fmla="*/ 0 w 2824318"/>
                <a:gd name="connsiteY8" fmla="*/ 1215537 h 2627696"/>
                <a:gd name="connsiteX9" fmla="*/ 622608 w 2824318"/>
                <a:gd name="connsiteY9" fmla="*/ 44553 h 2627696"/>
                <a:gd name="connsiteX0" fmla="*/ 622608 w 2824318"/>
                <a:gd name="connsiteY0" fmla="*/ 0 h 2583143"/>
                <a:gd name="connsiteX1" fmla="*/ 1669770 w 2824318"/>
                <a:gd name="connsiteY1" fmla="*/ 734450 h 2583143"/>
                <a:gd name="connsiteX2" fmla="*/ 2478775 w 2824318"/>
                <a:gd name="connsiteY2" fmla="*/ 304306 h 2583143"/>
                <a:gd name="connsiteX3" fmla="*/ 2499521 w 2824318"/>
                <a:gd name="connsiteY3" fmla="*/ 270157 h 2583143"/>
                <a:gd name="connsiteX4" fmla="*/ 2501850 w 2824318"/>
                <a:gd name="connsiteY4" fmla="*/ 272720 h 2583143"/>
                <a:gd name="connsiteX5" fmla="*/ 2824318 w 2824318"/>
                <a:gd name="connsiteY5" fmla="*/ 1170984 h 2583143"/>
                <a:gd name="connsiteX6" fmla="*/ 1412159 w 2824318"/>
                <a:gd name="connsiteY6" fmla="*/ 2583143 h 2583143"/>
                <a:gd name="connsiteX7" fmla="*/ 0 w 2824318"/>
                <a:gd name="connsiteY7" fmla="*/ 1170984 h 2583143"/>
                <a:gd name="connsiteX8" fmla="*/ 622608 w 2824318"/>
                <a:gd name="connsiteY8" fmla="*/ 0 h 2583143"/>
                <a:gd name="connsiteX0" fmla="*/ 622608 w 2824318"/>
                <a:gd name="connsiteY0" fmla="*/ 0 h 2583143"/>
                <a:gd name="connsiteX1" fmla="*/ 1669770 w 2824318"/>
                <a:gd name="connsiteY1" fmla="*/ 734450 h 2583143"/>
                <a:gd name="connsiteX2" fmla="*/ 2499521 w 2824318"/>
                <a:gd name="connsiteY2" fmla="*/ 270157 h 2583143"/>
                <a:gd name="connsiteX3" fmla="*/ 2501850 w 2824318"/>
                <a:gd name="connsiteY3" fmla="*/ 272720 h 2583143"/>
                <a:gd name="connsiteX4" fmla="*/ 2824318 w 2824318"/>
                <a:gd name="connsiteY4" fmla="*/ 1170984 h 2583143"/>
                <a:gd name="connsiteX5" fmla="*/ 1412159 w 2824318"/>
                <a:gd name="connsiteY5" fmla="*/ 2583143 h 2583143"/>
                <a:gd name="connsiteX6" fmla="*/ 0 w 2824318"/>
                <a:gd name="connsiteY6" fmla="*/ 1170984 h 2583143"/>
                <a:gd name="connsiteX7" fmla="*/ 622608 w 2824318"/>
                <a:gd name="connsiteY7" fmla="*/ 0 h 2583143"/>
                <a:gd name="connsiteX0" fmla="*/ 622608 w 2824318"/>
                <a:gd name="connsiteY0" fmla="*/ 0 h 2583143"/>
                <a:gd name="connsiteX1" fmla="*/ 1611404 w 2824318"/>
                <a:gd name="connsiteY1" fmla="*/ 209157 h 2583143"/>
                <a:gd name="connsiteX2" fmla="*/ 2499521 w 2824318"/>
                <a:gd name="connsiteY2" fmla="*/ 270157 h 2583143"/>
                <a:gd name="connsiteX3" fmla="*/ 2501850 w 2824318"/>
                <a:gd name="connsiteY3" fmla="*/ 272720 h 2583143"/>
                <a:gd name="connsiteX4" fmla="*/ 2824318 w 2824318"/>
                <a:gd name="connsiteY4" fmla="*/ 1170984 h 2583143"/>
                <a:gd name="connsiteX5" fmla="*/ 1412159 w 2824318"/>
                <a:gd name="connsiteY5" fmla="*/ 2583143 h 2583143"/>
                <a:gd name="connsiteX6" fmla="*/ 0 w 2824318"/>
                <a:gd name="connsiteY6" fmla="*/ 1170984 h 2583143"/>
                <a:gd name="connsiteX7" fmla="*/ 622608 w 2824318"/>
                <a:gd name="connsiteY7" fmla="*/ 0 h 2583143"/>
                <a:gd name="connsiteX0" fmla="*/ 622608 w 2824318"/>
                <a:gd name="connsiteY0" fmla="*/ 0 h 2583143"/>
                <a:gd name="connsiteX1" fmla="*/ 1611404 w 2824318"/>
                <a:gd name="connsiteY1" fmla="*/ 209157 h 2583143"/>
                <a:gd name="connsiteX2" fmla="*/ 2499521 w 2824318"/>
                <a:gd name="connsiteY2" fmla="*/ 270157 h 2583143"/>
                <a:gd name="connsiteX3" fmla="*/ 2501850 w 2824318"/>
                <a:gd name="connsiteY3" fmla="*/ 272720 h 2583143"/>
                <a:gd name="connsiteX4" fmla="*/ 2824318 w 2824318"/>
                <a:gd name="connsiteY4" fmla="*/ 1170984 h 2583143"/>
                <a:gd name="connsiteX5" fmla="*/ 1412159 w 2824318"/>
                <a:gd name="connsiteY5" fmla="*/ 2583143 h 2583143"/>
                <a:gd name="connsiteX6" fmla="*/ 0 w 2824318"/>
                <a:gd name="connsiteY6" fmla="*/ 1170984 h 2583143"/>
                <a:gd name="connsiteX7" fmla="*/ 622608 w 2824318"/>
                <a:gd name="connsiteY7" fmla="*/ 0 h 2583143"/>
                <a:gd name="connsiteX0" fmla="*/ 622608 w 2824318"/>
                <a:gd name="connsiteY0" fmla="*/ 62490 h 2645633"/>
                <a:gd name="connsiteX1" fmla="*/ 1611404 w 2824318"/>
                <a:gd name="connsiteY1" fmla="*/ 271647 h 2645633"/>
                <a:gd name="connsiteX2" fmla="*/ 2499521 w 2824318"/>
                <a:gd name="connsiteY2" fmla="*/ 332647 h 2645633"/>
                <a:gd name="connsiteX3" fmla="*/ 2501850 w 2824318"/>
                <a:gd name="connsiteY3" fmla="*/ 335210 h 2645633"/>
                <a:gd name="connsiteX4" fmla="*/ 2824318 w 2824318"/>
                <a:gd name="connsiteY4" fmla="*/ 1233474 h 2645633"/>
                <a:gd name="connsiteX5" fmla="*/ 1412159 w 2824318"/>
                <a:gd name="connsiteY5" fmla="*/ 2645633 h 2645633"/>
                <a:gd name="connsiteX6" fmla="*/ 0 w 2824318"/>
                <a:gd name="connsiteY6" fmla="*/ 1233474 h 2645633"/>
                <a:gd name="connsiteX7" fmla="*/ 622608 w 2824318"/>
                <a:gd name="connsiteY7" fmla="*/ 62490 h 2645633"/>
                <a:gd name="connsiteX0" fmla="*/ 622608 w 2824318"/>
                <a:gd name="connsiteY0" fmla="*/ 44328 h 2627471"/>
                <a:gd name="connsiteX1" fmla="*/ 1611404 w 2824318"/>
                <a:gd name="connsiteY1" fmla="*/ 253485 h 2627471"/>
                <a:gd name="connsiteX2" fmla="*/ 2499521 w 2824318"/>
                <a:gd name="connsiteY2" fmla="*/ 314485 h 2627471"/>
                <a:gd name="connsiteX3" fmla="*/ 2501850 w 2824318"/>
                <a:gd name="connsiteY3" fmla="*/ 317048 h 2627471"/>
                <a:gd name="connsiteX4" fmla="*/ 2824318 w 2824318"/>
                <a:gd name="connsiteY4" fmla="*/ 1215312 h 2627471"/>
                <a:gd name="connsiteX5" fmla="*/ 1412159 w 2824318"/>
                <a:gd name="connsiteY5" fmla="*/ 2627471 h 2627471"/>
                <a:gd name="connsiteX6" fmla="*/ 0 w 2824318"/>
                <a:gd name="connsiteY6" fmla="*/ 1215312 h 2627471"/>
                <a:gd name="connsiteX7" fmla="*/ 622608 w 2824318"/>
                <a:gd name="connsiteY7" fmla="*/ 44328 h 2627471"/>
                <a:gd name="connsiteX0" fmla="*/ 622608 w 2889940"/>
                <a:gd name="connsiteY0" fmla="*/ 44328 h 2627471"/>
                <a:gd name="connsiteX1" fmla="*/ 1611404 w 2889940"/>
                <a:gd name="connsiteY1" fmla="*/ 253485 h 2627471"/>
                <a:gd name="connsiteX2" fmla="*/ 2499521 w 2889940"/>
                <a:gd name="connsiteY2" fmla="*/ 314485 h 2627471"/>
                <a:gd name="connsiteX3" fmla="*/ 2550488 w 2889940"/>
                <a:gd name="connsiteY3" fmla="*/ 394869 h 2627471"/>
                <a:gd name="connsiteX4" fmla="*/ 2824318 w 2889940"/>
                <a:gd name="connsiteY4" fmla="*/ 1215312 h 2627471"/>
                <a:gd name="connsiteX5" fmla="*/ 1412159 w 2889940"/>
                <a:gd name="connsiteY5" fmla="*/ 2627471 h 2627471"/>
                <a:gd name="connsiteX6" fmla="*/ 0 w 2889940"/>
                <a:gd name="connsiteY6" fmla="*/ 1215312 h 2627471"/>
                <a:gd name="connsiteX7" fmla="*/ 622608 w 2889940"/>
                <a:gd name="connsiteY7" fmla="*/ 44328 h 2627471"/>
                <a:gd name="connsiteX0" fmla="*/ 622608 w 2890034"/>
                <a:gd name="connsiteY0" fmla="*/ 45414 h 2628557"/>
                <a:gd name="connsiteX1" fmla="*/ 1611404 w 2890034"/>
                <a:gd name="connsiteY1" fmla="*/ 254571 h 2628557"/>
                <a:gd name="connsiteX2" fmla="*/ 2550488 w 2890034"/>
                <a:gd name="connsiteY2" fmla="*/ 395955 h 2628557"/>
                <a:gd name="connsiteX3" fmla="*/ 2824318 w 2890034"/>
                <a:gd name="connsiteY3" fmla="*/ 1216398 h 2628557"/>
                <a:gd name="connsiteX4" fmla="*/ 1412159 w 2890034"/>
                <a:gd name="connsiteY4" fmla="*/ 2628557 h 2628557"/>
                <a:gd name="connsiteX5" fmla="*/ 0 w 2890034"/>
                <a:gd name="connsiteY5" fmla="*/ 1216398 h 2628557"/>
                <a:gd name="connsiteX6" fmla="*/ 622608 w 2890034"/>
                <a:gd name="connsiteY6" fmla="*/ 45414 h 2628557"/>
                <a:gd name="connsiteX0" fmla="*/ 622608 w 2825835"/>
                <a:gd name="connsiteY0" fmla="*/ 45414 h 2628557"/>
                <a:gd name="connsiteX1" fmla="*/ 1611404 w 2825835"/>
                <a:gd name="connsiteY1" fmla="*/ 254571 h 2628557"/>
                <a:gd name="connsiteX2" fmla="*/ 2550488 w 2825835"/>
                <a:gd name="connsiteY2" fmla="*/ 395955 h 2628557"/>
                <a:gd name="connsiteX3" fmla="*/ 2824318 w 2825835"/>
                <a:gd name="connsiteY3" fmla="*/ 1216398 h 2628557"/>
                <a:gd name="connsiteX4" fmla="*/ 1412159 w 2825835"/>
                <a:gd name="connsiteY4" fmla="*/ 2628557 h 2628557"/>
                <a:gd name="connsiteX5" fmla="*/ 0 w 2825835"/>
                <a:gd name="connsiteY5" fmla="*/ 1216398 h 2628557"/>
                <a:gd name="connsiteX6" fmla="*/ 622608 w 2825835"/>
                <a:gd name="connsiteY6" fmla="*/ 45414 h 2628557"/>
                <a:gd name="connsiteX0" fmla="*/ 622608 w 2831364"/>
                <a:gd name="connsiteY0" fmla="*/ 45414 h 2628557"/>
                <a:gd name="connsiteX1" fmla="*/ 1611404 w 2831364"/>
                <a:gd name="connsiteY1" fmla="*/ 254571 h 2628557"/>
                <a:gd name="connsiteX2" fmla="*/ 2550488 w 2831364"/>
                <a:gd name="connsiteY2" fmla="*/ 395955 h 2628557"/>
                <a:gd name="connsiteX3" fmla="*/ 2824318 w 2831364"/>
                <a:gd name="connsiteY3" fmla="*/ 1216398 h 2628557"/>
                <a:gd name="connsiteX4" fmla="*/ 1412159 w 2831364"/>
                <a:gd name="connsiteY4" fmla="*/ 2628557 h 2628557"/>
                <a:gd name="connsiteX5" fmla="*/ 0 w 2831364"/>
                <a:gd name="connsiteY5" fmla="*/ 1216398 h 2628557"/>
                <a:gd name="connsiteX6" fmla="*/ 622608 w 2831364"/>
                <a:gd name="connsiteY6" fmla="*/ 45414 h 2628557"/>
                <a:gd name="connsiteX0" fmla="*/ 622608 w 2828668"/>
                <a:gd name="connsiteY0" fmla="*/ 45414 h 2628557"/>
                <a:gd name="connsiteX1" fmla="*/ 1611404 w 2828668"/>
                <a:gd name="connsiteY1" fmla="*/ 254571 h 2628557"/>
                <a:gd name="connsiteX2" fmla="*/ 2550488 w 2828668"/>
                <a:gd name="connsiteY2" fmla="*/ 395955 h 2628557"/>
                <a:gd name="connsiteX3" fmla="*/ 2824318 w 2828668"/>
                <a:gd name="connsiteY3" fmla="*/ 1216398 h 2628557"/>
                <a:gd name="connsiteX4" fmla="*/ 1412159 w 2828668"/>
                <a:gd name="connsiteY4" fmla="*/ 2628557 h 2628557"/>
                <a:gd name="connsiteX5" fmla="*/ 0 w 2828668"/>
                <a:gd name="connsiteY5" fmla="*/ 1216398 h 2628557"/>
                <a:gd name="connsiteX6" fmla="*/ 622608 w 2828668"/>
                <a:gd name="connsiteY6" fmla="*/ 45414 h 2628557"/>
                <a:gd name="connsiteX0" fmla="*/ 622608 w 2828668"/>
                <a:gd name="connsiteY0" fmla="*/ 45414 h 2628557"/>
                <a:gd name="connsiteX1" fmla="*/ 1611404 w 2828668"/>
                <a:gd name="connsiteY1" fmla="*/ 254571 h 2628557"/>
                <a:gd name="connsiteX2" fmla="*/ 2550488 w 2828668"/>
                <a:gd name="connsiteY2" fmla="*/ 395955 h 2628557"/>
                <a:gd name="connsiteX3" fmla="*/ 2824318 w 2828668"/>
                <a:gd name="connsiteY3" fmla="*/ 1216398 h 2628557"/>
                <a:gd name="connsiteX4" fmla="*/ 1412159 w 2828668"/>
                <a:gd name="connsiteY4" fmla="*/ 2628557 h 2628557"/>
                <a:gd name="connsiteX5" fmla="*/ 0 w 2828668"/>
                <a:gd name="connsiteY5" fmla="*/ 1216398 h 2628557"/>
                <a:gd name="connsiteX6" fmla="*/ 622608 w 2828668"/>
                <a:gd name="connsiteY6" fmla="*/ 45414 h 2628557"/>
                <a:gd name="connsiteX0" fmla="*/ 622608 w 2828668"/>
                <a:gd name="connsiteY0" fmla="*/ 40000 h 2623143"/>
                <a:gd name="connsiteX1" fmla="*/ 1611404 w 2828668"/>
                <a:gd name="connsiteY1" fmla="*/ 307523 h 2623143"/>
                <a:gd name="connsiteX2" fmla="*/ 2550488 w 2828668"/>
                <a:gd name="connsiteY2" fmla="*/ 390541 h 2623143"/>
                <a:gd name="connsiteX3" fmla="*/ 2824318 w 2828668"/>
                <a:gd name="connsiteY3" fmla="*/ 1210984 h 2623143"/>
                <a:gd name="connsiteX4" fmla="*/ 1412159 w 2828668"/>
                <a:gd name="connsiteY4" fmla="*/ 2623143 h 2623143"/>
                <a:gd name="connsiteX5" fmla="*/ 0 w 2828668"/>
                <a:gd name="connsiteY5" fmla="*/ 1210984 h 2623143"/>
                <a:gd name="connsiteX6" fmla="*/ 622608 w 2828668"/>
                <a:gd name="connsiteY6" fmla="*/ 40000 h 2623143"/>
                <a:gd name="connsiteX0" fmla="*/ 622608 w 2828668"/>
                <a:gd name="connsiteY0" fmla="*/ 41537 h 2624680"/>
                <a:gd name="connsiteX1" fmla="*/ 1611404 w 2828668"/>
                <a:gd name="connsiteY1" fmla="*/ 309060 h 2624680"/>
                <a:gd name="connsiteX2" fmla="*/ 2550488 w 2828668"/>
                <a:gd name="connsiteY2" fmla="*/ 392078 h 2624680"/>
                <a:gd name="connsiteX3" fmla="*/ 2824318 w 2828668"/>
                <a:gd name="connsiteY3" fmla="*/ 1212521 h 2624680"/>
                <a:gd name="connsiteX4" fmla="*/ 1412159 w 2828668"/>
                <a:gd name="connsiteY4" fmla="*/ 2624680 h 2624680"/>
                <a:gd name="connsiteX5" fmla="*/ 0 w 2828668"/>
                <a:gd name="connsiteY5" fmla="*/ 1212521 h 2624680"/>
                <a:gd name="connsiteX6" fmla="*/ 622608 w 2828668"/>
                <a:gd name="connsiteY6" fmla="*/ 41537 h 2624680"/>
                <a:gd name="connsiteX0" fmla="*/ 622608 w 2828668"/>
                <a:gd name="connsiteY0" fmla="*/ 41537 h 2624680"/>
                <a:gd name="connsiteX1" fmla="*/ 1611404 w 2828668"/>
                <a:gd name="connsiteY1" fmla="*/ 309060 h 2624680"/>
                <a:gd name="connsiteX2" fmla="*/ 2550488 w 2828668"/>
                <a:gd name="connsiteY2" fmla="*/ 392078 h 2624680"/>
                <a:gd name="connsiteX3" fmla="*/ 2824318 w 2828668"/>
                <a:gd name="connsiteY3" fmla="*/ 1212521 h 2624680"/>
                <a:gd name="connsiteX4" fmla="*/ 1412159 w 2828668"/>
                <a:gd name="connsiteY4" fmla="*/ 2624680 h 2624680"/>
                <a:gd name="connsiteX5" fmla="*/ 0 w 2828668"/>
                <a:gd name="connsiteY5" fmla="*/ 1212521 h 2624680"/>
                <a:gd name="connsiteX6" fmla="*/ 622608 w 2828668"/>
                <a:gd name="connsiteY6" fmla="*/ 41537 h 2624680"/>
                <a:gd name="connsiteX0" fmla="*/ 622608 w 2828668"/>
                <a:gd name="connsiteY0" fmla="*/ 40000 h 2623143"/>
                <a:gd name="connsiteX1" fmla="*/ 1611404 w 2828668"/>
                <a:gd name="connsiteY1" fmla="*/ 307523 h 2623143"/>
                <a:gd name="connsiteX2" fmla="*/ 2550488 w 2828668"/>
                <a:gd name="connsiteY2" fmla="*/ 390541 h 2623143"/>
                <a:gd name="connsiteX3" fmla="*/ 2824318 w 2828668"/>
                <a:gd name="connsiteY3" fmla="*/ 1210984 h 2623143"/>
                <a:gd name="connsiteX4" fmla="*/ 1412159 w 2828668"/>
                <a:gd name="connsiteY4" fmla="*/ 2623143 h 2623143"/>
                <a:gd name="connsiteX5" fmla="*/ 0 w 2828668"/>
                <a:gd name="connsiteY5" fmla="*/ 1210984 h 2623143"/>
                <a:gd name="connsiteX6" fmla="*/ 622608 w 2828668"/>
                <a:gd name="connsiteY6" fmla="*/ 40000 h 2623143"/>
                <a:gd name="connsiteX0" fmla="*/ 700429 w 2828668"/>
                <a:gd name="connsiteY0" fmla="*/ 40684 h 2614100"/>
                <a:gd name="connsiteX1" fmla="*/ 1611404 w 2828668"/>
                <a:gd name="connsiteY1" fmla="*/ 298480 h 2614100"/>
                <a:gd name="connsiteX2" fmla="*/ 2550488 w 2828668"/>
                <a:gd name="connsiteY2" fmla="*/ 381498 h 2614100"/>
                <a:gd name="connsiteX3" fmla="*/ 2824318 w 2828668"/>
                <a:gd name="connsiteY3" fmla="*/ 1201941 h 2614100"/>
                <a:gd name="connsiteX4" fmla="*/ 1412159 w 2828668"/>
                <a:gd name="connsiteY4" fmla="*/ 2614100 h 2614100"/>
                <a:gd name="connsiteX5" fmla="*/ 0 w 2828668"/>
                <a:gd name="connsiteY5" fmla="*/ 1201941 h 2614100"/>
                <a:gd name="connsiteX6" fmla="*/ 700429 w 2828668"/>
                <a:gd name="connsiteY6" fmla="*/ 40684 h 2614100"/>
                <a:gd name="connsiteX0" fmla="*/ 700429 w 2828668"/>
                <a:gd name="connsiteY0" fmla="*/ 40684 h 2614100"/>
                <a:gd name="connsiteX1" fmla="*/ 1611404 w 2828668"/>
                <a:gd name="connsiteY1" fmla="*/ 298480 h 2614100"/>
                <a:gd name="connsiteX2" fmla="*/ 2550488 w 2828668"/>
                <a:gd name="connsiteY2" fmla="*/ 381498 h 2614100"/>
                <a:gd name="connsiteX3" fmla="*/ 2824318 w 2828668"/>
                <a:gd name="connsiteY3" fmla="*/ 1201941 h 2614100"/>
                <a:gd name="connsiteX4" fmla="*/ 1412159 w 2828668"/>
                <a:gd name="connsiteY4" fmla="*/ 2614100 h 2614100"/>
                <a:gd name="connsiteX5" fmla="*/ 0 w 2828668"/>
                <a:gd name="connsiteY5" fmla="*/ 1201941 h 2614100"/>
                <a:gd name="connsiteX6" fmla="*/ 700429 w 2828668"/>
                <a:gd name="connsiteY6" fmla="*/ 40684 h 2614100"/>
                <a:gd name="connsiteX0" fmla="*/ 700429 w 2828668"/>
                <a:gd name="connsiteY0" fmla="*/ 58876 h 2632292"/>
                <a:gd name="connsiteX1" fmla="*/ 1611404 w 2828668"/>
                <a:gd name="connsiteY1" fmla="*/ 316672 h 2632292"/>
                <a:gd name="connsiteX2" fmla="*/ 2550488 w 2828668"/>
                <a:gd name="connsiteY2" fmla="*/ 399690 h 2632292"/>
                <a:gd name="connsiteX3" fmla="*/ 2824318 w 2828668"/>
                <a:gd name="connsiteY3" fmla="*/ 1220133 h 2632292"/>
                <a:gd name="connsiteX4" fmla="*/ 1412159 w 2828668"/>
                <a:gd name="connsiteY4" fmla="*/ 2632292 h 2632292"/>
                <a:gd name="connsiteX5" fmla="*/ 0 w 2828668"/>
                <a:gd name="connsiteY5" fmla="*/ 1220133 h 2632292"/>
                <a:gd name="connsiteX6" fmla="*/ 700429 w 2828668"/>
                <a:gd name="connsiteY6" fmla="*/ 58876 h 2632292"/>
                <a:gd name="connsiteX0" fmla="*/ 700429 w 2828668"/>
                <a:gd name="connsiteY0" fmla="*/ 62842 h 2636258"/>
                <a:gd name="connsiteX1" fmla="*/ 1611404 w 2828668"/>
                <a:gd name="connsiteY1" fmla="*/ 320638 h 2636258"/>
                <a:gd name="connsiteX2" fmla="*/ 2550488 w 2828668"/>
                <a:gd name="connsiteY2" fmla="*/ 403656 h 2636258"/>
                <a:gd name="connsiteX3" fmla="*/ 2824318 w 2828668"/>
                <a:gd name="connsiteY3" fmla="*/ 1224099 h 2636258"/>
                <a:gd name="connsiteX4" fmla="*/ 1412159 w 2828668"/>
                <a:gd name="connsiteY4" fmla="*/ 2636258 h 2636258"/>
                <a:gd name="connsiteX5" fmla="*/ 0 w 2828668"/>
                <a:gd name="connsiteY5" fmla="*/ 1224099 h 2636258"/>
                <a:gd name="connsiteX6" fmla="*/ 700429 w 2828668"/>
                <a:gd name="connsiteY6" fmla="*/ 62842 h 2636258"/>
                <a:gd name="connsiteX0" fmla="*/ 700429 w 2828668"/>
                <a:gd name="connsiteY0" fmla="*/ 69115 h 2642531"/>
                <a:gd name="connsiteX1" fmla="*/ 1591949 w 2828668"/>
                <a:gd name="connsiteY1" fmla="*/ 278273 h 2642531"/>
                <a:gd name="connsiteX2" fmla="*/ 2550488 w 2828668"/>
                <a:gd name="connsiteY2" fmla="*/ 409929 h 2642531"/>
                <a:gd name="connsiteX3" fmla="*/ 2824318 w 2828668"/>
                <a:gd name="connsiteY3" fmla="*/ 1230372 h 2642531"/>
                <a:gd name="connsiteX4" fmla="*/ 1412159 w 2828668"/>
                <a:gd name="connsiteY4" fmla="*/ 2642531 h 2642531"/>
                <a:gd name="connsiteX5" fmla="*/ 0 w 2828668"/>
                <a:gd name="connsiteY5" fmla="*/ 1230372 h 2642531"/>
                <a:gd name="connsiteX6" fmla="*/ 700429 w 2828668"/>
                <a:gd name="connsiteY6" fmla="*/ 69115 h 26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668" h="2642531">
                  <a:moveTo>
                    <a:pt x="700429" y="69115"/>
                  </a:moveTo>
                  <a:cubicBezTo>
                    <a:pt x="1280281" y="-139827"/>
                    <a:pt x="1186329" y="182560"/>
                    <a:pt x="1591949" y="278273"/>
                  </a:cubicBezTo>
                  <a:cubicBezTo>
                    <a:pt x="1997569" y="373986"/>
                    <a:pt x="2085689" y="113438"/>
                    <a:pt x="2550488" y="409929"/>
                  </a:cubicBezTo>
                  <a:cubicBezTo>
                    <a:pt x="2752640" y="570233"/>
                    <a:pt x="2851209" y="775394"/>
                    <a:pt x="2824318" y="1230372"/>
                  </a:cubicBezTo>
                  <a:cubicBezTo>
                    <a:pt x="2775199" y="2061427"/>
                    <a:pt x="2192073" y="2642531"/>
                    <a:pt x="1412159" y="2642531"/>
                  </a:cubicBezTo>
                  <a:cubicBezTo>
                    <a:pt x="632245" y="2642531"/>
                    <a:pt x="0" y="2010286"/>
                    <a:pt x="0" y="1230372"/>
                  </a:cubicBezTo>
                  <a:cubicBezTo>
                    <a:pt x="0" y="742926"/>
                    <a:pt x="217788" y="303435"/>
                    <a:pt x="700429" y="691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자유형: 도형 71">
              <a:extLst>
                <a:ext uri="{FF2B5EF4-FFF2-40B4-BE49-F238E27FC236}">
                  <a16:creationId xmlns:a16="http://schemas.microsoft.com/office/drawing/2014/main" id="{0BD8388B-4868-4D91-AFCE-5DE1F8DB1114}"/>
                </a:ext>
              </a:extLst>
            </p:cNvPr>
            <p:cNvSpPr/>
            <p:nvPr/>
          </p:nvSpPr>
          <p:spPr>
            <a:xfrm rot="15300000" flipH="1">
              <a:off x="4697268" y="953004"/>
              <a:ext cx="2262873" cy="2437350"/>
            </a:xfrm>
            <a:custGeom>
              <a:avLst/>
              <a:gdLst>
                <a:gd name="connsiteX0" fmla="*/ 18398 w 2152544"/>
                <a:gd name="connsiteY0" fmla="*/ 2085292 h 2318514"/>
                <a:gd name="connsiteX1" fmla="*/ 346522 w 2152544"/>
                <a:gd name="connsiteY1" fmla="*/ 2116479 h 2318514"/>
                <a:gd name="connsiteX2" fmla="*/ 746650 w 2152544"/>
                <a:gd name="connsiteY2" fmla="*/ 695365 h 2318514"/>
                <a:gd name="connsiteX3" fmla="*/ 2106464 w 2152544"/>
                <a:gd name="connsiteY3" fmla="*/ 160079 h 2318514"/>
                <a:gd name="connsiteX4" fmla="*/ 2152544 w 2152544"/>
                <a:gd name="connsiteY4" fmla="*/ 155773 h 2318514"/>
                <a:gd name="connsiteX5" fmla="*/ 2110805 w 2152544"/>
                <a:gd name="connsiteY5" fmla="*/ 0 h 2318514"/>
                <a:gd name="connsiteX6" fmla="*/ 2000422 w 2152544"/>
                <a:gd name="connsiteY6" fmla="*/ 2084 h 2318514"/>
                <a:gd name="connsiteX7" fmla="*/ 557372 w 2152544"/>
                <a:gd name="connsiteY7" fmla="*/ 530750 h 2318514"/>
                <a:gd name="connsiteX8" fmla="*/ 18398 w 2152544"/>
                <a:gd name="connsiteY8" fmla="*/ 2085292 h 23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2544" h="2318514">
                  <a:moveTo>
                    <a:pt x="18398" y="2085292"/>
                  </a:moveTo>
                  <a:cubicBezTo>
                    <a:pt x="132841" y="2454215"/>
                    <a:pt x="372442" y="2323705"/>
                    <a:pt x="346522" y="2116479"/>
                  </a:cubicBezTo>
                  <a:cubicBezTo>
                    <a:pt x="242056" y="1512450"/>
                    <a:pt x="474156" y="950854"/>
                    <a:pt x="746650" y="695365"/>
                  </a:cubicBezTo>
                  <a:cubicBezTo>
                    <a:pt x="985082" y="471813"/>
                    <a:pt x="1665240" y="214502"/>
                    <a:pt x="2106464" y="160079"/>
                  </a:cubicBezTo>
                  <a:lnTo>
                    <a:pt x="2152544" y="155773"/>
                  </a:lnTo>
                  <a:lnTo>
                    <a:pt x="2110805" y="0"/>
                  </a:lnTo>
                  <a:lnTo>
                    <a:pt x="2000422" y="2084"/>
                  </a:lnTo>
                  <a:cubicBezTo>
                    <a:pt x="1446152" y="35321"/>
                    <a:pt x="880854" y="226300"/>
                    <a:pt x="557372" y="530750"/>
                  </a:cubicBezTo>
                  <a:cubicBezTo>
                    <a:pt x="187679" y="878694"/>
                    <a:pt x="-73108" y="1571513"/>
                    <a:pt x="18398" y="208529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9" name="자유형: 도형 72">
              <a:extLst>
                <a:ext uri="{FF2B5EF4-FFF2-40B4-BE49-F238E27FC236}">
                  <a16:creationId xmlns:a16="http://schemas.microsoft.com/office/drawing/2014/main" id="{79276F56-5068-496B-A0F6-8117CAC22E2A}"/>
                </a:ext>
              </a:extLst>
            </p:cNvPr>
            <p:cNvSpPr/>
            <p:nvPr/>
          </p:nvSpPr>
          <p:spPr>
            <a:xfrm rot="20281495">
              <a:off x="5538768" y="3059101"/>
              <a:ext cx="2613462" cy="2642532"/>
            </a:xfrm>
            <a:custGeom>
              <a:avLst/>
              <a:gdLst>
                <a:gd name="connsiteX0" fmla="*/ 2177283 w 2613462"/>
                <a:gd name="connsiteY0" fmla="*/ 323073 h 2642532"/>
                <a:gd name="connsiteX1" fmla="*/ 2335282 w 2613462"/>
                <a:gd name="connsiteY1" fmla="*/ 409930 h 2642532"/>
                <a:gd name="connsiteX2" fmla="*/ 2609112 w 2613462"/>
                <a:gd name="connsiteY2" fmla="*/ 1230373 h 2642532"/>
                <a:gd name="connsiteX3" fmla="*/ 1196953 w 2613462"/>
                <a:gd name="connsiteY3" fmla="*/ 2642532 h 2642532"/>
                <a:gd name="connsiteX4" fmla="*/ 25969 w 2613462"/>
                <a:gd name="connsiteY4" fmla="*/ 2019925 h 2642532"/>
                <a:gd name="connsiteX5" fmla="*/ 0 w 2613462"/>
                <a:gd name="connsiteY5" fmla="*/ 1977178 h 2642532"/>
                <a:gd name="connsiteX6" fmla="*/ 52970 w 2613462"/>
                <a:gd name="connsiteY6" fmla="*/ 1957707 h 2642532"/>
                <a:gd name="connsiteX7" fmla="*/ 878304 w 2613462"/>
                <a:gd name="connsiteY7" fmla="*/ 1131700 h 2642532"/>
                <a:gd name="connsiteX8" fmla="*/ 934359 w 2613462"/>
                <a:gd name="connsiteY8" fmla="*/ 219950 h 2642532"/>
                <a:gd name="connsiteX9" fmla="*/ 757798 w 2613462"/>
                <a:gd name="connsiteY9" fmla="*/ 18822 h 2642532"/>
                <a:gd name="connsiteX10" fmla="*/ 738979 w 2613462"/>
                <a:gd name="connsiteY10" fmla="*/ 4034 h 2642532"/>
                <a:gd name="connsiteX11" fmla="*/ 748059 w 2613462"/>
                <a:gd name="connsiteY11" fmla="*/ 2628 h 2642532"/>
                <a:gd name="connsiteX12" fmla="*/ 1376743 w 2613462"/>
                <a:gd name="connsiteY12" fmla="*/ 278274 h 2642532"/>
                <a:gd name="connsiteX13" fmla="*/ 2177283 w 2613462"/>
                <a:gd name="connsiteY13" fmla="*/ 323073 h 264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3462" h="2642532">
                  <a:moveTo>
                    <a:pt x="2177283" y="323073"/>
                  </a:moveTo>
                  <a:cubicBezTo>
                    <a:pt x="2224968" y="344511"/>
                    <a:pt x="2277182" y="372869"/>
                    <a:pt x="2335282" y="409930"/>
                  </a:cubicBezTo>
                  <a:cubicBezTo>
                    <a:pt x="2537434" y="570234"/>
                    <a:pt x="2636003" y="775395"/>
                    <a:pt x="2609112" y="1230373"/>
                  </a:cubicBezTo>
                  <a:cubicBezTo>
                    <a:pt x="2559993" y="2061428"/>
                    <a:pt x="1976867" y="2642532"/>
                    <a:pt x="1196953" y="2642532"/>
                  </a:cubicBezTo>
                  <a:cubicBezTo>
                    <a:pt x="709507" y="2642532"/>
                    <a:pt x="279744" y="2395561"/>
                    <a:pt x="25969" y="2019925"/>
                  </a:cubicBezTo>
                  <a:lnTo>
                    <a:pt x="0" y="1977178"/>
                  </a:lnTo>
                  <a:lnTo>
                    <a:pt x="52970" y="1957707"/>
                  </a:lnTo>
                  <a:cubicBezTo>
                    <a:pt x="395707" y="1812253"/>
                    <a:pt x="690033" y="1528956"/>
                    <a:pt x="878304" y="1131700"/>
                  </a:cubicBezTo>
                  <a:cubicBezTo>
                    <a:pt x="1084449" y="696728"/>
                    <a:pt x="1068992" y="456841"/>
                    <a:pt x="934359" y="219950"/>
                  </a:cubicBezTo>
                  <a:cubicBezTo>
                    <a:pt x="870975" y="131062"/>
                    <a:pt x="812823" y="66588"/>
                    <a:pt x="757798" y="18822"/>
                  </a:cubicBezTo>
                  <a:lnTo>
                    <a:pt x="738979" y="4034"/>
                  </a:lnTo>
                  <a:lnTo>
                    <a:pt x="748059" y="2628"/>
                  </a:lnTo>
                  <a:cubicBezTo>
                    <a:pt x="1047406" y="-26900"/>
                    <a:pt x="1047177" y="200507"/>
                    <a:pt x="1376743" y="278274"/>
                  </a:cubicBezTo>
                  <a:cubicBezTo>
                    <a:pt x="1731660" y="362023"/>
                    <a:pt x="1843492" y="173009"/>
                    <a:pt x="2177283" y="3230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자유형: 도형 73">
              <a:extLst>
                <a:ext uri="{FF2B5EF4-FFF2-40B4-BE49-F238E27FC236}">
                  <a16:creationId xmlns:a16="http://schemas.microsoft.com/office/drawing/2014/main" id="{E7138D20-7CAB-4B81-A1DE-2CD86CE46DFA}"/>
                </a:ext>
              </a:extLst>
            </p:cNvPr>
            <p:cNvSpPr/>
            <p:nvPr/>
          </p:nvSpPr>
          <p:spPr>
            <a:xfrm rot="12600000" flipH="1">
              <a:off x="5404406" y="1307417"/>
              <a:ext cx="1728031" cy="1861269"/>
            </a:xfrm>
            <a:custGeom>
              <a:avLst/>
              <a:gdLst>
                <a:gd name="connsiteX0" fmla="*/ 18398 w 2152544"/>
                <a:gd name="connsiteY0" fmla="*/ 2085292 h 2318514"/>
                <a:gd name="connsiteX1" fmla="*/ 346522 w 2152544"/>
                <a:gd name="connsiteY1" fmla="*/ 2116479 h 2318514"/>
                <a:gd name="connsiteX2" fmla="*/ 746650 w 2152544"/>
                <a:gd name="connsiteY2" fmla="*/ 695365 h 2318514"/>
                <a:gd name="connsiteX3" fmla="*/ 2106464 w 2152544"/>
                <a:gd name="connsiteY3" fmla="*/ 160079 h 2318514"/>
                <a:gd name="connsiteX4" fmla="*/ 2152544 w 2152544"/>
                <a:gd name="connsiteY4" fmla="*/ 155773 h 2318514"/>
                <a:gd name="connsiteX5" fmla="*/ 2110805 w 2152544"/>
                <a:gd name="connsiteY5" fmla="*/ 0 h 2318514"/>
                <a:gd name="connsiteX6" fmla="*/ 2000422 w 2152544"/>
                <a:gd name="connsiteY6" fmla="*/ 2084 h 2318514"/>
                <a:gd name="connsiteX7" fmla="*/ 557372 w 2152544"/>
                <a:gd name="connsiteY7" fmla="*/ 530750 h 2318514"/>
                <a:gd name="connsiteX8" fmla="*/ 18398 w 2152544"/>
                <a:gd name="connsiteY8" fmla="*/ 2085292 h 23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2544" h="2318514">
                  <a:moveTo>
                    <a:pt x="18398" y="2085292"/>
                  </a:moveTo>
                  <a:cubicBezTo>
                    <a:pt x="132841" y="2454215"/>
                    <a:pt x="372442" y="2323705"/>
                    <a:pt x="346522" y="2116479"/>
                  </a:cubicBezTo>
                  <a:cubicBezTo>
                    <a:pt x="242056" y="1512450"/>
                    <a:pt x="474156" y="950854"/>
                    <a:pt x="746650" y="695365"/>
                  </a:cubicBezTo>
                  <a:cubicBezTo>
                    <a:pt x="985082" y="471813"/>
                    <a:pt x="1665240" y="214502"/>
                    <a:pt x="2106464" y="160079"/>
                  </a:cubicBezTo>
                  <a:lnTo>
                    <a:pt x="2152544" y="155773"/>
                  </a:lnTo>
                  <a:lnTo>
                    <a:pt x="2110805" y="0"/>
                  </a:lnTo>
                  <a:lnTo>
                    <a:pt x="2000422" y="2084"/>
                  </a:lnTo>
                  <a:cubicBezTo>
                    <a:pt x="1446152" y="35321"/>
                    <a:pt x="880854" y="226300"/>
                    <a:pt x="557372" y="530750"/>
                  </a:cubicBezTo>
                  <a:cubicBezTo>
                    <a:pt x="187679" y="878694"/>
                    <a:pt x="-73108" y="1571513"/>
                    <a:pt x="18398" y="208529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71" name="Teardrop 3">
              <a:extLst>
                <a:ext uri="{FF2B5EF4-FFF2-40B4-BE49-F238E27FC236}">
                  <a16:creationId xmlns:a16="http://schemas.microsoft.com/office/drawing/2014/main" id="{7771A9EB-6A30-4FA6-A4D7-0038C3BC001F}"/>
                </a:ext>
              </a:extLst>
            </p:cNvPr>
            <p:cNvSpPr/>
            <p:nvPr/>
          </p:nvSpPr>
          <p:spPr>
            <a:xfrm rot="20810195" flipH="1">
              <a:off x="3922253" y="428041"/>
              <a:ext cx="1852466" cy="1002062"/>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72" name="Freeform: Shape 71">
            <a:extLst>
              <a:ext uri="{FF2B5EF4-FFF2-40B4-BE49-F238E27FC236}">
                <a16:creationId xmlns:a16="http://schemas.microsoft.com/office/drawing/2014/main" id="{E278153D-971E-4672-B83B-17CF2A01B59E}"/>
              </a:ext>
            </a:extLst>
          </p:cNvPr>
          <p:cNvSpPr/>
          <p:nvPr/>
        </p:nvSpPr>
        <p:spPr>
          <a:xfrm>
            <a:off x="7137610" y="1924391"/>
            <a:ext cx="510374" cy="557693"/>
          </a:xfrm>
          <a:custGeom>
            <a:avLst/>
            <a:gdLst>
              <a:gd name="connsiteX0" fmla="*/ 1409099 w 1438275"/>
              <a:gd name="connsiteY0" fmla="*/ 372897 h 1571625"/>
              <a:gd name="connsiteX1" fmla="*/ 949042 w 1438275"/>
              <a:gd name="connsiteY1" fmla="*/ 243357 h 1571625"/>
              <a:gd name="connsiteX2" fmla="*/ 852839 w 1438275"/>
              <a:gd name="connsiteY2" fmla="*/ 270027 h 1571625"/>
              <a:gd name="connsiteX3" fmla="*/ 797594 w 1438275"/>
              <a:gd name="connsiteY3" fmla="*/ 227165 h 1571625"/>
              <a:gd name="connsiteX4" fmla="*/ 817597 w 1438275"/>
              <a:gd name="connsiteY4" fmla="*/ 33807 h 1571625"/>
              <a:gd name="connsiteX5" fmla="*/ 801404 w 1438275"/>
              <a:gd name="connsiteY5" fmla="*/ 2375 h 1571625"/>
              <a:gd name="connsiteX6" fmla="*/ 764257 w 1438275"/>
              <a:gd name="connsiteY6" fmla="*/ 36665 h 1571625"/>
              <a:gd name="connsiteX7" fmla="*/ 648052 w 1438275"/>
              <a:gd name="connsiteY7" fmla="*/ 163347 h 1571625"/>
              <a:gd name="connsiteX8" fmla="*/ 21307 w 1438275"/>
              <a:gd name="connsiteY8" fmla="*/ 350037 h 1571625"/>
              <a:gd name="connsiteX9" fmla="*/ 352 w 1438275"/>
              <a:gd name="connsiteY9" fmla="*/ 379565 h 1571625"/>
              <a:gd name="connsiteX10" fmla="*/ 35594 w 1438275"/>
              <a:gd name="connsiteY10" fmla="*/ 395757 h 1571625"/>
              <a:gd name="connsiteX11" fmla="*/ 163229 w 1438275"/>
              <a:gd name="connsiteY11" fmla="*/ 410997 h 1571625"/>
              <a:gd name="connsiteX12" fmla="*/ 615667 w 1438275"/>
              <a:gd name="connsiteY12" fmla="*/ 286220 h 1571625"/>
              <a:gd name="connsiteX13" fmla="*/ 705202 w 1438275"/>
              <a:gd name="connsiteY13" fmla="*/ 200495 h 1571625"/>
              <a:gd name="connsiteX14" fmla="*/ 744254 w 1438275"/>
              <a:gd name="connsiteY14" fmla="*/ 189065 h 1571625"/>
              <a:gd name="connsiteX15" fmla="*/ 754732 w 1438275"/>
              <a:gd name="connsiteY15" fmla="*/ 222402 h 1571625"/>
              <a:gd name="connsiteX16" fmla="*/ 746159 w 1438275"/>
              <a:gd name="connsiteY16" fmla="*/ 403377 h 1571625"/>
              <a:gd name="connsiteX17" fmla="*/ 699487 w 1438275"/>
              <a:gd name="connsiteY17" fmla="*/ 503390 h 1571625"/>
              <a:gd name="connsiteX18" fmla="*/ 649004 w 1438275"/>
              <a:gd name="connsiteY18" fmla="*/ 506247 h 1571625"/>
              <a:gd name="connsiteX19" fmla="*/ 553754 w 1438275"/>
              <a:gd name="connsiteY19" fmla="*/ 471005 h 1571625"/>
              <a:gd name="connsiteX20" fmla="*/ 229904 w 1438275"/>
              <a:gd name="connsiteY20" fmla="*/ 662457 h 1571625"/>
              <a:gd name="connsiteX21" fmla="*/ 215617 w 1438275"/>
              <a:gd name="connsiteY21" fmla="*/ 697700 h 1571625"/>
              <a:gd name="connsiteX22" fmla="*/ 378494 w 1438275"/>
              <a:gd name="connsiteY22" fmla="*/ 911060 h 1571625"/>
              <a:gd name="connsiteX23" fmla="*/ 676627 w 1438275"/>
              <a:gd name="connsiteY23" fmla="*/ 611022 h 1571625"/>
              <a:gd name="connsiteX24" fmla="*/ 679484 w 1438275"/>
              <a:gd name="connsiteY24" fmla="*/ 563397 h 1571625"/>
              <a:gd name="connsiteX25" fmla="*/ 730919 w 1438275"/>
              <a:gd name="connsiteY25" fmla="*/ 514820 h 1571625"/>
              <a:gd name="connsiteX26" fmla="*/ 742349 w 1438275"/>
              <a:gd name="connsiteY26" fmla="*/ 564350 h 1571625"/>
              <a:gd name="connsiteX27" fmla="*/ 766162 w 1438275"/>
              <a:gd name="connsiteY27" fmla="*/ 992022 h 1571625"/>
              <a:gd name="connsiteX28" fmla="*/ 739492 w 1438275"/>
              <a:gd name="connsiteY28" fmla="*/ 1039647 h 1571625"/>
              <a:gd name="connsiteX29" fmla="*/ 633764 w 1438275"/>
              <a:gd name="connsiteY29" fmla="*/ 1162520 h 1571625"/>
              <a:gd name="connsiteX30" fmla="*/ 627097 w 1438275"/>
              <a:gd name="connsiteY30" fmla="*/ 1419695 h 1571625"/>
              <a:gd name="connsiteX31" fmla="*/ 794737 w 1438275"/>
              <a:gd name="connsiteY31" fmla="*/ 1576857 h 1571625"/>
              <a:gd name="connsiteX32" fmla="*/ 961424 w 1438275"/>
              <a:gd name="connsiteY32" fmla="*/ 1406360 h 1571625"/>
              <a:gd name="connsiteX33" fmla="*/ 932849 w 1438275"/>
              <a:gd name="connsiteY33" fmla="*/ 1131087 h 1571625"/>
              <a:gd name="connsiteX34" fmla="*/ 833789 w 1438275"/>
              <a:gd name="connsiteY34" fmla="*/ 1033932 h 1571625"/>
              <a:gd name="connsiteX35" fmla="*/ 787117 w 1438275"/>
              <a:gd name="connsiteY35" fmla="*/ 979640 h 1571625"/>
              <a:gd name="connsiteX36" fmla="*/ 783307 w 1438275"/>
              <a:gd name="connsiteY36" fmla="*/ 695795 h 1571625"/>
              <a:gd name="connsiteX37" fmla="*/ 789022 w 1438275"/>
              <a:gd name="connsiteY37" fmla="*/ 702462 h 1571625"/>
              <a:gd name="connsiteX38" fmla="*/ 790927 w 1438275"/>
              <a:gd name="connsiteY38" fmla="*/ 726275 h 1571625"/>
              <a:gd name="connsiteX39" fmla="*/ 895702 w 1438275"/>
              <a:gd name="connsiteY39" fmla="*/ 929157 h 1571625"/>
              <a:gd name="connsiteX40" fmla="*/ 1098584 w 1438275"/>
              <a:gd name="connsiteY40" fmla="*/ 1019645 h 1571625"/>
              <a:gd name="connsiteX41" fmla="*/ 1300514 w 1438275"/>
              <a:gd name="connsiteY41" fmla="*/ 946302 h 1571625"/>
              <a:gd name="connsiteX42" fmla="*/ 1253842 w 1438275"/>
              <a:gd name="connsiteY42" fmla="*/ 741515 h 1571625"/>
              <a:gd name="connsiteX43" fmla="*/ 1015717 w 1438275"/>
              <a:gd name="connsiteY43" fmla="*/ 609117 h 1571625"/>
              <a:gd name="connsiteX44" fmla="*/ 835694 w 1438275"/>
              <a:gd name="connsiteY44" fmla="*/ 649122 h 1571625"/>
              <a:gd name="connsiteX45" fmla="*/ 792832 w 1438275"/>
              <a:gd name="connsiteY45" fmla="*/ 669125 h 1571625"/>
              <a:gd name="connsiteX46" fmla="*/ 772829 w 1438275"/>
              <a:gd name="connsiteY46" fmla="*/ 618642 h 1571625"/>
              <a:gd name="connsiteX47" fmla="*/ 784259 w 1438275"/>
              <a:gd name="connsiteY47" fmla="*/ 332892 h 1571625"/>
              <a:gd name="connsiteX48" fmla="*/ 843314 w 1438275"/>
              <a:gd name="connsiteY48" fmla="*/ 307175 h 1571625"/>
              <a:gd name="connsiteX49" fmla="*/ 889034 w 1438275"/>
              <a:gd name="connsiteY49" fmla="*/ 340512 h 1571625"/>
              <a:gd name="connsiteX50" fmla="*/ 1396717 w 1438275"/>
              <a:gd name="connsiteY50" fmla="*/ 431952 h 1571625"/>
              <a:gd name="connsiteX51" fmla="*/ 1437674 w 1438275"/>
              <a:gd name="connsiteY51" fmla="*/ 412902 h 1571625"/>
              <a:gd name="connsiteX52" fmla="*/ 1409099 w 1438275"/>
              <a:gd name="connsiteY52" fmla="*/ 372897 h 1571625"/>
              <a:gd name="connsiteX53" fmla="*/ 85124 w 1438275"/>
              <a:gd name="connsiteY53" fmla="*/ 362420 h 1571625"/>
              <a:gd name="connsiteX54" fmla="*/ 657577 w 1438275"/>
              <a:gd name="connsiteY54" fmla="*/ 196685 h 1571625"/>
              <a:gd name="connsiteX55" fmla="*/ 85124 w 1438275"/>
              <a:gd name="connsiteY55" fmla="*/ 362420 h 1571625"/>
              <a:gd name="connsiteX56" fmla="*/ 385162 w 1438275"/>
              <a:gd name="connsiteY56" fmla="*/ 549110 h 1571625"/>
              <a:gd name="connsiteX57" fmla="*/ 536609 w 1438275"/>
              <a:gd name="connsiteY57" fmla="*/ 498627 h 1571625"/>
              <a:gd name="connsiteX58" fmla="*/ 385162 w 1438275"/>
              <a:gd name="connsiteY58" fmla="*/ 549110 h 1571625"/>
              <a:gd name="connsiteX59" fmla="*/ 636622 w 1438275"/>
              <a:gd name="connsiteY59" fmla="*/ 1298727 h 1571625"/>
              <a:gd name="connsiteX60" fmla="*/ 724252 w 1438275"/>
              <a:gd name="connsiteY60" fmla="*/ 1077747 h 1571625"/>
              <a:gd name="connsiteX61" fmla="*/ 636622 w 1438275"/>
              <a:gd name="connsiteY61" fmla="*/ 1298727 h 1571625"/>
              <a:gd name="connsiteX62" fmla="*/ 814739 w 1438275"/>
              <a:gd name="connsiteY62" fmla="*/ 756755 h 1571625"/>
              <a:gd name="connsiteX63" fmla="*/ 909037 w 1438275"/>
              <a:gd name="connsiteY63" fmla="*/ 911060 h 1571625"/>
              <a:gd name="connsiteX64" fmla="*/ 814739 w 1438275"/>
              <a:gd name="connsiteY64" fmla="*/ 756755 h 1571625"/>
              <a:gd name="connsiteX65" fmla="*/ 971902 w 1438275"/>
              <a:gd name="connsiteY65" fmla="*/ 310032 h 1571625"/>
              <a:gd name="connsiteX66" fmla="*/ 971902 w 1438275"/>
              <a:gd name="connsiteY66" fmla="*/ 310032 h 1571625"/>
              <a:gd name="connsiteX67" fmla="*/ 971902 w 1438275"/>
              <a:gd name="connsiteY67" fmla="*/ 310032 h 1571625"/>
              <a:gd name="connsiteX68" fmla="*/ 873794 w 1438275"/>
              <a:gd name="connsiteY68" fmla="*/ 285267 h 1571625"/>
              <a:gd name="connsiteX69" fmla="*/ 978569 w 1438275"/>
              <a:gd name="connsiteY69" fmla="*/ 297650 h 1571625"/>
              <a:gd name="connsiteX70" fmla="*/ 989047 w 1438275"/>
              <a:gd name="connsiteY70" fmla="*/ 300507 h 1571625"/>
              <a:gd name="connsiteX71" fmla="*/ 1313849 w 1438275"/>
              <a:gd name="connsiteY71" fmla="*/ 376707 h 1571625"/>
              <a:gd name="connsiteX72" fmla="*/ 971902 w 1438275"/>
              <a:gd name="connsiteY72" fmla="*/ 310032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438275" h="1571625">
                <a:moveTo>
                  <a:pt x="1409099" y="372897"/>
                </a:moveTo>
                <a:cubicBezTo>
                  <a:pt x="1276702" y="253835"/>
                  <a:pt x="1126207" y="200495"/>
                  <a:pt x="949042" y="243357"/>
                </a:cubicBezTo>
                <a:cubicBezTo>
                  <a:pt x="916657" y="250977"/>
                  <a:pt x="885224" y="261455"/>
                  <a:pt x="852839" y="270027"/>
                </a:cubicBezTo>
                <a:cubicBezTo>
                  <a:pt x="805214" y="283362"/>
                  <a:pt x="794737" y="275742"/>
                  <a:pt x="797594" y="227165"/>
                </a:cubicBezTo>
                <a:cubicBezTo>
                  <a:pt x="801404" y="162395"/>
                  <a:pt x="804262" y="97625"/>
                  <a:pt x="817597" y="33807"/>
                </a:cubicBezTo>
                <a:cubicBezTo>
                  <a:pt x="821407" y="16662"/>
                  <a:pt x="819502" y="5232"/>
                  <a:pt x="801404" y="2375"/>
                </a:cubicBezTo>
                <a:cubicBezTo>
                  <a:pt x="776639" y="-1435"/>
                  <a:pt x="759494" y="-6198"/>
                  <a:pt x="764257" y="36665"/>
                </a:cubicBezTo>
                <a:cubicBezTo>
                  <a:pt x="778544" y="162395"/>
                  <a:pt x="772829" y="185255"/>
                  <a:pt x="648052" y="163347"/>
                </a:cubicBezTo>
                <a:cubicBezTo>
                  <a:pt x="409927" y="122390"/>
                  <a:pt x="197519" y="180492"/>
                  <a:pt x="21307" y="350037"/>
                </a:cubicBezTo>
                <a:cubicBezTo>
                  <a:pt x="12734" y="358610"/>
                  <a:pt x="-2506" y="366230"/>
                  <a:pt x="352" y="379565"/>
                </a:cubicBezTo>
                <a:cubicBezTo>
                  <a:pt x="4162" y="396710"/>
                  <a:pt x="22259" y="393852"/>
                  <a:pt x="35594" y="395757"/>
                </a:cubicBezTo>
                <a:cubicBezTo>
                  <a:pt x="78457" y="401472"/>
                  <a:pt x="120367" y="409092"/>
                  <a:pt x="163229" y="410997"/>
                </a:cubicBezTo>
                <a:cubicBezTo>
                  <a:pt x="328012" y="419570"/>
                  <a:pt x="483269" y="394805"/>
                  <a:pt x="615667" y="286220"/>
                </a:cubicBezTo>
                <a:cubicBezTo>
                  <a:pt x="647099" y="260502"/>
                  <a:pt x="675674" y="229070"/>
                  <a:pt x="705202" y="200495"/>
                </a:cubicBezTo>
                <a:cubicBezTo>
                  <a:pt x="716632" y="189065"/>
                  <a:pt x="729014" y="183350"/>
                  <a:pt x="744254" y="189065"/>
                </a:cubicBezTo>
                <a:cubicBezTo>
                  <a:pt x="759494" y="194780"/>
                  <a:pt x="754732" y="210972"/>
                  <a:pt x="754732" y="222402"/>
                </a:cubicBezTo>
                <a:cubicBezTo>
                  <a:pt x="751874" y="282410"/>
                  <a:pt x="746159" y="342417"/>
                  <a:pt x="746159" y="403377"/>
                </a:cubicBezTo>
                <a:cubicBezTo>
                  <a:pt x="746159" y="445287"/>
                  <a:pt x="729014" y="474815"/>
                  <a:pt x="699487" y="503390"/>
                </a:cubicBezTo>
                <a:cubicBezTo>
                  <a:pt x="682342" y="520535"/>
                  <a:pt x="669007" y="528155"/>
                  <a:pt x="649004" y="506247"/>
                </a:cubicBezTo>
                <a:cubicBezTo>
                  <a:pt x="624239" y="478625"/>
                  <a:pt x="589949" y="468147"/>
                  <a:pt x="553754" y="471005"/>
                </a:cubicBezTo>
                <a:cubicBezTo>
                  <a:pt x="415642" y="482435"/>
                  <a:pt x="308009" y="549110"/>
                  <a:pt x="229904" y="662457"/>
                </a:cubicBezTo>
                <a:cubicBezTo>
                  <a:pt x="223237" y="672935"/>
                  <a:pt x="217522" y="685317"/>
                  <a:pt x="215617" y="697700"/>
                </a:cubicBezTo>
                <a:cubicBezTo>
                  <a:pt x="187994" y="852957"/>
                  <a:pt x="230857" y="916775"/>
                  <a:pt x="378494" y="911060"/>
                </a:cubicBezTo>
                <a:cubicBezTo>
                  <a:pt x="521369" y="905345"/>
                  <a:pt x="667102" y="758660"/>
                  <a:pt x="676627" y="611022"/>
                </a:cubicBezTo>
                <a:cubicBezTo>
                  <a:pt x="677579" y="594830"/>
                  <a:pt x="675674" y="578637"/>
                  <a:pt x="679484" y="563397"/>
                </a:cubicBezTo>
                <a:cubicBezTo>
                  <a:pt x="686152" y="536727"/>
                  <a:pt x="708059" y="513867"/>
                  <a:pt x="730919" y="514820"/>
                </a:cubicBezTo>
                <a:cubicBezTo>
                  <a:pt x="750922" y="515772"/>
                  <a:pt x="741397" y="547205"/>
                  <a:pt x="742349" y="564350"/>
                </a:cubicBezTo>
                <a:cubicBezTo>
                  <a:pt x="743302" y="707225"/>
                  <a:pt x="744254" y="850100"/>
                  <a:pt x="766162" y="992022"/>
                </a:cubicBezTo>
                <a:cubicBezTo>
                  <a:pt x="769972" y="1017740"/>
                  <a:pt x="761399" y="1029170"/>
                  <a:pt x="739492" y="1039647"/>
                </a:cubicBezTo>
                <a:cubicBezTo>
                  <a:pt x="686152" y="1065365"/>
                  <a:pt x="652814" y="1108227"/>
                  <a:pt x="633764" y="1162520"/>
                </a:cubicBezTo>
                <a:cubicBezTo>
                  <a:pt x="605189" y="1247292"/>
                  <a:pt x="600427" y="1333970"/>
                  <a:pt x="627097" y="1419695"/>
                </a:cubicBezTo>
                <a:cubicBezTo>
                  <a:pt x="651862" y="1503515"/>
                  <a:pt x="732824" y="1578762"/>
                  <a:pt x="794737" y="1576857"/>
                </a:cubicBezTo>
                <a:cubicBezTo>
                  <a:pt x="860459" y="1574952"/>
                  <a:pt x="942374" y="1493037"/>
                  <a:pt x="961424" y="1406360"/>
                </a:cubicBezTo>
                <a:cubicBezTo>
                  <a:pt x="982379" y="1312062"/>
                  <a:pt x="970949" y="1219670"/>
                  <a:pt x="932849" y="1131087"/>
                </a:cubicBezTo>
                <a:cubicBezTo>
                  <a:pt x="913799" y="1086320"/>
                  <a:pt x="881414" y="1050125"/>
                  <a:pt x="833789" y="1033932"/>
                </a:cubicBezTo>
                <a:cubicBezTo>
                  <a:pt x="805214" y="1024407"/>
                  <a:pt x="794737" y="1005357"/>
                  <a:pt x="787117" y="979640"/>
                </a:cubicBezTo>
                <a:cubicBezTo>
                  <a:pt x="761399" y="886295"/>
                  <a:pt x="774734" y="791045"/>
                  <a:pt x="783307" y="695795"/>
                </a:cubicBezTo>
                <a:cubicBezTo>
                  <a:pt x="785212" y="697700"/>
                  <a:pt x="788069" y="700557"/>
                  <a:pt x="789022" y="702462"/>
                </a:cubicBezTo>
                <a:cubicBezTo>
                  <a:pt x="789974" y="710082"/>
                  <a:pt x="790927" y="718655"/>
                  <a:pt x="790927" y="726275"/>
                </a:cubicBezTo>
                <a:cubicBezTo>
                  <a:pt x="787117" y="813905"/>
                  <a:pt x="829027" y="877722"/>
                  <a:pt x="895702" y="929157"/>
                </a:cubicBezTo>
                <a:cubicBezTo>
                  <a:pt x="955709" y="974877"/>
                  <a:pt x="1024289" y="1005357"/>
                  <a:pt x="1098584" y="1019645"/>
                </a:cubicBezTo>
                <a:cubicBezTo>
                  <a:pt x="1183357" y="1035837"/>
                  <a:pt x="1266224" y="1005357"/>
                  <a:pt x="1300514" y="946302"/>
                </a:cubicBezTo>
                <a:cubicBezTo>
                  <a:pt x="1332899" y="891057"/>
                  <a:pt x="1314802" y="804380"/>
                  <a:pt x="1253842" y="741515"/>
                </a:cubicBezTo>
                <a:cubicBezTo>
                  <a:pt x="1189072" y="672935"/>
                  <a:pt x="1108109" y="628167"/>
                  <a:pt x="1015717" y="609117"/>
                </a:cubicBezTo>
                <a:cubicBezTo>
                  <a:pt x="951899" y="595782"/>
                  <a:pt x="889034" y="604355"/>
                  <a:pt x="835694" y="649122"/>
                </a:cubicBezTo>
                <a:cubicBezTo>
                  <a:pt x="823312" y="658647"/>
                  <a:pt x="814739" y="682460"/>
                  <a:pt x="792832" y="669125"/>
                </a:cubicBezTo>
                <a:cubicBezTo>
                  <a:pt x="774734" y="657695"/>
                  <a:pt x="771877" y="638645"/>
                  <a:pt x="772829" y="618642"/>
                </a:cubicBezTo>
                <a:cubicBezTo>
                  <a:pt x="776639" y="523392"/>
                  <a:pt x="779497" y="428142"/>
                  <a:pt x="784259" y="332892"/>
                </a:cubicBezTo>
                <a:cubicBezTo>
                  <a:pt x="786164" y="289077"/>
                  <a:pt x="805214" y="281457"/>
                  <a:pt x="843314" y="307175"/>
                </a:cubicBezTo>
                <a:cubicBezTo>
                  <a:pt x="858554" y="317652"/>
                  <a:pt x="873794" y="330035"/>
                  <a:pt x="889034" y="340512"/>
                </a:cubicBezTo>
                <a:cubicBezTo>
                  <a:pt x="1043339" y="451002"/>
                  <a:pt x="1213837" y="475767"/>
                  <a:pt x="1396717" y="431952"/>
                </a:cubicBezTo>
                <a:cubicBezTo>
                  <a:pt x="1411957" y="428142"/>
                  <a:pt x="1432912" y="428142"/>
                  <a:pt x="1437674" y="412902"/>
                </a:cubicBezTo>
                <a:cubicBezTo>
                  <a:pt x="1442437" y="393852"/>
                  <a:pt x="1421482" y="384327"/>
                  <a:pt x="1409099" y="372897"/>
                </a:cubicBezTo>
                <a:close/>
                <a:moveTo>
                  <a:pt x="85124" y="362420"/>
                </a:moveTo>
                <a:cubicBezTo>
                  <a:pt x="277529" y="311937"/>
                  <a:pt x="468029" y="253835"/>
                  <a:pt x="657577" y="196685"/>
                </a:cubicBezTo>
                <a:cubicBezTo>
                  <a:pt x="548992" y="254787"/>
                  <a:pt x="207044" y="353847"/>
                  <a:pt x="85124" y="362420"/>
                </a:cubicBezTo>
                <a:close/>
                <a:moveTo>
                  <a:pt x="385162" y="549110"/>
                </a:moveTo>
                <a:cubicBezTo>
                  <a:pt x="428977" y="511010"/>
                  <a:pt x="476602" y="487197"/>
                  <a:pt x="536609" y="498627"/>
                </a:cubicBezTo>
                <a:cubicBezTo>
                  <a:pt x="484222" y="510057"/>
                  <a:pt x="434692" y="529107"/>
                  <a:pt x="385162" y="549110"/>
                </a:cubicBezTo>
                <a:close/>
                <a:moveTo>
                  <a:pt x="636622" y="1298727"/>
                </a:moveTo>
                <a:cubicBezTo>
                  <a:pt x="615667" y="1210145"/>
                  <a:pt x="652814" y="1120610"/>
                  <a:pt x="724252" y="1077747"/>
                </a:cubicBezTo>
                <a:cubicBezTo>
                  <a:pt x="674722" y="1139660"/>
                  <a:pt x="642337" y="1208240"/>
                  <a:pt x="636622" y="1298727"/>
                </a:cubicBezTo>
                <a:close/>
                <a:moveTo>
                  <a:pt x="814739" y="756755"/>
                </a:moveTo>
                <a:cubicBezTo>
                  <a:pt x="834742" y="814857"/>
                  <a:pt x="861412" y="870102"/>
                  <a:pt x="909037" y="911060"/>
                </a:cubicBezTo>
                <a:cubicBezTo>
                  <a:pt x="845219" y="878675"/>
                  <a:pt x="809024" y="830097"/>
                  <a:pt x="814739" y="756755"/>
                </a:cubicBezTo>
                <a:close/>
                <a:moveTo>
                  <a:pt x="971902" y="310032"/>
                </a:moveTo>
                <a:cubicBezTo>
                  <a:pt x="971902" y="310032"/>
                  <a:pt x="971902" y="310032"/>
                  <a:pt x="971902" y="310032"/>
                </a:cubicBezTo>
                <a:cubicBezTo>
                  <a:pt x="971902" y="310032"/>
                  <a:pt x="971902" y="310032"/>
                  <a:pt x="971902" y="310032"/>
                </a:cubicBezTo>
                <a:cubicBezTo>
                  <a:pt x="943327" y="304317"/>
                  <a:pt x="912847" y="303365"/>
                  <a:pt x="873794" y="285267"/>
                </a:cubicBezTo>
                <a:cubicBezTo>
                  <a:pt x="915704" y="289077"/>
                  <a:pt x="948089" y="290030"/>
                  <a:pt x="978569" y="297650"/>
                </a:cubicBezTo>
                <a:cubicBezTo>
                  <a:pt x="981427" y="297650"/>
                  <a:pt x="985237" y="299555"/>
                  <a:pt x="989047" y="300507"/>
                </a:cubicBezTo>
                <a:cubicBezTo>
                  <a:pt x="1100489" y="312890"/>
                  <a:pt x="1209074" y="335750"/>
                  <a:pt x="1313849" y="376707"/>
                </a:cubicBezTo>
                <a:cubicBezTo>
                  <a:pt x="1199549" y="354800"/>
                  <a:pt x="1086202" y="331940"/>
                  <a:pt x="971902" y="310032"/>
                </a:cubicBez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5601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l="1131" r="1131"/>
          <a:stretch>
            <a:fillRect/>
          </a:stretch>
        </p:blipFill>
        <p:spPr/>
      </p:pic>
      <p:sp>
        <p:nvSpPr>
          <p:cNvPr id="15" name="Freeform: Shape 14">
            <a:extLst>
              <a:ext uri="{FF2B5EF4-FFF2-40B4-BE49-F238E27FC236}">
                <a16:creationId xmlns:a16="http://schemas.microsoft.com/office/drawing/2014/main" id="{06A1605E-D481-45D6-86B7-0C6EC013C638}"/>
              </a:ext>
            </a:extLst>
          </p:cNvPr>
          <p:cNvSpPr/>
          <p:nvPr/>
        </p:nvSpPr>
        <p:spPr>
          <a:xfrm>
            <a:off x="4919869" y="735342"/>
            <a:ext cx="5695122" cy="5695122"/>
          </a:xfrm>
          <a:custGeom>
            <a:avLst/>
            <a:gdLst>
              <a:gd name="connsiteX0" fmla="*/ 0 w 5695122"/>
              <a:gd name="connsiteY0" fmla="*/ 3478023 h 5695122"/>
              <a:gd name="connsiteX1" fmla="*/ 78736 w 5695122"/>
              <a:gd name="connsiteY1" fmla="*/ 3584716 h 5695122"/>
              <a:gd name="connsiteX2" fmla="*/ 51811 w 5695122"/>
              <a:gd name="connsiteY2" fmla="*/ 3596322 h 5695122"/>
              <a:gd name="connsiteX3" fmla="*/ 17304 w 5695122"/>
              <a:gd name="connsiteY3" fmla="*/ 3624660 h 5695122"/>
              <a:gd name="connsiteX4" fmla="*/ 2854 w 5695122"/>
              <a:gd name="connsiteY4" fmla="*/ 3630430 h 5695122"/>
              <a:gd name="connsiteX5" fmla="*/ 0 w 5695122"/>
              <a:gd name="connsiteY5" fmla="*/ 3631747 h 5695122"/>
              <a:gd name="connsiteX6" fmla="*/ 0 w 5695122"/>
              <a:gd name="connsiteY6" fmla="*/ 0 h 5695122"/>
              <a:gd name="connsiteX7" fmla="*/ 5695122 w 5695122"/>
              <a:gd name="connsiteY7" fmla="*/ 0 h 5695122"/>
              <a:gd name="connsiteX8" fmla="*/ 5695122 w 5695122"/>
              <a:gd name="connsiteY8" fmla="*/ 5695122 h 5695122"/>
              <a:gd name="connsiteX9" fmla="*/ 0 w 5695122"/>
              <a:gd name="connsiteY9" fmla="*/ 5695122 h 5695122"/>
              <a:gd name="connsiteX10" fmla="*/ 0 w 5695122"/>
              <a:gd name="connsiteY10" fmla="*/ 3716069 h 5695122"/>
              <a:gd name="connsiteX11" fmla="*/ 15422 w 5695122"/>
              <a:gd name="connsiteY11" fmla="*/ 3716041 h 5695122"/>
              <a:gd name="connsiteX12" fmla="*/ 94980 w 5695122"/>
              <a:gd name="connsiteY12" fmla="*/ 3736211 h 5695122"/>
              <a:gd name="connsiteX13" fmla="*/ 91326 w 5695122"/>
              <a:gd name="connsiteY13" fmla="*/ 3749414 h 5695122"/>
              <a:gd name="connsiteX14" fmla="*/ 98699 w 5695122"/>
              <a:gd name="connsiteY14" fmla="*/ 3771938 h 5695122"/>
              <a:gd name="connsiteX15" fmla="*/ 105588 w 5695122"/>
              <a:gd name="connsiteY15" fmla="*/ 3771693 h 5695122"/>
              <a:gd name="connsiteX16" fmla="*/ 105588 w 5695122"/>
              <a:gd name="connsiteY16" fmla="*/ 3833447 h 5695122"/>
              <a:gd name="connsiteX17" fmla="*/ 104840 w 5695122"/>
              <a:gd name="connsiteY17" fmla="*/ 3834196 h 5695122"/>
              <a:gd name="connsiteX18" fmla="*/ 100987 w 5695122"/>
              <a:gd name="connsiteY18" fmla="*/ 3854446 h 5695122"/>
              <a:gd name="connsiteX19" fmla="*/ 105588 w 5695122"/>
              <a:gd name="connsiteY19" fmla="*/ 3854511 h 5695122"/>
              <a:gd name="connsiteX20" fmla="*/ 105588 w 5695122"/>
              <a:gd name="connsiteY20" fmla="*/ 3939490 h 5695122"/>
              <a:gd name="connsiteX21" fmla="*/ 53917 w 5695122"/>
              <a:gd name="connsiteY21" fmla="*/ 3967256 h 5695122"/>
              <a:gd name="connsiteX22" fmla="*/ 5466 w 5695122"/>
              <a:gd name="connsiteY22" fmla="*/ 4003670 h 5695122"/>
              <a:gd name="connsiteX23" fmla="*/ 58268 w 5695122"/>
              <a:gd name="connsiteY23" fmla="*/ 4026805 h 5695122"/>
              <a:gd name="connsiteX24" fmla="*/ 61774 w 5695122"/>
              <a:gd name="connsiteY24" fmla="*/ 4025905 h 5695122"/>
              <a:gd name="connsiteX25" fmla="*/ 85426 w 5695122"/>
              <a:gd name="connsiteY25" fmla="*/ 4017546 h 5695122"/>
              <a:gd name="connsiteX26" fmla="*/ 86305 w 5695122"/>
              <a:gd name="connsiteY26" fmla="*/ 4017779 h 5695122"/>
              <a:gd name="connsiteX27" fmla="*/ 93149 w 5695122"/>
              <a:gd name="connsiteY27" fmla="*/ 4024621 h 5695122"/>
              <a:gd name="connsiteX28" fmla="*/ 67436 w 5695122"/>
              <a:gd name="connsiteY28" fmla="*/ 4169111 h 5695122"/>
              <a:gd name="connsiteX29" fmla="*/ 94297 w 5695122"/>
              <a:gd name="connsiteY29" fmla="*/ 4207714 h 5695122"/>
              <a:gd name="connsiteX30" fmla="*/ 105588 w 5695122"/>
              <a:gd name="connsiteY30" fmla="*/ 4239101 h 5695122"/>
              <a:gd name="connsiteX31" fmla="*/ 105588 w 5695122"/>
              <a:gd name="connsiteY31" fmla="*/ 5589534 h 5695122"/>
              <a:gd name="connsiteX32" fmla="*/ 1069181 w 5695122"/>
              <a:gd name="connsiteY32" fmla="*/ 5589534 h 5695122"/>
              <a:gd name="connsiteX33" fmla="*/ 1095329 w 5695122"/>
              <a:gd name="connsiteY33" fmla="*/ 5618359 h 5695122"/>
              <a:gd name="connsiteX34" fmla="*/ 1195163 w 5695122"/>
              <a:gd name="connsiteY34" fmla="*/ 5672472 h 5695122"/>
              <a:gd name="connsiteX35" fmla="*/ 1206043 w 5695122"/>
              <a:gd name="connsiteY35" fmla="*/ 5694097 h 5695122"/>
              <a:gd name="connsiteX36" fmla="*/ 1312577 w 5695122"/>
              <a:gd name="connsiteY36" fmla="*/ 5673877 h 5695122"/>
              <a:gd name="connsiteX37" fmla="*/ 1484845 w 5695122"/>
              <a:gd name="connsiteY37" fmla="*/ 5598396 h 5695122"/>
              <a:gd name="connsiteX38" fmla="*/ 1502745 w 5695122"/>
              <a:gd name="connsiteY38" fmla="*/ 5589534 h 5695122"/>
              <a:gd name="connsiteX39" fmla="*/ 5589534 w 5695122"/>
              <a:gd name="connsiteY39" fmla="*/ 5589534 h 5695122"/>
              <a:gd name="connsiteX40" fmla="*/ 5589534 w 5695122"/>
              <a:gd name="connsiteY40" fmla="*/ 105588 h 5695122"/>
              <a:gd name="connsiteX41" fmla="*/ 105588 w 5695122"/>
              <a:gd name="connsiteY41" fmla="*/ 105588 h 5695122"/>
              <a:gd name="connsiteX42" fmla="*/ 105588 w 5695122"/>
              <a:gd name="connsiteY42" fmla="*/ 1436287 h 5695122"/>
              <a:gd name="connsiteX43" fmla="*/ 86014 w 5695122"/>
              <a:gd name="connsiteY43" fmla="*/ 1442785 h 5695122"/>
              <a:gd name="connsiteX44" fmla="*/ 0 w 5695122"/>
              <a:gd name="connsiteY44" fmla="*/ 1479498 h 569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695122" h="5695122">
                <a:moveTo>
                  <a:pt x="0" y="3478023"/>
                </a:moveTo>
                <a:lnTo>
                  <a:pt x="78736" y="3584716"/>
                </a:lnTo>
                <a:cubicBezTo>
                  <a:pt x="69542" y="3588679"/>
                  <a:pt x="61006" y="3592359"/>
                  <a:pt x="51811" y="3596322"/>
                </a:cubicBezTo>
                <a:cubicBezTo>
                  <a:pt x="40457" y="3606112"/>
                  <a:pt x="28881" y="3615386"/>
                  <a:pt x="17304" y="3624660"/>
                </a:cubicBezTo>
                <a:cubicBezTo>
                  <a:pt x="11283" y="3626950"/>
                  <a:pt x="7123" y="3628590"/>
                  <a:pt x="2854" y="3630430"/>
                </a:cubicBezTo>
                <a:lnTo>
                  <a:pt x="0" y="3631747"/>
                </a:lnTo>
                <a:close/>
                <a:moveTo>
                  <a:pt x="0" y="0"/>
                </a:moveTo>
                <a:lnTo>
                  <a:pt x="5695122" y="0"/>
                </a:lnTo>
                <a:lnTo>
                  <a:pt x="5695122" y="5695122"/>
                </a:lnTo>
                <a:lnTo>
                  <a:pt x="0" y="5695122"/>
                </a:lnTo>
                <a:lnTo>
                  <a:pt x="0" y="3716069"/>
                </a:lnTo>
                <a:lnTo>
                  <a:pt x="15422" y="3716041"/>
                </a:lnTo>
                <a:cubicBezTo>
                  <a:pt x="30707" y="3740663"/>
                  <a:pt x="63161" y="3736464"/>
                  <a:pt x="94980" y="3736211"/>
                </a:cubicBezTo>
                <a:cubicBezTo>
                  <a:pt x="93688" y="3740440"/>
                  <a:pt x="92618" y="3745185"/>
                  <a:pt x="91326" y="3749414"/>
                </a:cubicBezTo>
                <a:cubicBezTo>
                  <a:pt x="52570" y="3764284"/>
                  <a:pt x="69751" y="3775236"/>
                  <a:pt x="98699" y="3771938"/>
                </a:cubicBezTo>
                <a:lnTo>
                  <a:pt x="105588" y="3771693"/>
                </a:lnTo>
                <a:lnTo>
                  <a:pt x="105588" y="3833447"/>
                </a:lnTo>
                <a:lnTo>
                  <a:pt x="104840" y="3834196"/>
                </a:lnTo>
                <a:cubicBezTo>
                  <a:pt x="89724" y="3847061"/>
                  <a:pt x="81111" y="3852993"/>
                  <a:pt x="100987" y="3854446"/>
                </a:cubicBezTo>
                <a:lnTo>
                  <a:pt x="105588" y="3854511"/>
                </a:lnTo>
                <a:lnTo>
                  <a:pt x="105588" y="3939490"/>
                </a:lnTo>
                <a:lnTo>
                  <a:pt x="53917" y="3967256"/>
                </a:lnTo>
                <a:cubicBezTo>
                  <a:pt x="36201" y="3977417"/>
                  <a:pt x="19643" y="3988685"/>
                  <a:pt x="5466" y="4003670"/>
                </a:cubicBezTo>
                <a:cubicBezTo>
                  <a:pt x="-11406" y="4045823"/>
                  <a:pt x="39203" y="4031352"/>
                  <a:pt x="58268" y="4026805"/>
                </a:cubicBezTo>
                <a:cubicBezTo>
                  <a:pt x="59805" y="4026754"/>
                  <a:pt x="61118" y="4026188"/>
                  <a:pt x="61774" y="4025905"/>
                </a:cubicBezTo>
                <a:cubicBezTo>
                  <a:pt x="70089" y="4021709"/>
                  <a:pt x="81687" y="4016098"/>
                  <a:pt x="85426" y="4017546"/>
                </a:cubicBezTo>
                <a:cubicBezTo>
                  <a:pt x="88286" y="4018761"/>
                  <a:pt x="86305" y="4017779"/>
                  <a:pt x="86305" y="4017779"/>
                </a:cubicBezTo>
                <a:cubicBezTo>
                  <a:pt x="87206" y="4021675"/>
                  <a:pt x="90066" y="4022890"/>
                  <a:pt x="93149" y="4024621"/>
                </a:cubicBezTo>
                <a:cubicBezTo>
                  <a:pt x="37499" y="4077983"/>
                  <a:pt x="24123" y="4117407"/>
                  <a:pt x="67436" y="4169111"/>
                </a:cubicBezTo>
                <a:cubicBezTo>
                  <a:pt x="77049" y="4180573"/>
                  <a:pt x="86562" y="4193607"/>
                  <a:pt x="94297" y="4207714"/>
                </a:cubicBezTo>
                <a:lnTo>
                  <a:pt x="105588" y="4239101"/>
                </a:lnTo>
                <a:lnTo>
                  <a:pt x="105588" y="5589534"/>
                </a:lnTo>
                <a:lnTo>
                  <a:pt x="1069181" y="5589534"/>
                </a:lnTo>
                <a:lnTo>
                  <a:pt x="1095329" y="5618359"/>
                </a:lnTo>
                <a:cubicBezTo>
                  <a:pt x="1121964" y="5641759"/>
                  <a:pt x="1153182" y="5660889"/>
                  <a:pt x="1195163" y="5672472"/>
                </a:cubicBezTo>
                <a:cubicBezTo>
                  <a:pt x="1198935" y="5679413"/>
                  <a:pt x="1202050" y="5686638"/>
                  <a:pt x="1206043" y="5694097"/>
                </a:cubicBezTo>
                <a:cubicBezTo>
                  <a:pt x="1242057" y="5698155"/>
                  <a:pt x="1278217" y="5689911"/>
                  <a:pt x="1312577" y="5673877"/>
                </a:cubicBezTo>
                <a:cubicBezTo>
                  <a:pt x="1366639" y="5649349"/>
                  <a:pt x="1434056" y="5619676"/>
                  <a:pt x="1484845" y="5598396"/>
                </a:cubicBezTo>
                <a:lnTo>
                  <a:pt x="1502745" y="5589534"/>
                </a:lnTo>
                <a:lnTo>
                  <a:pt x="5589534" y="5589534"/>
                </a:lnTo>
                <a:lnTo>
                  <a:pt x="5589534" y="105588"/>
                </a:lnTo>
                <a:lnTo>
                  <a:pt x="105588" y="105588"/>
                </a:lnTo>
                <a:lnTo>
                  <a:pt x="105588" y="1436287"/>
                </a:lnTo>
                <a:lnTo>
                  <a:pt x="86014" y="1442785"/>
                </a:lnTo>
                <a:lnTo>
                  <a:pt x="0" y="14794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D604C01C-EC77-4193-BC32-8A8EEEBB17EA}"/>
              </a:ext>
            </a:extLst>
          </p:cNvPr>
          <p:cNvSpPr txBox="1"/>
          <p:nvPr/>
        </p:nvSpPr>
        <p:spPr>
          <a:xfrm>
            <a:off x="757817" y="639308"/>
            <a:ext cx="3336114" cy="769441"/>
          </a:xfrm>
          <a:prstGeom prst="rect">
            <a:avLst/>
          </a:prstGeom>
          <a:noFill/>
        </p:spPr>
        <p:txBody>
          <a:bodyPr wrap="square" rtlCol="0" anchor="ctr">
            <a:spAutoFit/>
          </a:bodyPr>
          <a:lstStyle/>
          <a:p>
            <a:pPr algn="dist"/>
            <a:r>
              <a:rPr lang="en-US" altLang="ko-KR" sz="4400" b="1">
                <a:solidFill>
                  <a:schemeClr val="accent2"/>
                </a:solidFill>
                <a:latin typeface="+mj-lt"/>
                <a:cs typeface="Arial" pitchFamily="34" charset="0"/>
              </a:rPr>
              <a:t>TINDAKAN</a:t>
            </a:r>
            <a:endParaRPr lang="en-US" altLang="ko-KR" sz="4400" b="1" dirty="0">
              <a:solidFill>
                <a:schemeClr val="accent2"/>
              </a:solidFill>
              <a:latin typeface="+mj-lt"/>
              <a:cs typeface="Arial" pitchFamily="34" charset="0"/>
            </a:endParaRPr>
          </a:p>
        </p:txBody>
      </p:sp>
      <p:sp>
        <p:nvSpPr>
          <p:cNvPr id="19" name="TextBox 18">
            <a:extLst>
              <a:ext uri="{FF2B5EF4-FFF2-40B4-BE49-F238E27FC236}">
                <a16:creationId xmlns:a16="http://schemas.microsoft.com/office/drawing/2014/main" id="{7726C6BE-6DB7-4696-BADD-A4F704AA9EAA}"/>
              </a:ext>
            </a:extLst>
          </p:cNvPr>
          <p:cNvSpPr txBox="1"/>
          <p:nvPr/>
        </p:nvSpPr>
        <p:spPr>
          <a:xfrm>
            <a:off x="1424773" y="1325687"/>
            <a:ext cx="2616596" cy="584775"/>
          </a:xfrm>
          <a:prstGeom prst="rect">
            <a:avLst/>
          </a:prstGeom>
          <a:noFill/>
        </p:spPr>
        <p:txBody>
          <a:bodyPr wrap="square" rtlCol="0" anchor="ctr">
            <a:spAutoFit/>
          </a:bodyPr>
          <a:lstStyle/>
          <a:p>
            <a:pPr algn="dist"/>
            <a:r>
              <a:rPr lang="en-GB" altLang="ko-KR" sz="3200" b="1">
                <a:solidFill>
                  <a:schemeClr val="accent2"/>
                </a:solidFill>
                <a:cs typeface="Arial" pitchFamily="34" charset="0"/>
              </a:rPr>
              <a:t>KARANTINA</a:t>
            </a:r>
            <a:endParaRPr lang="ko-KR" altLang="en-US" sz="3200" b="1" dirty="0">
              <a:solidFill>
                <a:schemeClr val="accent2"/>
              </a:solidFill>
              <a:cs typeface="Arial" pitchFamily="34" charset="0"/>
            </a:endParaRPr>
          </a:p>
        </p:txBody>
      </p:sp>
      <p:sp>
        <p:nvSpPr>
          <p:cNvPr id="13" name="TextBox 12">
            <a:extLst>
              <a:ext uri="{FF2B5EF4-FFF2-40B4-BE49-F238E27FC236}">
                <a16:creationId xmlns:a16="http://schemas.microsoft.com/office/drawing/2014/main" id="{5ED3149C-0850-4F83-B716-48DD9CAAB7F9}"/>
              </a:ext>
            </a:extLst>
          </p:cNvPr>
          <p:cNvSpPr txBox="1"/>
          <p:nvPr/>
        </p:nvSpPr>
        <p:spPr>
          <a:xfrm>
            <a:off x="757817" y="2931601"/>
            <a:ext cx="4660344" cy="2600712"/>
          </a:xfrm>
          <a:prstGeom prst="rect">
            <a:avLst/>
          </a:prstGeom>
          <a:noFill/>
        </p:spPr>
        <p:txBody>
          <a:bodyPr wrap="square" rtlCol="0">
            <a:spAutoFit/>
          </a:bodyPr>
          <a:lstStyle/>
          <a:p>
            <a:pPr marL="285750" indent="-285750">
              <a:lnSpc>
                <a:spcPct val="80000"/>
              </a:lnSpc>
              <a:spcAft>
                <a:spcPts val="600"/>
              </a:spcAft>
              <a:buFont typeface="Wingdings" panose="05000000000000000000" pitchFamily="2" charset="2"/>
              <a:buChar char="ü"/>
            </a:pPr>
            <a:r>
              <a:rPr lang="en-US" altLang="ko-KR" sz="2000">
                <a:cs typeface="Arial" pitchFamily="34" charset="0"/>
              </a:rPr>
              <a:t>Pemeriksaan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Pengasingan </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Pengamatan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Perlakuan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Penahanan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Penolakan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Pemusnahan</a:t>
            </a:r>
          </a:p>
          <a:p>
            <a:pPr marL="285750" indent="-285750">
              <a:lnSpc>
                <a:spcPct val="80000"/>
              </a:lnSpc>
              <a:spcAft>
                <a:spcPts val="600"/>
              </a:spcAft>
              <a:buFont typeface="Wingdings" panose="05000000000000000000" pitchFamily="2" charset="2"/>
              <a:buChar char="ü"/>
            </a:pPr>
            <a:r>
              <a:rPr lang="en-US" altLang="ko-KR" sz="2000">
                <a:cs typeface="Arial" pitchFamily="34" charset="0"/>
              </a:rPr>
              <a:t>Pembebasan</a:t>
            </a:r>
            <a:endParaRPr lang="en-US" altLang="ko-KR" sz="2000" dirty="0">
              <a:cs typeface="Arial" pitchFamily="34" charset="0"/>
            </a:endParaRPr>
          </a:p>
        </p:txBody>
      </p:sp>
    </p:spTree>
    <p:extLst>
      <p:ext uri="{BB962C8B-B14F-4D97-AF65-F5344CB8AC3E}">
        <p14:creationId xmlns:p14="http://schemas.microsoft.com/office/powerpoint/2010/main" val="56261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95274" y="961743"/>
            <a:ext cx="8080927" cy="724247"/>
          </a:xfrm>
          <a:prstGeom prst="rect">
            <a:avLst/>
          </a:prstGeom>
        </p:spPr>
        <p:txBody>
          <a:bodyPr/>
          <a:lstStyle/>
          <a:p>
            <a:pPr algn="r"/>
            <a:r>
              <a:rPr lang="id-ID" sz="4000" b="1">
                <a:solidFill>
                  <a:schemeClr val="accent1"/>
                </a:solidFill>
                <a:latin typeface="Andalus" pitchFamily="18" charset="-78"/>
                <a:cs typeface="Andalus" pitchFamily="18" charset="-78"/>
              </a:rPr>
              <a:t>Persyaratan karantina tumbuhan</a:t>
            </a:r>
            <a:r>
              <a:rPr lang="en-US" sz="4000" b="1">
                <a:solidFill>
                  <a:schemeClr val="accent1"/>
                </a:solidFill>
                <a:latin typeface="Andalus" pitchFamily="18" charset="-78"/>
                <a:cs typeface="Andalus" pitchFamily="18" charset="-78"/>
              </a:rPr>
              <a:t> impor</a:t>
            </a:r>
            <a:endParaRPr lang="id-ID" sz="4000" b="1" dirty="0">
              <a:solidFill>
                <a:schemeClr val="accent1"/>
              </a:solidFill>
              <a:latin typeface="Andalus" pitchFamily="18" charset="-78"/>
              <a:cs typeface="Andalus" pitchFamily="18" charset="-78"/>
            </a:endParaRPr>
          </a:p>
        </p:txBody>
      </p:sp>
      <p:grpSp>
        <p:nvGrpSpPr>
          <p:cNvPr id="43" name="Group 42">
            <a:extLst>
              <a:ext uri="{FF2B5EF4-FFF2-40B4-BE49-F238E27FC236}">
                <a16:creationId xmlns:a16="http://schemas.microsoft.com/office/drawing/2014/main" id="{1C7CDB0C-1518-4B42-9553-71F172318E2E}"/>
              </a:ext>
            </a:extLst>
          </p:cNvPr>
          <p:cNvGrpSpPr/>
          <p:nvPr/>
        </p:nvGrpSpPr>
        <p:grpSpPr>
          <a:xfrm>
            <a:off x="-43321" y="2292965"/>
            <a:ext cx="8404456" cy="3883620"/>
            <a:chOff x="0" y="1992982"/>
            <a:chExt cx="3096864" cy="3380234"/>
          </a:xfrm>
        </p:grpSpPr>
        <p:sp>
          <p:nvSpPr>
            <p:cNvPr id="44" name="Rectangle 43">
              <a:extLst>
                <a:ext uri="{FF2B5EF4-FFF2-40B4-BE49-F238E27FC236}">
                  <a16:creationId xmlns:a16="http://schemas.microsoft.com/office/drawing/2014/main" id="{D72C992E-58F9-459D-A9BB-0D2DFAF9287E}"/>
                </a:ext>
              </a:extLst>
            </p:cNvPr>
            <p:cNvSpPr/>
            <p:nvPr/>
          </p:nvSpPr>
          <p:spPr>
            <a:xfrm>
              <a:off x="0" y="1992982"/>
              <a:ext cx="302510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5" name="Rectangle 44">
              <a:extLst>
                <a:ext uri="{FF2B5EF4-FFF2-40B4-BE49-F238E27FC236}">
                  <a16:creationId xmlns:a16="http://schemas.microsoft.com/office/drawing/2014/main" id="{B7BA9409-C760-4727-B262-121C017E01B4}"/>
                </a:ext>
              </a:extLst>
            </p:cNvPr>
            <p:cNvSpPr/>
            <p:nvPr/>
          </p:nvSpPr>
          <p:spPr>
            <a:xfrm>
              <a:off x="3051145" y="1992982"/>
              <a:ext cx="45719" cy="33802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4" name="직사각형 24">
            <a:extLst>
              <a:ext uri="{FF2B5EF4-FFF2-40B4-BE49-F238E27FC236}">
                <a16:creationId xmlns:a16="http://schemas.microsoft.com/office/drawing/2014/main" id="{52758CA9-0EB8-42A5-9FBF-41230B6703D1}"/>
              </a:ext>
            </a:extLst>
          </p:cNvPr>
          <p:cNvSpPr/>
          <p:nvPr/>
        </p:nvSpPr>
        <p:spPr>
          <a:xfrm>
            <a:off x="269977" y="2592309"/>
            <a:ext cx="7931754" cy="3170099"/>
          </a:xfrm>
          <a:prstGeom prst="rect">
            <a:avLst/>
          </a:prstGeom>
        </p:spPr>
        <p:txBody>
          <a:bodyPr wrap="square">
            <a:spAutoFit/>
          </a:bodyPr>
          <a:lstStyle/>
          <a:p>
            <a:pPr lvl="0"/>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Di</a:t>
            </a:r>
            <a:r>
              <a:rPr lang="id-ID" sz="2000">
                <a:latin typeface="Andalus" pitchFamily="18" charset="-78"/>
                <a:cs typeface="Andalus" pitchFamily="18" charset="-78"/>
              </a:rPr>
              <a:t>lengkapi</a:t>
            </a:r>
            <a:r>
              <a:rPr lang="en-US" sz="2000">
                <a:latin typeface="Andalus" pitchFamily="18" charset="-78"/>
                <a:cs typeface="Andalus" pitchFamily="18" charset="-78"/>
              </a:rPr>
              <a:t> </a:t>
            </a:r>
            <a:r>
              <a:rPr lang="id-ID" sz="2000">
                <a:latin typeface="Andalus" pitchFamily="18" charset="-78"/>
                <a:cs typeface="Andalus" pitchFamily="18" charset="-78"/>
              </a:rPr>
              <a:t>sertifikat kesehatan tumbuhan</a:t>
            </a:r>
            <a:r>
              <a:rPr lang="en-US" sz="2000">
                <a:latin typeface="Andalus" pitchFamily="18" charset="-78"/>
                <a:cs typeface="Andalus" pitchFamily="18" charset="-78"/>
              </a:rPr>
              <a:t> dari negara asal dan negara transit (jika komoditas ditransitkan)</a:t>
            </a:r>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Melalui tempat pemasukan yang ditetapkan oleh Pemerintah Pusat</a:t>
            </a:r>
            <a:endParaRPr lang="id-ID" sz="2000">
              <a:latin typeface="Andalus" pitchFamily="18" charset="-78"/>
              <a:cs typeface="Andalus" pitchFamily="18" charset="-78"/>
            </a:endParaRPr>
          </a:p>
          <a:p>
            <a:pPr marL="457200" indent="-457200">
              <a:buFont typeface="Arial" panose="020B0604020202020204" pitchFamily="34" charset="0"/>
              <a:buChar char="•"/>
            </a:pPr>
            <a:r>
              <a:rPr lang="en-US" sz="2000">
                <a:latin typeface="Andalus" pitchFamily="18" charset="-78"/>
                <a:cs typeface="Andalus" pitchFamily="18" charset="-78"/>
              </a:rPr>
              <a:t>Dilaporkan &amp; diserahkan kepada Pejabat Karantina Tumbuhan untuk keperluan Tindakan karantina dan pengawasan dan/atau pengendalian</a:t>
            </a:r>
            <a:endParaRPr lang="id-ID" sz="2000">
              <a:latin typeface="Andalus" pitchFamily="18" charset="-78"/>
              <a:cs typeface="Andalus" pitchFamily="18" charset="-78"/>
            </a:endParaRPr>
          </a:p>
          <a:p>
            <a:pPr marL="457200" indent="-457200">
              <a:buFont typeface="Arial" panose="020B0604020202020204" pitchFamily="34" charset="0"/>
              <a:buChar char="•"/>
            </a:pPr>
            <a:r>
              <a:rPr lang="id-ID" sz="2000">
                <a:latin typeface="Andalus" pitchFamily="18" charset="-78"/>
                <a:cs typeface="Andalus" pitchFamily="18" charset="-78"/>
              </a:rPr>
              <a:t>Persyaratan lainnya</a:t>
            </a:r>
            <a:r>
              <a:rPr lang="en-US" sz="2000">
                <a:latin typeface="Andalus" pitchFamily="18" charset="-78"/>
                <a:cs typeface="Andalus" pitchFamily="18" charset="-78"/>
              </a:rPr>
              <a:t> (misalnya perlakuan di negara asal, berasal dari area bebas OPT</a:t>
            </a:r>
            <a:r>
              <a:rPr lang="en-US" sz="2000" i="1">
                <a:latin typeface="Andalus" pitchFamily="18" charset="-78"/>
                <a:cs typeface="Andalus" pitchFamily="18" charset="-78"/>
              </a:rPr>
              <a:t>/pest free area)</a:t>
            </a:r>
            <a:endParaRPr lang="id-ID" sz="2000" i="1" dirty="0">
              <a:latin typeface="Andalus" pitchFamily="18" charset="-78"/>
              <a:cs typeface="Andalus" pitchFamily="18" charset="-78"/>
            </a:endParaRPr>
          </a:p>
        </p:txBody>
      </p:sp>
      <p:sp>
        <p:nvSpPr>
          <p:cNvPr id="4" name="Picture Placeholder 3">
            <a:extLst>
              <a:ext uri="{FF2B5EF4-FFF2-40B4-BE49-F238E27FC236}">
                <a16:creationId xmlns:a16="http://schemas.microsoft.com/office/drawing/2014/main" id="{AE456BA8-3898-41E4-9F25-EE2C8E16A651}"/>
              </a:ext>
            </a:extLst>
          </p:cNvPr>
          <p:cNvSpPr>
            <a:spLocks noGrp="1"/>
          </p:cNvSpPr>
          <p:nvPr>
            <p:ph type="pic" sz="quarter" idx="14"/>
          </p:nvPr>
        </p:nvSpPr>
        <p:spPr/>
      </p:sp>
      <p:sp>
        <p:nvSpPr>
          <p:cNvPr id="5" name="Rectangle 4">
            <a:extLst>
              <a:ext uri="{FF2B5EF4-FFF2-40B4-BE49-F238E27FC236}">
                <a16:creationId xmlns:a16="http://schemas.microsoft.com/office/drawing/2014/main" id="{7597C7E8-4EC3-4172-BC94-4AD7A1486826}"/>
              </a:ext>
            </a:extLst>
          </p:cNvPr>
          <p:cNvSpPr/>
          <p:nvPr/>
        </p:nvSpPr>
        <p:spPr>
          <a:xfrm>
            <a:off x="8833104" y="1288204"/>
            <a:ext cx="2814416" cy="536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9" name="Picture 2">
            <a:extLst>
              <a:ext uri="{FF2B5EF4-FFF2-40B4-BE49-F238E27FC236}">
                <a16:creationId xmlns:a16="http://schemas.microsoft.com/office/drawing/2014/main" id="{66D37EE0-548B-4C9F-8A8E-10AF47FACB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42" t="24005" r="54408" b="29631"/>
          <a:stretch/>
        </p:blipFill>
        <p:spPr bwMode="auto">
          <a:xfrm>
            <a:off x="9338772" y="760748"/>
            <a:ext cx="2557954" cy="183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1182B66D-F5DD-40C8-8171-FAB8B28FE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33" t="30483" r="57092" b="28267"/>
          <a:stretch/>
        </p:blipFill>
        <p:spPr bwMode="auto">
          <a:xfrm>
            <a:off x="9338772" y="2688145"/>
            <a:ext cx="2557954" cy="190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a:extLst>
              <a:ext uri="{FF2B5EF4-FFF2-40B4-BE49-F238E27FC236}">
                <a16:creationId xmlns:a16="http://schemas.microsoft.com/office/drawing/2014/main" id="{82D792D1-8566-4380-8E0E-89CBBEC33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29" t="24588" r="49078" b="26221"/>
          <a:stretch/>
        </p:blipFill>
        <p:spPr bwMode="auto">
          <a:xfrm>
            <a:off x="9338772" y="4684824"/>
            <a:ext cx="2557954" cy="1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285390"/>
      </p:ext>
    </p:extLst>
  </p:cSld>
  <p:clrMapOvr>
    <a:masterClrMapping/>
  </p:clrMapOvr>
</p:sld>
</file>

<file path=ppt/theme/theme1.xml><?xml version="1.0" encoding="utf-8"?>
<a:theme xmlns:a="http://schemas.openxmlformats.org/drawingml/2006/main" name="Cover and End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11">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4424</TotalTime>
  <Words>1651</Words>
  <Application>Microsoft Office PowerPoint</Application>
  <PresentationFormat>Widescreen</PresentationFormat>
  <Paragraphs>227</Paragraphs>
  <Slides>20</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Andalus</vt:lpstr>
      <vt:lpstr>Arial</vt:lpstr>
      <vt:lpstr>Calibri</vt:lpstr>
      <vt:lpstr>Tw Cen MT</vt:lpstr>
      <vt:lpstr>Tw Cen MT Condensed</vt:lpstr>
      <vt:lpstr>Wingdings</vt:lpstr>
      <vt:lpstr>Cover and End Slide Master</vt:lpstr>
      <vt:lpstr>Contents Slide Master</vt:lpstr>
      <vt:lpstr>Section Break Slide Master</vt:lpstr>
      <vt:lpstr>PowerPoint Presentation</vt:lpstr>
      <vt:lpstr>PowerPoint Presentation</vt:lpstr>
      <vt:lpstr>PowerPoint Presentation</vt:lpstr>
      <vt:lpstr>Benih impor = risiko tinggi (sesuai ISPM 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Aulia Nusantara</cp:lastModifiedBy>
  <cp:revision>267</cp:revision>
  <dcterms:created xsi:type="dcterms:W3CDTF">2019-01-14T06:35:35Z</dcterms:created>
  <dcterms:modified xsi:type="dcterms:W3CDTF">2021-09-13T01:20:35Z</dcterms:modified>
</cp:coreProperties>
</file>