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273" r:id="rId2"/>
    <p:sldId id="292" r:id="rId3"/>
    <p:sldId id="5961" r:id="rId4"/>
    <p:sldId id="276" r:id="rId5"/>
    <p:sldId id="5972" r:id="rId6"/>
    <p:sldId id="5967" r:id="rId7"/>
    <p:sldId id="5968" r:id="rId8"/>
    <p:sldId id="5969" r:id="rId9"/>
    <p:sldId id="5973" r:id="rId10"/>
    <p:sldId id="5970" r:id="rId11"/>
    <p:sldId id="5971" r:id="rId12"/>
  </p:sldIdLst>
  <p:sldSz cx="9144000" cy="5143500" type="screen16x9"/>
  <p:notesSz cx="6888163" cy="10020300"/>
  <p:embeddedFontLst>
    <p:embeddedFont>
      <p:font typeface="Arial Black" panose="020B0A04020102020204" pitchFamily="34" charset="0"/>
      <p:bold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Arial Rounded MT Bold" panose="020F0704030504030204" pitchFamily="34" charset="0"/>
      <p:regular r:id="rId19"/>
    </p:embeddedFont>
    <p:embeddedFont>
      <p:font typeface="Bahnschrift" panose="020B0502040204020203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reestyle Script" panose="030804020302050B0404" pitchFamily="66" charset="0"/>
      <p:regular r:id="rId26"/>
    </p:embeddedFont>
    <p:embeddedFont>
      <p:font typeface="Microsoft YaHei" panose="020B0503020204020204" pitchFamily="34" charset="-122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E04E4F"/>
    <a:srgbClr val="00C3B1"/>
    <a:srgbClr val="00B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A4191E-8F21-47AE-93ED-D60AB07EFA7D}">
  <a:tblStyle styleId="{01A4191E-8F21-47AE-93ED-D60AB07EFA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0BE27-5BA7-4B96-B15D-271ACA07B816}" type="doc">
      <dgm:prSet loTypeId="urn:microsoft.com/office/officeart/2005/8/layout/cycle1" loCatId="cycle" qsTypeId="urn:microsoft.com/office/officeart/2005/8/quickstyle/simple1#2" qsCatId="simple" csTypeId="urn:microsoft.com/office/officeart/2005/8/colors/colorful1#2" csCatId="colorful" phldr="1"/>
      <dgm:spPr/>
      <dgm:t>
        <a:bodyPr/>
        <a:lstStyle/>
        <a:p>
          <a:endParaRPr lang="en-ID"/>
        </a:p>
      </dgm:t>
    </dgm:pt>
    <dgm:pt modelId="{4DED5370-3804-4319-B1D8-B7E07C9E3923}">
      <dgm:prSet phldrT="[Text]"/>
      <dgm:spPr/>
      <dgm:t>
        <a:bodyPr/>
        <a:lstStyle/>
        <a:p>
          <a:endParaRPr lang="en-ID" dirty="0"/>
        </a:p>
      </dgm:t>
    </dgm:pt>
    <dgm:pt modelId="{79E4DC7D-5C60-4A6B-AFBC-5513FDC5D6E9}" type="parTrans" cxnId="{DD63E1C5-CF57-4A61-91F2-14DEDE962455}">
      <dgm:prSet/>
      <dgm:spPr/>
      <dgm:t>
        <a:bodyPr/>
        <a:lstStyle/>
        <a:p>
          <a:endParaRPr lang="en-ID"/>
        </a:p>
      </dgm:t>
    </dgm:pt>
    <dgm:pt modelId="{D0A65C22-49FB-4C1C-A700-043E442AD5F7}" type="sibTrans" cxnId="{DD63E1C5-CF57-4A61-91F2-14DEDE962455}">
      <dgm:prSet/>
      <dgm:spPr/>
      <dgm:t>
        <a:bodyPr/>
        <a:lstStyle/>
        <a:p>
          <a:endParaRPr lang="en-ID"/>
        </a:p>
      </dgm:t>
    </dgm:pt>
    <dgm:pt modelId="{671E0480-494E-44F5-83C1-3BC8A9DD73D2}">
      <dgm:prSet phldrT="[Text]"/>
      <dgm:spPr/>
      <dgm:t>
        <a:bodyPr/>
        <a:lstStyle/>
        <a:p>
          <a:r>
            <a:rPr lang="en-US" dirty="0" err="1"/>
            <a:t>Permodalan</a:t>
          </a:r>
          <a:r>
            <a:rPr lang="en-US" dirty="0"/>
            <a:t> (KUR)</a:t>
          </a:r>
          <a:endParaRPr lang="en-ID" dirty="0"/>
        </a:p>
      </dgm:t>
    </dgm:pt>
    <dgm:pt modelId="{765A37C1-2CAF-430B-90B6-8013BA76F163}" type="parTrans" cxnId="{2B04FADE-0972-4A6E-8541-7E3178D66ABA}">
      <dgm:prSet/>
      <dgm:spPr/>
      <dgm:t>
        <a:bodyPr/>
        <a:lstStyle/>
        <a:p>
          <a:endParaRPr lang="en-ID"/>
        </a:p>
      </dgm:t>
    </dgm:pt>
    <dgm:pt modelId="{269EFBC6-402A-4304-9583-826E5405B220}" type="sibTrans" cxnId="{2B04FADE-0972-4A6E-8541-7E3178D66ABA}">
      <dgm:prSet/>
      <dgm:spPr/>
      <dgm:t>
        <a:bodyPr/>
        <a:lstStyle/>
        <a:p>
          <a:endParaRPr lang="en-ID"/>
        </a:p>
      </dgm:t>
    </dgm:pt>
    <dgm:pt modelId="{940F738C-6634-40E6-AAAD-0BCDF96A18C2}">
      <dgm:prSet phldrT="[Text]"/>
      <dgm:spPr/>
      <dgm:t>
        <a:bodyPr/>
        <a:lstStyle/>
        <a:p>
          <a:endParaRPr lang="en-ID" dirty="0"/>
        </a:p>
      </dgm:t>
    </dgm:pt>
    <dgm:pt modelId="{D3BB2154-218E-48C4-809D-8575F4518D89}" type="parTrans" cxnId="{C5A8C382-79D6-46CC-97CB-8807F24CBEB2}">
      <dgm:prSet/>
      <dgm:spPr/>
      <dgm:t>
        <a:bodyPr/>
        <a:lstStyle/>
        <a:p>
          <a:endParaRPr lang="en-ID"/>
        </a:p>
      </dgm:t>
    </dgm:pt>
    <dgm:pt modelId="{F3650028-A536-41B8-B007-DC74581B1A81}" type="sibTrans" cxnId="{C5A8C382-79D6-46CC-97CB-8807F24CBEB2}">
      <dgm:prSet/>
      <dgm:spPr/>
      <dgm:t>
        <a:bodyPr/>
        <a:lstStyle/>
        <a:p>
          <a:endParaRPr lang="en-ID"/>
        </a:p>
      </dgm:t>
    </dgm:pt>
    <dgm:pt modelId="{C4A45BB7-2996-4CC8-A8B4-1DB3BCC0ABC8}">
      <dgm:prSet phldrT="[Text]"/>
      <dgm:spPr/>
      <dgm:t>
        <a:bodyPr/>
        <a:lstStyle/>
        <a:p>
          <a:endParaRPr lang="en-ID" dirty="0"/>
        </a:p>
      </dgm:t>
    </dgm:pt>
    <dgm:pt modelId="{898EE3D5-F8F1-4932-8272-B2A2A2524B0A}" type="parTrans" cxnId="{B3DCDB47-B3A6-4434-A05C-CED0587FAE10}">
      <dgm:prSet/>
      <dgm:spPr/>
      <dgm:t>
        <a:bodyPr/>
        <a:lstStyle/>
        <a:p>
          <a:endParaRPr lang="en-ID"/>
        </a:p>
      </dgm:t>
    </dgm:pt>
    <dgm:pt modelId="{2B28F25A-0411-4D9E-A727-9F8B3AF2DBEC}" type="sibTrans" cxnId="{B3DCDB47-B3A6-4434-A05C-CED0587FAE10}">
      <dgm:prSet/>
      <dgm:spPr/>
      <dgm:t>
        <a:bodyPr/>
        <a:lstStyle/>
        <a:p>
          <a:endParaRPr lang="en-ID"/>
        </a:p>
      </dgm:t>
    </dgm:pt>
    <dgm:pt modelId="{B73DA491-FBD6-4D39-8414-B1BED857E93D}">
      <dgm:prSet phldrT="[Text]" custT="1"/>
      <dgm:spPr/>
      <dgm:t>
        <a:bodyPr/>
        <a:lstStyle/>
        <a:p>
          <a:r>
            <a:rPr lang="en-US" sz="1800" dirty="0" err="1"/>
            <a:t>Produk</a:t>
          </a:r>
          <a:r>
            <a:rPr lang="en-US" sz="1800" dirty="0"/>
            <a:t> </a:t>
          </a:r>
          <a:r>
            <a:rPr lang="en-US" sz="1800" dirty="0" err="1"/>
            <a:t>Olahan</a:t>
          </a:r>
          <a:r>
            <a:rPr lang="en-US" sz="1800" dirty="0"/>
            <a:t> </a:t>
          </a:r>
          <a:r>
            <a:rPr lang="en-US" sz="1800" dirty="0" err="1"/>
            <a:t>Horti</a:t>
          </a:r>
          <a:endParaRPr lang="en-ID" sz="1800" dirty="0"/>
        </a:p>
      </dgm:t>
    </dgm:pt>
    <dgm:pt modelId="{F0DBB3AF-F62A-4576-B9B1-FF5B329651C6}" type="sibTrans" cxnId="{D697B246-3B0D-4213-B267-914033E64803}">
      <dgm:prSet/>
      <dgm:spPr/>
      <dgm:t>
        <a:bodyPr/>
        <a:lstStyle/>
        <a:p>
          <a:endParaRPr lang="en-ID"/>
        </a:p>
      </dgm:t>
    </dgm:pt>
    <dgm:pt modelId="{E9E8065B-05D0-49AC-87D0-1B5A5B8B179D}" type="parTrans" cxnId="{D697B246-3B0D-4213-B267-914033E64803}">
      <dgm:prSet/>
      <dgm:spPr/>
      <dgm:t>
        <a:bodyPr/>
        <a:lstStyle/>
        <a:p>
          <a:endParaRPr lang="en-ID"/>
        </a:p>
      </dgm:t>
    </dgm:pt>
    <dgm:pt modelId="{08906CDD-FF20-41AD-898B-5FA8FD1DF1AD}" type="pres">
      <dgm:prSet presAssocID="{2D70BE27-5BA7-4B96-B15D-271ACA07B816}" presName="cycle" presStyleCnt="0">
        <dgm:presLayoutVars>
          <dgm:dir/>
          <dgm:resizeHandles val="exact"/>
        </dgm:presLayoutVars>
      </dgm:prSet>
      <dgm:spPr/>
    </dgm:pt>
    <dgm:pt modelId="{9CB51859-1D5D-41E8-8385-74ED01C39F81}" type="pres">
      <dgm:prSet presAssocID="{4DED5370-3804-4319-B1D8-B7E07C9E3923}" presName="dummy" presStyleCnt="0"/>
      <dgm:spPr/>
    </dgm:pt>
    <dgm:pt modelId="{74E4B999-E8BB-4833-B97E-6A9991235767}" type="pres">
      <dgm:prSet presAssocID="{4DED5370-3804-4319-B1D8-B7E07C9E3923}" presName="node" presStyleLbl="revTx" presStyleIdx="0" presStyleCnt="5">
        <dgm:presLayoutVars>
          <dgm:bulletEnabled val="1"/>
        </dgm:presLayoutVars>
      </dgm:prSet>
      <dgm:spPr/>
    </dgm:pt>
    <dgm:pt modelId="{176E24E7-0E6A-457C-8AC2-7FB116C56795}" type="pres">
      <dgm:prSet presAssocID="{D0A65C22-49FB-4C1C-A700-043E442AD5F7}" presName="sibTrans" presStyleLbl="node1" presStyleIdx="0" presStyleCnt="5"/>
      <dgm:spPr/>
    </dgm:pt>
    <dgm:pt modelId="{6EDBE9DC-4104-43A8-8A0C-2CD8015C93CC}" type="pres">
      <dgm:prSet presAssocID="{B73DA491-FBD6-4D39-8414-B1BED857E93D}" presName="dummy" presStyleCnt="0"/>
      <dgm:spPr/>
    </dgm:pt>
    <dgm:pt modelId="{11BB54FF-2818-42A1-9CB2-49D4F76EB40A}" type="pres">
      <dgm:prSet presAssocID="{B73DA491-FBD6-4D39-8414-B1BED857E93D}" presName="node" presStyleLbl="revTx" presStyleIdx="1" presStyleCnt="5">
        <dgm:presLayoutVars>
          <dgm:bulletEnabled val="1"/>
        </dgm:presLayoutVars>
      </dgm:prSet>
      <dgm:spPr/>
    </dgm:pt>
    <dgm:pt modelId="{B1A713E9-1FE1-42FD-BBD4-47AC10084D1A}" type="pres">
      <dgm:prSet presAssocID="{F0DBB3AF-F62A-4576-B9B1-FF5B329651C6}" presName="sibTrans" presStyleLbl="node1" presStyleIdx="1" presStyleCnt="5"/>
      <dgm:spPr/>
    </dgm:pt>
    <dgm:pt modelId="{F31AA2F7-9C9C-431D-91CB-B705E4A0715F}" type="pres">
      <dgm:prSet presAssocID="{671E0480-494E-44F5-83C1-3BC8A9DD73D2}" presName="dummy" presStyleCnt="0"/>
      <dgm:spPr/>
    </dgm:pt>
    <dgm:pt modelId="{B8B2A7D0-AA9E-4590-B8E5-7454CC262B8A}" type="pres">
      <dgm:prSet presAssocID="{671E0480-494E-44F5-83C1-3BC8A9DD73D2}" presName="node" presStyleLbl="revTx" presStyleIdx="2" presStyleCnt="5">
        <dgm:presLayoutVars>
          <dgm:bulletEnabled val="1"/>
        </dgm:presLayoutVars>
      </dgm:prSet>
      <dgm:spPr/>
    </dgm:pt>
    <dgm:pt modelId="{0BDCAFEF-8860-47D9-B6F9-37130A2AFBDA}" type="pres">
      <dgm:prSet presAssocID="{269EFBC6-402A-4304-9583-826E5405B220}" presName="sibTrans" presStyleLbl="node1" presStyleIdx="2" presStyleCnt="5"/>
      <dgm:spPr/>
    </dgm:pt>
    <dgm:pt modelId="{FF124FAB-0A7F-4213-9C25-4544FBA2B30D}" type="pres">
      <dgm:prSet presAssocID="{940F738C-6634-40E6-AAAD-0BCDF96A18C2}" presName="dummy" presStyleCnt="0"/>
      <dgm:spPr/>
    </dgm:pt>
    <dgm:pt modelId="{8D20F28F-76EC-41CA-B8F3-3D7A1ED9C339}" type="pres">
      <dgm:prSet presAssocID="{940F738C-6634-40E6-AAAD-0BCDF96A18C2}" presName="node" presStyleLbl="revTx" presStyleIdx="3" presStyleCnt="5">
        <dgm:presLayoutVars>
          <dgm:bulletEnabled val="1"/>
        </dgm:presLayoutVars>
      </dgm:prSet>
      <dgm:spPr/>
    </dgm:pt>
    <dgm:pt modelId="{7D904E8F-3566-4697-8C64-BB25676D1E95}" type="pres">
      <dgm:prSet presAssocID="{F3650028-A536-41B8-B007-DC74581B1A81}" presName="sibTrans" presStyleLbl="node1" presStyleIdx="3" presStyleCnt="5"/>
      <dgm:spPr/>
    </dgm:pt>
    <dgm:pt modelId="{C70982D9-B59E-40B6-B6C3-43E89AB211C0}" type="pres">
      <dgm:prSet presAssocID="{C4A45BB7-2996-4CC8-A8B4-1DB3BCC0ABC8}" presName="dummy" presStyleCnt="0"/>
      <dgm:spPr/>
    </dgm:pt>
    <dgm:pt modelId="{74005D20-E08D-4679-B4DD-AE7BEFB4CB66}" type="pres">
      <dgm:prSet presAssocID="{C4A45BB7-2996-4CC8-A8B4-1DB3BCC0ABC8}" presName="node" presStyleLbl="revTx" presStyleIdx="4" presStyleCnt="5">
        <dgm:presLayoutVars>
          <dgm:bulletEnabled val="1"/>
        </dgm:presLayoutVars>
      </dgm:prSet>
      <dgm:spPr/>
    </dgm:pt>
    <dgm:pt modelId="{961AD7CF-F864-4BDE-A2CF-26756889ED4E}" type="pres">
      <dgm:prSet presAssocID="{2B28F25A-0411-4D9E-A727-9F8B3AF2DBEC}" presName="sibTrans" presStyleLbl="node1" presStyleIdx="4" presStyleCnt="5"/>
      <dgm:spPr/>
    </dgm:pt>
  </dgm:ptLst>
  <dgm:cxnLst>
    <dgm:cxn modelId="{FD9D1901-B15B-4B2F-BBEC-259910828DF0}" type="presOf" srcId="{2D70BE27-5BA7-4B96-B15D-271ACA07B816}" destId="{08906CDD-FF20-41AD-898B-5FA8FD1DF1AD}" srcOrd="0" destOrd="0" presId="urn:microsoft.com/office/officeart/2005/8/layout/cycle1"/>
    <dgm:cxn modelId="{D8A6BA42-385A-4ED8-8A45-EC3A30E151C7}" type="presOf" srcId="{B73DA491-FBD6-4D39-8414-B1BED857E93D}" destId="{11BB54FF-2818-42A1-9CB2-49D4F76EB40A}" srcOrd="0" destOrd="0" presId="urn:microsoft.com/office/officeart/2005/8/layout/cycle1"/>
    <dgm:cxn modelId="{72377943-D77A-4EDB-9E91-AEEDC507323D}" type="presOf" srcId="{269EFBC6-402A-4304-9583-826E5405B220}" destId="{0BDCAFEF-8860-47D9-B6F9-37130A2AFBDA}" srcOrd="0" destOrd="0" presId="urn:microsoft.com/office/officeart/2005/8/layout/cycle1"/>
    <dgm:cxn modelId="{D697B246-3B0D-4213-B267-914033E64803}" srcId="{2D70BE27-5BA7-4B96-B15D-271ACA07B816}" destId="{B73DA491-FBD6-4D39-8414-B1BED857E93D}" srcOrd="1" destOrd="0" parTransId="{E9E8065B-05D0-49AC-87D0-1B5A5B8B179D}" sibTransId="{F0DBB3AF-F62A-4576-B9B1-FF5B329651C6}"/>
    <dgm:cxn modelId="{B3DCDB47-B3A6-4434-A05C-CED0587FAE10}" srcId="{2D70BE27-5BA7-4B96-B15D-271ACA07B816}" destId="{C4A45BB7-2996-4CC8-A8B4-1DB3BCC0ABC8}" srcOrd="4" destOrd="0" parTransId="{898EE3D5-F8F1-4932-8272-B2A2A2524B0A}" sibTransId="{2B28F25A-0411-4D9E-A727-9F8B3AF2DBEC}"/>
    <dgm:cxn modelId="{809BA74D-3970-4CA8-B3B1-24FEA4A76845}" type="presOf" srcId="{F3650028-A536-41B8-B007-DC74581B1A81}" destId="{7D904E8F-3566-4697-8C64-BB25676D1E95}" srcOrd="0" destOrd="0" presId="urn:microsoft.com/office/officeart/2005/8/layout/cycle1"/>
    <dgm:cxn modelId="{8FC9865A-E1B5-4648-8E5A-BD4D2BEC86A4}" type="presOf" srcId="{940F738C-6634-40E6-AAAD-0BCDF96A18C2}" destId="{8D20F28F-76EC-41CA-B8F3-3D7A1ED9C339}" srcOrd="0" destOrd="0" presId="urn:microsoft.com/office/officeart/2005/8/layout/cycle1"/>
    <dgm:cxn modelId="{A370057D-7F0E-441C-8A32-16BC51CD1C9B}" type="presOf" srcId="{2B28F25A-0411-4D9E-A727-9F8B3AF2DBEC}" destId="{961AD7CF-F864-4BDE-A2CF-26756889ED4E}" srcOrd="0" destOrd="0" presId="urn:microsoft.com/office/officeart/2005/8/layout/cycle1"/>
    <dgm:cxn modelId="{C5A8C382-79D6-46CC-97CB-8807F24CBEB2}" srcId="{2D70BE27-5BA7-4B96-B15D-271ACA07B816}" destId="{940F738C-6634-40E6-AAAD-0BCDF96A18C2}" srcOrd="3" destOrd="0" parTransId="{D3BB2154-218E-48C4-809D-8575F4518D89}" sibTransId="{F3650028-A536-41B8-B007-DC74581B1A81}"/>
    <dgm:cxn modelId="{C72E9B90-CB5C-4C52-BD14-E6C024EC0DCF}" type="presOf" srcId="{D0A65C22-49FB-4C1C-A700-043E442AD5F7}" destId="{176E24E7-0E6A-457C-8AC2-7FB116C56795}" srcOrd="0" destOrd="0" presId="urn:microsoft.com/office/officeart/2005/8/layout/cycle1"/>
    <dgm:cxn modelId="{3D7DC6A4-3DF6-428A-9978-82DCDA51D8D3}" type="presOf" srcId="{671E0480-494E-44F5-83C1-3BC8A9DD73D2}" destId="{B8B2A7D0-AA9E-4590-B8E5-7454CC262B8A}" srcOrd="0" destOrd="0" presId="urn:microsoft.com/office/officeart/2005/8/layout/cycle1"/>
    <dgm:cxn modelId="{F564B4B8-10CE-44C7-B289-D3DD47B25317}" type="presOf" srcId="{F0DBB3AF-F62A-4576-B9B1-FF5B329651C6}" destId="{B1A713E9-1FE1-42FD-BBD4-47AC10084D1A}" srcOrd="0" destOrd="0" presId="urn:microsoft.com/office/officeart/2005/8/layout/cycle1"/>
    <dgm:cxn modelId="{DD63E1C5-CF57-4A61-91F2-14DEDE962455}" srcId="{2D70BE27-5BA7-4B96-B15D-271ACA07B816}" destId="{4DED5370-3804-4319-B1D8-B7E07C9E3923}" srcOrd="0" destOrd="0" parTransId="{79E4DC7D-5C60-4A6B-AFBC-5513FDC5D6E9}" sibTransId="{D0A65C22-49FB-4C1C-A700-043E442AD5F7}"/>
    <dgm:cxn modelId="{5B7F0ED0-A64C-4FAC-906D-CBC285982FF5}" type="presOf" srcId="{C4A45BB7-2996-4CC8-A8B4-1DB3BCC0ABC8}" destId="{74005D20-E08D-4679-B4DD-AE7BEFB4CB66}" srcOrd="0" destOrd="0" presId="urn:microsoft.com/office/officeart/2005/8/layout/cycle1"/>
    <dgm:cxn modelId="{2B04FADE-0972-4A6E-8541-7E3178D66ABA}" srcId="{2D70BE27-5BA7-4B96-B15D-271ACA07B816}" destId="{671E0480-494E-44F5-83C1-3BC8A9DD73D2}" srcOrd="2" destOrd="0" parTransId="{765A37C1-2CAF-430B-90B6-8013BA76F163}" sibTransId="{269EFBC6-402A-4304-9583-826E5405B220}"/>
    <dgm:cxn modelId="{2AB205EF-C919-411C-A082-07B1FC5987DC}" type="presOf" srcId="{4DED5370-3804-4319-B1D8-B7E07C9E3923}" destId="{74E4B999-E8BB-4833-B97E-6A9991235767}" srcOrd="0" destOrd="0" presId="urn:microsoft.com/office/officeart/2005/8/layout/cycle1"/>
    <dgm:cxn modelId="{F208027D-A07A-4492-A650-CD75B5FF16A3}" type="presParOf" srcId="{08906CDD-FF20-41AD-898B-5FA8FD1DF1AD}" destId="{9CB51859-1D5D-41E8-8385-74ED01C39F81}" srcOrd="0" destOrd="0" presId="urn:microsoft.com/office/officeart/2005/8/layout/cycle1"/>
    <dgm:cxn modelId="{E5AF46EC-FF50-4B5E-88B0-1FD4EE617697}" type="presParOf" srcId="{08906CDD-FF20-41AD-898B-5FA8FD1DF1AD}" destId="{74E4B999-E8BB-4833-B97E-6A9991235767}" srcOrd="1" destOrd="0" presId="urn:microsoft.com/office/officeart/2005/8/layout/cycle1"/>
    <dgm:cxn modelId="{320966D4-23C2-4320-8BF7-A598CB7A597D}" type="presParOf" srcId="{08906CDD-FF20-41AD-898B-5FA8FD1DF1AD}" destId="{176E24E7-0E6A-457C-8AC2-7FB116C56795}" srcOrd="2" destOrd="0" presId="urn:microsoft.com/office/officeart/2005/8/layout/cycle1"/>
    <dgm:cxn modelId="{E8BE7EC2-330B-41B3-8CB8-0CCF3BA31927}" type="presParOf" srcId="{08906CDD-FF20-41AD-898B-5FA8FD1DF1AD}" destId="{6EDBE9DC-4104-43A8-8A0C-2CD8015C93CC}" srcOrd="3" destOrd="0" presId="urn:microsoft.com/office/officeart/2005/8/layout/cycle1"/>
    <dgm:cxn modelId="{1B6B64BF-89FB-416F-8207-78BC535D3C65}" type="presParOf" srcId="{08906CDD-FF20-41AD-898B-5FA8FD1DF1AD}" destId="{11BB54FF-2818-42A1-9CB2-49D4F76EB40A}" srcOrd="4" destOrd="0" presId="urn:microsoft.com/office/officeart/2005/8/layout/cycle1"/>
    <dgm:cxn modelId="{557ADCF0-2F68-4357-A9FC-013B4523FEC6}" type="presParOf" srcId="{08906CDD-FF20-41AD-898B-5FA8FD1DF1AD}" destId="{B1A713E9-1FE1-42FD-BBD4-47AC10084D1A}" srcOrd="5" destOrd="0" presId="urn:microsoft.com/office/officeart/2005/8/layout/cycle1"/>
    <dgm:cxn modelId="{AD185B7F-2236-4100-8EBB-704CD285FDB0}" type="presParOf" srcId="{08906CDD-FF20-41AD-898B-5FA8FD1DF1AD}" destId="{F31AA2F7-9C9C-431D-91CB-B705E4A0715F}" srcOrd="6" destOrd="0" presId="urn:microsoft.com/office/officeart/2005/8/layout/cycle1"/>
    <dgm:cxn modelId="{F665E243-B1B2-4CD2-88D8-0361E614E733}" type="presParOf" srcId="{08906CDD-FF20-41AD-898B-5FA8FD1DF1AD}" destId="{B8B2A7D0-AA9E-4590-B8E5-7454CC262B8A}" srcOrd="7" destOrd="0" presId="urn:microsoft.com/office/officeart/2005/8/layout/cycle1"/>
    <dgm:cxn modelId="{B42DD80C-DBC8-47AA-84C1-0BB897EFD0C4}" type="presParOf" srcId="{08906CDD-FF20-41AD-898B-5FA8FD1DF1AD}" destId="{0BDCAFEF-8860-47D9-B6F9-37130A2AFBDA}" srcOrd="8" destOrd="0" presId="urn:microsoft.com/office/officeart/2005/8/layout/cycle1"/>
    <dgm:cxn modelId="{5D9B664E-AD86-445B-BE58-E496D578E208}" type="presParOf" srcId="{08906CDD-FF20-41AD-898B-5FA8FD1DF1AD}" destId="{FF124FAB-0A7F-4213-9C25-4544FBA2B30D}" srcOrd="9" destOrd="0" presId="urn:microsoft.com/office/officeart/2005/8/layout/cycle1"/>
    <dgm:cxn modelId="{B5528520-A2A6-4E24-AC7B-1CAE1D10E2B3}" type="presParOf" srcId="{08906CDD-FF20-41AD-898B-5FA8FD1DF1AD}" destId="{8D20F28F-76EC-41CA-B8F3-3D7A1ED9C339}" srcOrd="10" destOrd="0" presId="urn:microsoft.com/office/officeart/2005/8/layout/cycle1"/>
    <dgm:cxn modelId="{E1DFB494-598E-4BE0-BB28-6DCF7DEEAA0F}" type="presParOf" srcId="{08906CDD-FF20-41AD-898B-5FA8FD1DF1AD}" destId="{7D904E8F-3566-4697-8C64-BB25676D1E95}" srcOrd="11" destOrd="0" presId="urn:microsoft.com/office/officeart/2005/8/layout/cycle1"/>
    <dgm:cxn modelId="{98DBC0C8-0C85-49EF-97B5-FB3336556EE7}" type="presParOf" srcId="{08906CDD-FF20-41AD-898B-5FA8FD1DF1AD}" destId="{C70982D9-B59E-40B6-B6C3-43E89AB211C0}" srcOrd="12" destOrd="0" presId="urn:microsoft.com/office/officeart/2005/8/layout/cycle1"/>
    <dgm:cxn modelId="{67C94600-DE3D-44AF-ABF1-A3FE5814EF9B}" type="presParOf" srcId="{08906CDD-FF20-41AD-898B-5FA8FD1DF1AD}" destId="{74005D20-E08D-4679-B4DD-AE7BEFB4CB66}" srcOrd="13" destOrd="0" presId="urn:microsoft.com/office/officeart/2005/8/layout/cycle1"/>
    <dgm:cxn modelId="{5EB6D31F-9F68-4442-9B9B-3B7426D3BC37}" type="presParOf" srcId="{08906CDD-FF20-41AD-898B-5FA8FD1DF1AD}" destId="{961AD7CF-F864-4BDE-A2CF-26756889ED4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8425F-576A-4031-93F2-A36E03FD2B1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977AA-C9F6-4E72-8A5B-56A8FCDE0B1D}">
      <dgm:prSet phldrT="[Text]"/>
      <dgm:spPr/>
      <dgm:t>
        <a:bodyPr/>
        <a:lstStyle/>
        <a:p>
          <a:r>
            <a:rPr lang="en-US" b="1" spc="-4" dirty="0" err="1">
              <a:solidFill>
                <a:schemeClr val="tx1"/>
              </a:solidFill>
            </a:rPr>
            <a:t>Sesuai</a:t>
          </a:r>
          <a:r>
            <a:rPr lang="en-US" b="1" spc="8" dirty="0">
              <a:solidFill>
                <a:schemeClr val="tx1"/>
              </a:solidFill>
            </a:rPr>
            <a:t> </a:t>
          </a:r>
          <a:r>
            <a:rPr lang="en-US" b="1" spc="-4" dirty="0" err="1">
              <a:solidFill>
                <a:schemeClr val="tx1"/>
              </a:solidFill>
            </a:rPr>
            <a:t>arahan</a:t>
          </a:r>
          <a:r>
            <a:rPr lang="en-US" b="1" spc="11" dirty="0">
              <a:solidFill>
                <a:schemeClr val="tx1"/>
              </a:solidFill>
            </a:rPr>
            <a:t> </a:t>
          </a:r>
          <a:r>
            <a:rPr lang="en-US" b="1" spc="-4" dirty="0" err="1">
              <a:solidFill>
                <a:schemeClr val="tx1"/>
              </a:solidFill>
            </a:rPr>
            <a:t>Mentan</a:t>
          </a:r>
          <a:r>
            <a:rPr lang="en-US" b="1" spc="15" dirty="0">
              <a:solidFill>
                <a:schemeClr val="tx1"/>
              </a:solidFill>
            </a:rPr>
            <a:t> </a:t>
          </a:r>
          <a:r>
            <a:rPr lang="en-US" b="1" spc="-4" dirty="0">
              <a:solidFill>
                <a:schemeClr val="tx1"/>
              </a:solidFill>
            </a:rPr>
            <a:t>agar </a:t>
          </a:r>
          <a:r>
            <a:rPr lang="en-US" b="1" spc="-4" dirty="0" err="1">
              <a:solidFill>
                <a:schemeClr val="tx1"/>
              </a:solidFill>
            </a:rPr>
            <a:t>memberikan</a:t>
          </a:r>
          <a:r>
            <a:rPr lang="en-US" b="1" spc="11" dirty="0">
              <a:solidFill>
                <a:schemeClr val="tx1"/>
              </a:solidFill>
            </a:rPr>
            <a:t> </a:t>
          </a:r>
          <a:r>
            <a:rPr lang="en-US" b="1" spc="-4" dirty="0" err="1">
              <a:solidFill>
                <a:schemeClr val="tx1"/>
              </a:solidFill>
            </a:rPr>
            <a:t>bimbingan</a:t>
          </a:r>
          <a:r>
            <a:rPr lang="en-US" b="1" spc="23" dirty="0">
              <a:solidFill>
                <a:schemeClr val="tx1"/>
              </a:solidFill>
            </a:rPr>
            <a:t> </a:t>
          </a:r>
          <a:r>
            <a:rPr lang="en-US" b="1" spc="-4" dirty="0">
              <a:solidFill>
                <a:schemeClr val="tx1"/>
              </a:solidFill>
            </a:rPr>
            <a:t>dan</a:t>
          </a:r>
          <a:r>
            <a:rPr lang="en-US" b="1" spc="8" dirty="0">
              <a:solidFill>
                <a:schemeClr val="tx1"/>
              </a:solidFill>
            </a:rPr>
            <a:t> </a:t>
          </a:r>
          <a:r>
            <a:rPr lang="en-US" b="1" spc="-4" dirty="0" err="1">
              <a:solidFill>
                <a:schemeClr val="tx1"/>
              </a:solidFill>
            </a:rPr>
            <a:t>pembinaan</a:t>
          </a:r>
          <a:r>
            <a:rPr lang="en-US" b="1" spc="26" dirty="0">
              <a:solidFill>
                <a:schemeClr val="tx1"/>
              </a:solidFill>
            </a:rPr>
            <a:t> </a:t>
          </a:r>
          <a:r>
            <a:rPr lang="en-US" b="1" spc="-4" dirty="0" err="1">
              <a:solidFill>
                <a:schemeClr val="tx1"/>
              </a:solidFill>
            </a:rPr>
            <a:t>kepada</a:t>
          </a:r>
          <a:r>
            <a:rPr lang="en-US" b="1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US" b="1" spc="-8" dirty="0" err="1">
              <a:solidFill>
                <a:schemeClr val="tx1"/>
              </a:solidFill>
            </a:rPr>
            <a:t>masyarakat</a:t>
          </a:r>
          <a:r>
            <a:rPr lang="en-US" b="1" spc="45" dirty="0">
              <a:solidFill>
                <a:schemeClr val="tx1"/>
              </a:solidFill>
            </a:rPr>
            <a:t> </a:t>
          </a:r>
          <a:r>
            <a:rPr lang="en-US" b="1" spc="-4" dirty="0" err="1">
              <a:solidFill>
                <a:schemeClr val="tx1"/>
              </a:solidFill>
            </a:rPr>
            <a:t>tetap</a:t>
          </a:r>
          <a:r>
            <a:rPr lang="en-US" b="1" spc="-4" dirty="0">
              <a:solidFill>
                <a:schemeClr val="tx1"/>
              </a:solidFill>
            </a:rPr>
            <a:t> </a:t>
          </a:r>
          <a:r>
            <a:rPr lang="en-US" b="1" spc="-4" dirty="0" err="1">
              <a:solidFill>
                <a:schemeClr val="tx1"/>
              </a:solidFill>
            </a:rPr>
            <a:t>berjalan</a:t>
          </a:r>
          <a:r>
            <a:rPr lang="en-US" b="1" spc="15" dirty="0">
              <a:solidFill>
                <a:schemeClr val="tx1"/>
              </a:solidFill>
            </a:rPr>
            <a:t> </a:t>
          </a:r>
          <a:r>
            <a:rPr lang="en-US" b="1" spc="-4" dirty="0" err="1">
              <a:solidFill>
                <a:schemeClr val="tx1"/>
              </a:solidFill>
            </a:rPr>
            <a:t>dimasa</a:t>
          </a:r>
          <a:r>
            <a:rPr lang="en-US" b="1" spc="19" dirty="0">
              <a:solidFill>
                <a:schemeClr val="tx1"/>
              </a:solidFill>
            </a:rPr>
            <a:t> </a:t>
          </a:r>
          <a:r>
            <a:rPr lang="en-US" b="1" spc="-4" dirty="0" err="1">
              <a:solidFill>
                <a:schemeClr val="tx1"/>
              </a:solidFill>
            </a:rPr>
            <a:t>pandemi</a:t>
          </a:r>
          <a:r>
            <a:rPr lang="en-US" b="1" spc="19" dirty="0">
              <a:solidFill>
                <a:schemeClr val="tx1"/>
              </a:solidFill>
            </a:rPr>
            <a:t> </a:t>
          </a:r>
          <a:r>
            <a:rPr lang="en-US" b="1" spc="-8" dirty="0">
              <a:solidFill>
                <a:schemeClr val="tx1"/>
              </a:solidFill>
            </a:rPr>
            <a:t>Covid-19,</a:t>
          </a:r>
          <a:r>
            <a:rPr lang="en-US" b="1" spc="236" baseline="-21164" dirty="0">
              <a:solidFill>
                <a:schemeClr val="tx1"/>
              </a:solidFill>
            </a:rPr>
            <a:t> </a:t>
          </a:r>
          <a:r>
            <a:rPr lang="en-US" b="1" spc="-4" dirty="0" err="1">
              <a:solidFill>
                <a:schemeClr val="tx1"/>
              </a:solidFill>
            </a:rPr>
            <a:t>maka</a:t>
          </a:r>
          <a:r>
            <a:rPr lang="en-US" b="1" spc="19" dirty="0">
              <a:solidFill>
                <a:schemeClr val="tx1"/>
              </a:solidFill>
            </a:rPr>
            <a:t> </a:t>
          </a:r>
          <a:r>
            <a:rPr lang="en-US" b="1" spc="-4" dirty="0" err="1">
              <a:solidFill>
                <a:schemeClr val="tx1"/>
              </a:solidFill>
            </a:rPr>
            <a:t>dilaksanakan</a:t>
          </a:r>
          <a:r>
            <a:rPr lang="en-US" b="1" spc="-4" dirty="0">
              <a:solidFill>
                <a:schemeClr val="tx1"/>
              </a:solidFill>
            </a:rPr>
            <a:t> </a:t>
          </a:r>
          <a:r>
            <a:rPr lang="en-US" b="1" spc="-323" dirty="0">
              <a:solidFill>
                <a:schemeClr val="tx1"/>
              </a:solidFill>
            </a:rPr>
            <a:t> </a:t>
          </a:r>
          <a:r>
            <a:rPr lang="en-US" b="1" spc="-4" dirty="0" err="1">
              <a:solidFill>
                <a:schemeClr val="tx1"/>
              </a:solidFill>
            </a:rPr>
            <a:t>bimtek</a:t>
          </a:r>
          <a:r>
            <a:rPr lang="en-US" b="1" spc="19" dirty="0">
              <a:solidFill>
                <a:schemeClr val="tx1"/>
              </a:solidFill>
            </a:rPr>
            <a:t> </a:t>
          </a:r>
          <a:r>
            <a:rPr lang="en-US" b="1" spc="-4" dirty="0" err="1">
              <a:solidFill>
                <a:schemeClr val="tx1"/>
              </a:solidFill>
            </a:rPr>
            <a:t>melalui</a:t>
          </a:r>
          <a:r>
            <a:rPr lang="en-US" b="1" spc="23" dirty="0">
              <a:solidFill>
                <a:schemeClr val="tx1"/>
              </a:solidFill>
            </a:rPr>
            <a:t> </a:t>
          </a:r>
          <a:r>
            <a:rPr lang="en-US" b="1" i="1" spc="-4" dirty="0">
              <a:solidFill>
                <a:schemeClr val="tx1"/>
              </a:solidFill>
            </a:rPr>
            <a:t>virtual</a:t>
          </a:r>
          <a:r>
            <a:rPr lang="en-US" b="1" i="1" spc="11" dirty="0">
              <a:solidFill>
                <a:schemeClr val="tx1"/>
              </a:solidFill>
            </a:rPr>
            <a:t> </a:t>
          </a:r>
          <a:r>
            <a:rPr lang="en-US" b="1" i="1" spc="-4" dirty="0">
              <a:solidFill>
                <a:schemeClr val="tx1"/>
              </a:solidFill>
            </a:rPr>
            <a:t>literacy</a:t>
          </a:r>
          <a:endParaRPr lang="en-US" dirty="0">
            <a:solidFill>
              <a:schemeClr val="tx1"/>
            </a:solidFill>
          </a:endParaRPr>
        </a:p>
      </dgm:t>
    </dgm:pt>
    <dgm:pt modelId="{0C94B21B-E686-41E1-8748-346C2CC18E7D}" type="parTrans" cxnId="{1E915DDA-4F11-4618-8387-3B8F4C1D89C8}">
      <dgm:prSet/>
      <dgm:spPr/>
      <dgm:t>
        <a:bodyPr/>
        <a:lstStyle/>
        <a:p>
          <a:endParaRPr lang="en-US"/>
        </a:p>
      </dgm:t>
    </dgm:pt>
    <dgm:pt modelId="{646BD9A1-0A37-4330-A598-6800552E084D}" type="sibTrans" cxnId="{1E915DDA-4F11-4618-8387-3B8F4C1D89C8}">
      <dgm:prSet/>
      <dgm:spPr/>
      <dgm:t>
        <a:bodyPr/>
        <a:lstStyle/>
        <a:p>
          <a:endParaRPr lang="en-US"/>
        </a:p>
      </dgm:t>
    </dgm:pt>
    <dgm:pt modelId="{0118A28C-F573-4D17-8A3E-FC930F3C3A24}">
      <dgm:prSet phldrT="[Text]" custT="1"/>
      <dgm:spPr/>
      <dgm:t>
        <a:bodyPr/>
        <a:lstStyle/>
        <a:p>
          <a:r>
            <a:rPr lang="sv-SE" sz="1500" b="1" spc="-4" dirty="0"/>
            <a:t>Memberikan</a:t>
          </a:r>
          <a:r>
            <a:rPr lang="sv-SE" sz="1500" b="1" spc="8" dirty="0"/>
            <a:t> </a:t>
          </a:r>
          <a:r>
            <a:rPr lang="sv-SE" sz="1500" b="1" spc="-4" dirty="0"/>
            <a:t>informasi </a:t>
          </a:r>
          <a:r>
            <a:rPr lang="sv-SE" sz="1500" b="1" dirty="0"/>
            <a:t>dan </a:t>
          </a:r>
          <a:r>
            <a:rPr lang="sv-SE" sz="1500" b="1" spc="-4" dirty="0"/>
            <a:t>edukasi</a:t>
          </a:r>
          <a:r>
            <a:rPr lang="sv-SE" sz="1500" b="1" spc="4" dirty="0"/>
            <a:t> </a:t>
          </a:r>
          <a:r>
            <a:rPr lang="sv-SE" sz="1500" b="1" spc="-4" dirty="0"/>
            <a:t>kepada</a:t>
          </a:r>
          <a:r>
            <a:rPr lang="sv-SE" sz="1500" b="1" spc="34" dirty="0"/>
            <a:t> </a:t>
          </a:r>
          <a:r>
            <a:rPr lang="sv-SE" sz="1500" b="1" spc="-8" dirty="0"/>
            <a:t>masyarakat</a:t>
          </a:r>
          <a:r>
            <a:rPr lang="sv-SE" sz="1500" b="1" spc="34" dirty="0"/>
            <a:t> </a:t>
          </a:r>
          <a:r>
            <a:rPr lang="sv-SE" sz="1500" b="1" dirty="0"/>
            <a:t>dan</a:t>
          </a:r>
          <a:r>
            <a:rPr lang="sv-SE" sz="1500" dirty="0">
              <a:latin typeface="Arial"/>
              <a:cs typeface="Arial"/>
            </a:rPr>
            <a:t> </a:t>
          </a:r>
          <a:r>
            <a:rPr lang="sv-SE" sz="1500" b="1" spc="-4" dirty="0"/>
            <a:t>pelaku usaha </a:t>
          </a:r>
          <a:r>
            <a:rPr lang="sv-SE" sz="1500" b="1" dirty="0"/>
            <a:t>hortikultura</a:t>
          </a:r>
          <a:r>
            <a:rPr lang="sv-SE" sz="1500" b="1" spc="363" dirty="0"/>
            <a:t> </a:t>
          </a:r>
          <a:r>
            <a:rPr lang="sv-SE" sz="1500" b="1" spc="-4" dirty="0"/>
            <a:t>terkait</a:t>
          </a:r>
          <a:r>
            <a:rPr lang="sv-SE" sz="1500" b="1" dirty="0"/>
            <a:t> </a:t>
          </a:r>
          <a:r>
            <a:rPr lang="sv-SE" sz="1500" b="1" spc="-4" dirty="0"/>
            <a:t>teknologi </a:t>
          </a:r>
          <a:r>
            <a:rPr lang="sv-SE" sz="1500" b="1" i="1" spc="-4" dirty="0"/>
            <a:t>ripening dan degreening</a:t>
          </a:r>
          <a:endParaRPr lang="en-US" sz="1500" i="1" dirty="0"/>
        </a:p>
      </dgm:t>
    </dgm:pt>
    <dgm:pt modelId="{86A3F707-BD4C-49BC-98D7-71BD80059752}" type="parTrans" cxnId="{67E35600-B2A1-40CA-B712-C5435D84E376}">
      <dgm:prSet/>
      <dgm:spPr/>
      <dgm:t>
        <a:bodyPr/>
        <a:lstStyle/>
        <a:p>
          <a:endParaRPr lang="en-US"/>
        </a:p>
      </dgm:t>
    </dgm:pt>
    <dgm:pt modelId="{F63388FA-94DB-4811-8516-5F9BC060AB54}" type="sibTrans" cxnId="{67E35600-B2A1-40CA-B712-C5435D84E376}">
      <dgm:prSet/>
      <dgm:spPr/>
      <dgm:t>
        <a:bodyPr/>
        <a:lstStyle/>
        <a:p>
          <a:endParaRPr lang="en-US"/>
        </a:p>
      </dgm:t>
    </dgm:pt>
    <dgm:pt modelId="{31AB9B52-39C8-4994-ABC7-0373E8A9E2C4}">
      <dgm:prSet phldrT="[Text]" custT="1"/>
      <dgm:spPr/>
      <dgm:t>
        <a:bodyPr/>
        <a:lstStyle/>
        <a:p>
          <a:r>
            <a:rPr lang="en-US" sz="1500" b="1" dirty="0" err="1">
              <a:latin typeface="Arial"/>
              <a:cs typeface="Arial"/>
            </a:rPr>
            <a:t>Menghubungkan</a:t>
          </a:r>
          <a:r>
            <a:rPr lang="en-US" sz="1500" b="1" spc="-11" dirty="0"/>
            <a:t> </a:t>
          </a:r>
          <a:r>
            <a:rPr lang="en-US" sz="1500" b="1" dirty="0">
              <a:latin typeface="Arial"/>
              <a:cs typeface="Arial"/>
            </a:rPr>
            <a:t>para </a:t>
          </a:r>
          <a:r>
            <a:rPr lang="en-US" sz="1500" b="1" dirty="0" err="1">
              <a:latin typeface="Arial"/>
              <a:cs typeface="Arial"/>
            </a:rPr>
            <a:t>peserta</a:t>
          </a:r>
          <a:r>
            <a:rPr lang="en-US" sz="1500" b="1" dirty="0">
              <a:latin typeface="Arial"/>
              <a:cs typeface="Arial"/>
            </a:rPr>
            <a:t> </a:t>
          </a:r>
          <a:r>
            <a:rPr lang="en-US" sz="1500" b="1" dirty="0" err="1">
              <a:latin typeface="Arial"/>
              <a:cs typeface="Arial"/>
            </a:rPr>
            <a:t>bimtek</a:t>
          </a:r>
          <a:r>
            <a:rPr lang="en-US" sz="1500" b="1" dirty="0">
              <a:latin typeface="Arial"/>
              <a:cs typeface="Arial"/>
            </a:rPr>
            <a:t> agar </a:t>
          </a:r>
          <a:r>
            <a:rPr lang="en-US" sz="1500" b="1" dirty="0" err="1">
              <a:latin typeface="Arial"/>
              <a:cs typeface="Arial"/>
            </a:rPr>
            <a:t>terjalin</a:t>
          </a:r>
          <a:r>
            <a:rPr lang="en-US" sz="1500" b="1" dirty="0">
              <a:latin typeface="Arial"/>
              <a:cs typeface="Arial"/>
            </a:rPr>
            <a:t> </a:t>
          </a:r>
          <a:r>
            <a:rPr lang="en-US" sz="1500" b="1" dirty="0" err="1">
              <a:latin typeface="Arial"/>
              <a:cs typeface="Arial"/>
            </a:rPr>
            <a:t>jejaring</a:t>
          </a:r>
          <a:r>
            <a:rPr lang="en-US" sz="1500" b="1" dirty="0">
              <a:latin typeface="Arial"/>
              <a:cs typeface="Arial"/>
            </a:rPr>
            <a:t> </a:t>
          </a:r>
          <a:r>
            <a:rPr lang="en-US" sz="1500" b="1" dirty="0" err="1">
              <a:latin typeface="Arial"/>
              <a:cs typeface="Arial"/>
            </a:rPr>
            <a:t>bisnis</a:t>
          </a:r>
          <a:r>
            <a:rPr lang="en-US" sz="1500" b="1" dirty="0">
              <a:latin typeface="Arial"/>
              <a:cs typeface="Arial"/>
            </a:rPr>
            <a:t> </a:t>
          </a:r>
          <a:r>
            <a:rPr lang="en-US" sz="1500" b="1" dirty="0" err="1">
              <a:latin typeface="Arial"/>
              <a:cs typeface="Arial"/>
            </a:rPr>
            <a:t>antar</a:t>
          </a:r>
          <a:r>
            <a:rPr lang="en-US" sz="1500" b="1" dirty="0">
              <a:latin typeface="Arial"/>
              <a:cs typeface="Arial"/>
            </a:rPr>
            <a:t> </a:t>
          </a:r>
          <a:r>
            <a:rPr lang="en-US" sz="1500" b="1" dirty="0" err="1">
              <a:latin typeface="Arial"/>
              <a:cs typeface="Arial"/>
            </a:rPr>
            <a:t>peserta</a:t>
          </a:r>
          <a:r>
            <a:rPr lang="en-US" sz="1500" b="1" dirty="0">
              <a:latin typeface="Arial"/>
              <a:cs typeface="Arial"/>
            </a:rPr>
            <a:t> </a:t>
          </a:r>
          <a:r>
            <a:rPr lang="en-US" sz="1500" b="1" dirty="0" err="1">
              <a:latin typeface="Arial"/>
              <a:cs typeface="Arial"/>
            </a:rPr>
            <a:t>khususnya</a:t>
          </a:r>
          <a:r>
            <a:rPr lang="en-US" sz="1500" b="1" dirty="0">
              <a:latin typeface="Arial"/>
              <a:cs typeface="Arial"/>
            </a:rPr>
            <a:t> </a:t>
          </a:r>
          <a:r>
            <a:rPr lang="en-US" sz="1500" b="1" dirty="0" err="1">
              <a:latin typeface="Arial"/>
              <a:cs typeface="Arial"/>
            </a:rPr>
            <a:t>produk</a:t>
          </a:r>
          <a:r>
            <a:rPr lang="en-US" sz="1500" b="1" dirty="0">
              <a:latin typeface="Arial"/>
              <a:cs typeface="Arial"/>
            </a:rPr>
            <a:t> </a:t>
          </a:r>
          <a:r>
            <a:rPr lang="en-US" sz="1500" b="1" dirty="0" err="1">
              <a:latin typeface="Arial"/>
              <a:cs typeface="Arial"/>
            </a:rPr>
            <a:t>hortikultura</a:t>
          </a:r>
          <a:endParaRPr lang="en-US" sz="1500" dirty="0"/>
        </a:p>
      </dgm:t>
    </dgm:pt>
    <dgm:pt modelId="{9CE1F51F-8B24-4AAB-997C-AC278DE978D2}" type="parTrans" cxnId="{6C415D50-EE07-40B2-BCBA-0F8A20333EBB}">
      <dgm:prSet/>
      <dgm:spPr/>
      <dgm:t>
        <a:bodyPr/>
        <a:lstStyle/>
        <a:p>
          <a:endParaRPr lang="en-US"/>
        </a:p>
      </dgm:t>
    </dgm:pt>
    <dgm:pt modelId="{D649D4A0-0B23-40DA-BD8A-7892A870866E}" type="sibTrans" cxnId="{6C415D50-EE07-40B2-BCBA-0F8A20333EBB}">
      <dgm:prSet/>
      <dgm:spPr/>
      <dgm:t>
        <a:bodyPr/>
        <a:lstStyle/>
        <a:p>
          <a:endParaRPr lang="en-US"/>
        </a:p>
      </dgm:t>
    </dgm:pt>
    <dgm:pt modelId="{4723239A-076F-41E8-A331-894D39A9531D}">
      <dgm:prSet phldrT="[Text]" custT="1"/>
      <dgm:spPr/>
      <dgm:t>
        <a:bodyPr/>
        <a:lstStyle/>
        <a:p>
          <a:r>
            <a:rPr lang="en-US" sz="1500" b="1" spc="-4" dirty="0"/>
            <a:t>Foru</a:t>
          </a:r>
          <a:r>
            <a:rPr lang="en-US" sz="1500" b="1" dirty="0">
              <a:latin typeface="Arial"/>
              <a:cs typeface="Arial"/>
            </a:rPr>
            <a:t>m	</a:t>
          </a:r>
          <a:r>
            <a:rPr lang="en-US" sz="1500" b="1" dirty="0" err="1">
              <a:latin typeface="Arial"/>
              <a:cs typeface="Arial"/>
            </a:rPr>
            <a:t>dis</a:t>
          </a:r>
          <a:r>
            <a:rPr lang="en-US" sz="1500" b="1" spc="-11" dirty="0" err="1"/>
            <a:t>k</a:t>
          </a:r>
          <a:r>
            <a:rPr lang="en-US" sz="1500" b="1" dirty="0" err="1">
              <a:latin typeface="Arial"/>
              <a:cs typeface="Arial"/>
            </a:rPr>
            <a:t>usi</a:t>
          </a:r>
          <a:r>
            <a:rPr lang="en-US" sz="1500" b="1" dirty="0">
              <a:latin typeface="Arial"/>
              <a:cs typeface="Arial"/>
            </a:rPr>
            <a:t> </a:t>
          </a:r>
          <a:r>
            <a:rPr lang="en-US" sz="1500" b="1" dirty="0" err="1">
              <a:latin typeface="Arial"/>
              <a:cs typeface="Arial"/>
            </a:rPr>
            <a:t>teknologi</a:t>
          </a:r>
          <a:r>
            <a:rPr lang="en-US" sz="1500" b="1" i="1" dirty="0">
              <a:latin typeface="Arial"/>
              <a:cs typeface="Arial"/>
            </a:rPr>
            <a:t> ripening dan </a:t>
          </a:r>
          <a:r>
            <a:rPr lang="en-US" sz="1500" b="1" i="1" dirty="0" err="1">
              <a:latin typeface="Arial"/>
              <a:cs typeface="Arial"/>
            </a:rPr>
            <a:t>degreening</a:t>
          </a:r>
          <a:endParaRPr lang="en-US" sz="1500" i="1" dirty="0"/>
        </a:p>
      </dgm:t>
    </dgm:pt>
    <dgm:pt modelId="{6CB3C7F9-E5F6-49B4-A59D-5C22E71E3B50}" type="parTrans" cxnId="{F5106C9B-045F-415F-976E-BC0AA6F01644}">
      <dgm:prSet/>
      <dgm:spPr/>
      <dgm:t>
        <a:bodyPr/>
        <a:lstStyle/>
        <a:p>
          <a:endParaRPr lang="en-US"/>
        </a:p>
      </dgm:t>
    </dgm:pt>
    <dgm:pt modelId="{6393B478-B70C-4E6B-B70A-5707C15916D8}" type="sibTrans" cxnId="{F5106C9B-045F-415F-976E-BC0AA6F01644}">
      <dgm:prSet/>
      <dgm:spPr/>
      <dgm:t>
        <a:bodyPr/>
        <a:lstStyle/>
        <a:p>
          <a:endParaRPr lang="en-US"/>
        </a:p>
      </dgm:t>
    </dgm:pt>
    <dgm:pt modelId="{742836E9-5DB5-4733-AB73-6E587A99E7F6}" type="pres">
      <dgm:prSet presAssocID="{AE08425F-576A-4031-93F2-A36E03FD2B1E}" presName="Name0" presStyleCnt="0">
        <dgm:presLayoutVars>
          <dgm:dir/>
          <dgm:resizeHandles val="exact"/>
        </dgm:presLayoutVars>
      </dgm:prSet>
      <dgm:spPr/>
    </dgm:pt>
    <dgm:pt modelId="{54FCAF5A-E56A-452E-B008-177EEBFA9E7D}" type="pres">
      <dgm:prSet presAssocID="{008977AA-C9F6-4E72-8A5B-56A8FCDE0B1D}" presName="composite" presStyleCnt="0"/>
      <dgm:spPr/>
    </dgm:pt>
    <dgm:pt modelId="{E1592099-4905-4167-AD19-783C4A7BD639}" type="pres">
      <dgm:prSet presAssocID="{008977AA-C9F6-4E72-8A5B-56A8FCDE0B1D}" presName="rect1" presStyleLbl="trAlignAcc1" presStyleIdx="0" presStyleCnt="4">
        <dgm:presLayoutVars>
          <dgm:bulletEnabled val="1"/>
        </dgm:presLayoutVars>
      </dgm:prSet>
      <dgm:spPr/>
    </dgm:pt>
    <dgm:pt modelId="{2CB67113-440F-4FB6-8A34-42CB4FFA5959}" type="pres">
      <dgm:prSet presAssocID="{008977AA-C9F6-4E72-8A5B-56A8FCDE0B1D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76D50C1-3EB8-4EE7-9C9C-6E98F75B4893}" type="pres">
      <dgm:prSet presAssocID="{646BD9A1-0A37-4330-A598-6800552E084D}" presName="sibTrans" presStyleCnt="0"/>
      <dgm:spPr/>
    </dgm:pt>
    <dgm:pt modelId="{DDB7E107-4BEE-4E10-95BC-EC3B84F4DD9D}" type="pres">
      <dgm:prSet presAssocID="{0118A28C-F573-4D17-8A3E-FC930F3C3A24}" presName="composite" presStyleCnt="0"/>
      <dgm:spPr/>
    </dgm:pt>
    <dgm:pt modelId="{5BB085CA-E644-4834-B953-BF1157E82843}" type="pres">
      <dgm:prSet presAssocID="{0118A28C-F573-4D17-8A3E-FC930F3C3A24}" presName="rect1" presStyleLbl="trAlignAcc1" presStyleIdx="1" presStyleCnt="4">
        <dgm:presLayoutVars>
          <dgm:bulletEnabled val="1"/>
        </dgm:presLayoutVars>
      </dgm:prSet>
      <dgm:spPr/>
    </dgm:pt>
    <dgm:pt modelId="{E41D9D08-AA0B-425F-BEDE-BC7F0EB9A57A}" type="pres">
      <dgm:prSet presAssocID="{0118A28C-F573-4D17-8A3E-FC930F3C3A24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F930E3E0-1341-4B57-AEF3-77C18EF4DB69}" type="pres">
      <dgm:prSet presAssocID="{F63388FA-94DB-4811-8516-5F9BC060AB54}" presName="sibTrans" presStyleCnt="0"/>
      <dgm:spPr/>
    </dgm:pt>
    <dgm:pt modelId="{396A472C-DB39-4167-ADBC-B67AD4DC3269}" type="pres">
      <dgm:prSet presAssocID="{31AB9B52-39C8-4994-ABC7-0373E8A9E2C4}" presName="composite" presStyleCnt="0"/>
      <dgm:spPr/>
    </dgm:pt>
    <dgm:pt modelId="{6E87514B-E55E-4923-8502-5BF19487B4B1}" type="pres">
      <dgm:prSet presAssocID="{31AB9B52-39C8-4994-ABC7-0373E8A9E2C4}" presName="rect1" presStyleLbl="trAlignAcc1" presStyleIdx="2" presStyleCnt="4">
        <dgm:presLayoutVars>
          <dgm:bulletEnabled val="1"/>
        </dgm:presLayoutVars>
      </dgm:prSet>
      <dgm:spPr/>
    </dgm:pt>
    <dgm:pt modelId="{F8AFD484-CE79-4BF5-8053-3F2B0D994DC9}" type="pres">
      <dgm:prSet presAssocID="{31AB9B52-39C8-4994-ABC7-0373E8A9E2C4}" presName="rect2" presStyleLbl="fgImgPlace1" presStyleIdx="2" presStyleCnt="4"/>
      <dgm:spPr/>
    </dgm:pt>
    <dgm:pt modelId="{653365F1-513B-4513-B934-DCA1BCE8FE1D}" type="pres">
      <dgm:prSet presAssocID="{D649D4A0-0B23-40DA-BD8A-7892A870866E}" presName="sibTrans" presStyleCnt="0"/>
      <dgm:spPr/>
    </dgm:pt>
    <dgm:pt modelId="{421FA3DC-F309-44CC-A989-2ADB4FA47825}" type="pres">
      <dgm:prSet presAssocID="{4723239A-076F-41E8-A331-894D39A9531D}" presName="composite" presStyleCnt="0"/>
      <dgm:spPr/>
    </dgm:pt>
    <dgm:pt modelId="{97CE4A04-CDAE-448D-9595-2540AF6609FD}" type="pres">
      <dgm:prSet presAssocID="{4723239A-076F-41E8-A331-894D39A9531D}" presName="rect1" presStyleLbl="trAlignAcc1" presStyleIdx="3" presStyleCnt="4">
        <dgm:presLayoutVars>
          <dgm:bulletEnabled val="1"/>
        </dgm:presLayoutVars>
      </dgm:prSet>
      <dgm:spPr/>
    </dgm:pt>
    <dgm:pt modelId="{E8478386-9DF5-46FE-A139-AE1943A21B48}" type="pres">
      <dgm:prSet presAssocID="{4723239A-076F-41E8-A331-894D39A9531D}" presName="rect2" presStyleLbl="fgImgPlace1" presStyleIdx="3" presStyleCnt="4" custScaleY="9455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t="3958" r="-20000" b="-3958"/>
          </a:stretch>
        </a:blipFill>
      </dgm:spPr>
    </dgm:pt>
  </dgm:ptLst>
  <dgm:cxnLst>
    <dgm:cxn modelId="{67E35600-B2A1-40CA-B712-C5435D84E376}" srcId="{AE08425F-576A-4031-93F2-A36E03FD2B1E}" destId="{0118A28C-F573-4D17-8A3E-FC930F3C3A24}" srcOrd="1" destOrd="0" parTransId="{86A3F707-BD4C-49BC-98D7-71BD80059752}" sibTransId="{F63388FA-94DB-4811-8516-5F9BC060AB54}"/>
    <dgm:cxn modelId="{1C09C532-80CA-4FEA-B27E-1F624EB4AD58}" type="presOf" srcId="{0118A28C-F573-4D17-8A3E-FC930F3C3A24}" destId="{5BB085CA-E644-4834-B953-BF1157E82843}" srcOrd="0" destOrd="0" presId="urn:microsoft.com/office/officeart/2008/layout/PictureStrips"/>
    <dgm:cxn modelId="{B9BFC63E-4455-496C-9540-96B7159BE20A}" type="presOf" srcId="{31AB9B52-39C8-4994-ABC7-0373E8A9E2C4}" destId="{6E87514B-E55E-4923-8502-5BF19487B4B1}" srcOrd="0" destOrd="0" presId="urn:microsoft.com/office/officeart/2008/layout/PictureStrips"/>
    <dgm:cxn modelId="{2A8ADA5C-BB82-4322-A3B6-77434B9D8A78}" type="presOf" srcId="{008977AA-C9F6-4E72-8A5B-56A8FCDE0B1D}" destId="{E1592099-4905-4167-AD19-783C4A7BD639}" srcOrd="0" destOrd="0" presId="urn:microsoft.com/office/officeart/2008/layout/PictureStrips"/>
    <dgm:cxn modelId="{6C415D50-EE07-40B2-BCBA-0F8A20333EBB}" srcId="{AE08425F-576A-4031-93F2-A36E03FD2B1E}" destId="{31AB9B52-39C8-4994-ABC7-0373E8A9E2C4}" srcOrd="2" destOrd="0" parTransId="{9CE1F51F-8B24-4AAB-997C-AC278DE978D2}" sibTransId="{D649D4A0-0B23-40DA-BD8A-7892A870866E}"/>
    <dgm:cxn modelId="{0AEB7193-7EEE-46F9-8827-432A89A3AA60}" type="presOf" srcId="{AE08425F-576A-4031-93F2-A36E03FD2B1E}" destId="{742836E9-5DB5-4733-AB73-6E587A99E7F6}" srcOrd="0" destOrd="0" presId="urn:microsoft.com/office/officeart/2008/layout/PictureStrips"/>
    <dgm:cxn modelId="{F5106C9B-045F-415F-976E-BC0AA6F01644}" srcId="{AE08425F-576A-4031-93F2-A36E03FD2B1E}" destId="{4723239A-076F-41E8-A331-894D39A9531D}" srcOrd="3" destOrd="0" parTransId="{6CB3C7F9-E5F6-49B4-A59D-5C22E71E3B50}" sibTransId="{6393B478-B70C-4E6B-B70A-5707C15916D8}"/>
    <dgm:cxn modelId="{C1F08AC8-AFDB-4FAF-9406-3027B67F6257}" type="presOf" srcId="{4723239A-076F-41E8-A331-894D39A9531D}" destId="{97CE4A04-CDAE-448D-9595-2540AF6609FD}" srcOrd="0" destOrd="0" presId="urn:microsoft.com/office/officeart/2008/layout/PictureStrips"/>
    <dgm:cxn modelId="{1E915DDA-4F11-4618-8387-3B8F4C1D89C8}" srcId="{AE08425F-576A-4031-93F2-A36E03FD2B1E}" destId="{008977AA-C9F6-4E72-8A5B-56A8FCDE0B1D}" srcOrd="0" destOrd="0" parTransId="{0C94B21B-E686-41E1-8748-346C2CC18E7D}" sibTransId="{646BD9A1-0A37-4330-A598-6800552E084D}"/>
    <dgm:cxn modelId="{EC42F18A-8235-4E9C-BEE3-68FF56403EB4}" type="presParOf" srcId="{742836E9-5DB5-4733-AB73-6E587A99E7F6}" destId="{54FCAF5A-E56A-452E-B008-177EEBFA9E7D}" srcOrd="0" destOrd="0" presId="urn:microsoft.com/office/officeart/2008/layout/PictureStrips"/>
    <dgm:cxn modelId="{23D1F9CE-1CB5-4610-A0C5-153F70A133BB}" type="presParOf" srcId="{54FCAF5A-E56A-452E-B008-177EEBFA9E7D}" destId="{E1592099-4905-4167-AD19-783C4A7BD639}" srcOrd="0" destOrd="0" presId="urn:microsoft.com/office/officeart/2008/layout/PictureStrips"/>
    <dgm:cxn modelId="{B35F2C89-117C-4D45-A8C3-E08EAE37B347}" type="presParOf" srcId="{54FCAF5A-E56A-452E-B008-177EEBFA9E7D}" destId="{2CB67113-440F-4FB6-8A34-42CB4FFA5959}" srcOrd="1" destOrd="0" presId="urn:microsoft.com/office/officeart/2008/layout/PictureStrips"/>
    <dgm:cxn modelId="{5E04B1BE-D660-4A3D-B16F-B28177B77C80}" type="presParOf" srcId="{742836E9-5DB5-4733-AB73-6E587A99E7F6}" destId="{B76D50C1-3EB8-4EE7-9C9C-6E98F75B4893}" srcOrd="1" destOrd="0" presId="urn:microsoft.com/office/officeart/2008/layout/PictureStrips"/>
    <dgm:cxn modelId="{57D73A61-66E9-4388-AAFC-7B6B8DC76DB8}" type="presParOf" srcId="{742836E9-5DB5-4733-AB73-6E587A99E7F6}" destId="{DDB7E107-4BEE-4E10-95BC-EC3B84F4DD9D}" srcOrd="2" destOrd="0" presId="urn:microsoft.com/office/officeart/2008/layout/PictureStrips"/>
    <dgm:cxn modelId="{34C485C4-088F-43F0-979A-A78F3D765C16}" type="presParOf" srcId="{DDB7E107-4BEE-4E10-95BC-EC3B84F4DD9D}" destId="{5BB085CA-E644-4834-B953-BF1157E82843}" srcOrd="0" destOrd="0" presId="urn:microsoft.com/office/officeart/2008/layout/PictureStrips"/>
    <dgm:cxn modelId="{39890A62-9071-42DA-B2DB-D50AFFED44BF}" type="presParOf" srcId="{DDB7E107-4BEE-4E10-95BC-EC3B84F4DD9D}" destId="{E41D9D08-AA0B-425F-BEDE-BC7F0EB9A57A}" srcOrd="1" destOrd="0" presId="urn:microsoft.com/office/officeart/2008/layout/PictureStrips"/>
    <dgm:cxn modelId="{AD7AC504-F3AC-4F5B-BE2F-986E8FF14194}" type="presParOf" srcId="{742836E9-5DB5-4733-AB73-6E587A99E7F6}" destId="{F930E3E0-1341-4B57-AEF3-77C18EF4DB69}" srcOrd="3" destOrd="0" presId="urn:microsoft.com/office/officeart/2008/layout/PictureStrips"/>
    <dgm:cxn modelId="{C0FDC65C-8B81-4506-873C-E93E17558FE9}" type="presParOf" srcId="{742836E9-5DB5-4733-AB73-6E587A99E7F6}" destId="{396A472C-DB39-4167-ADBC-B67AD4DC3269}" srcOrd="4" destOrd="0" presId="urn:microsoft.com/office/officeart/2008/layout/PictureStrips"/>
    <dgm:cxn modelId="{73F27E90-2FD6-48C0-A587-F84448667198}" type="presParOf" srcId="{396A472C-DB39-4167-ADBC-B67AD4DC3269}" destId="{6E87514B-E55E-4923-8502-5BF19487B4B1}" srcOrd="0" destOrd="0" presId="urn:microsoft.com/office/officeart/2008/layout/PictureStrips"/>
    <dgm:cxn modelId="{D656FA54-5985-4C2A-8EEF-5C9BC8D2A304}" type="presParOf" srcId="{396A472C-DB39-4167-ADBC-B67AD4DC3269}" destId="{F8AFD484-CE79-4BF5-8053-3F2B0D994DC9}" srcOrd="1" destOrd="0" presId="urn:microsoft.com/office/officeart/2008/layout/PictureStrips"/>
    <dgm:cxn modelId="{93E9F39D-9C17-4C78-A289-956B723A03E9}" type="presParOf" srcId="{742836E9-5DB5-4733-AB73-6E587A99E7F6}" destId="{653365F1-513B-4513-B934-DCA1BCE8FE1D}" srcOrd="5" destOrd="0" presId="urn:microsoft.com/office/officeart/2008/layout/PictureStrips"/>
    <dgm:cxn modelId="{29BB3858-A9C6-42CE-B0EB-71BAD168E819}" type="presParOf" srcId="{742836E9-5DB5-4733-AB73-6E587A99E7F6}" destId="{421FA3DC-F309-44CC-A989-2ADB4FA47825}" srcOrd="6" destOrd="0" presId="urn:microsoft.com/office/officeart/2008/layout/PictureStrips"/>
    <dgm:cxn modelId="{314F89BA-F990-437D-B0E7-80221C6B096B}" type="presParOf" srcId="{421FA3DC-F309-44CC-A989-2ADB4FA47825}" destId="{97CE4A04-CDAE-448D-9595-2540AF6609FD}" srcOrd="0" destOrd="0" presId="urn:microsoft.com/office/officeart/2008/layout/PictureStrips"/>
    <dgm:cxn modelId="{35B5B898-0FAC-4FEE-8226-68EACF9CFB20}" type="presParOf" srcId="{421FA3DC-F309-44CC-A989-2ADB4FA47825}" destId="{E8478386-9DF5-46FE-A139-AE1943A21B48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06AD9-EEEF-4000-BC93-355FE466272C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8217F9-1DAA-48E5-AFD3-5E8E68AAB821}">
      <dgm:prSet phldrT="[Text]"/>
      <dgm:spPr/>
      <dgm:t>
        <a:bodyPr/>
        <a:lstStyle/>
        <a:p>
          <a:r>
            <a:rPr lang="en-US" dirty="0"/>
            <a:t>“</a:t>
          </a:r>
          <a:r>
            <a:rPr lang="en-US" dirty="0" err="1"/>
            <a:t>Hampir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hasil</a:t>
          </a:r>
          <a:r>
            <a:rPr lang="en-US" dirty="0"/>
            <a:t> </a:t>
          </a:r>
          <a:r>
            <a:rPr lang="en-US" dirty="0" err="1"/>
            <a:t>penen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dijual</a:t>
          </a:r>
          <a:r>
            <a:rPr lang="en-US" dirty="0"/>
            <a:t> </a:t>
          </a:r>
          <a:r>
            <a:rPr lang="en-US" dirty="0" err="1"/>
            <a:t>petani</a:t>
          </a:r>
          <a:r>
            <a:rPr lang="en-US" dirty="0"/>
            <a:t> dan </a:t>
          </a:r>
          <a:r>
            <a:rPr lang="en-US" dirty="0" err="1"/>
            <a:t>mendapatkan</a:t>
          </a:r>
          <a:r>
            <a:rPr lang="en-US" dirty="0"/>
            <a:t> </a:t>
          </a:r>
          <a:r>
            <a:rPr lang="en-US" dirty="0" err="1"/>
            <a:t>keuntungan</a:t>
          </a:r>
          <a:r>
            <a:rPr lang="en-US" dirty="0"/>
            <a:t> </a:t>
          </a:r>
          <a:r>
            <a:rPr lang="en-US" dirty="0" err="1"/>
            <a:t>maksimal</a:t>
          </a:r>
          <a:r>
            <a:rPr lang="en-US" dirty="0"/>
            <a:t>”</a:t>
          </a:r>
        </a:p>
      </dgm:t>
    </dgm:pt>
    <dgm:pt modelId="{A985EA55-B18B-4E18-8DA1-16BAFB972849}" type="parTrans" cxnId="{3BC4B776-8F50-4B16-A269-66E0095C5972}">
      <dgm:prSet/>
      <dgm:spPr/>
      <dgm:t>
        <a:bodyPr/>
        <a:lstStyle/>
        <a:p>
          <a:endParaRPr lang="en-US"/>
        </a:p>
      </dgm:t>
    </dgm:pt>
    <dgm:pt modelId="{48CD4B16-1077-4E00-B831-7513A1938067}" type="sibTrans" cxnId="{3BC4B776-8F50-4B16-A269-66E0095C5972}">
      <dgm:prSet/>
      <dgm:spPr/>
      <dgm:t>
        <a:bodyPr/>
        <a:lstStyle/>
        <a:p>
          <a:endParaRPr lang="en-US"/>
        </a:p>
      </dgm:t>
    </dgm:pt>
    <dgm:pt modelId="{B504B4CA-BAFA-4327-810C-BFD0986092A1}" type="pres">
      <dgm:prSet presAssocID="{62E06AD9-EEEF-4000-BC93-355FE466272C}" presName="Name0" presStyleCnt="0">
        <dgm:presLayoutVars>
          <dgm:dir/>
          <dgm:animLvl val="lvl"/>
          <dgm:resizeHandles val="exact"/>
        </dgm:presLayoutVars>
      </dgm:prSet>
      <dgm:spPr/>
    </dgm:pt>
    <dgm:pt modelId="{7FBB4845-FB00-4088-9C1F-6C483414F290}" type="pres">
      <dgm:prSet presAssocID="{088217F9-1DAA-48E5-AFD3-5E8E68AAB821}" presName="boxAndChildren" presStyleCnt="0"/>
      <dgm:spPr/>
    </dgm:pt>
    <dgm:pt modelId="{C49D229D-61E4-4CF3-8131-475598B98FE6}" type="pres">
      <dgm:prSet presAssocID="{088217F9-1DAA-48E5-AFD3-5E8E68AAB821}" presName="parentTextBox" presStyleLbl="node1" presStyleIdx="0" presStyleCnt="1" custLinFactY="-74574" custLinFactNeighborX="2067" custLinFactNeighborY="-100000"/>
      <dgm:spPr/>
    </dgm:pt>
  </dgm:ptLst>
  <dgm:cxnLst>
    <dgm:cxn modelId="{826B0606-57CB-446A-92AD-BE8BB4B8B60F}" type="presOf" srcId="{62E06AD9-EEEF-4000-BC93-355FE466272C}" destId="{B504B4CA-BAFA-4327-810C-BFD0986092A1}" srcOrd="0" destOrd="0" presId="urn:microsoft.com/office/officeart/2005/8/layout/process4"/>
    <dgm:cxn modelId="{3BC4B776-8F50-4B16-A269-66E0095C5972}" srcId="{62E06AD9-EEEF-4000-BC93-355FE466272C}" destId="{088217F9-1DAA-48E5-AFD3-5E8E68AAB821}" srcOrd="0" destOrd="0" parTransId="{A985EA55-B18B-4E18-8DA1-16BAFB972849}" sibTransId="{48CD4B16-1077-4E00-B831-7513A1938067}"/>
    <dgm:cxn modelId="{538874CD-C92A-4DC2-9AFC-1793ADAF4112}" type="presOf" srcId="{088217F9-1DAA-48E5-AFD3-5E8E68AAB821}" destId="{C49D229D-61E4-4CF3-8131-475598B98FE6}" srcOrd="0" destOrd="0" presId="urn:microsoft.com/office/officeart/2005/8/layout/process4"/>
    <dgm:cxn modelId="{34B8047A-E9F3-4E54-93D1-D563869CAF6D}" type="presParOf" srcId="{B504B4CA-BAFA-4327-810C-BFD0986092A1}" destId="{7FBB4845-FB00-4088-9C1F-6C483414F290}" srcOrd="0" destOrd="0" presId="urn:microsoft.com/office/officeart/2005/8/layout/process4"/>
    <dgm:cxn modelId="{B472CAE9-5330-4C5D-8C7F-50A1E7E1218D}" type="presParOf" srcId="{7FBB4845-FB00-4088-9C1F-6C483414F290}" destId="{C49D229D-61E4-4CF3-8131-475598B98FE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4B999-E8BB-4833-B97E-6A9991235767}">
      <dsp:nvSpPr>
        <dsp:cNvPr id="0" name=""/>
        <dsp:cNvSpPr/>
      </dsp:nvSpPr>
      <dsp:spPr>
        <a:xfrm>
          <a:off x="2294393" y="25567"/>
          <a:ext cx="849275" cy="84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/>
        </a:p>
      </dsp:txBody>
      <dsp:txXfrm>
        <a:off x="2294393" y="25567"/>
        <a:ext cx="849275" cy="849275"/>
      </dsp:txXfrm>
    </dsp:sp>
    <dsp:sp modelId="{176E24E7-0E6A-457C-8AC2-7FB116C56795}">
      <dsp:nvSpPr>
        <dsp:cNvPr id="0" name=""/>
        <dsp:cNvSpPr/>
      </dsp:nvSpPr>
      <dsp:spPr>
        <a:xfrm>
          <a:off x="296129" y="942"/>
          <a:ext cx="3184758" cy="3184758"/>
        </a:xfrm>
        <a:prstGeom prst="circularArrow">
          <a:avLst>
            <a:gd name="adj1" fmla="val 5200"/>
            <a:gd name="adj2" fmla="val 335905"/>
            <a:gd name="adj3" fmla="val 21293276"/>
            <a:gd name="adj4" fmla="val 19766209"/>
            <a:gd name="adj5" fmla="val 606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B54FF-2818-42A1-9CB2-49D4F76EB40A}">
      <dsp:nvSpPr>
        <dsp:cNvPr id="0" name=""/>
        <dsp:cNvSpPr/>
      </dsp:nvSpPr>
      <dsp:spPr>
        <a:xfrm>
          <a:off x="2807685" y="1605315"/>
          <a:ext cx="849275" cy="84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Produk</a:t>
          </a:r>
          <a:r>
            <a:rPr lang="en-US" sz="1800" kern="1200" dirty="0"/>
            <a:t> </a:t>
          </a:r>
          <a:r>
            <a:rPr lang="en-US" sz="1800" kern="1200" dirty="0" err="1"/>
            <a:t>Olahan</a:t>
          </a:r>
          <a:r>
            <a:rPr lang="en-US" sz="1800" kern="1200" dirty="0"/>
            <a:t> </a:t>
          </a:r>
          <a:r>
            <a:rPr lang="en-US" sz="1800" kern="1200" dirty="0" err="1"/>
            <a:t>Horti</a:t>
          </a:r>
          <a:endParaRPr lang="en-ID" sz="1800" kern="1200" dirty="0"/>
        </a:p>
      </dsp:txBody>
      <dsp:txXfrm>
        <a:off x="2807685" y="1605315"/>
        <a:ext cx="849275" cy="849275"/>
      </dsp:txXfrm>
    </dsp:sp>
    <dsp:sp modelId="{B1A713E9-1FE1-42FD-BBD4-47AC10084D1A}">
      <dsp:nvSpPr>
        <dsp:cNvPr id="0" name=""/>
        <dsp:cNvSpPr/>
      </dsp:nvSpPr>
      <dsp:spPr>
        <a:xfrm>
          <a:off x="296129" y="942"/>
          <a:ext cx="3184758" cy="3184758"/>
        </a:xfrm>
        <a:prstGeom prst="circularArrow">
          <a:avLst>
            <a:gd name="adj1" fmla="val 5200"/>
            <a:gd name="adj2" fmla="val 335905"/>
            <a:gd name="adj3" fmla="val 4014734"/>
            <a:gd name="adj4" fmla="val 2253400"/>
            <a:gd name="adj5" fmla="val 606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2A7D0-AA9E-4590-B8E5-7454CC262B8A}">
      <dsp:nvSpPr>
        <dsp:cNvPr id="0" name=""/>
        <dsp:cNvSpPr/>
      </dsp:nvSpPr>
      <dsp:spPr>
        <a:xfrm>
          <a:off x="1463871" y="2581653"/>
          <a:ext cx="849275" cy="84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Permodalan</a:t>
          </a:r>
          <a:r>
            <a:rPr lang="en-US" sz="1100" kern="1200" dirty="0"/>
            <a:t> (KUR)</a:t>
          </a:r>
          <a:endParaRPr lang="en-ID" sz="1100" kern="1200" dirty="0"/>
        </a:p>
      </dsp:txBody>
      <dsp:txXfrm>
        <a:off x="1463871" y="2581653"/>
        <a:ext cx="849275" cy="849275"/>
      </dsp:txXfrm>
    </dsp:sp>
    <dsp:sp modelId="{0BDCAFEF-8860-47D9-B6F9-37130A2AFBDA}">
      <dsp:nvSpPr>
        <dsp:cNvPr id="0" name=""/>
        <dsp:cNvSpPr/>
      </dsp:nvSpPr>
      <dsp:spPr>
        <a:xfrm>
          <a:off x="296129" y="942"/>
          <a:ext cx="3184758" cy="3184758"/>
        </a:xfrm>
        <a:prstGeom prst="circularArrow">
          <a:avLst>
            <a:gd name="adj1" fmla="val 5200"/>
            <a:gd name="adj2" fmla="val 335905"/>
            <a:gd name="adj3" fmla="val 8210696"/>
            <a:gd name="adj4" fmla="val 6449362"/>
            <a:gd name="adj5" fmla="val 606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0F28F-76EC-41CA-B8F3-3D7A1ED9C339}">
      <dsp:nvSpPr>
        <dsp:cNvPr id="0" name=""/>
        <dsp:cNvSpPr/>
      </dsp:nvSpPr>
      <dsp:spPr>
        <a:xfrm>
          <a:off x="120057" y="1605315"/>
          <a:ext cx="849275" cy="84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/>
        </a:p>
      </dsp:txBody>
      <dsp:txXfrm>
        <a:off x="120057" y="1605315"/>
        <a:ext cx="849275" cy="849275"/>
      </dsp:txXfrm>
    </dsp:sp>
    <dsp:sp modelId="{7D904E8F-3566-4697-8C64-BB25676D1E95}">
      <dsp:nvSpPr>
        <dsp:cNvPr id="0" name=""/>
        <dsp:cNvSpPr/>
      </dsp:nvSpPr>
      <dsp:spPr>
        <a:xfrm>
          <a:off x="296129" y="942"/>
          <a:ext cx="3184758" cy="3184758"/>
        </a:xfrm>
        <a:prstGeom prst="circularArrow">
          <a:avLst>
            <a:gd name="adj1" fmla="val 5200"/>
            <a:gd name="adj2" fmla="val 335905"/>
            <a:gd name="adj3" fmla="val 12297887"/>
            <a:gd name="adj4" fmla="val 10770819"/>
            <a:gd name="adj5" fmla="val 606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05D20-E08D-4679-B4DD-AE7BEFB4CB66}">
      <dsp:nvSpPr>
        <dsp:cNvPr id="0" name=""/>
        <dsp:cNvSpPr/>
      </dsp:nvSpPr>
      <dsp:spPr>
        <a:xfrm>
          <a:off x="633348" y="25567"/>
          <a:ext cx="849275" cy="84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/>
        </a:p>
      </dsp:txBody>
      <dsp:txXfrm>
        <a:off x="633348" y="25567"/>
        <a:ext cx="849275" cy="849275"/>
      </dsp:txXfrm>
    </dsp:sp>
    <dsp:sp modelId="{961AD7CF-F864-4BDE-A2CF-26756889ED4E}">
      <dsp:nvSpPr>
        <dsp:cNvPr id="0" name=""/>
        <dsp:cNvSpPr/>
      </dsp:nvSpPr>
      <dsp:spPr>
        <a:xfrm>
          <a:off x="296129" y="942"/>
          <a:ext cx="3184758" cy="3184758"/>
        </a:xfrm>
        <a:prstGeom prst="circularArrow">
          <a:avLst>
            <a:gd name="adj1" fmla="val 5200"/>
            <a:gd name="adj2" fmla="val 335905"/>
            <a:gd name="adj3" fmla="val 16865722"/>
            <a:gd name="adj4" fmla="val 15198373"/>
            <a:gd name="adj5" fmla="val 606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2099-4905-4167-AD19-783C4A7BD639}">
      <dsp:nvSpPr>
        <dsp:cNvPr id="0" name=""/>
        <dsp:cNvSpPr/>
      </dsp:nvSpPr>
      <dsp:spPr>
        <a:xfrm>
          <a:off x="172262" y="841044"/>
          <a:ext cx="4131999" cy="12912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60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spc="-4" dirty="0" err="1">
              <a:solidFill>
                <a:schemeClr val="tx1"/>
              </a:solidFill>
            </a:rPr>
            <a:t>Sesuai</a:t>
          </a:r>
          <a:r>
            <a:rPr lang="en-US" sz="1400" b="1" kern="1200" spc="8" dirty="0">
              <a:solidFill>
                <a:schemeClr val="tx1"/>
              </a:solidFill>
            </a:rPr>
            <a:t> </a:t>
          </a:r>
          <a:r>
            <a:rPr lang="en-US" sz="1400" b="1" kern="1200" spc="-4" dirty="0" err="1">
              <a:solidFill>
                <a:schemeClr val="tx1"/>
              </a:solidFill>
            </a:rPr>
            <a:t>arahan</a:t>
          </a:r>
          <a:r>
            <a:rPr lang="en-US" sz="1400" b="1" kern="1200" spc="11" dirty="0">
              <a:solidFill>
                <a:schemeClr val="tx1"/>
              </a:solidFill>
            </a:rPr>
            <a:t> </a:t>
          </a:r>
          <a:r>
            <a:rPr lang="en-US" sz="1400" b="1" kern="1200" spc="-4" dirty="0" err="1">
              <a:solidFill>
                <a:schemeClr val="tx1"/>
              </a:solidFill>
            </a:rPr>
            <a:t>Mentan</a:t>
          </a:r>
          <a:r>
            <a:rPr lang="en-US" sz="1400" b="1" kern="1200" spc="15" dirty="0">
              <a:solidFill>
                <a:schemeClr val="tx1"/>
              </a:solidFill>
            </a:rPr>
            <a:t> </a:t>
          </a:r>
          <a:r>
            <a:rPr lang="en-US" sz="1400" b="1" kern="1200" spc="-4" dirty="0">
              <a:solidFill>
                <a:schemeClr val="tx1"/>
              </a:solidFill>
            </a:rPr>
            <a:t>agar </a:t>
          </a:r>
          <a:r>
            <a:rPr lang="en-US" sz="1400" b="1" kern="1200" spc="-4" dirty="0" err="1">
              <a:solidFill>
                <a:schemeClr val="tx1"/>
              </a:solidFill>
            </a:rPr>
            <a:t>memberikan</a:t>
          </a:r>
          <a:r>
            <a:rPr lang="en-US" sz="1400" b="1" kern="1200" spc="11" dirty="0">
              <a:solidFill>
                <a:schemeClr val="tx1"/>
              </a:solidFill>
            </a:rPr>
            <a:t> </a:t>
          </a:r>
          <a:r>
            <a:rPr lang="en-US" sz="1400" b="1" kern="1200" spc="-4" dirty="0" err="1">
              <a:solidFill>
                <a:schemeClr val="tx1"/>
              </a:solidFill>
            </a:rPr>
            <a:t>bimbingan</a:t>
          </a:r>
          <a:r>
            <a:rPr lang="en-US" sz="1400" b="1" kern="1200" spc="23" dirty="0">
              <a:solidFill>
                <a:schemeClr val="tx1"/>
              </a:solidFill>
            </a:rPr>
            <a:t> </a:t>
          </a:r>
          <a:r>
            <a:rPr lang="en-US" sz="1400" b="1" kern="1200" spc="-4" dirty="0">
              <a:solidFill>
                <a:schemeClr val="tx1"/>
              </a:solidFill>
            </a:rPr>
            <a:t>dan</a:t>
          </a:r>
          <a:r>
            <a:rPr lang="en-US" sz="1400" b="1" kern="1200" spc="8" dirty="0">
              <a:solidFill>
                <a:schemeClr val="tx1"/>
              </a:solidFill>
            </a:rPr>
            <a:t> </a:t>
          </a:r>
          <a:r>
            <a:rPr lang="en-US" sz="1400" b="1" kern="1200" spc="-4" dirty="0" err="1">
              <a:solidFill>
                <a:schemeClr val="tx1"/>
              </a:solidFill>
            </a:rPr>
            <a:t>pembinaan</a:t>
          </a:r>
          <a:r>
            <a:rPr lang="en-US" sz="1400" b="1" kern="1200" spc="26" dirty="0">
              <a:solidFill>
                <a:schemeClr val="tx1"/>
              </a:solidFill>
            </a:rPr>
            <a:t> </a:t>
          </a:r>
          <a:r>
            <a:rPr lang="en-US" sz="1400" b="1" kern="1200" spc="-4" dirty="0" err="1">
              <a:solidFill>
                <a:schemeClr val="tx1"/>
              </a:solidFill>
            </a:rPr>
            <a:t>kepada</a:t>
          </a:r>
          <a:r>
            <a:rPr lang="en-US" sz="1400" b="1" kern="120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US" sz="1400" b="1" kern="1200" spc="-8" dirty="0" err="1">
              <a:solidFill>
                <a:schemeClr val="tx1"/>
              </a:solidFill>
            </a:rPr>
            <a:t>masyarakat</a:t>
          </a:r>
          <a:r>
            <a:rPr lang="en-US" sz="1400" b="1" kern="1200" spc="45" dirty="0">
              <a:solidFill>
                <a:schemeClr val="tx1"/>
              </a:solidFill>
            </a:rPr>
            <a:t> </a:t>
          </a:r>
          <a:r>
            <a:rPr lang="en-US" sz="1400" b="1" kern="1200" spc="-4" dirty="0" err="1">
              <a:solidFill>
                <a:schemeClr val="tx1"/>
              </a:solidFill>
            </a:rPr>
            <a:t>tetap</a:t>
          </a:r>
          <a:r>
            <a:rPr lang="en-US" sz="1400" b="1" kern="1200" spc="-4" dirty="0">
              <a:solidFill>
                <a:schemeClr val="tx1"/>
              </a:solidFill>
            </a:rPr>
            <a:t> </a:t>
          </a:r>
          <a:r>
            <a:rPr lang="en-US" sz="1400" b="1" kern="1200" spc="-4" dirty="0" err="1">
              <a:solidFill>
                <a:schemeClr val="tx1"/>
              </a:solidFill>
            </a:rPr>
            <a:t>berjalan</a:t>
          </a:r>
          <a:r>
            <a:rPr lang="en-US" sz="1400" b="1" kern="1200" spc="15" dirty="0">
              <a:solidFill>
                <a:schemeClr val="tx1"/>
              </a:solidFill>
            </a:rPr>
            <a:t> </a:t>
          </a:r>
          <a:r>
            <a:rPr lang="en-US" sz="1400" b="1" kern="1200" spc="-4" dirty="0" err="1">
              <a:solidFill>
                <a:schemeClr val="tx1"/>
              </a:solidFill>
            </a:rPr>
            <a:t>dimasa</a:t>
          </a:r>
          <a:r>
            <a:rPr lang="en-US" sz="1400" b="1" kern="1200" spc="19" dirty="0">
              <a:solidFill>
                <a:schemeClr val="tx1"/>
              </a:solidFill>
            </a:rPr>
            <a:t> </a:t>
          </a:r>
          <a:r>
            <a:rPr lang="en-US" sz="1400" b="1" kern="1200" spc="-4" dirty="0" err="1">
              <a:solidFill>
                <a:schemeClr val="tx1"/>
              </a:solidFill>
            </a:rPr>
            <a:t>pandemi</a:t>
          </a:r>
          <a:r>
            <a:rPr lang="en-US" sz="1400" b="1" kern="1200" spc="19" dirty="0">
              <a:solidFill>
                <a:schemeClr val="tx1"/>
              </a:solidFill>
            </a:rPr>
            <a:t> </a:t>
          </a:r>
          <a:r>
            <a:rPr lang="en-US" sz="1400" b="1" kern="1200" spc="-8" dirty="0">
              <a:solidFill>
                <a:schemeClr val="tx1"/>
              </a:solidFill>
            </a:rPr>
            <a:t>Covid-19,</a:t>
          </a:r>
          <a:r>
            <a:rPr lang="en-US" sz="1400" b="1" kern="1200" spc="236" baseline="-21164" dirty="0">
              <a:solidFill>
                <a:schemeClr val="tx1"/>
              </a:solidFill>
            </a:rPr>
            <a:t> </a:t>
          </a:r>
          <a:r>
            <a:rPr lang="en-US" sz="1400" b="1" kern="1200" spc="-4" dirty="0" err="1">
              <a:solidFill>
                <a:schemeClr val="tx1"/>
              </a:solidFill>
            </a:rPr>
            <a:t>maka</a:t>
          </a:r>
          <a:r>
            <a:rPr lang="en-US" sz="1400" b="1" kern="1200" spc="19" dirty="0">
              <a:solidFill>
                <a:schemeClr val="tx1"/>
              </a:solidFill>
            </a:rPr>
            <a:t> </a:t>
          </a:r>
          <a:r>
            <a:rPr lang="en-US" sz="1400" b="1" kern="1200" spc="-4" dirty="0" err="1">
              <a:solidFill>
                <a:schemeClr val="tx1"/>
              </a:solidFill>
            </a:rPr>
            <a:t>dilaksanakan</a:t>
          </a:r>
          <a:r>
            <a:rPr lang="en-US" sz="1400" b="1" kern="1200" spc="-4" dirty="0">
              <a:solidFill>
                <a:schemeClr val="tx1"/>
              </a:solidFill>
            </a:rPr>
            <a:t> </a:t>
          </a:r>
          <a:r>
            <a:rPr lang="en-US" sz="1400" b="1" kern="1200" spc="-323" dirty="0">
              <a:solidFill>
                <a:schemeClr val="tx1"/>
              </a:solidFill>
            </a:rPr>
            <a:t> </a:t>
          </a:r>
          <a:r>
            <a:rPr lang="en-US" sz="1400" b="1" kern="1200" spc="-4" dirty="0" err="1">
              <a:solidFill>
                <a:schemeClr val="tx1"/>
              </a:solidFill>
            </a:rPr>
            <a:t>bimtek</a:t>
          </a:r>
          <a:r>
            <a:rPr lang="en-US" sz="1400" b="1" kern="1200" spc="19" dirty="0">
              <a:solidFill>
                <a:schemeClr val="tx1"/>
              </a:solidFill>
            </a:rPr>
            <a:t> </a:t>
          </a:r>
          <a:r>
            <a:rPr lang="en-US" sz="1400" b="1" kern="1200" spc="-4" dirty="0" err="1">
              <a:solidFill>
                <a:schemeClr val="tx1"/>
              </a:solidFill>
            </a:rPr>
            <a:t>melalui</a:t>
          </a:r>
          <a:r>
            <a:rPr lang="en-US" sz="1400" b="1" kern="1200" spc="23" dirty="0">
              <a:solidFill>
                <a:schemeClr val="tx1"/>
              </a:solidFill>
            </a:rPr>
            <a:t> </a:t>
          </a:r>
          <a:r>
            <a:rPr lang="en-US" sz="1400" b="1" i="1" kern="1200" spc="-4" dirty="0">
              <a:solidFill>
                <a:schemeClr val="tx1"/>
              </a:solidFill>
            </a:rPr>
            <a:t>virtual</a:t>
          </a:r>
          <a:r>
            <a:rPr lang="en-US" sz="1400" b="1" i="1" kern="1200" spc="11" dirty="0">
              <a:solidFill>
                <a:schemeClr val="tx1"/>
              </a:solidFill>
            </a:rPr>
            <a:t> </a:t>
          </a:r>
          <a:r>
            <a:rPr lang="en-US" sz="1400" b="1" i="1" kern="1200" spc="-4" dirty="0">
              <a:solidFill>
                <a:schemeClr val="tx1"/>
              </a:solidFill>
            </a:rPr>
            <a:t>literacy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72262" y="841044"/>
        <a:ext cx="4131999" cy="1291249"/>
      </dsp:txXfrm>
    </dsp:sp>
    <dsp:sp modelId="{2CB67113-440F-4FB6-8A34-42CB4FFA5959}">
      <dsp:nvSpPr>
        <dsp:cNvPr id="0" name=""/>
        <dsp:cNvSpPr/>
      </dsp:nvSpPr>
      <dsp:spPr>
        <a:xfrm>
          <a:off x="95" y="654530"/>
          <a:ext cx="903874" cy="1355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085CA-E644-4834-B953-BF1157E82843}">
      <dsp:nvSpPr>
        <dsp:cNvPr id="0" name=""/>
        <dsp:cNvSpPr/>
      </dsp:nvSpPr>
      <dsp:spPr>
        <a:xfrm>
          <a:off x="4691660" y="841044"/>
          <a:ext cx="4131999" cy="12912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606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b="1" kern="1200" spc="-4" dirty="0"/>
            <a:t>Memberikan</a:t>
          </a:r>
          <a:r>
            <a:rPr lang="sv-SE" sz="1500" b="1" kern="1200" spc="8" dirty="0"/>
            <a:t> </a:t>
          </a:r>
          <a:r>
            <a:rPr lang="sv-SE" sz="1500" b="1" kern="1200" spc="-4" dirty="0"/>
            <a:t>informasi </a:t>
          </a:r>
          <a:r>
            <a:rPr lang="sv-SE" sz="1500" b="1" kern="1200" dirty="0"/>
            <a:t>dan </a:t>
          </a:r>
          <a:r>
            <a:rPr lang="sv-SE" sz="1500" b="1" kern="1200" spc="-4" dirty="0"/>
            <a:t>edukasi</a:t>
          </a:r>
          <a:r>
            <a:rPr lang="sv-SE" sz="1500" b="1" kern="1200" spc="4" dirty="0"/>
            <a:t> </a:t>
          </a:r>
          <a:r>
            <a:rPr lang="sv-SE" sz="1500" b="1" kern="1200" spc="-4" dirty="0"/>
            <a:t>kepada</a:t>
          </a:r>
          <a:r>
            <a:rPr lang="sv-SE" sz="1500" b="1" kern="1200" spc="34" dirty="0"/>
            <a:t> </a:t>
          </a:r>
          <a:r>
            <a:rPr lang="sv-SE" sz="1500" b="1" kern="1200" spc="-8" dirty="0"/>
            <a:t>masyarakat</a:t>
          </a:r>
          <a:r>
            <a:rPr lang="sv-SE" sz="1500" b="1" kern="1200" spc="34" dirty="0"/>
            <a:t> </a:t>
          </a:r>
          <a:r>
            <a:rPr lang="sv-SE" sz="1500" b="1" kern="1200" dirty="0"/>
            <a:t>dan</a:t>
          </a:r>
          <a:r>
            <a:rPr lang="sv-SE" sz="1500" kern="1200" dirty="0">
              <a:latin typeface="Arial"/>
              <a:cs typeface="Arial"/>
            </a:rPr>
            <a:t> </a:t>
          </a:r>
          <a:r>
            <a:rPr lang="sv-SE" sz="1500" b="1" kern="1200" spc="-4" dirty="0"/>
            <a:t>pelaku usaha </a:t>
          </a:r>
          <a:r>
            <a:rPr lang="sv-SE" sz="1500" b="1" kern="1200" dirty="0"/>
            <a:t>hortikultura</a:t>
          </a:r>
          <a:r>
            <a:rPr lang="sv-SE" sz="1500" b="1" kern="1200" spc="363" dirty="0"/>
            <a:t> </a:t>
          </a:r>
          <a:r>
            <a:rPr lang="sv-SE" sz="1500" b="1" kern="1200" spc="-4" dirty="0"/>
            <a:t>terkait</a:t>
          </a:r>
          <a:r>
            <a:rPr lang="sv-SE" sz="1500" b="1" kern="1200" dirty="0"/>
            <a:t> </a:t>
          </a:r>
          <a:r>
            <a:rPr lang="sv-SE" sz="1500" b="1" kern="1200" spc="-4" dirty="0"/>
            <a:t>teknologi </a:t>
          </a:r>
          <a:r>
            <a:rPr lang="sv-SE" sz="1500" b="1" i="1" kern="1200" spc="-4" dirty="0"/>
            <a:t>ripening dan degreening</a:t>
          </a:r>
          <a:endParaRPr lang="en-US" sz="1500" i="1" kern="1200" dirty="0"/>
        </a:p>
      </dsp:txBody>
      <dsp:txXfrm>
        <a:off x="4691660" y="841044"/>
        <a:ext cx="4131999" cy="1291249"/>
      </dsp:txXfrm>
    </dsp:sp>
    <dsp:sp modelId="{E41D9D08-AA0B-425F-BEDE-BC7F0EB9A57A}">
      <dsp:nvSpPr>
        <dsp:cNvPr id="0" name=""/>
        <dsp:cNvSpPr/>
      </dsp:nvSpPr>
      <dsp:spPr>
        <a:xfrm>
          <a:off x="4519493" y="654530"/>
          <a:ext cx="903874" cy="135581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7514B-E55E-4923-8502-5BF19487B4B1}">
      <dsp:nvSpPr>
        <dsp:cNvPr id="0" name=""/>
        <dsp:cNvSpPr/>
      </dsp:nvSpPr>
      <dsp:spPr>
        <a:xfrm>
          <a:off x="172262" y="2466584"/>
          <a:ext cx="4131999" cy="12912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606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latin typeface="Arial"/>
              <a:cs typeface="Arial"/>
            </a:rPr>
            <a:t>Menghubungkan</a:t>
          </a:r>
          <a:r>
            <a:rPr lang="en-US" sz="1500" b="1" kern="1200" spc="-11" dirty="0"/>
            <a:t> </a:t>
          </a:r>
          <a:r>
            <a:rPr lang="en-US" sz="1500" b="1" kern="1200" dirty="0">
              <a:latin typeface="Arial"/>
              <a:cs typeface="Arial"/>
            </a:rPr>
            <a:t>para </a:t>
          </a:r>
          <a:r>
            <a:rPr lang="en-US" sz="1500" b="1" kern="1200" dirty="0" err="1">
              <a:latin typeface="Arial"/>
              <a:cs typeface="Arial"/>
            </a:rPr>
            <a:t>peserta</a:t>
          </a:r>
          <a:r>
            <a:rPr lang="en-US" sz="1500" b="1" kern="1200" dirty="0">
              <a:latin typeface="Arial"/>
              <a:cs typeface="Arial"/>
            </a:rPr>
            <a:t> </a:t>
          </a:r>
          <a:r>
            <a:rPr lang="en-US" sz="1500" b="1" kern="1200" dirty="0" err="1">
              <a:latin typeface="Arial"/>
              <a:cs typeface="Arial"/>
            </a:rPr>
            <a:t>bimtek</a:t>
          </a:r>
          <a:r>
            <a:rPr lang="en-US" sz="1500" b="1" kern="1200" dirty="0">
              <a:latin typeface="Arial"/>
              <a:cs typeface="Arial"/>
            </a:rPr>
            <a:t> agar </a:t>
          </a:r>
          <a:r>
            <a:rPr lang="en-US" sz="1500" b="1" kern="1200" dirty="0" err="1">
              <a:latin typeface="Arial"/>
              <a:cs typeface="Arial"/>
            </a:rPr>
            <a:t>terjalin</a:t>
          </a:r>
          <a:r>
            <a:rPr lang="en-US" sz="1500" b="1" kern="1200" dirty="0">
              <a:latin typeface="Arial"/>
              <a:cs typeface="Arial"/>
            </a:rPr>
            <a:t> </a:t>
          </a:r>
          <a:r>
            <a:rPr lang="en-US" sz="1500" b="1" kern="1200" dirty="0" err="1">
              <a:latin typeface="Arial"/>
              <a:cs typeface="Arial"/>
            </a:rPr>
            <a:t>jejaring</a:t>
          </a:r>
          <a:r>
            <a:rPr lang="en-US" sz="1500" b="1" kern="1200" dirty="0">
              <a:latin typeface="Arial"/>
              <a:cs typeface="Arial"/>
            </a:rPr>
            <a:t> </a:t>
          </a:r>
          <a:r>
            <a:rPr lang="en-US" sz="1500" b="1" kern="1200" dirty="0" err="1">
              <a:latin typeface="Arial"/>
              <a:cs typeface="Arial"/>
            </a:rPr>
            <a:t>bisnis</a:t>
          </a:r>
          <a:r>
            <a:rPr lang="en-US" sz="1500" b="1" kern="1200" dirty="0">
              <a:latin typeface="Arial"/>
              <a:cs typeface="Arial"/>
            </a:rPr>
            <a:t> </a:t>
          </a:r>
          <a:r>
            <a:rPr lang="en-US" sz="1500" b="1" kern="1200" dirty="0" err="1">
              <a:latin typeface="Arial"/>
              <a:cs typeface="Arial"/>
            </a:rPr>
            <a:t>antar</a:t>
          </a:r>
          <a:r>
            <a:rPr lang="en-US" sz="1500" b="1" kern="1200" dirty="0">
              <a:latin typeface="Arial"/>
              <a:cs typeface="Arial"/>
            </a:rPr>
            <a:t> </a:t>
          </a:r>
          <a:r>
            <a:rPr lang="en-US" sz="1500" b="1" kern="1200" dirty="0" err="1">
              <a:latin typeface="Arial"/>
              <a:cs typeface="Arial"/>
            </a:rPr>
            <a:t>peserta</a:t>
          </a:r>
          <a:r>
            <a:rPr lang="en-US" sz="1500" b="1" kern="1200" dirty="0">
              <a:latin typeface="Arial"/>
              <a:cs typeface="Arial"/>
            </a:rPr>
            <a:t> </a:t>
          </a:r>
          <a:r>
            <a:rPr lang="en-US" sz="1500" b="1" kern="1200" dirty="0" err="1">
              <a:latin typeface="Arial"/>
              <a:cs typeface="Arial"/>
            </a:rPr>
            <a:t>khususnya</a:t>
          </a:r>
          <a:r>
            <a:rPr lang="en-US" sz="1500" b="1" kern="1200" dirty="0">
              <a:latin typeface="Arial"/>
              <a:cs typeface="Arial"/>
            </a:rPr>
            <a:t> </a:t>
          </a:r>
          <a:r>
            <a:rPr lang="en-US" sz="1500" b="1" kern="1200" dirty="0" err="1">
              <a:latin typeface="Arial"/>
              <a:cs typeface="Arial"/>
            </a:rPr>
            <a:t>produk</a:t>
          </a:r>
          <a:r>
            <a:rPr lang="en-US" sz="1500" b="1" kern="1200" dirty="0">
              <a:latin typeface="Arial"/>
              <a:cs typeface="Arial"/>
            </a:rPr>
            <a:t> </a:t>
          </a:r>
          <a:r>
            <a:rPr lang="en-US" sz="1500" b="1" kern="1200" dirty="0" err="1">
              <a:latin typeface="Arial"/>
              <a:cs typeface="Arial"/>
            </a:rPr>
            <a:t>hortikultura</a:t>
          </a:r>
          <a:endParaRPr lang="en-US" sz="1500" kern="1200" dirty="0"/>
        </a:p>
      </dsp:txBody>
      <dsp:txXfrm>
        <a:off x="172262" y="2466584"/>
        <a:ext cx="4131999" cy="1291249"/>
      </dsp:txXfrm>
    </dsp:sp>
    <dsp:sp modelId="{F8AFD484-CE79-4BF5-8053-3F2B0D994DC9}">
      <dsp:nvSpPr>
        <dsp:cNvPr id="0" name=""/>
        <dsp:cNvSpPr/>
      </dsp:nvSpPr>
      <dsp:spPr>
        <a:xfrm>
          <a:off x="95" y="2280070"/>
          <a:ext cx="903874" cy="135581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4A04-CDAE-448D-9595-2540AF6609FD}">
      <dsp:nvSpPr>
        <dsp:cNvPr id="0" name=""/>
        <dsp:cNvSpPr/>
      </dsp:nvSpPr>
      <dsp:spPr>
        <a:xfrm>
          <a:off x="4691660" y="2448134"/>
          <a:ext cx="4131999" cy="12912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606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spc="-4" dirty="0"/>
            <a:t>Foru</a:t>
          </a:r>
          <a:r>
            <a:rPr lang="en-US" sz="1500" b="1" kern="1200" dirty="0">
              <a:latin typeface="Arial"/>
              <a:cs typeface="Arial"/>
            </a:rPr>
            <a:t>m	</a:t>
          </a:r>
          <a:r>
            <a:rPr lang="en-US" sz="1500" b="1" kern="1200" dirty="0" err="1">
              <a:latin typeface="Arial"/>
              <a:cs typeface="Arial"/>
            </a:rPr>
            <a:t>dis</a:t>
          </a:r>
          <a:r>
            <a:rPr lang="en-US" sz="1500" b="1" kern="1200" spc="-11" dirty="0" err="1"/>
            <a:t>k</a:t>
          </a:r>
          <a:r>
            <a:rPr lang="en-US" sz="1500" b="1" kern="1200" dirty="0" err="1">
              <a:latin typeface="Arial"/>
              <a:cs typeface="Arial"/>
            </a:rPr>
            <a:t>usi</a:t>
          </a:r>
          <a:r>
            <a:rPr lang="en-US" sz="1500" b="1" kern="1200" dirty="0">
              <a:latin typeface="Arial"/>
              <a:cs typeface="Arial"/>
            </a:rPr>
            <a:t> </a:t>
          </a:r>
          <a:r>
            <a:rPr lang="en-US" sz="1500" b="1" kern="1200" dirty="0" err="1">
              <a:latin typeface="Arial"/>
              <a:cs typeface="Arial"/>
            </a:rPr>
            <a:t>teknologi</a:t>
          </a:r>
          <a:r>
            <a:rPr lang="en-US" sz="1500" b="1" i="1" kern="1200" dirty="0">
              <a:latin typeface="Arial"/>
              <a:cs typeface="Arial"/>
            </a:rPr>
            <a:t> ripening dan </a:t>
          </a:r>
          <a:r>
            <a:rPr lang="en-US" sz="1500" b="1" i="1" kern="1200" dirty="0" err="1">
              <a:latin typeface="Arial"/>
              <a:cs typeface="Arial"/>
            </a:rPr>
            <a:t>degreening</a:t>
          </a:r>
          <a:endParaRPr lang="en-US" sz="1500" i="1" kern="1200" dirty="0"/>
        </a:p>
      </dsp:txBody>
      <dsp:txXfrm>
        <a:off x="4691660" y="2448134"/>
        <a:ext cx="4131999" cy="1291249"/>
      </dsp:txXfrm>
    </dsp:sp>
    <dsp:sp modelId="{E8478386-9DF5-46FE-A139-AE1943A21B48}">
      <dsp:nvSpPr>
        <dsp:cNvPr id="0" name=""/>
        <dsp:cNvSpPr/>
      </dsp:nvSpPr>
      <dsp:spPr>
        <a:xfrm>
          <a:off x="4519493" y="2298519"/>
          <a:ext cx="903874" cy="1282015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t="3958" r="-20000" b="-395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D229D-61E4-4CF3-8131-475598B98FE6}">
      <dsp:nvSpPr>
        <dsp:cNvPr id="0" name=""/>
        <dsp:cNvSpPr/>
      </dsp:nvSpPr>
      <dsp:spPr>
        <a:xfrm>
          <a:off x="0" y="0"/>
          <a:ext cx="3132150" cy="2248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“</a:t>
          </a:r>
          <a:r>
            <a:rPr lang="en-US" sz="2400" kern="1200" dirty="0" err="1"/>
            <a:t>Hampir</a:t>
          </a:r>
          <a:r>
            <a:rPr lang="en-US" sz="2400" kern="1200" dirty="0"/>
            <a:t> </a:t>
          </a:r>
          <a:r>
            <a:rPr lang="en-US" sz="2400" kern="1200" dirty="0" err="1"/>
            <a:t>semua</a:t>
          </a:r>
          <a:r>
            <a:rPr lang="en-US" sz="2400" kern="1200" dirty="0"/>
            <a:t> </a:t>
          </a:r>
          <a:r>
            <a:rPr lang="en-US" sz="2400" kern="1200" dirty="0" err="1"/>
            <a:t>hasil</a:t>
          </a:r>
          <a:r>
            <a:rPr lang="en-US" sz="2400" kern="1200" dirty="0"/>
            <a:t> </a:t>
          </a:r>
          <a:r>
            <a:rPr lang="en-US" sz="2400" kern="1200" dirty="0" err="1"/>
            <a:t>penen</a:t>
          </a:r>
          <a:r>
            <a:rPr lang="en-US" sz="2400" kern="1200" dirty="0"/>
            <a:t> </a:t>
          </a:r>
          <a:r>
            <a:rPr lang="en-US" sz="2400" kern="1200" dirty="0" err="1"/>
            <a:t>dapat</a:t>
          </a:r>
          <a:r>
            <a:rPr lang="en-US" sz="2400" kern="1200" dirty="0"/>
            <a:t> </a:t>
          </a:r>
          <a:r>
            <a:rPr lang="en-US" sz="2400" kern="1200" dirty="0" err="1"/>
            <a:t>dijual</a:t>
          </a:r>
          <a:r>
            <a:rPr lang="en-US" sz="2400" kern="1200" dirty="0"/>
            <a:t> </a:t>
          </a:r>
          <a:r>
            <a:rPr lang="en-US" sz="2400" kern="1200" dirty="0" err="1"/>
            <a:t>petani</a:t>
          </a:r>
          <a:r>
            <a:rPr lang="en-US" sz="2400" kern="1200" dirty="0"/>
            <a:t> dan </a:t>
          </a:r>
          <a:r>
            <a:rPr lang="en-US" sz="2400" kern="1200" dirty="0" err="1"/>
            <a:t>mendapatkan</a:t>
          </a:r>
          <a:r>
            <a:rPr lang="en-US" sz="2400" kern="1200" dirty="0"/>
            <a:t> </a:t>
          </a:r>
          <a:r>
            <a:rPr lang="en-US" sz="2400" kern="1200" dirty="0" err="1"/>
            <a:t>keuntungan</a:t>
          </a:r>
          <a:r>
            <a:rPr lang="en-US" sz="2400" kern="1200" dirty="0"/>
            <a:t> </a:t>
          </a:r>
          <a:r>
            <a:rPr lang="en-US" sz="2400" kern="1200" dirty="0" err="1"/>
            <a:t>maksimal</a:t>
          </a:r>
          <a:r>
            <a:rPr lang="en-US" sz="2400" kern="1200" dirty="0"/>
            <a:t>”</a:t>
          </a:r>
        </a:p>
      </dsp:txBody>
      <dsp:txXfrm>
        <a:off x="0" y="0"/>
        <a:ext cx="3132150" cy="2248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5196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71478115a7_1_17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71478115a7_1_1776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22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254634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45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4948391"/>
            <a:ext cx="9144000" cy="195110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2795038"/>
            <a:ext cx="1321594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94684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9577" y="634526"/>
            <a:ext cx="4147493" cy="4092258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15">
                <a:latin typeface="+mn-lt"/>
                <a:cs typeface="Arial" pitchFamily="34" charset="0"/>
              </a:defRPr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82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2"/>
            <a:ext cx="9144002" cy="28202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17220" rtl="0" eaLnBrk="1" fontAlgn="auto" latinLnBrk="1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15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490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1237" y="0"/>
            <a:ext cx="3241527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0791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56" y="423036"/>
            <a:ext cx="4968014" cy="4297432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7527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0" y="0"/>
            <a:ext cx="9144000" cy="28417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620"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23DBB0-CE3C-4DAF-AE63-CE74A234B78E}"/>
              </a:ext>
            </a:extLst>
          </p:cNvPr>
          <p:cNvGrpSpPr/>
          <p:nvPr userDrawn="1"/>
        </p:nvGrpSpPr>
        <p:grpSpPr>
          <a:xfrm>
            <a:off x="1174237" y="1567397"/>
            <a:ext cx="2860703" cy="1571763"/>
            <a:chOff x="-548507" y="477868"/>
            <a:chExt cx="11570449" cy="635717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8C24417-1BEC-4CA1-8C74-D66539BFBE3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5425C9-7931-4B76-93DD-E669AB3FEE3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58F9D2D-AA30-47E4-A55D-0A18CF5CC9D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2F31AA-791B-4F0B-86BC-D4EAE38D545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86015F6-FB8B-410F-A063-1343C3E1E8F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B9F375D-1BB9-4CFD-8F43-D038622D93C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8F0C6E3-914F-40ED-8425-FECE4FCEE6C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27BB132A-5E89-48AB-B865-B31B44CC0CC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8522911-06F2-41A0-B4CE-7F3F85A3997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72ED02B-A4A2-421A-ABB8-EA8B2CE36BD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5CC34C0-717F-48CA-A332-0972887DC80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 dirty="0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0C9EF50-70FB-4000-A786-6CD9912883D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58A695-BCF0-4F34-97F6-2822761E919E}"/>
              </a:ext>
            </a:extLst>
          </p:cNvPr>
          <p:cNvGrpSpPr/>
          <p:nvPr userDrawn="1"/>
        </p:nvGrpSpPr>
        <p:grpSpPr>
          <a:xfrm>
            <a:off x="5079806" y="1567397"/>
            <a:ext cx="2860703" cy="1571763"/>
            <a:chOff x="-548507" y="477868"/>
            <a:chExt cx="11570449" cy="635717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F013190-8AC3-4278-BAFC-CC000323CF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C7A7CC-4DD9-491A-A8BA-25758345D9D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29A491E-FA1E-4F86-9248-2B0B8F2F975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60322D6-4805-4EF4-AD3F-249632814D6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B2E90C-3D86-4380-A7FC-BD1D540AC6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DEA1BF6-7277-471C-B4AC-747D0FD5D0A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BE2B16D9-86D3-4BD3-9C2A-27B5284D96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314C945-CB1C-446E-8347-6D1ACAF7568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A88BDD8-D597-4B37-B0DD-6F1A47B5823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C3BBF54C-B2E1-4A99-8D16-187BA4D517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30FA645-9355-4322-8415-7724A8581FF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 dirty="0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1AF8D72-65C5-4177-8D47-A4679E9EBC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 dirty="0"/>
            </a:p>
          </p:txBody>
        </p:sp>
      </p:grpSp>
      <p:sp>
        <p:nvSpPr>
          <p:cNvPr id="17" name="Oval 20">
            <a:extLst>
              <a:ext uri="{FF2B5EF4-FFF2-40B4-BE49-F238E27FC236}">
                <a16:creationId xmlns:a16="http://schemas.microsoft.com/office/drawing/2014/main" id="{3D355D5A-608F-4392-8874-10EA0BBB127C}"/>
              </a:ext>
            </a:extLst>
          </p:cNvPr>
          <p:cNvSpPr/>
          <p:nvPr userDrawn="1"/>
        </p:nvSpPr>
        <p:spPr>
          <a:xfrm>
            <a:off x="4301496" y="2942899"/>
            <a:ext cx="4429852" cy="3925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23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BFFE63E3-6EF2-4D85-A7E9-D6CA3DA1D889}"/>
              </a:ext>
            </a:extLst>
          </p:cNvPr>
          <p:cNvSpPr/>
          <p:nvPr userDrawn="1"/>
        </p:nvSpPr>
        <p:spPr>
          <a:xfrm>
            <a:off x="389663" y="2942899"/>
            <a:ext cx="4429852" cy="3925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23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AEDD54C4-EF65-4579-B4B8-D952EC7C8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78962" y="1646675"/>
            <a:ext cx="2058862" cy="127064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81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51354DF-4A21-4109-B8B8-35468B942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8" y="254634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45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84ECC0-BB23-4691-9D09-8BA326B2A239}"/>
              </a:ext>
            </a:extLst>
          </p:cNvPr>
          <p:cNvGrpSpPr/>
          <p:nvPr userDrawn="1"/>
        </p:nvGrpSpPr>
        <p:grpSpPr>
          <a:xfrm>
            <a:off x="0" y="4948391"/>
            <a:ext cx="9144000" cy="195110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5EE4B0-CA60-4B79-8A49-1626BE063A69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B44BE42-8CBB-4D57-AE1A-E464856A69F4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D028DD-CFAF-41FA-9BB7-8039B5D1D31E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8696E49-A068-4A6A-B766-678FC46008C7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BB08119-5E83-4E7A-8BA5-254549447909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</p:grpSp>
      <p:sp>
        <p:nvSpPr>
          <p:cNvPr id="60" name="그림 개체 틀 2">
            <a:extLst>
              <a:ext uri="{FF2B5EF4-FFF2-40B4-BE49-F238E27FC236}">
                <a16:creationId xmlns:a16="http://schemas.microsoft.com/office/drawing/2014/main" id="{4CF79D6D-C02C-4F69-A1BE-2E0575ED8E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79101" y="1646675"/>
            <a:ext cx="2058862" cy="127064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81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4512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184045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45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74155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92610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45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12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6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12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4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12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32527"/>
            <a:ext cx="1674186" cy="3831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45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945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608295"/>
            <a:ext cx="1674186" cy="5286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45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945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945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52867"/>
            <a:ext cx="1674000" cy="237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4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945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74677"/>
            <a:ext cx="2037972" cy="9648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9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189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60946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705225" y="1135125"/>
            <a:ext cx="2588100" cy="27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05222" y="445025"/>
            <a:ext cx="81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698575" y="3174475"/>
            <a:ext cx="35595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126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3085" y="96545"/>
            <a:ext cx="3977830" cy="40767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1502" y="898684"/>
            <a:ext cx="7980997" cy="3586163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84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85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D8D-FFD9-44F7-AC91-B3209FB61252}" type="datetimeFigureOut">
              <a:rPr lang="en-ID" smtClean="0"/>
              <a:t>07/09/2021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B8DF-BA13-4C56-9142-CBAF947B6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947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5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59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2" y="2144105"/>
            <a:ext cx="9143999" cy="1653101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20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565085" y="1979478"/>
            <a:ext cx="3196295" cy="2513942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0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8064" y="2144106"/>
            <a:ext cx="2930334" cy="1639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1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08625" indent="0">
              <a:buNone/>
              <a:defRPr sz="1890"/>
            </a:lvl2pPr>
            <a:lvl3pPr marL="617252" indent="0">
              <a:buNone/>
              <a:defRPr sz="1620"/>
            </a:lvl3pPr>
            <a:lvl4pPr marL="925877" indent="0">
              <a:buNone/>
              <a:defRPr sz="1350"/>
            </a:lvl4pPr>
            <a:lvl5pPr marL="1234502" indent="0">
              <a:buNone/>
              <a:defRPr sz="1350"/>
            </a:lvl5pPr>
            <a:lvl6pPr marL="1543127" indent="0">
              <a:buNone/>
              <a:defRPr sz="1350"/>
            </a:lvl6pPr>
            <a:lvl7pPr marL="1851753" indent="0">
              <a:buNone/>
              <a:defRPr sz="1350"/>
            </a:lvl7pPr>
            <a:lvl8pPr marL="2160378" indent="0">
              <a:buNone/>
              <a:defRPr sz="1350"/>
            </a:lvl8pPr>
            <a:lvl9pPr marL="2469003" indent="0">
              <a:buNone/>
              <a:defRPr sz="135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204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19578" y="234618"/>
            <a:ext cx="5627771" cy="4728410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20"/>
          </a:p>
        </p:txBody>
      </p:sp>
    </p:spTree>
    <p:extLst>
      <p:ext uri="{BB962C8B-B14F-4D97-AF65-F5344CB8AC3E}">
        <p14:creationId xmlns:p14="http://schemas.microsoft.com/office/powerpoint/2010/main" val="2800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466589"/>
            <a:ext cx="9144000" cy="176166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15">
              <a:latin typeface="+mn-lt"/>
              <a:cs typeface="Arial" pitchFamily="34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627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1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08625" indent="0">
              <a:buNone/>
              <a:defRPr sz="1890"/>
            </a:lvl2pPr>
            <a:lvl3pPr marL="617252" indent="0">
              <a:buNone/>
              <a:defRPr sz="1620"/>
            </a:lvl3pPr>
            <a:lvl4pPr marL="925877" indent="0">
              <a:buNone/>
              <a:defRPr sz="1350"/>
            </a:lvl4pPr>
            <a:lvl5pPr marL="1234502" indent="0">
              <a:buNone/>
              <a:defRPr sz="1350"/>
            </a:lvl5pPr>
            <a:lvl6pPr marL="1543127" indent="0">
              <a:buNone/>
              <a:defRPr sz="1350"/>
            </a:lvl6pPr>
            <a:lvl7pPr marL="1851753" indent="0">
              <a:buNone/>
              <a:defRPr sz="1350"/>
            </a:lvl7pPr>
            <a:lvl8pPr marL="2160378" indent="0">
              <a:buNone/>
              <a:defRPr sz="1350"/>
            </a:lvl8pPr>
            <a:lvl9pPr marL="2469003" indent="0">
              <a:buNone/>
              <a:defRPr sz="135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671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1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08625" indent="0">
              <a:buNone/>
              <a:defRPr sz="1890"/>
            </a:lvl2pPr>
            <a:lvl3pPr marL="617252" indent="0">
              <a:buNone/>
              <a:defRPr sz="1620"/>
            </a:lvl3pPr>
            <a:lvl4pPr marL="925877" indent="0">
              <a:buNone/>
              <a:defRPr sz="1350"/>
            </a:lvl4pPr>
            <a:lvl5pPr marL="1234502" indent="0">
              <a:buNone/>
              <a:defRPr sz="1350"/>
            </a:lvl5pPr>
            <a:lvl6pPr marL="1543127" indent="0">
              <a:buNone/>
              <a:defRPr sz="1350"/>
            </a:lvl6pPr>
            <a:lvl7pPr marL="1851753" indent="0">
              <a:buNone/>
              <a:defRPr sz="1350"/>
            </a:lvl7pPr>
            <a:lvl8pPr marL="2160378" indent="0">
              <a:buNone/>
              <a:defRPr sz="1350"/>
            </a:lvl8pPr>
            <a:lvl9pPr marL="2469003" indent="0">
              <a:buNone/>
              <a:defRPr sz="135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0715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1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08625" indent="0">
              <a:buNone/>
              <a:defRPr sz="1890"/>
            </a:lvl2pPr>
            <a:lvl3pPr marL="617252" indent="0">
              <a:buNone/>
              <a:defRPr sz="1620"/>
            </a:lvl3pPr>
            <a:lvl4pPr marL="925877" indent="0">
              <a:buNone/>
              <a:defRPr sz="1350"/>
            </a:lvl4pPr>
            <a:lvl5pPr marL="1234502" indent="0">
              <a:buNone/>
              <a:defRPr sz="1350"/>
            </a:lvl5pPr>
            <a:lvl6pPr marL="1543127" indent="0">
              <a:buNone/>
              <a:defRPr sz="1350"/>
            </a:lvl6pPr>
            <a:lvl7pPr marL="1851753" indent="0">
              <a:buNone/>
              <a:defRPr sz="1350"/>
            </a:lvl7pPr>
            <a:lvl8pPr marL="2160378" indent="0">
              <a:buNone/>
              <a:defRPr sz="1350"/>
            </a:lvl8pPr>
            <a:lvl9pPr marL="2469003" indent="0">
              <a:buNone/>
              <a:defRPr sz="135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89211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81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08625" indent="0">
              <a:buNone/>
              <a:defRPr sz="1890"/>
            </a:lvl2pPr>
            <a:lvl3pPr marL="617252" indent="0">
              <a:buNone/>
              <a:defRPr sz="1620"/>
            </a:lvl3pPr>
            <a:lvl4pPr marL="925877" indent="0">
              <a:buNone/>
              <a:defRPr sz="1350"/>
            </a:lvl4pPr>
            <a:lvl5pPr marL="1234502" indent="0">
              <a:buNone/>
              <a:defRPr sz="1350"/>
            </a:lvl5pPr>
            <a:lvl6pPr marL="1543127" indent="0">
              <a:buNone/>
              <a:defRPr sz="1350"/>
            </a:lvl6pPr>
            <a:lvl7pPr marL="1851753" indent="0">
              <a:buNone/>
              <a:defRPr sz="1350"/>
            </a:lvl7pPr>
            <a:lvl8pPr marL="2160378" indent="0">
              <a:buNone/>
              <a:defRPr sz="1350"/>
            </a:lvl8pPr>
            <a:lvl9pPr marL="2469003" indent="0">
              <a:buNone/>
              <a:defRPr sz="135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8" y="254634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45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8216D7-CA4D-48D3-9D62-1C9BA3F433A6}"/>
              </a:ext>
            </a:extLst>
          </p:cNvPr>
          <p:cNvGrpSpPr/>
          <p:nvPr userDrawn="1"/>
        </p:nvGrpSpPr>
        <p:grpSpPr>
          <a:xfrm>
            <a:off x="0" y="4948391"/>
            <a:ext cx="9144000" cy="195110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20"/>
            </a:p>
          </p:txBody>
        </p:sp>
      </p:grpSp>
    </p:spTree>
    <p:extLst>
      <p:ext uri="{BB962C8B-B14F-4D97-AF65-F5344CB8AC3E}">
        <p14:creationId xmlns:p14="http://schemas.microsoft.com/office/powerpoint/2010/main" val="358403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2BCD1B-947D-4365-BA3B-0F1EDC7713CD}"/>
              </a:ext>
            </a:extLst>
          </p:cNvPr>
          <p:cNvSpPr/>
          <p:nvPr userDrawn="1"/>
        </p:nvSpPr>
        <p:spPr>
          <a:xfrm>
            <a:off x="0" y="1896196"/>
            <a:ext cx="9144000" cy="135111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620"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3247" y="735029"/>
            <a:ext cx="3673443" cy="3673443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17220" rtl="0" eaLnBrk="1" fontAlgn="auto" latinLnBrk="1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15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8E336C-CBC6-405B-A2D0-832A210015D9}"/>
              </a:ext>
            </a:extLst>
          </p:cNvPr>
          <p:cNvSpPr/>
          <p:nvPr userDrawn="1"/>
        </p:nvSpPr>
        <p:spPr>
          <a:xfrm rot="10800000">
            <a:off x="0" y="432815"/>
            <a:ext cx="7851258" cy="1369596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55CBD1-32B3-430C-B34D-CDAE19AD0ABC}"/>
              </a:ext>
            </a:extLst>
          </p:cNvPr>
          <p:cNvSpPr/>
          <p:nvPr userDrawn="1"/>
        </p:nvSpPr>
        <p:spPr>
          <a:xfrm>
            <a:off x="5099455" y="3338664"/>
            <a:ext cx="4044547" cy="1374562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88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43815" y="3"/>
            <a:ext cx="4900187" cy="51434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17220" rtl="0" eaLnBrk="1" fontAlgn="auto" latinLnBrk="1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15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278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65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710" r:id="rId17"/>
    <p:sldLayoutId id="2147483713" r:id="rId18"/>
    <p:sldLayoutId id="2147483714" r:id="rId19"/>
    <p:sldLayoutId id="2147483715" r:id="rId20"/>
  </p:sldLayoutIdLst>
  <p:txStyles>
    <p:titleStyle>
      <a:lvl1pPr algn="l" defTabSz="617235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9" indent="-154309" algn="l" defTabSz="617235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28" indent="-154309" algn="l" defTabSz="61723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44" indent="-154309" algn="l" defTabSz="61723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62" indent="-154309" algn="l" defTabSz="61723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80" indent="-154309" algn="l" defTabSz="61723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97" indent="-154309" algn="l" defTabSz="61723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6015" indent="-154309" algn="l" defTabSz="61723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633" indent="-154309" algn="l" defTabSz="61723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252" indent="-154309" algn="l" defTabSz="61723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35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8" algn="l" defTabSz="617235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35" algn="l" defTabSz="617235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53" algn="l" defTabSz="617235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71" algn="l" defTabSz="617235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90" algn="l" defTabSz="617235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706" algn="l" defTabSz="617235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324" algn="l" defTabSz="617235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942" algn="l" defTabSz="617235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diagramData" Target="../diagrams/data1.xml"/><Relationship Id="rId21" Type="http://schemas.openxmlformats.org/officeDocument/2006/relationships/image" Target="../media/image31.pn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24" Type="http://schemas.openxmlformats.org/officeDocument/2006/relationships/image" Target="../media/image3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9.jpeg"/><Relationship Id="rId4" Type="http://schemas.openxmlformats.org/officeDocument/2006/relationships/diagramData" Target="../diagrams/data2.xml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69">
            <a:extLst>
              <a:ext uri="{FF2B5EF4-FFF2-40B4-BE49-F238E27FC236}">
                <a16:creationId xmlns:a16="http://schemas.microsoft.com/office/drawing/2014/main" id="{59F0F1E1-5F48-49AE-BF4C-AC5E6ACF1820}"/>
              </a:ext>
            </a:extLst>
          </p:cNvPr>
          <p:cNvSpPr/>
          <p:nvPr/>
        </p:nvSpPr>
        <p:spPr>
          <a:xfrm>
            <a:off x="0" y="1081003"/>
            <a:ext cx="9143999" cy="939500"/>
          </a:xfrm>
          <a:custGeom>
            <a:avLst/>
            <a:gdLst>
              <a:gd name="connsiteX0" fmla="*/ 198438 w 5806612"/>
              <a:gd name="connsiteY0" fmla="*/ 0 h 390650"/>
              <a:gd name="connsiteX1" fmla="*/ 5806612 w 5806612"/>
              <a:gd name="connsiteY1" fmla="*/ 0 h 390650"/>
              <a:gd name="connsiteX2" fmla="*/ 5806612 w 5806612"/>
              <a:gd name="connsiteY2" fmla="*/ 390650 h 390650"/>
              <a:gd name="connsiteX3" fmla="*/ 0 w 5806612"/>
              <a:gd name="connsiteY3" fmla="*/ 390650 h 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6612" h="390650">
                <a:moveTo>
                  <a:pt x="198438" y="0"/>
                </a:moveTo>
                <a:lnTo>
                  <a:pt x="5806612" y="0"/>
                </a:lnTo>
                <a:lnTo>
                  <a:pt x="5806612" y="390650"/>
                </a:lnTo>
                <a:lnTo>
                  <a:pt x="0" y="390650"/>
                </a:lnTo>
                <a:close/>
              </a:path>
            </a:pathLst>
          </a:cu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175" algn="ctr">
              <a:spcBef>
                <a:spcPts val="95"/>
              </a:spcBef>
            </a:pPr>
            <a:r>
              <a:rPr lang="nn-NO" sz="2800" b="1" spc="-15" dirty="0">
                <a:solidFill>
                  <a:srgbClr val="0000FF"/>
                </a:solidFill>
                <a:latin typeface="Calibri"/>
                <a:cs typeface="Calibri"/>
              </a:rPr>
              <a:t>Arahan</a:t>
            </a:r>
            <a:r>
              <a:rPr lang="nn-NO" sz="28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nn-NO" sz="2800" b="1" spc="-10" dirty="0">
                <a:solidFill>
                  <a:srgbClr val="0000FF"/>
                </a:solidFill>
                <a:latin typeface="Calibri"/>
                <a:cs typeface="Calibri"/>
              </a:rPr>
              <a:t>Direktur</a:t>
            </a:r>
            <a:r>
              <a:rPr lang="nn-NO" sz="28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nn-NO" sz="2800" b="1" spc="-15" dirty="0">
                <a:solidFill>
                  <a:srgbClr val="0000FF"/>
                </a:solidFill>
                <a:latin typeface="Calibri"/>
                <a:cs typeface="Calibri"/>
              </a:rPr>
              <a:t>Jenderal</a:t>
            </a:r>
            <a:r>
              <a:rPr lang="nn-NO" sz="28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nn-NO" sz="2800" b="1" spc="-10" dirty="0">
                <a:solidFill>
                  <a:srgbClr val="0000FF"/>
                </a:solidFill>
                <a:latin typeface="Calibri"/>
                <a:cs typeface="Calibri"/>
              </a:rPr>
              <a:t>Hortikultura</a:t>
            </a:r>
            <a:endParaRPr lang="nn-NO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4444" y="4314574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8 September</a:t>
            </a:r>
            <a:r>
              <a:rPr lang="id-ID" sz="1200" dirty="0">
                <a:solidFill>
                  <a:schemeClr val="bg1"/>
                </a:solidFill>
                <a:latin typeface="Arial Black" panose="020B0A04020102020204" pitchFamily="34" charset="0"/>
              </a:rPr>
              <a:t> 202</a:t>
            </a:r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id-ID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A0D058-B7DB-4BD7-B2D2-BBA6068C9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54446"/>
            <a:ext cx="1021209" cy="9877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1E8014-EA1D-4001-848A-9FA9E876F2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407"/>
          <a:stretch/>
        </p:blipFill>
        <p:spPr>
          <a:xfrm>
            <a:off x="7768109" y="-47997"/>
            <a:ext cx="1375890" cy="10056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D6DD51-7374-49AC-8619-3095CB0DC5E8}"/>
              </a:ext>
            </a:extLst>
          </p:cNvPr>
          <p:cNvSpPr txBox="1"/>
          <p:nvPr/>
        </p:nvSpPr>
        <p:spPr>
          <a:xfrm>
            <a:off x="606902" y="2398096"/>
            <a:ext cx="80920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algn="ctr"/>
            <a:r>
              <a:rPr lang="en-US" sz="2800" spc="-5" dirty="0">
                <a:solidFill>
                  <a:srgbClr val="0000FF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PERLUAS PASAR PRODUK HORTIKULTURA MELALUI TEKNOLOGI </a:t>
            </a:r>
            <a:r>
              <a:rPr lang="en-US" sz="2800" i="1" spc="-5" dirty="0">
                <a:solidFill>
                  <a:srgbClr val="0000FF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RIPENING</a:t>
            </a:r>
            <a:r>
              <a:rPr lang="en-US" sz="2800" spc="-5" dirty="0">
                <a:solidFill>
                  <a:srgbClr val="0000FF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 DAN </a:t>
            </a:r>
            <a:r>
              <a:rPr lang="en-US" sz="2800" i="1" spc="-5" dirty="0">
                <a:solidFill>
                  <a:srgbClr val="0000FF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DEGREENING</a:t>
            </a:r>
          </a:p>
          <a:p>
            <a:pPr marL="12065" marR="5080" algn="ctr"/>
            <a:r>
              <a:rPr lang="nn-NO" sz="2800" b="1" spc="-5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cs typeface="Calibri"/>
              </a:rPr>
              <a:t>(</a:t>
            </a:r>
            <a:r>
              <a:rPr lang="nn-NO" sz="2800" b="1" spc="-15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cs typeface="Calibri"/>
              </a:rPr>
              <a:t>Bimtek </a:t>
            </a:r>
            <a:r>
              <a:rPr lang="nn-NO" sz="2800" b="1" i="1" spc="-15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cs typeface="Calibri"/>
              </a:rPr>
              <a:t>online</a:t>
            </a:r>
            <a:r>
              <a:rPr lang="nn-NO" sz="2800" b="1" spc="15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cs typeface="Calibri"/>
              </a:rPr>
              <a:t> – Seri </a:t>
            </a:r>
            <a:r>
              <a:rPr lang="nn-NO" sz="2800" b="1" spc="-10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cs typeface="Calibri"/>
              </a:rPr>
              <a:t>PPHH</a:t>
            </a:r>
            <a:r>
              <a:rPr lang="nn-NO" sz="2800" b="1" spc="-5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cs typeface="Calibri"/>
              </a:rPr>
              <a:t>)</a:t>
            </a:r>
          </a:p>
          <a:p>
            <a:pPr marL="12065" marR="5080" algn="ctr"/>
            <a:r>
              <a:rPr lang="nn-NO" sz="2800" b="1" spc="-5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cs typeface="Calibri"/>
              </a:rPr>
              <a:t>8 September 2021</a:t>
            </a:r>
            <a:endParaRPr lang="nn-NO" sz="2800" dirty="0">
              <a:solidFill>
                <a:srgbClr val="0000FF"/>
              </a:solidFill>
              <a:highlight>
                <a:srgbClr val="FFFFFF"/>
              </a:highligh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A0B9BF-CA1C-4D94-AA1D-B4E1AA7D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61226"/>
            <a:ext cx="8458200" cy="78483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Siapa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mendapatkan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manfaat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produk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hortikultura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teknologi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 Narrow" panose="020B0606020202030204" pitchFamily="34" charset="0"/>
              </a:rPr>
              <a:t>ripening dan </a:t>
            </a:r>
            <a:r>
              <a:rPr lang="en-US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degreening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en-ID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667664" y="1251493"/>
            <a:ext cx="4151572" cy="824922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 Black" panose="020B0A04020102020204" pitchFamily="34" charset="0"/>
              </a:rPr>
              <a:t>KONSUMEN PENIKMAT BUAH SEGAR DAN SAYUR SEGAR</a:t>
            </a:r>
          </a:p>
        </p:txBody>
      </p:sp>
      <p:pic>
        <p:nvPicPr>
          <p:cNvPr id="6147" name="Picture 3" descr="C:\Users\Hp\Downloads\istockphoto-1180560166-612x612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4" r="51476"/>
          <a:stretch/>
        </p:blipFill>
        <p:spPr bwMode="auto">
          <a:xfrm>
            <a:off x="142665" y="2345429"/>
            <a:ext cx="3569527" cy="321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83264" y="2083927"/>
            <a:ext cx="18129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Arial Black" panose="020B0A04020102020204" pitchFamily="34" charset="0"/>
              </a:rPr>
              <a:t>Konsumen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dapat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merasakan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kenikmatan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buah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matang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pohon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dengan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kesegaran</a:t>
            </a:r>
            <a:r>
              <a:rPr lang="en-US" sz="1600" dirty="0">
                <a:latin typeface="Arial Black" panose="020B0A04020102020204" pitchFamily="34" charset="0"/>
              </a:rPr>
              <a:t> yang </a:t>
            </a:r>
            <a:r>
              <a:rPr lang="en-US" sz="1600" dirty="0" err="1">
                <a:latin typeface="Arial Black" panose="020B0A04020102020204" pitchFamily="34" charset="0"/>
              </a:rPr>
              <a:t>hampir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sama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saat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buah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baru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dipetik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6148" name="Picture 4" descr="C:\Users\Hp\Downloads\istockphoto-1180560166-612x612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2" b="7759"/>
          <a:stretch/>
        </p:blipFill>
        <p:spPr bwMode="auto">
          <a:xfrm>
            <a:off x="5696190" y="1804398"/>
            <a:ext cx="3576436" cy="33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ownloads\istockphoto-1226772517-612x612-removebg-preview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1351">
            <a:off x="1872836" y="2230555"/>
            <a:ext cx="475397" cy="4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Hp\Downloads\istockphoto-1226772517-612x612-removebg-preview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6093">
            <a:off x="7260610" y="2125922"/>
            <a:ext cx="586854" cy="5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Hp\Downloads\download__1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60" y="3221618"/>
            <a:ext cx="569566" cy="32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Hp\Downloads\download__1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408">
            <a:off x="8348449" y="3184821"/>
            <a:ext cx="549892" cy="3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7EDF1A8-892B-4A1C-A779-840019922C4E}"/>
              </a:ext>
            </a:extLst>
          </p:cNvPr>
          <p:cNvSpPr/>
          <p:nvPr/>
        </p:nvSpPr>
        <p:spPr>
          <a:xfrm>
            <a:off x="4507957" y="953568"/>
            <a:ext cx="377146" cy="3019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382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FF2B5EF4-FFF2-40B4-BE49-F238E27FC236}">
                <a16:creationId xmlns:a16="http://schemas.microsoft.com/office/drawing/2014/main" id="{2557D283-F9FA-4EB3-8FF4-6D9D96371FBF}"/>
              </a:ext>
            </a:extLst>
          </p:cNvPr>
          <p:cNvGrpSpPr/>
          <p:nvPr/>
        </p:nvGrpSpPr>
        <p:grpSpPr>
          <a:xfrm>
            <a:off x="2206878" y="701400"/>
            <a:ext cx="4826548" cy="944651"/>
            <a:chOff x="3409188" y="1447787"/>
            <a:chExt cx="5335905" cy="794385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FA2FDE99-C56C-4EA6-BA29-5CA52A8123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9188" y="1447787"/>
              <a:ext cx="781812" cy="787920"/>
            </a:xfrm>
            <a:prstGeom prst="rect">
              <a:avLst/>
            </a:prstGeom>
          </p:spPr>
        </p:pic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88046B4F-8C25-46CD-9F3A-150765AB9DC3}"/>
                </a:ext>
              </a:extLst>
            </p:cNvPr>
            <p:cNvSpPr/>
            <p:nvPr/>
          </p:nvSpPr>
          <p:spPr>
            <a:xfrm>
              <a:off x="3536696" y="1575308"/>
              <a:ext cx="531495" cy="536575"/>
            </a:xfrm>
            <a:custGeom>
              <a:avLst/>
              <a:gdLst/>
              <a:ahLst/>
              <a:cxnLst/>
              <a:rect l="l" t="t" r="r" b="b"/>
              <a:pathLst>
                <a:path w="531495" h="536575">
                  <a:moveTo>
                    <a:pt x="466598" y="0"/>
                  </a:moveTo>
                  <a:lnTo>
                    <a:pt x="417067" y="0"/>
                  </a:lnTo>
                  <a:lnTo>
                    <a:pt x="410717" y="17399"/>
                  </a:lnTo>
                  <a:lnTo>
                    <a:pt x="118237" y="17399"/>
                  </a:lnTo>
                  <a:lnTo>
                    <a:pt x="113156" y="0"/>
                  </a:lnTo>
                  <a:lnTo>
                    <a:pt x="64007" y="0"/>
                  </a:lnTo>
                  <a:lnTo>
                    <a:pt x="0" y="181863"/>
                  </a:lnTo>
                  <a:lnTo>
                    <a:pt x="68071" y="206120"/>
                  </a:lnTo>
                  <a:lnTo>
                    <a:pt x="79120" y="184455"/>
                  </a:lnTo>
                  <a:lnTo>
                    <a:pt x="88074" y="167481"/>
                  </a:lnTo>
                  <a:lnTo>
                    <a:pt x="109341" y="135221"/>
                  </a:lnTo>
                  <a:lnTo>
                    <a:pt x="142112" y="106806"/>
                  </a:lnTo>
                  <a:lnTo>
                    <a:pt x="185292" y="92201"/>
                  </a:lnTo>
                  <a:lnTo>
                    <a:pt x="191769" y="92201"/>
                  </a:lnTo>
                  <a:lnTo>
                    <a:pt x="195961" y="93344"/>
                  </a:lnTo>
                  <a:lnTo>
                    <a:pt x="199898" y="97789"/>
                  </a:lnTo>
                  <a:lnTo>
                    <a:pt x="200913" y="103250"/>
                  </a:lnTo>
                  <a:lnTo>
                    <a:pt x="200913" y="417067"/>
                  </a:lnTo>
                  <a:lnTo>
                    <a:pt x="194690" y="455675"/>
                  </a:lnTo>
                  <a:lnTo>
                    <a:pt x="138429" y="464692"/>
                  </a:lnTo>
                  <a:lnTo>
                    <a:pt x="138429" y="536447"/>
                  </a:lnTo>
                  <a:lnTo>
                    <a:pt x="391794" y="536447"/>
                  </a:lnTo>
                  <a:lnTo>
                    <a:pt x="391794" y="464692"/>
                  </a:lnTo>
                  <a:lnTo>
                    <a:pt x="376388" y="464601"/>
                  </a:lnTo>
                  <a:lnTo>
                    <a:pt x="355433" y="463942"/>
                  </a:lnTo>
                  <a:lnTo>
                    <a:pt x="329428" y="426402"/>
                  </a:lnTo>
                  <a:lnTo>
                    <a:pt x="329311" y="105917"/>
                  </a:lnTo>
                  <a:lnTo>
                    <a:pt x="330326" y="99313"/>
                  </a:lnTo>
                  <a:lnTo>
                    <a:pt x="334899" y="93725"/>
                  </a:lnTo>
                  <a:lnTo>
                    <a:pt x="338963" y="92201"/>
                  </a:lnTo>
                  <a:lnTo>
                    <a:pt x="344931" y="92201"/>
                  </a:lnTo>
                  <a:lnTo>
                    <a:pt x="383158" y="104139"/>
                  </a:lnTo>
                  <a:lnTo>
                    <a:pt x="418359" y="134054"/>
                  </a:lnTo>
                  <a:lnTo>
                    <a:pt x="441959" y="168576"/>
                  </a:lnTo>
                  <a:lnTo>
                    <a:pt x="461771" y="206120"/>
                  </a:lnTo>
                  <a:lnTo>
                    <a:pt x="530987" y="181863"/>
                  </a:lnTo>
                  <a:lnTo>
                    <a:pt x="46659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2E4C15F2-8B53-4E83-9A40-C84207E14AE2}"/>
                </a:ext>
              </a:extLst>
            </p:cNvPr>
            <p:cNvSpPr/>
            <p:nvPr/>
          </p:nvSpPr>
          <p:spPr>
            <a:xfrm>
              <a:off x="3536696" y="1575308"/>
              <a:ext cx="531495" cy="536575"/>
            </a:xfrm>
            <a:custGeom>
              <a:avLst/>
              <a:gdLst/>
              <a:ahLst/>
              <a:cxnLst/>
              <a:rect l="l" t="t" r="r" b="b"/>
              <a:pathLst>
                <a:path w="531495" h="536575">
                  <a:moveTo>
                    <a:pt x="64007" y="0"/>
                  </a:moveTo>
                  <a:lnTo>
                    <a:pt x="113156" y="0"/>
                  </a:lnTo>
                  <a:lnTo>
                    <a:pt x="118237" y="17399"/>
                  </a:lnTo>
                  <a:lnTo>
                    <a:pt x="410717" y="17399"/>
                  </a:lnTo>
                  <a:lnTo>
                    <a:pt x="417067" y="0"/>
                  </a:lnTo>
                  <a:lnTo>
                    <a:pt x="466598" y="0"/>
                  </a:lnTo>
                  <a:lnTo>
                    <a:pt x="530987" y="181863"/>
                  </a:lnTo>
                  <a:lnTo>
                    <a:pt x="461771" y="206120"/>
                  </a:lnTo>
                  <a:lnTo>
                    <a:pt x="451056" y="185354"/>
                  </a:lnTo>
                  <a:lnTo>
                    <a:pt x="441959" y="168576"/>
                  </a:lnTo>
                  <a:lnTo>
                    <a:pt x="418359" y="134054"/>
                  </a:lnTo>
                  <a:lnTo>
                    <a:pt x="383158" y="104139"/>
                  </a:lnTo>
                  <a:lnTo>
                    <a:pt x="344931" y="92201"/>
                  </a:lnTo>
                  <a:lnTo>
                    <a:pt x="338963" y="92201"/>
                  </a:lnTo>
                  <a:lnTo>
                    <a:pt x="334899" y="93725"/>
                  </a:lnTo>
                  <a:lnTo>
                    <a:pt x="332613" y="96519"/>
                  </a:lnTo>
                  <a:lnTo>
                    <a:pt x="330326" y="99313"/>
                  </a:lnTo>
                  <a:lnTo>
                    <a:pt x="329311" y="105917"/>
                  </a:lnTo>
                  <a:lnTo>
                    <a:pt x="329311" y="116077"/>
                  </a:lnTo>
                  <a:lnTo>
                    <a:pt x="329311" y="414400"/>
                  </a:lnTo>
                  <a:lnTo>
                    <a:pt x="334517" y="455549"/>
                  </a:lnTo>
                  <a:lnTo>
                    <a:pt x="376388" y="464601"/>
                  </a:lnTo>
                  <a:lnTo>
                    <a:pt x="391794" y="464692"/>
                  </a:lnTo>
                  <a:lnTo>
                    <a:pt x="391794" y="536447"/>
                  </a:lnTo>
                  <a:lnTo>
                    <a:pt x="138429" y="536447"/>
                  </a:lnTo>
                  <a:lnTo>
                    <a:pt x="138429" y="464692"/>
                  </a:lnTo>
                  <a:lnTo>
                    <a:pt x="153796" y="464692"/>
                  </a:lnTo>
                  <a:lnTo>
                    <a:pt x="165342" y="464500"/>
                  </a:lnTo>
                  <a:lnTo>
                    <a:pt x="198770" y="445267"/>
                  </a:lnTo>
                  <a:lnTo>
                    <a:pt x="200913" y="417067"/>
                  </a:lnTo>
                  <a:lnTo>
                    <a:pt x="200913" y="112013"/>
                  </a:lnTo>
                  <a:lnTo>
                    <a:pt x="200913" y="103250"/>
                  </a:lnTo>
                  <a:lnTo>
                    <a:pt x="199898" y="97789"/>
                  </a:lnTo>
                  <a:lnTo>
                    <a:pt x="197865" y="95630"/>
                  </a:lnTo>
                  <a:lnTo>
                    <a:pt x="195961" y="93344"/>
                  </a:lnTo>
                  <a:lnTo>
                    <a:pt x="191769" y="92201"/>
                  </a:lnTo>
                  <a:lnTo>
                    <a:pt x="185292" y="92201"/>
                  </a:lnTo>
                  <a:lnTo>
                    <a:pt x="142112" y="106806"/>
                  </a:lnTo>
                  <a:lnTo>
                    <a:pt x="109341" y="135221"/>
                  </a:lnTo>
                  <a:lnTo>
                    <a:pt x="88074" y="167481"/>
                  </a:lnTo>
                  <a:lnTo>
                    <a:pt x="68071" y="206120"/>
                  </a:lnTo>
                  <a:lnTo>
                    <a:pt x="0" y="181863"/>
                  </a:lnTo>
                  <a:lnTo>
                    <a:pt x="64007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55821E53-087F-40A0-9A5B-6D5B300BD56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3924" y="1568170"/>
              <a:ext cx="2398776" cy="667537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D2E0FF0F-10AC-455B-9B89-5947B54223D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7622" y="1692021"/>
              <a:ext cx="2155571" cy="424307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7576E692-071C-4530-84F6-6A13D0DC41D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7460" y="1464551"/>
              <a:ext cx="833640" cy="771156"/>
            </a:xfrm>
            <a:prstGeom prst="rect">
              <a:avLst/>
            </a:prstGeom>
          </p:spPr>
        </p:pic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BA4F053A-4FEF-4A5C-931C-47F6BC5DD0EA}"/>
                </a:ext>
              </a:extLst>
            </p:cNvPr>
            <p:cNvSpPr/>
            <p:nvPr/>
          </p:nvSpPr>
          <p:spPr>
            <a:xfrm>
              <a:off x="6475857" y="1592707"/>
              <a:ext cx="582295" cy="519430"/>
            </a:xfrm>
            <a:custGeom>
              <a:avLst/>
              <a:gdLst/>
              <a:ahLst/>
              <a:cxnLst/>
              <a:rect l="l" t="t" r="r" b="b"/>
              <a:pathLst>
                <a:path w="582295" h="519430">
                  <a:moveTo>
                    <a:pt x="555116" y="0"/>
                  </a:moveTo>
                  <a:lnTo>
                    <a:pt x="320293" y="0"/>
                  </a:lnTo>
                  <a:lnTo>
                    <a:pt x="320293" y="71881"/>
                  </a:lnTo>
                  <a:lnTo>
                    <a:pt x="352806" y="71881"/>
                  </a:lnTo>
                  <a:lnTo>
                    <a:pt x="360044" y="72770"/>
                  </a:lnTo>
                  <a:lnTo>
                    <a:pt x="365760" y="76200"/>
                  </a:lnTo>
                  <a:lnTo>
                    <a:pt x="367157" y="78739"/>
                  </a:lnTo>
                  <a:lnTo>
                    <a:pt x="367157" y="83946"/>
                  </a:lnTo>
                  <a:lnTo>
                    <a:pt x="366394" y="86105"/>
                  </a:lnTo>
                  <a:lnTo>
                    <a:pt x="363473" y="90804"/>
                  </a:lnTo>
                  <a:lnTo>
                    <a:pt x="359156" y="95250"/>
                  </a:lnTo>
                  <a:lnTo>
                    <a:pt x="190118" y="252094"/>
                  </a:lnTo>
                  <a:lnTo>
                    <a:pt x="190118" y="113918"/>
                  </a:lnTo>
                  <a:lnTo>
                    <a:pt x="200913" y="77215"/>
                  </a:lnTo>
                  <a:lnTo>
                    <a:pt x="253364" y="71881"/>
                  </a:lnTo>
                  <a:lnTo>
                    <a:pt x="253364" y="0"/>
                  </a:lnTo>
                  <a:lnTo>
                    <a:pt x="0" y="0"/>
                  </a:lnTo>
                  <a:lnTo>
                    <a:pt x="0" y="71881"/>
                  </a:lnTo>
                  <a:lnTo>
                    <a:pt x="21335" y="71881"/>
                  </a:lnTo>
                  <a:lnTo>
                    <a:pt x="30311" y="72122"/>
                  </a:lnTo>
                  <a:lnTo>
                    <a:pt x="61626" y="99123"/>
                  </a:lnTo>
                  <a:lnTo>
                    <a:pt x="62484" y="118363"/>
                  </a:lnTo>
                  <a:lnTo>
                    <a:pt x="62484" y="401827"/>
                  </a:lnTo>
                  <a:lnTo>
                    <a:pt x="53593" y="441451"/>
                  </a:lnTo>
                  <a:lnTo>
                    <a:pt x="19050" y="447293"/>
                  </a:lnTo>
                  <a:lnTo>
                    <a:pt x="0" y="447293"/>
                  </a:lnTo>
                  <a:lnTo>
                    <a:pt x="0" y="519048"/>
                  </a:lnTo>
                  <a:lnTo>
                    <a:pt x="253364" y="519048"/>
                  </a:lnTo>
                  <a:lnTo>
                    <a:pt x="253364" y="447293"/>
                  </a:lnTo>
                  <a:lnTo>
                    <a:pt x="232156" y="447293"/>
                  </a:lnTo>
                  <a:lnTo>
                    <a:pt x="222632" y="447101"/>
                  </a:lnTo>
                  <a:lnTo>
                    <a:pt x="191055" y="423195"/>
                  </a:lnTo>
                  <a:lnTo>
                    <a:pt x="190118" y="406907"/>
                  </a:lnTo>
                  <a:lnTo>
                    <a:pt x="190118" y="354710"/>
                  </a:lnTo>
                  <a:lnTo>
                    <a:pt x="268859" y="286638"/>
                  </a:lnTo>
                  <a:lnTo>
                    <a:pt x="360171" y="416813"/>
                  </a:lnTo>
                  <a:lnTo>
                    <a:pt x="367791" y="427989"/>
                  </a:lnTo>
                  <a:lnTo>
                    <a:pt x="371728" y="434975"/>
                  </a:lnTo>
                  <a:lnTo>
                    <a:pt x="371728" y="440689"/>
                  </a:lnTo>
                  <a:lnTo>
                    <a:pt x="320293" y="447293"/>
                  </a:lnTo>
                  <a:lnTo>
                    <a:pt x="320293" y="519048"/>
                  </a:lnTo>
                  <a:lnTo>
                    <a:pt x="582294" y="519048"/>
                  </a:lnTo>
                  <a:lnTo>
                    <a:pt x="582294" y="447293"/>
                  </a:lnTo>
                  <a:lnTo>
                    <a:pt x="572262" y="447293"/>
                  </a:lnTo>
                  <a:lnTo>
                    <a:pt x="561707" y="446867"/>
                  </a:lnTo>
                  <a:lnTo>
                    <a:pt x="526430" y="430466"/>
                  </a:lnTo>
                  <a:lnTo>
                    <a:pt x="360044" y="207644"/>
                  </a:lnTo>
                  <a:lnTo>
                    <a:pt x="492426" y="93130"/>
                  </a:lnTo>
                  <a:lnTo>
                    <a:pt x="528827" y="72389"/>
                  </a:lnTo>
                  <a:lnTo>
                    <a:pt x="536320" y="71881"/>
                  </a:lnTo>
                  <a:lnTo>
                    <a:pt x="555116" y="71881"/>
                  </a:lnTo>
                  <a:lnTo>
                    <a:pt x="55511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71962868-F808-48DB-8E21-07EEA17CB684}"/>
                </a:ext>
              </a:extLst>
            </p:cNvPr>
            <p:cNvSpPr/>
            <p:nvPr/>
          </p:nvSpPr>
          <p:spPr>
            <a:xfrm>
              <a:off x="6475857" y="1592707"/>
              <a:ext cx="582295" cy="519430"/>
            </a:xfrm>
            <a:custGeom>
              <a:avLst/>
              <a:gdLst/>
              <a:ahLst/>
              <a:cxnLst/>
              <a:rect l="l" t="t" r="r" b="b"/>
              <a:pathLst>
                <a:path w="582295" h="519430">
                  <a:moveTo>
                    <a:pt x="0" y="0"/>
                  </a:moveTo>
                  <a:lnTo>
                    <a:pt x="253364" y="0"/>
                  </a:lnTo>
                  <a:lnTo>
                    <a:pt x="253364" y="71881"/>
                  </a:lnTo>
                  <a:lnTo>
                    <a:pt x="236600" y="71881"/>
                  </a:lnTo>
                  <a:lnTo>
                    <a:pt x="225671" y="72046"/>
                  </a:lnTo>
                  <a:lnTo>
                    <a:pt x="192315" y="90523"/>
                  </a:lnTo>
                  <a:lnTo>
                    <a:pt x="190118" y="113918"/>
                  </a:lnTo>
                  <a:lnTo>
                    <a:pt x="190118" y="252094"/>
                  </a:lnTo>
                  <a:lnTo>
                    <a:pt x="351916" y="101980"/>
                  </a:lnTo>
                  <a:lnTo>
                    <a:pt x="367157" y="83946"/>
                  </a:lnTo>
                  <a:lnTo>
                    <a:pt x="367157" y="82295"/>
                  </a:lnTo>
                  <a:lnTo>
                    <a:pt x="367157" y="78739"/>
                  </a:lnTo>
                  <a:lnTo>
                    <a:pt x="365760" y="76200"/>
                  </a:lnTo>
                  <a:lnTo>
                    <a:pt x="362965" y="74421"/>
                  </a:lnTo>
                  <a:lnTo>
                    <a:pt x="360044" y="72770"/>
                  </a:lnTo>
                  <a:lnTo>
                    <a:pt x="352806" y="71881"/>
                  </a:lnTo>
                  <a:lnTo>
                    <a:pt x="341121" y="71881"/>
                  </a:lnTo>
                  <a:lnTo>
                    <a:pt x="320293" y="71881"/>
                  </a:lnTo>
                  <a:lnTo>
                    <a:pt x="320293" y="0"/>
                  </a:lnTo>
                  <a:lnTo>
                    <a:pt x="555116" y="0"/>
                  </a:lnTo>
                  <a:lnTo>
                    <a:pt x="555116" y="71881"/>
                  </a:lnTo>
                  <a:lnTo>
                    <a:pt x="547242" y="71881"/>
                  </a:lnTo>
                  <a:lnTo>
                    <a:pt x="536320" y="71881"/>
                  </a:lnTo>
                  <a:lnTo>
                    <a:pt x="528827" y="72389"/>
                  </a:lnTo>
                  <a:lnTo>
                    <a:pt x="524637" y="73532"/>
                  </a:lnTo>
                  <a:lnTo>
                    <a:pt x="520318" y="74675"/>
                  </a:lnTo>
                  <a:lnTo>
                    <a:pt x="485520" y="99059"/>
                  </a:lnTo>
                  <a:lnTo>
                    <a:pt x="360044" y="207644"/>
                  </a:lnTo>
                  <a:lnTo>
                    <a:pt x="509650" y="409701"/>
                  </a:lnTo>
                  <a:lnTo>
                    <a:pt x="537971" y="440563"/>
                  </a:lnTo>
                  <a:lnTo>
                    <a:pt x="572262" y="447293"/>
                  </a:lnTo>
                  <a:lnTo>
                    <a:pt x="582294" y="447293"/>
                  </a:lnTo>
                  <a:lnTo>
                    <a:pt x="582294" y="519048"/>
                  </a:lnTo>
                  <a:lnTo>
                    <a:pt x="320293" y="519048"/>
                  </a:lnTo>
                  <a:lnTo>
                    <a:pt x="320293" y="447293"/>
                  </a:lnTo>
                  <a:lnTo>
                    <a:pt x="330708" y="447293"/>
                  </a:lnTo>
                  <a:lnTo>
                    <a:pt x="343663" y="447127"/>
                  </a:lnTo>
                  <a:lnTo>
                    <a:pt x="371728" y="440689"/>
                  </a:lnTo>
                  <a:lnTo>
                    <a:pt x="371728" y="438022"/>
                  </a:lnTo>
                  <a:lnTo>
                    <a:pt x="371728" y="434975"/>
                  </a:lnTo>
                  <a:lnTo>
                    <a:pt x="367791" y="427989"/>
                  </a:lnTo>
                  <a:lnTo>
                    <a:pt x="360171" y="416813"/>
                  </a:lnTo>
                  <a:lnTo>
                    <a:pt x="268859" y="286638"/>
                  </a:lnTo>
                  <a:lnTo>
                    <a:pt x="190118" y="354710"/>
                  </a:lnTo>
                  <a:lnTo>
                    <a:pt x="190118" y="406907"/>
                  </a:lnTo>
                  <a:lnTo>
                    <a:pt x="190355" y="415790"/>
                  </a:lnTo>
                  <a:lnTo>
                    <a:pt x="214836" y="446516"/>
                  </a:lnTo>
                  <a:lnTo>
                    <a:pt x="232156" y="447293"/>
                  </a:lnTo>
                  <a:lnTo>
                    <a:pt x="253364" y="447293"/>
                  </a:lnTo>
                  <a:lnTo>
                    <a:pt x="253364" y="519048"/>
                  </a:lnTo>
                  <a:lnTo>
                    <a:pt x="0" y="519048"/>
                  </a:lnTo>
                  <a:lnTo>
                    <a:pt x="0" y="447293"/>
                  </a:lnTo>
                  <a:lnTo>
                    <a:pt x="19050" y="447293"/>
                  </a:lnTo>
                  <a:lnTo>
                    <a:pt x="29192" y="447077"/>
                  </a:lnTo>
                  <a:lnTo>
                    <a:pt x="61722" y="421560"/>
                  </a:lnTo>
                  <a:lnTo>
                    <a:pt x="62484" y="401827"/>
                  </a:lnTo>
                  <a:lnTo>
                    <a:pt x="62484" y="118363"/>
                  </a:lnTo>
                  <a:lnTo>
                    <a:pt x="53212" y="78358"/>
                  </a:lnTo>
                  <a:lnTo>
                    <a:pt x="21335" y="71881"/>
                  </a:lnTo>
                  <a:lnTo>
                    <a:pt x="0" y="7188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3BAFC9D3-2714-4ACC-8D1D-29562696EA9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9628" y="1562087"/>
              <a:ext cx="1815083" cy="679716"/>
            </a:xfrm>
            <a:prstGeom prst="rect">
              <a:avLst/>
            </a:prstGeom>
          </p:spPr>
        </p:pic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024D3E7C-8AA4-4CD6-B073-68584D81A8C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3579" y="1684909"/>
              <a:ext cx="1571625" cy="438658"/>
            </a:xfrm>
            <a:prstGeom prst="rect">
              <a:avLst/>
            </a:prstGeom>
          </p:spPr>
        </p:pic>
      </p:grpSp>
      <p:sp>
        <p:nvSpPr>
          <p:cNvPr id="26" name="object 2">
            <a:extLst>
              <a:ext uri="{FF2B5EF4-FFF2-40B4-BE49-F238E27FC236}">
                <a16:creationId xmlns:a16="http://schemas.microsoft.com/office/drawing/2014/main" id="{98CA62E4-0773-492A-9A12-A76E1491B356}"/>
              </a:ext>
            </a:extLst>
          </p:cNvPr>
          <p:cNvSpPr txBox="1">
            <a:spLocks/>
          </p:cNvSpPr>
          <p:nvPr/>
        </p:nvSpPr>
        <p:spPr>
          <a:xfrm>
            <a:off x="1891495" y="1997137"/>
            <a:ext cx="5477074" cy="702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ctr">
              <a:spcBef>
                <a:spcPts val="75"/>
              </a:spcBef>
            </a:pPr>
            <a:r>
              <a:rPr lang="en-ID" sz="4500" i="1" spc="-382" dirty="0" err="1">
                <a:latin typeface="Times New Roman"/>
                <a:cs typeface="Times New Roman"/>
              </a:rPr>
              <a:t>Hortikultura</a:t>
            </a:r>
            <a:r>
              <a:rPr lang="en-ID" sz="4500" i="1" spc="131" dirty="0">
                <a:latin typeface="Times New Roman"/>
                <a:cs typeface="Times New Roman"/>
              </a:rPr>
              <a:t> </a:t>
            </a:r>
            <a:r>
              <a:rPr lang="en-ID" sz="4500" i="1" spc="248" dirty="0">
                <a:latin typeface="Times New Roman"/>
                <a:cs typeface="Times New Roman"/>
              </a:rPr>
              <a:t>I</a:t>
            </a:r>
            <a:r>
              <a:rPr lang="en-ID" sz="4500" i="1" spc="-518" dirty="0">
                <a:latin typeface="Times New Roman"/>
                <a:cs typeface="Times New Roman"/>
              </a:rPr>
              <a:t>ndonesia</a:t>
            </a:r>
            <a:endParaRPr lang="en-ID" sz="4500" dirty="0">
              <a:solidFill>
                <a:sysClr val="windowText" lastClr="000000"/>
              </a:solidFill>
              <a:latin typeface="Freestyle Script" panose="030804020302050B0404" pitchFamily="66" charset="0"/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A667C0-ACD5-41C6-891E-14455B2ACE6B}"/>
              </a:ext>
            </a:extLst>
          </p:cNvPr>
          <p:cNvSpPr txBox="1"/>
          <p:nvPr/>
        </p:nvSpPr>
        <p:spPr>
          <a:xfrm>
            <a:off x="1656407" y="2927878"/>
            <a:ext cx="5779588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600" dirty="0" err="1">
                <a:latin typeface="Freestyle Script" panose="030804020302050B0404" pitchFamily="66" charset="0"/>
              </a:rPr>
              <a:t>Maju</a:t>
            </a:r>
            <a:r>
              <a:rPr lang="en-US" sz="6600" dirty="0">
                <a:latin typeface="Freestyle Script" panose="030804020302050B0404" pitchFamily="66" charset="0"/>
              </a:rPr>
              <a:t>, </a:t>
            </a:r>
            <a:r>
              <a:rPr lang="en-US" sz="6600" dirty="0" err="1">
                <a:latin typeface="Freestyle Script" panose="030804020302050B0404" pitchFamily="66" charset="0"/>
              </a:rPr>
              <a:t>Mandiri</a:t>
            </a:r>
            <a:r>
              <a:rPr lang="en-US" sz="6600" dirty="0">
                <a:latin typeface="Freestyle Script" panose="030804020302050B0404" pitchFamily="66" charset="0"/>
              </a:rPr>
              <a:t>, Modern</a:t>
            </a:r>
            <a:endParaRPr lang="en-ID" sz="6600" dirty="0">
              <a:latin typeface="Freestyle Script" panose="030804020302050B0404" pitchFamily="66" charset="0"/>
            </a:endParaRPr>
          </a:p>
        </p:txBody>
      </p:sp>
      <p:pic>
        <p:nvPicPr>
          <p:cNvPr id="28" name="Picture 2" descr="Logo kementerian pertanian png 4 » PNG Image">
            <a:extLst>
              <a:ext uri="{FF2B5EF4-FFF2-40B4-BE49-F238E27FC236}">
                <a16:creationId xmlns:a16="http://schemas.microsoft.com/office/drawing/2014/main" id="{811B4907-5E48-4C62-8344-A260F5081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1451"/>
            <a:ext cx="800100" cy="8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D6316661-B221-407A-A4F0-4AC3FD6F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7"/>
          <a:stretch>
            <a:fillRect/>
          </a:stretch>
        </p:blipFill>
        <p:spPr bwMode="auto">
          <a:xfrm>
            <a:off x="7658100" y="69764"/>
            <a:ext cx="1323002" cy="9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5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FFB681B-C6DC-44A7-9377-B33A2A53CDFE}"/>
              </a:ext>
            </a:extLst>
          </p:cNvPr>
          <p:cNvSpPr txBox="1">
            <a:spLocks/>
          </p:cNvSpPr>
          <p:nvPr/>
        </p:nvSpPr>
        <p:spPr>
          <a:xfrm>
            <a:off x="5145943" y="950429"/>
            <a:ext cx="3690143" cy="16213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650" b="1" dirty="0">
                <a:ea typeface="Calibri" panose="020F0502020204030204" pitchFamily="34" charset="0"/>
              </a:rPr>
              <a:t>Meningkatkan daya saing hortikultura </a:t>
            </a:r>
            <a:r>
              <a:rPr lang="id-ID" sz="1500" dirty="0">
                <a:ea typeface="Calibri" panose="020F0502020204030204" pitchFamily="34" charset="0"/>
              </a:rPr>
              <a:t>melalu</a:t>
            </a:r>
            <a:r>
              <a:rPr lang="en-US" sz="1500" dirty="0" err="1">
                <a:ea typeface="Calibri" panose="020F0502020204030204" pitchFamily="34" charset="0"/>
              </a:rPr>
              <a:t>i</a:t>
            </a:r>
            <a:r>
              <a:rPr lang="en-US" sz="1500" dirty="0">
                <a:ea typeface="Calibri" panose="020F0502020204030204" pitchFamily="34" charset="0"/>
              </a:rPr>
              <a:t> </a:t>
            </a:r>
            <a:r>
              <a:rPr lang="id-ID" sz="1500" dirty="0">
                <a:ea typeface="Calibri" panose="020F0502020204030204" pitchFamily="34" charset="0"/>
              </a:rPr>
              <a:t>peningkatan produksi, produktivitas, akses pasar, logistik didukung sistem pertanian modern yang ramah lingkungan, serta</a:t>
            </a:r>
            <a:r>
              <a:rPr lang="en-US" sz="1500" dirty="0">
                <a:ea typeface="Calibri" panose="020F0502020204030204" pitchFamily="34" charset="0"/>
              </a:rPr>
              <a:t> </a:t>
            </a:r>
            <a:r>
              <a:rPr lang="id-ID" sz="1500" dirty="0">
                <a:ea typeface="Calibri" panose="020F0502020204030204" pitchFamily="34" charset="0"/>
              </a:rPr>
              <a:t>mendorong peningkatan nilai tambah produk untuk kesejahteraan petani</a:t>
            </a:r>
            <a:endParaRPr lang="id-ID" sz="1500" dirty="0">
              <a:cs typeface="Arial" panose="020B0604020202020204" pitchFamily="34" charset="0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F3B9DAA3-8DDC-4E0D-9623-D6E3BEFF8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553" y="85725"/>
            <a:ext cx="5184161" cy="87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50" b="1" dirty="0" err="1">
                <a:solidFill>
                  <a:srgbClr val="0000FF"/>
                </a:solidFill>
                <a:latin typeface="Arial" panose="020B0604020202020204" pitchFamily="34" charset="0"/>
              </a:rPr>
              <a:t>Arah</a:t>
            </a:r>
            <a:r>
              <a:rPr lang="en-US" altLang="en-US" sz="255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550" b="1" dirty="0" err="1">
                <a:solidFill>
                  <a:srgbClr val="0000FF"/>
                </a:solidFill>
                <a:latin typeface="Arial" panose="020B0604020202020204" pitchFamily="34" charset="0"/>
              </a:rPr>
              <a:t>Kebijakan</a:t>
            </a:r>
            <a:r>
              <a:rPr lang="en-US" altLang="en-US" sz="2550" b="1" dirty="0">
                <a:solidFill>
                  <a:srgbClr val="0000FF"/>
                </a:solidFill>
                <a:latin typeface="Arial" panose="020B0604020202020204" pitchFamily="34" charset="0"/>
              </a:rPr>
              <a:t> Pembangunan </a:t>
            </a:r>
            <a:r>
              <a:rPr lang="en-US" altLang="en-US" sz="2550" b="1" dirty="0" err="1">
                <a:solidFill>
                  <a:srgbClr val="0000FF"/>
                </a:solidFill>
                <a:latin typeface="Arial" panose="020B0604020202020204" pitchFamily="34" charset="0"/>
              </a:rPr>
              <a:t>Hortikultura</a:t>
            </a:r>
            <a:endParaRPr lang="en-US" altLang="en-US" sz="255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1A769E-1852-45A1-A421-8AF111DAB593}"/>
              </a:ext>
            </a:extLst>
          </p:cNvPr>
          <p:cNvSpPr/>
          <p:nvPr/>
        </p:nvSpPr>
        <p:spPr>
          <a:xfrm rot="21296863">
            <a:off x="4162978" y="1139143"/>
            <a:ext cx="647700" cy="796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9AF056-A666-4074-9B6F-51088FC32869}"/>
              </a:ext>
            </a:extLst>
          </p:cNvPr>
          <p:cNvSpPr/>
          <p:nvPr/>
        </p:nvSpPr>
        <p:spPr>
          <a:xfrm rot="564771">
            <a:off x="4189937" y="1159773"/>
            <a:ext cx="647700" cy="796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D8194A6-B8AA-4F4D-8565-2421620CD38A}"/>
              </a:ext>
            </a:extLst>
          </p:cNvPr>
          <p:cNvSpPr/>
          <p:nvPr/>
        </p:nvSpPr>
        <p:spPr>
          <a:xfrm rot="5400000">
            <a:off x="6522013" y="2753744"/>
            <a:ext cx="626807" cy="71533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>
              <a:solidFill>
                <a:schemeClr val="tx1"/>
              </a:solidFill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FEB2404A-92C0-4F3A-B194-63E592824D36}"/>
              </a:ext>
            </a:extLst>
          </p:cNvPr>
          <p:cNvSpPr/>
          <p:nvPr/>
        </p:nvSpPr>
        <p:spPr>
          <a:xfrm>
            <a:off x="4480162" y="866572"/>
            <a:ext cx="4506107" cy="1896550"/>
          </a:xfrm>
          <a:custGeom>
            <a:avLst/>
            <a:gdLst>
              <a:gd name="connsiteX0" fmla="*/ 0 w 3459480"/>
              <a:gd name="connsiteY0" fmla="*/ 617220 h 617220"/>
              <a:gd name="connsiteX1" fmla="*/ 3459480 w 3459480"/>
              <a:gd name="connsiteY1" fmla="*/ 617220 h 617220"/>
              <a:gd name="connsiteX2" fmla="*/ 3459480 w 3459480"/>
              <a:gd name="connsiteY2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9480" h="617220">
                <a:moveTo>
                  <a:pt x="0" y="617220"/>
                </a:moveTo>
                <a:lnTo>
                  <a:pt x="3459480" y="617220"/>
                </a:lnTo>
                <a:lnTo>
                  <a:pt x="3459480" y="0"/>
                </a:ln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675B1-280C-4CCA-9D08-08ABA2285C8D}"/>
              </a:ext>
            </a:extLst>
          </p:cNvPr>
          <p:cNvSpPr txBox="1"/>
          <p:nvPr/>
        </p:nvSpPr>
        <p:spPr>
          <a:xfrm>
            <a:off x="4510425" y="3459698"/>
            <a:ext cx="4526038" cy="15927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nton"/>
              </a:rPr>
              <a:t> </a:t>
            </a:r>
            <a:r>
              <a:rPr lang="en-US" sz="1950" b="1" dirty="0">
                <a:solidFill>
                  <a:srgbClr val="FFFF00"/>
                </a:solidFill>
                <a:latin typeface="Anton"/>
              </a:rPr>
              <a:t>3  Strategi: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950" b="1" dirty="0" err="1">
                <a:solidFill>
                  <a:srgbClr val="FFFF00"/>
                </a:solidFill>
                <a:latin typeface="Anton"/>
              </a:rPr>
              <a:t>Pengembangan</a:t>
            </a:r>
            <a:r>
              <a:rPr lang="en-US" sz="1950" b="1" dirty="0">
                <a:solidFill>
                  <a:srgbClr val="FFFF00"/>
                </a:solidFill>
                <a:latin typeface="Anton"/>
              </a:rPr>
              <a:t> Kampung </a:t>
            </a:r>
            <a:r>
              <a:rPr lang="en-US" sz="1950" b="1" dirty="0" err="1">
                <a:solidFill>
                  <a:srgbClr val="FFFF00"/>
                </a:solidFill>
                <a:latin typeface="Anton"/>
              </a:rPr>
              <a:t>Horti</a:t>
            </a:r>
            <a:endParaRPr lang="en-US" sz="1950" b="1" dirty="0">
              <a:solidFill>
                <a:srgbClr val="FFFF00"/>
              </a:solidFill>
              <a:latin typeface="Anton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950" b="1" dirty="0" err="1">
                <a:solidFill>
                  <a:srgbClr val="FFFF00"/>
                </a:solidFill>
                <a:latin typeface="Anton"/>
              </a:rPr>
              <a:t>Penumbuhan</a:t>
            </a:r>
            <a:r>
              <a:rPr lang="en-US" sz="1950" b="1" dirty="0">
                <a:solidFill>
                  <a:srgbClr val="FFFF00"/>
                </a:solidFill>
                <a:latin typeface="Anton"/>
              </a:rPr>
              <a:t> UMKM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950" b="1" dirty="0" err="1">
                <a:solidFill>
                  <a:srgbClr val="FFFF00"/>
                </a:solidFill>
                <a:latin typeface="Anton"/>
              </a:rPr>
              <a:t>Digitalisasi</a:t>
            </a:r>
            <a:r>
              <a:rPr lang="en-US" sz="1950" b="1" dirty="0">
                <a:solidFill>
                  <a:srgbClr val="FFFF00"/>
                </a:solidFill>
                <a:latin typeface="Anton"/>
              </a:rPr>
              <a:t> </a:t>
            </a:r>
            <a:r>
              <a:rPr lang="en-US" sz="1950" b="1" dirty="0" err="1">
                <a:solidFill>
                  <a:srgbClr val="FFFF00"/>
                </a:solidFill>
                <a:latin typeface="Anton"/>
              </a:rPr>
              <a:t>Hortikultura</a:t>
            </a:r>
            <a:endParaRPr lang="en-US" sz="1950" b="1" dirty="0">
              <a:solidFill>
                <a:srgbClr val="FFFF00"/>
              </a:solidFill>
              <a:latin typeface="Anton"/>
            </a:endParaRPr>
          </a:p>
          <a:p>
            <a:pPr algn="ctr"/>
            <a:r>
              <a:rPr lang="en-US" sz="1950" b="1" dirty="0">
                <a:solidFill>
                  <a:srgbClr val="FFFF00"/>
                </a:solidFill>
                <a:latin typeface="Anton"/>
              </a:rPr>
              <a:t>“</a:t>
            </a:r>
            <a:r>
              <a:rPr lang="en-US" sz="1950" b="1" i="1" dirty="0">
                <a:solidFill>
                  <a:srgbClr val="FFFF00"/>
                </a:solidFill>
                <a:latin typeface="Anton"/>
              </a:rPr>
              <a:t>LEGACY</a:t>
            </a:r>
            <a:r>
              <a:rPr lang="en-US" sz="1950" b="1" dirty="0">
                <a:solidFill>
                  <a:srgbClr val="FFFF00"/>
                </a:solidFill>
                <a:latin typeface="Anton"/>
              </a:rPr>
              <a:t> DITJEN HORTIKULTURA</a:t>
            </a:r>
            <a:endParaRPr lang="en-ID" sz="1950" b="1" dirty="0">
              <a:solidFill>
                <a:srgbClr val="FFFF00"/>
              </a:solidFill>
              <a:latin typeface="Anto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E41F93-5D2E-4945-A069-FA0B9250E4F0}"/>
              </a:ext>
            </a:extLst>
          </p:cNvPr>
          <p:cNvSpPr txBox="1"/>
          <p:nvPr/>
        </p:nvSpPr>
        <p:spPr>
          <a:xfrm rot="673303">
            <a:off x="3404165" y="760354"/>
            <a:ext cx="1450191" cy="1938990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“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9EB712-8A36-457D-953D-804B5FF41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" y="4182390"/>
            <a:ext cx="1021209" cy="9877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7E4340-6C14-4485-9B4E-02B7B78C8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5" y="228131"/>
            <a:ext cx="3140548" cy="40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728" y="0"/>
            <a:ext cx="8933974" cy="5063300"/>
            <a:chOff x="140970" y="0"/>
            <a:chExt cx="11911965" cy="6751066"/>
          </a:xfrm>
        </p:grpSpPr>
        <p:sp>
          <p:nvSpPr>
            <p:cNvPr id="3" name="object 3"/>
            <p:cNvSpPr/>
            <p:nvPr/>
          </p:nvSpPr>
          <p:spPr>
            <a:xfrm>
              <a:off x="140970" y="604266"/>
              <a:ext cx="11911965" cy="6146800"/>
            </a:xfrm>
            <a:custGeom>
              <a:avLst/>
              <a:gdLst/>
              <a:ahLst/>
              <a:cxnLst/>
              <a:rect l="l" t="t" r="r" b="b"/>
              <a:pathLst>
                <a:path w="11911965" h="6146800">
                  <a:moveTo>
                    <a:pt x="0" y="1024382"/>
                  </a:moveTo>
                  <a:lnTo>
                    <a:pt x="1114" y="976156"/>
                  </a:lnTo>
                  <a:lnTo>
                    <a:pt x="4427" y="928505"/>
                  </a:lnTo>
                  <a:lnTo>
                    <a:pt x="9887" y="881478"/>
                  </a:lnTo>
                  <a:lnTo>
                    <a:pt x="17446" y="835123"/>
                  </a:lnTo>
                  <a:lnTo>
                    <a:pt x="27054" y="789489"/>
                  </a:lnTo>
                  <a:lnTo>
                    <a:pt x="38663" y="744627"/>
                  </a:lnTo>
                  <a:lnTo>
                    <a:pt x="52224" y="700584"/>
                  </a:lnTo>
                  <a:lnTo>
                    <a:pt x="67686" y="657411"/>
                  </a:lnTo>
                  <a:lnTo>
                    <a:pt x="85001" y="615156"/>
                  </a:lnTo>
                  <a:lnTo>
                    <a:pt x="104120" y="573869"/>
                  </a:lnTo>
                  <a:lnTo>
                    <a:pt x="124993" y="533599"/>
                  </a:lnTo>
                  <a:lnTo>
                    <a:pt x="147572" y="494394"/>
                  </a:lnTo>
                  <a:lnTo>
                    <a:pt x="171807" y="456305"/>
                  </a:lnTo>
                  <a:lnTo>
                    <a:pt x="197648" y="419380"/>
                  </a:lnTo>
                  <a:lnTo>
                    <a:pt x="225048" y="383668"/>
                  </a:lnTo>
                  <a:lnTo>
                    <a:pt x="253956" y="349219"/>
                  </a:lnTo>
                  <a:lnTo>
                    <a:pt x="284323" y="316082"/>
                  </a:lnTo>
                  <a:lnTo>
                    <a:pt x="316100" y="284306"/>
                  </a:lnTo>
                  <a:lnTo>
                    <a:pt x="349239" y="253940"/>
                  </a:lnTo>
                  <a:lnTo>
                    <a:pt x="383689" y="225034"/>
                  </a:lnTo>
                  <a:lnTo>
                    <a:pt x="419402" y="197636"/>
                  </a:lnTo>
                  <a:lnTo>
                    <a:pt x="456328" y="171796"/>
                  </a:lnTo>
                  <a:lnTo>
                    <a:pt x="494418" y="147562"/>
                  </a:lnTo>
                  <a:lnTo>
                    <a:pt x="533624" y="124985"/>
                  </a:lnTo>
                  <a:lnTo>
                    <a:pt x="573895" y="104113"/>
                  </a:lnTo>
                  <a:lnTo>
                    <a:pt x="615183" y="84995"/>
                  </a:lnTo>
                  <a:lnTo>
                    <a:pt x="657438" y="67681"/>
                  </a:lnTo>
                  <a:lnTo>
                    <a:pt x="700612" y="52220"/>
                  </a:lnTo>
                  <a:lnTo>
                    <a:pt x="744655" y="38661"/>
                  </a:lnTo>
                  <a:lnTo>
                    <a:pt x="789517" y="27052"/>
                  </a:lnTo>
                  <a:lnTo>
                    <a:pt x="835151" y="17444"/>
                  </a:lnTo>
                  <a:lnTo>
                    <a:pt x="881505" y="9886"/>
                  </a:lnTo>
                  <a:lnTo>
                    <a:pt x="928532" y="4426"/>
                  </a:lnTo>
                  <a:lnTo>
                    <a:pt x="976183" y="1114"/>
                  </a:lnTo>
                  <a:lnTo>
                    <a:pt x="1024407" y="0"/>
                  </a:lnTo>
                  <a:lnTo>
                    <a:pt x="10887202" y="0"/>
                  </a:lnTo>
                  <a:lnTo>
                    <a:pt x="10935427" y="1114"/>
                  </a:lnTo>
                  <a:lnTo>
                    <a:pt x="10983078" y="4426"/>
                  </a:lnTo>
                  <a:lnTo>
                    <a:pt x="11030105" y="9886"/>
                  </a:lnTo>
                  <a:lnTo>
                    <a:pt x="11076460" y="17444"/>
                  </a:lnTo>
                  <a:lnTo>
                    <a:pt x="11122094" y="27052"/>
                  </a:lnTo>
                  <a:lnTo>
                    <a:pt x="11166956" y="38661"/>
                  </a:lnTo>
                  <a:lnTo>
                    <a:pt x="11210999" y="52220"/>
                  </a:lnTo>
                  <a:lnTo>
                    <a:pt x="11254172" y="67681"/>
                  </a:lnTo>
                  <a:lnTo>
                    <a:pt x="11296427" y="84995"/>
                  </a:lnTo>
                  <a:lnTo>
                    <a:pt x="11337714" y="104113"/>
                  </a:lnTo>
                  <a:lnTo>
                    <a:pt x="11377984" y="124985"/>
                  </a:lnTo>
                  <a:lnTo>
                    <a:pt x="11417189" y="147562"/>
                  </a:lnTo>
                  <a:lnTo>
                    <a:pt x="11455278" y="171796"/>
                  </a:lnTo>
                  <a:lnTo>
                    <a:pt x="11492203" y="197636"/>
                  </a:lnTo>
                  <a:lnTo>
                    <a:pt x="11527915" y="225034"/>
                  </a:lnTo>
                  <a:lnTo>
                    <a:pt x="11562364" y="253940"/>
                  </a:lnTo>
                  <a:lnTo>
                    <a:pt x="11595501" y="284306"/>
                  </a:lnTo>
                  <a:lnTo>
                    <a:pt x="11627277" y="316082"/>
                  </a:lnTo>
                  <a:lnTo>
                    <a:pt x="11657643" y="349219"/>
                  </a:lnTo>
                  <a:lnTo>
                    <a:pt x="11686549" y="383668"/>
                  </a:lnTo>
                  <a:lnTo>
                    <a:pt x="11713947" y="419380"/>
                  </a:lnTo>
                  <a:lnTo>
                    <a:pt x="11739787" y="456305"/>
                  </a:lnTo>
                  <a:lnTo>
                    <a:pt x="11764021" y="494394"/>
                  </a:lnTo>
                  <a:lnTo>
                    <a:pt x="11786598" y="533599"/>
                  </a:lnTo>
                  <a:lnTo>
                    <a:pt x="11807470" y="573869"/>
                  </a:lnTo>
                  <a:lnTo>
                    <a:pt x="11826588" y="615156"/>
                  </a:lnTo>
                  <a:lnTo>
                    <a:pt x="11843902" y="657411"/>
                  </a:lnTo>
                  <a:lnTo>
                    <a:pt x="11859363" y="700584"/>
                  </a:lnTo>
                  <a:lnTo>
                    <a:pt x="11872922" y="744627"/>
                  </a:lnTo>
                  <a:lnTo>
                    <a:pt x="11884531" y="789489"/>
                  </a:lnTo>
                  <a:lnTo>
                    <a:pt x="11894139" y="835123"/>
                  </a:lnTo>
                  <a:lnTo>
                    <a:pt x="11901697" y="881478"/>
                  </a:lnTo>
                  <a:lnTo>
                    <a:pt x="11907157" y="928505"/>
                  </a:lnTo>
                  <a:lnTo>
                    <a:pt x="11910469" y="976156"/>
                  </a:lnTo>
                  <a:lnTo>
                    <a:pt x="11911584" y="1024382"/>
                  </a:lnTo>
                  <a:lnTo>
                    <a:pt x="11911584" y="5121884"/>
                  </a:lnTo>
                  <a:lnTo>
                    <a:pt x="11910469" y="5170107"/>
                  </a:lnTo>
                  <a:lnTo>
                    <a:pt x="11907157" y="5217757"/>
                  </a:lnTo>
                  <a:lnTo>
                    <a:pt x="11901697" y="5264783"/>
                  </a:lnTo>
                  <a:lnTo>
                    <a:pt x="11894139" y="5311137"/>
                  </a:lnTo>
                  <a:lnTo>
                    <a:pt x="11884531" y="5356770"/>
                  </a:lnTo>
                  <a:lnTo>
                    <a:pt x="11872922" y="5401632"/>
                  </a:lnTo>
                  <a:lnTo>
                    <a:pt x="11859363" y="5445674"/>
                  </a:lnTo>
                  <a:lnTo>
                    <a:pt x="11843902" y="5488847"/>
                  </a:lnTo>
                  <a:lnTo>
                    <a:pt x="11826588" y="5531103"/>
                  </a:lnTo>
                  <a:lnTo>
                    <a:pt x="11807470" y="5572390"/>
                  </a:lnTo>
                  <a:lnTo>
                    <a:pt x="11786598" y="5612662"/>
                  </a:lnTo>
                  <a:lnTo>
                    <a:pt x="11764021" y="5651867"/>
                  </a:lnTo>
                  <a:lnTo>
                    <a:pt x="11739787" y="5689957"/>
                  </a:lnTo>
                  <a:lnTo>
                    <a:pt x="11713947" y="5726884"/>
                  </a:lnTo>
                  <a:lnTo>
                    <a:pt x="11686549" y="5762597"/>
                  </a:lnTo>
                  <a:lnTo>
                    <a:pt x="11657643" y="5797047"/>
                  </a:lnTo>
                  <a:lnTo>
                    <a:pt x="11627277" y="5830186"/>
                  </a:lnTo>
                  <a:lnTo>
                    <a:pt x="11595501" y="5861963"/>
                  </a:lnTo>
                  <a:lnTo>
                    <a:pt x="11562364" y="5892331"/>
                  </a:lnTo>
                  <a:lnTo>
                    <a:pt x="11527915" y="5921239"/>
                  </a:lnTo>
                  <a:lnTo>
                    <a:pt x="11492203" y="5948639"/>
                  </a:lnTo>
                  <a:lnTo>
                    <a:pt x="11455278" y="5974481"/>
                  </a:lnTo>
                  <a:lnTo>
                    <a:pt x="11417189" y="5998716"/>
                  </a:lnTo>
                  <a:lnTo>
                    <a:pt x="11377984" y="6021295"/>
                  </a:lnTo>
                  <a:lnTo>
                    <a:pt x="11337714" y="6042169"/>
                  </a:lnTo>
                  <a:lnTo>
                    <a:pt x="11296427" y="6061288"/>
                  </a:lnTo>
                  <a:lnTo>
                    <a:pt x="11254172" y="6078603"/>
                  </a:lnTo>
                  <a:lnTo>
                    <a:pt x="11210999" y="6094066"/>
                  </a:lnTo>
                  <a:lnTo>
                    <a:pt x="11166956" y="6107627"/>
                  </a:lnTo>
                  <a:lnTo>
                    <a:pt x="11122094" y="6119236"/>
                  </a:lnTo>
                  <a:lnTo>
                    <a:pt x="11076460" y="6128845"/>
                  </a:lnTo>
                  <a:lnTo>
                    <a:pt x="11030105" y="6136404"/>
                  </a:lnTo>
                  <a:lnTo>
                    <a:pt x="10983078" y="6141864"/>
                  </a:lnTo>
                  <a:lnTo>
                    <a:pt x="10935427" y="6145176"/>
                  </a:lnTo>
                  <a:lnTo>
                    <a:pt x="10887202" y="6146292"/>
                  </a:lnTo>
                  <a:lnTo>
                    <a:pt x="1024407" y="6146292"/>
                  </a:lnTo>
                  <a:lnTo>
                    <a:pt x="976183" y="6145176"/>
                  </a:lnTo>
                  <a:lnTo>
                    <a:pt x="928532" y="6141864"/>
                  </a:lnTo>
                  <a:lnTo>
                    <a:pt x="881505" y="6136404"/>
                  </a:lnTo>
                  <a:lnTo>
                    <a:pt x="835151" y="6128845"/>
                  </a:lnTo>
                  <a:lnTo>
                    <a:pt x="789517" y="6119236"/>
                  </a:lnTo>
                  <a:lnTo>
                    <a:pt x="744655" y="6107627"/>
                  </a:lnTo>
                  <a:lnTo>
                    <a:pt x="700612" y="6094066"/>
                  </a:lnTo>
                  <a:lnTo>
                    <a:pt x="657438" y="6078603"/>
                  </a:lnTo>
                  <a:lnTo>
                    <a:pt x="615183" y="6061288"/>
                  </a:lnTo>
                  <a:lnTo>
                    <a:pt x="573895" y="6042169"/>
                  </a:lnTo>
                  <a:lnTo>
                    <a:pt x="533624" y="6021295"/>
                  </a:lnTo>
                  <a:lnTo>
                    <a:pt x="494418" y="5998716"/>
                  </a:lnTo>
                  <a:lnTo>
                    <a:pt x="456328" y="5974481"/>
                  </a:lnTo>
                  <a:lnTo>
                    <a:pt x="419402" y="5948639"/>
                  </a:lnTo>
                  <a:lnTo>
                    <a:pt x="383689" y="5921239"/>
                  </a:lnTo>
                  <a:lnTo>
                    <a:pt x="349239" y="5892331"/>
                  </a:lnTo>
                  <a:lnTo>
                    <a:pt x="316100" y="5861963"/>
                  </a:lnTo>
                  <a:lnTo>
                    <a:pt x="284323" y="5830186"/>
                  </a:lnTo>
                  <a:lnTo>
                    <a:pt x="253956" y="5797047"/>
                  </a:lnTo>
                  <a:lnTo>
                    <a:pt x="225048" y="5762597"/>
                  </a:lnTo>
                  <a:lnTo>
                    <a:pt x="197648" y="5726884"/>
                  </a:lnTo>
                  <a:lnTo>
                    <a:pt x="171807" y="5689957"/>
                  </a:lnTo>
                  <a:lnTo>
                    <a:pt x="147572" y="5651867"/>
                  </a:lnTo>
                  <a:lnTo>
                    <a:pt x="124993" y="5612662"/>
                  </a:lnTo>
                  <a:lnTo>
                    <a:pt x="104120" y="5572390"/>
                  </a:lnTo>
                  <a:lnTo>
                    <a:pt x="85001" y="5531103"/>
                  </a:lnTo>
                  <a:lnTo>
                    <a:pt x="67686" y="5488847"/>
                  </a:lnTo>
                  <a:lnTo>
                    <a:pt x="52224" y="5445674"/>
                  </a:lnTo>
                  <a:lnTo>
                    <a:pt x="38663" y="5401632"/>
                  </a:lnTo>
                  <a:lnTo>
                    <a:pt x="27054" y="5356770"/>
                  </a:lnTo>
                  <a:lnTo>
                    <a:pt x="17446" y="5311137"/>
                  </a:lnTo>
                  <a:lnTo>
                    <a:pt x="9887" y="5264783"/>
                  </a:lnTo>
                  <a:lnTo>
                    <a:pt x="4427" y="5217757"/>
                  </a:lnTo>
                  <a:lnTo>
                    <a:pt x="1114" y="5170107"/>
                  </a:lnTo>
                  <a:lnTo>
                    <a:pt x="0" y="5121884"/>
                  </a:lnTo>
                  <a:lnTo>
                    <a:pt x="0" y="1024382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5068" y="257556"/>
              <a:ext cx="10227945" cy="524510"/>
            </a:xfrm>
            <a:custGeom>
              <a:avLst/>
              <a:gdLst/>
              <a:ahLst/>
              <a:cxnLst/>
              <a:rect l="l" t="t" r="r" b="b"/>
              <a:pathLst>
                <a:path w="10227945" h="524510">
                  <a:moveTo>
                    <a:pt x="10227564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10227564" y="524256"/>
                  </a:lnTo>
                  <a:lnTo>
                    <a:pt x="1022756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7584" y="312420"/>
              <a:ext cx="6668261" cy="4183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1752" y="386334"/>
              <a:ext cx="6522339" cy="2721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2" y="57911"/>
              <a:ext cx="792479" cy="7955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79836" y="0"/>
              <a:ext cx="1027176" cy="7117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55725" y="765048"/>
              <a:ext cx="10407650" cy="114300"/>
            </a:xfrm>
            <a:custGeom>
              <a:avLst/>
              <a:gdLst/>
              <a:ahLst/>
              <a:cxnLst/>
              <a:rect l="l" t="t" r="r" b="b"/>
              <a:pathLst>
                <a:path w="10407650" h="114300">
                  <a:moveTo>
                    <a:pt x="10350500" y="0"/>
                  </a:moveTo>
                  <a:lnTo>
                    <a:pt x="10328229" y="4482"/>
                  </a:lnTo>
                  <a:lnTo>
                    <a:pt x="10310066" y="16716"/>
                  </a:lnTo>
                  <a:lnTo>
                    <a:pt x="10297832" y="34879"/>
                  </a:lnTo>
                  <a:lnTo>
                    <a:pt x="10293350" y="57150"/>
                  </a:lnTo>
                  <a:lnTo>
                    <a:pt x="10297832" y="79420"/>
                  </a:lnTo>
                  <a:lnTo>
                    <a:pt x="10310066" y="97583"/>
                  </a:lnTo>
                  <a:lnTo>
                    <a:pt x="10328229" y="109817"/>
                  </a:lnTo>
                  <a:lnTo>
                    <a:pt x="10350500" y="114300"/>
                  </a:lnTo>
                  <a:lnTo>
                    <a:pt x="10372717" y="109817"/>
                  </a:lnTo>
                  <a:lnTo>
                    <a:pt x="10390886" y="97583"/>
                  </a:lnTo>
                  <a:lnTo>
                    <a:pt x="10403149" y="79420"/>
                  </a:lnTo>
                  <a:lnTo>
                    <a:pt x="10403800" y="76200"/>
                  </a:lnTo>
                  <a:lnTo>
                    <a:pt x="10350500" y="76200"/>
                  </a:lnTo>
                  <a:lnTo>
                    <a:pt x="10350500" y="38100"/>
                  </a:lnTo>
                  <a:lnTo>
                    <a:pt x="10403800" y="38100"/>
                  </a:lnTo>
                  <a:lnTo>
                    <a:pt x="10403149" y="34879"/>
                  </a:lnTo>
                  <a:lnTo>
                    <a:pt x="10390886" y="16716"/>
                  </a:lnTo>
                  <a:lnTo>
                    <a:pt x="10372717" y="4482"/>
                  </a:lnTo>
                  <a:lnTo>
                    <a:pt x="10350500" y="0"/>
                  </a:lnTo>
                  <a:close/>
                </a:path>
                <a:path w="10407650" h="114300">
                  <a:moveTo>
                    <a:pt x="10297184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10297184" y="76200"/>
                  </a:lnTo>
                  <a:lnTo>
                    <a:pt x="10293350" y="57150"/>
                  </a:lnTo>
                  <a:lnTo>
                    <a:pt x="10297184" y="38100"/>
                  </a:lnTo>
                  <a:close/>
                </a:path>
                <a:path w="10407650" h="114300">
                  <a:moveTo>
                    <a:pt x="10403800" y="38100"/>
                  </a:moveTo>
                  <a:lnTo>
                    <a:pt x="10350500" y="38100"/>
                  </a:lnTo>
                  <a:lnTo>
                    <a:pt x="10350500" y="76200"/>
                  </a:lnTo>
                  <a:lnTo>
                    <a:pt x="10403800" y="76200"/>
                  </a:lnTo>
                  <a:lnTo>
                    <a:pt x="10407650" y="57150"/>
                  </a:lnTo>
                  <a:lnTo>
                    <a:pt x="10403800" y="381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56010" y="2514648"/>
              <a:ext cx="2460625" cy="1175385"/>
            </a:xfrm>
            <a:custGeom>
              <a:avLst/>
              <a:gdLst/>
              <a:ahLst/>
              <a:cxnLst/>
              <a:rect l="l" t="t" r="r" b="b"/>
              <a:pathLst>
                <a:path w="2460625" h="1175385">
                  <a:moveTo>
                    <a:pt x="1202351" y="1174498"/>
                  </a:moveTo>
                  <a:lnTo>
                    <a:pt x="1218705" y="1174955"/>
                  </a:lnTo>
                  <a:lnTo>
                    <a:pt x="1236129" y="1174771"/>
                  </a:lnTo>
                  <a:lnTo>
                    <a:pt x="1202351" y="1174498"/>
                  </a:lnTo>
                  <a:close/>
                </a:path>
                <a:path w="2460625" h="1175385">
                  <a:moveTo>
                    <a:pt x="1249733" y="1174628"/>
                  </a:moveTo>
                  <a:lnTo>
                    <a:pt x="1236129" y="1174771"/>
                  </a:lnTo>
                  <a:lnTo>
                    <a:pt x="1243089" y="1174828"/>
                  </a:lnTo>
                  <a:lnTo>
                    <a:pt x="1249733" y="1174628"/>
                  </a:lnTo>
                  <a:close/>
                </a:path>
                <a:path w="2460625" h="1175385">
                  <a:moveTo>
                    <a:pt x="1284770" y="1173576"/>
                  </a:moveTo>
                  <a:lnTo>
                    <a:pt x="1249733" y="1174628"/>
                  </a:lnTo>
                  <a:lnTo>
                    <a:pt x="1267093" y="1174446"/>
                  </a:lnTo>
                  <a:lnTo>
                    <a:pt x="1284770" y="1173576"/>
                  </a:lnTo>
                  <a:close/>
                </a:path>
                <a:path w="2460625" h="1175385">
                  <a:moveTo>
                    <a:pt x="1186631" y="1174059"/>
                  </a:moveTo>
                  <a:lnTo>
                    <a:pt x="1194699" y="1174436"/>
                  </a:lnTo>
                  <a:lnTo>
                    <a:pt x="1202351" y="1174498"/>
                  </a:lnTo>
                  <a:lnTo>
                    <a:pt x="1186631" y="1174059"/>
                  </a:lnTo>
                  <a:close/>
                </a:path>
                <a:path w="2460625" h="1175385">
                  <a:moveTo>
                    <a:pt x="1155825" y="1172618"/>
                  </a:moveTo>
                  <a:lnTo>
                    <a:pt x="1171004" y="1173622"/>
                  </a:lnTo>
                  <a:lnTo>
                    <a:pt x="1186631" y="1174059"/>
                  </a:lnTo>
                  <a:lnTo>
                    <a:pt x="1155825" y="1172618"/>
                  </a:lnTo>
                  <a:close/>
                </a:path>
                <a:path w="2460625" h="1175385">
                  <a:moveTo>
                    <a:pt x="1296836" y="1172983"/>
                  </a:moveTo>
                  <a:lnTo>
                    <a:pt x="1284770" y="1173576"/>
                  </a:lnTo>
                  <a:lnTo>
                    <a:pt x="1290788" y="1173395"/>
                  </a:lnTo>
                  <a:lnTo>
                    <a:pt x="1296836" y="1172983"/>
                  </a:lnTo>
                  <a:close/>
                </a:path>
                <a:path w="2460625" h="1175385">
                  <a:moveTo>
                    <a:pt x="1332628" y="1170540"/>
                  </a:moveTo>
                  <a:lnTo>
                    <a:pt x="1296836" y="1172983"/>
                  </a:lnTo>
                  <a:lnTo>
                    <a:pt x="1315025" y="1172088"/>
                  </a:lnTo>
                  <a:lnTo>
                    <a:pt x="1332628" y="1170540"/>
                  </a:lnTo>
                  <a:close/>
                </a:path>
                <a:path w="2460625" h="1175385">
                  <a:moveTo>
                    <a:pt x="1137694" y="1171419"/>
                  </a:moveTo>
                  <a:lnTo>
                    <a:pt x="1146761" y="1172194"/>
                  </a:lnTo>
                  <a:lnTo>
                    <a:pt x="1155825" y="1172618"/>
                  </a:lnTo>
                  <a:lnTo>
                    <a:pt x="1137694" y="1171419"/>
                  </a:lnTo>
                  <a:close/>
                </a:path>
                <a:path w="2460625" h="1175385">
                  <a:moveTo>
                    <a:pt x="1109548" y="1169012"/>
                  </a:moveTo>
                  <a:lnTo>
                    <a:pt x="1123771" y="1170498"/>
                  </a:lnTo>
                  <a:lnTo>
                    <a:pt x="1137694" y="1171419"/>
                  </a:lnTo>
                  <a:lnTo>
                    <a:pt x="1109548" y="1169012"/>
                  </a:lnTo>
                  <a:close/>
                </a:path>
                <a:path w="2460625" h="1175385">
                  <a:moveTo>
                    <a:pt x="1343698" y="1169566"/>
                  </a:moveTo>
                  <a:lnTo>
                    <a:pt x="1332628" y="1170540"/>
                  </a:lnTo>
                  <a:lnTo>
                    <a:pt x="1338014" y="1170172"/>
                  </a:lnTo>
                  <a:lnTo>
                    <a:pt x="1343698" y="1169566"/>
                  </a:lnTo>
                  <a:close/>
                </a:path>
                <a:path w="2460625" h="1175385">
                  <a:moveTo>
                    <a:pt x="1379744" y="1165723"/>
                  </a:moveTo>
                  <a:lnTo>
                    <a:pt x="1343698" y="1169566"/>
                  </a:lnTo>
                  <a:lnTo>
                    <a:pt x="1362466" y="1167915"/>
                  </a:lnTo>
                  <a:lnTo>
                    <a:pt x="1379744" y="1165723"/>
                  </a:lnTo>
                  <a:close/>
                </a:path>
                <a:path w="2460625" h="1175385">
                  <a:moveTo>
                    <a:pt x="1089583" y="1166926"/>
                  </a:moveTo>
                  <a:lnTo>
                    <a:pt x="1099310" y="1168136"/>
                  </a:lnTo>
                  <a:lnTo>
                    <a:pt x="1109548" y="1169012"/>
                  </a:lnTo>
                  <a:lnTo>
                    <a:pt x="1089583" y="1166926"/>
                  </a:lnTo>
                  <a:close/>
                </a:path>
                <a:path w="2460625" h="1175385">
                  <a:moveTo>
                    <a:pt x="1063576" y="1163689"/>
                  </a:moveTo>
                  <a:lnTo>
                    <a:pt x="1077040" y="1165615"/>
                  </a:lnTo>
                  <a:lnTo>
                    <a:pt x="1089583" y="1166926"/>
                  </a:lnTo>
                  <a:lnTo>
                    <a:pt x="1063576" y="1163689"/>
                  </a:lnTo>
                  <a:close/>
                </a:path>
                <a:path w="2460625" h="1175385">
                  <a:moveTo>
                    <a:pt x="1390259" y="1164389"/>
                  </a:moveTo>
                  <a:lnTo>
                    <a:pt x="1379744" y="1165723"/>
                  </a:lnTo>
                  <a:lnTo>
                    <a:pt x="1384735" y="1165191"/>
                  </a:lnTo>
                  <a:lnTo>
                    <a:pt x="1390259" y="1164389"/>
                  </a:lnTo>
                  <a:close/>
                </a:path>
                <a:path w="2460625" h="1175385">
                  <a:moveTo>
                    <a:pt x="1426144" y="1159178"/>
                  </a:moveTo>
                  <a:lnTo>
                    <a:pt x="1390259" y="1164389"/>
                  </a:lnTo>
                  <a:lnTo>
                    <a:pt x="1409382" y="1161962"/>
                  </a:lnTo>
                  <a:lnTo>
                    <a:pt x="1426144" y="1159178"/>
                  </a:lnTo>
                  <a:close/>
                </a:path>
                <a:path w="2460625" h="1175385">
                  <a:moveTo>
                    <a:pt x="1042271" y="1160642"/>
                  </a:moveTo>
                  <a:lnTo>
                    <a:pt x="1052381" y="1162296"/>
                  </a:lnTo>
                  <a:lnTo>
                    <a:pt x="1063576" y="1163689"/>
                  </a:lnTo>
                  <a:lnTo>
                    <a:pt x="1042271" y="1160642"/>
                  </a:lnTo>
                  <a:close/>
                </a:path>
                <a:path w="2460625" h="1175385">
                  <a:moveTo>
                    <a:pt x="1017965" y="1156664"/>
                  </a:moveTo>
                  <a:lnTo>
                    <a:pt x="1030843" y="1159007"/>
                  </a:lnTo>
                  <a:lnTo>
                    <a:pt x="1042271" y="1160642"/>
                  </a:lnTo>
                  <a:lnTo>
                    <a:pt x="1017965" y="1156664"/>
                  </a:lnTo>
                  <a:close/>
                </a:path>
                <a:path w="2460625" h="1175385">
                  <a:moveTo>
                    <a:pt x="1436455" y="1157466"/>
                  </a:moveTo>
                  <a:lnTo>
                    <a:pt x="1426144" y="1159178"/>
                  </a:lnTo>
                  <a:lnTo>
                    <a:pt x="1430917" y="1158485"/>
                  </a:lnTo>
                  <a:lnTo>
                    <a:pt x="1436455" y="1157466"/>
                  </a:lnTo>
                  <a:close/>
                </a:path>
                <a:path w="2460625" h="1175385">
                  <a:moveTo>
                    <a:pt x="1471842" y="1150951"/>
                  </a:moveTo>
                  <a:lnTo>
                    <a:pt x="1436455" y="1157466"/>
                  </a:lnTo>
                  <a:lnTo>
                    <a:pt x="1455738" y="1154263"/>
                  </a:lnTo>
                  <a:lnTo>
                    <a:pt x="1471842" y="1150951"/>
                  </a:lnTo>
                  <a:close/>
                </a:path>
                <a:path w="2460625" h="1175385">
                  <a:moveTo>
                    <a:pt x="995738" y="1152621"/>
                  </a:moveTo>
                  <a:lnTo>
                    <a:pt x="1006008" y="1154708"/>
                  </a:lnTo>
                  <a:lnTo>
                    <a:pt x="1017965" y="1156664"/>
                  </a:lnTo>
                  <a:lnTo>
                    <a:pt x="995738" y="1152621"/>
                  </a:lnTo>
                  <a:close/>
                </a:path>
                <a:path w="2460625" h="1175385">
                  <a:moveTo>
                    <a:pt x="972771" y="1147954"/>
                  </a:moveTo>
                  <a:lnTo>
                    <a:pt x="985213" y="1150707"/>
                  </a:lnTo>
                  <a:lnTo>
                    <a:pt x="995738" y="1152621"/>
                  </a:lnTo>
                  <a:lnTo>
                    <a:pt x="972771" y="1147954"/>
                  </a:lnTo>
                  <a:close/>
                </a:path>
                <a:path w="2460625" h="1175385">
                  <a:moveTo>
                    <a:pt x="1482221" y="1148816"/>
                  </a:moveTo>
                  <a:lnTo>
                    <a:pt x="1471842" y="1150951"/>
                  </a:lnTo>
                  <a:lnTo>
                    <a:pt x="1476528" y="1150088"/>
                  </a:lnTo>
                  <a:lnTo>
                    <a:pt x="1482221" y="1148816"/>
                  </a:lnTo>
                  <a:close/>
                </a:path>
                <a:path w="2460625" h="1175385">
                  <a:moveTo>
                    <a:pt x="1516848" y="1141079"/>
                  </a:moveTo>
                  <a:lnTo>
                    <a:pt x="1482221" y="1148816"/>
                  </a:lnTo>
                  <a:lnTo>
                    <a:pt x="1501500" y="1144851"/>
                  </a:lnTo>
                  <a:lnTo>
                    <a:pt x="1516848" y="1141079"/>
                  </a:lnTo>
                  <a:close/>
                </a:path>
                <a:path w="2460625" h="1175385">
                  <a:moveTo>
                    <a:pt x="949973" y="1142912"/>
                  </a:moveTo>
                  <a:lnTo>
                    <a:pt x="960225" y="1145405"/>
                  </a:lnTo>
                  <a:lnTo>
                    <a:pt x="972771" y="1147954"/>
                  </a:lnTo>
                  <a:lnTo>
                    <a:pt x="949973" y="1142912"/>
                  </a:lnTo>
                  <a:close/>
                </a:path>
                <a:path w="2460625" h="1175385">
                  <a:moveTo>
                    <a:pt x="928051" y="1137580"/>
                  </a:moveTo>
                  <a:lnTo>
                    <a:pt x="940184" y="1140747"/>
                  </a:lnTo>
                  <a:lnTo>
                    <a:pt x="949973" y="1142912"/>
                  </a:lnTo>
                  <a:lnTo>
                    <a:pt x="928051" y="1137580"/>
                  </a:lnTo>
                  <a:close/>
                </a:path>
                <a:path w="2460625" h="1175385">
                  <a:moveTo>
                    <a:pt x="1527494" y="1138463"/>
                  </a:moveTo>
                  <a:lnTo>
                    <a:pt x="1516848" y="1141079"/>
                  </a:lnTo>
                  <a:lnTo>
                    <a:pt x="1521534" y="1140032"/>
                  </a:lnTo>
                  <a:lnTo>
                    <a:pt x="1527494" y="1138463"/>
                  </a:lnTo>
                  <a:close/>
                </a:path>
                <a:path w="2460625" h="1175385">
                  <a:moveTo>
                    <a:pt x="1561163" y="1129599"/>
                  </a:moveTo>
                  <a:lnTo>
                    <a:pt x="1527494" y="1138463"/>
                  </a:lnTo>
                  <a:lnTo>
                    <a:pt x="1546633" y="1133760"/>
                  </a:lnTo>
                  <a:lnTo>
                    <a:pt x="1561163" y="1129599"/>
                  </a:lnTo>
                  <a:close/>
                </a:path>
                <a:path w="2460625" h="1175385">
                  <a:moveTo>
                    <a:pt x="904969" y="1131556"/>
                  </a:moveTo>
                  <a:lnTo>
                    <a:pt x="915068" y="1134422"/>
                  </a:lnTo>
                  <a:lnTo>
                    <a:pt x="928051" y="1137580"/>
                  </a:lnTo>
                  <a:lnTo>
                    <a:pt x="904969" y="1131556"/>
                  </a:lnTo>
                  <a:close/>
                </a:path>
                <a:path w="2460625" h="1175385">
                  <a:moveTo>
                    <a:pt x="883862" y="1125565"/>
                  </a:moveTo>
                  <a:lnTo>
                    <a:pt x="895789" y="1129160"/>
                  </a:lnTo>
                  <a:lnTo>
                    <a:pt x="904969" y="1131556"/>
                  </a:lnTo>
                  <a:lnTo>
                    <a:pt x="883862" y="1125565"/>
                  </a:lnTo>
                  <a:close/>
                </a:path>
                <a:path w="2460625" h="1175385">
                  <a:moveTo>
                    <a:pt x="1572210" y="1126435"/>
                  </a:moveTo>
                  <a:lnTo>
                    <a:pt x="1561163" y="1129599"/>
                  </a:lnTo>
                  <a:lnTo>
                    <a:pt x="1565904" y="1128351"/>
                  </a:lnTo>
                  <a:lnTo>
                    <a:pt x="1572210" y="1126435"/>
                  </a:lnTo>
                  <a:close/>
                </a:path>
                <a:path w="2460625" h="1175385">
                  <a:moveTo>
                    <a:pt x="1604783" y="1116541"/>
                  </a:moveTo>
                  <a:lnTo>
                    <a:pt x="1572210" y="1126435"/>
                  </a:lnTo>
                  <a:lnTo>
                    <a:pt x="1591103" y="1121024"/>
                  </a:lnTo>
                  <a:lnTo>
                    <a:pt x="1604783" y="1116541"/>
                  </a:lnTo>
                  <a:close/>
                </a:path>
                <a:path w="2460625" h="1175385">
                  <a:moveTo>
                    <a:pt x="860727" y="1118592"/>
                  </a:moveTo>
                  <a:lnTo>
                    <a:pt x="870571" y="1121793"/>
                  </a:lnTo>
                  <a:lnTo>
                    <a:pt x="883862" y="1125565"/>
                  </a:lnTo>
                  <a:lnTo>
                    <a:pt x="860727" y="1118592"/>
                  </a:lnTo>
                  <a:close/>
                </a:path>
                <a:path w="2460625" h="1175385">
                  <a:moveTo>
                    <a:pt x="840261" y="1111938"/>
                  </a:moveTo>
                  <a:lnTo>
                    <a:pt x="852060" y="1115980"/>
                  </a:lnTo>
                  <a:lnTo>
                    <a:pt x="860727" y="1118592"/>
                  </a:lnTo>
                  <a:lnTo>
                    <a:pt x="840261" y="1111938"/>
                  </a:lnTo>
                  <a:close/>
                </a:path>
                <a:path w="2460625" h="1175385">
                  <a:moveTo>
                    <a:pt x="1616308" y="1112763"/>
                  </a:moveTo>
                  <a:lnTo>
                    <a:pt x="1604783" y="1116541"/>
                  </a:lnTo>
                  <a:lnTo>
                    <a:pt x="1609603" y="1115076"/>
                  </a:lnTo>
                  <a:lnTo>
                    <a:pt x="1616308" y="1112763"/>
                  </a:lnTo>
                  <a:close/>
                </a:path>
                <a:path w="2460625" h="1175385">
                  <a:moveTo>
                    <a:pt x="1647699" y="1101933"/>
                  </a:moveTo>
                  <a:lnTo>
                    <a:pt x="1616308" y="1112763"/>
                  </a:lnTo>
                  <a:lnTo>
                    <a:pt x="1634875" y="1106678"/>
                  </a:lnTo>
                  <a:lnTo>
                    <a:pt x="1647699" y="1101933"/>
                  </a:lnTo>
                  <a:close/>
                </a:path>
                <a:path w="2460625" h="1175385">
                  <a:moveTo>
                    <a:pt x="817253" y="1104056"/>
                  </a:moveTo>
                  <a:lnTo>
                    <a:pt x="826769" y="1107551"/>
                  </a:lnTo>
                  <a:lnTo>
                    <a:pt x="840261" y="1111938"/>
                  </a:lnTo>
                  <a:lnTo>
                    <a:pt x="817253" y="1104056"/>
                  </a:lnTo>
                  <a:close/>
                </a:path>
                <a:path w="2460625" h="1175385">
                  <a:moveTo>
                    <a:pt x="797302" y="1096728"/>
                  </a:moveTo>
                  <a:lnTo>
                    <a:pt x="809030" y="1101239"/>
                  </a:lnTo>
                  <a:lnTo>
                    <a:pt x="817253" y="1104056"/>
                  </a:lnTo>
                  <a:lnTo>
                    <a:pt x="797302" y="1096728"/>
                  </a:lnTo>
                  <a:close/>
                </a:path>
                <a:path w="2460625" h="1175385">
                  <a:moveTo>
                    <a:pt x="1659727" y="1097483"/>
                  </a:moveTo>
                  <a:lnTo>
                    <a:pt x="1647699" y="1101933"/>
                  </a:lnTo>
                  <a:lnTo>
                    <a:pt x="1652599" y="1100243"/>
                  </a:lnTo>
                  <a:lnTo>
                    <a:pt x="1659727" y="1097483"/>
                  </a:lnTo>
                  <a:close/>
                </a:path>
                <a:path w="2460625" h="1175385">
                  <a:moveTo>
                    <a:pt x="1689897" y="1085804"/>
                  </a:moveTo>
                  <a:lnTo>
                    <a:pt x="1659727" y="1097483"/>
                  </a:lnTo>
                  <a:lnTo>
                    <a:pt x="1677914" y="1090755"/>
                  </a:lnTo>
                  <a:lnTo>
                    <a:pt x="1689897" y="1085804"/>
                  </a:lnTo>
                  <a:close/>
                </a:path>
                <a:path w="2460625" h="1175385">
                  <a:moveTo>
                    <a:pt x="774559" y="1087981"/>
                  </a:moveTo>
                  <a:lnTo>
                    <a:pt x="783696" y="1091731"/>
                  </a:lnTo>
                  <a:lnTo>
                    <a:pt x="797302" y="1096728"/>
                  </a:lnTo>
                  <a:lnTo>
                    <a:pt x="774559" y="1087981"/>
                  </a:lnTo>
                  <a:close/>
                </a:path>
                <a:path w="2460625" h="1175385">
                  <a:moveTo>
                    <a:pt x="755039" y="1079969"/>
                  </a:moveTo>
                  <a:lnTo>
                    <a:pt x="766733" y="1084971"/>
                  </a:lnTo>
                  <a:lnTo>
                    <a:pt x="774559" y="1087981"/>
                  </a:lnTo>
                  <a:lnTo>
                    <a:pt x="755039" y="1079969"/>
                  </a:lnTo>
                  <a:close/>
                </a:path>
                <a:path w="2460625" h="1175385">
                  <a:moveTo>
                    <a:pt x="1702409" y="1080634"/>
                  </a:moveTo>
                  <a:lnTo>
                    <a:pt x="1689897" y="1085804"/>
                  </a:lnTo>
                  <a:lnTo>
                    <a:pt x="1694859" y="1083883"/>
                  </a:lnTo>
                  <a:lnTo>
                    <a:pt x="1702409" y="1080634"/>
                  </a:lnTo>
                  <a:close/>
                </a:path>
                <a:path w="2460625" h="1175385">
                  <a:moveTo>
                    <a:pt x="1731356" y="1068179"/>
                  </a:moveTo>
                  <a:lnTo>
                    <a:pt x="1702409" y="1080634"/>
                  </a:lnTo>
                  <a:lnTo>
                    <a:pt x="1720186" y="1073290"/>
                  </a:lnTo>
                  <a:lnTo>
                    <a:pt x="1731356" y="1068179"/>
                  </a:lnTo>
                  <a:close/>
                </a:path>
                <a:path w="2460625" h="1175385">
                  <a:moveTo>
                    <a:pt x="732659" y="1070397"/>
                  </a:moveTo>
                  <a:lnTo>
                    <a:pt x="741386" y="1074365"/>
                  </a:lnTo>
                  <a:lnTo>
                    <a:pt x="755039" y="1079969"/>
                  </a:lnTo>
                  <a:lnTo>
                    <a:pt x="732659" y="1070397"/>
                  </a:lnTo>
                  <a:close/>
                </a:path>
                <a:path w="2460625" h="1175385">
                  <a:moveTo>
                    <a:pt x="713523" y="1061695"/>
                  </a:moveTo>
                  <a:lnTo>
                    <a:pt x="725202" y="1067207"/>
                  </a:lnTo>
                  <a:lnTo>
                    <a:pt x="732659" y="1070397"/>
                  </a:lnTo>
                  <a:lnTo>
                    <a:pt x="713523" y="1061695"/>
                  </a:lnTo>
                  <a:close/>
                </a:path>
                <a:path w="2460625" h="1175385">
                  <a:moveTo>
                    <a:pt x="1744299" y="1062257"/>
                  </a:moveTo>
                  <a:lnTo>
                    <a:pt x="1731356" y="1068179"/>
                  </a:lnTo>
                  <a:lnTo>
                    <a:pt x="1736351" y="1066029"/>
                  </a:lnTo>
                  <a:lnTo>
                    <a:pt x="1744299" y="1062257"/>
                  </a:lnTo>
                  <a:close/>
                </a:path>
                <a:path w="2460625" h="1175385">
                  <a:moveTo>
                    <a:pt x="1772054" y="1049083"/>
                  </a:moveTo>
                  <a:lnTo>
                    <a:pt x="1744299" y="1062257"/>
                  </a:lnTo>
                  <a:lnTo>
                    <a:pt x="1761656" y="1054315"/>
                  </a:lnTo>
                  <a:lnTo>
                    <a:pt x="1772054" y="1049083"/>
                  </a:lnTo>
                  <a:close/>
                </a:path>
                <a:path w="2460625" h="1175385">
                  <a:moveTo>
                    <a:pt x="691574" y="1051336"/>
                  </a:moveTo>
                  <a:lnTo>
                    <a:pt x="699875" y="1055489"/>
                  </a:lnTo>
                  <a:lnTo>
                    <a:pt x="713523" y="1061695"/>
                  </a:lnTo>
                  <a:lnTo>
                    <a:pt x="691574" y="1051336"/>
                  </a:lnTo>
                  <a:close/>
                </a:path>
                <a:path w="2460625" h="1175385">
                  <a:moveTo>
                    <a:pt x="672804" y="1041945"/>
                  </a:moveTo>
                  <a:lnTo>
                    <a:pt x="684469" y="1047982"/>
                  </a:lnTo>
                  <a:lnTo>
                    <a:pt x="691574" y="1051336"/>
                  </a:lnTo>
                  <a:lnTo>
                    <a:pt x="672804" y="1041945"/>
                  </a:lnTo>
                  <a:close/>
                </a:path>
                <a:path w="2460625" h="1175385">
                  <a:moveTo>
                    <a:pt x="1785343" y="1042395"/>
                  </a:moveTo>
                  <a:lnTo>
                    <a:pt x="1772054" y="1049083"/>
                  </a:lnTo>
                  <a:lnTo>
                    <a:pt x="1777040" y="1046716"/>
                  </a:lnTo>
                  <a:lnTo>
                    <a:pt x="1785343" y="1042395"/>
                  </a:lnTo>
                  <a:close/>
                </a:path>
                <a:path w="2460625" h="1175385">
                  <a:moveTo>
                    <a:pt x="1811963" y="1028541"/>
                  </a:moveTo>
                  <a:lnTo>
                    <a:pt x="1785343" y="1042395"/>
                  </a:lnTo>
                  <a:lnTo>
                    <a:pt x="1802290" y="1033866"/>
                  </a:lnTo>
                  <a:lnTo>
                    <a:pt x="1811963" y="1028541"/>
                  </a:lnTo>
                  <a:close/>
                </a:path>
                <a:path w="2460625" h="1175385">
                  <a:moveTo>
                    <a:pt x="651326" y="1030827"/>
                  </a:moveTo>
                  <a:lnTo>
                    <a:pt x="659197" y="1035136"/>
                  </a:lnTo>
                  <a:lnTo>
                    <a:pt x="672804" y="1041945"/>
                  </a:lnTo>
                  <a:lnTo>
                    <a:pt x="651326" y="1030827"/>
                  </a:lnTo>
                  <a:close/>
                </a:path>
                <a:path w="2460625" h="1175385">
                  <a:moveTo>
                    <a:pt x="632930" y="1020755"/>
                  </a:moveTo>
                  <a:lnTo>
                    <a:pt x="644567" y="1027328"/>
                  </a:lnTo>
                  <a:lnTo>
                    <a:pt x="651326" y="1030827"/>
                  </a:lnTo>
                  <a:lnTo>
                    <a:pt x="632930" y="1020755"/>
                  </a:lnTo>
                  <a:close/>
                </a:path>
                <a:path w="2460625" h="1175385">
                  <a:moveTo>
                    <a:pt x="1825492" y="1021093"/>
                  </a:moveTo>
                  <a:lnTo>
                    <a:pt x="1811963" y="1028541"/>
                  </a:lnTo>
                  <a:lnTo>
                    <a:pt x="1816895" y="1025974"/>
                  </a:lnTo>
                  <a:lnTo>
                    <a:pt x="1825492" y="1021093"/>
                  </a:lnTo>
                  <a:close/>
                </a:path>
                <a:path w="2460625" h="1175385">
                  <a:moveTo>
                    <a:pt x="1851052" y="1006581"/>
                  </a:moveTo>
                  <a:lnTo>
                    <a:pt x="1825492" y="1021093"/>
                  </a:lnTo>
                  <a:lnTo>
                    <a:pt x="1842054" y="1011976"/>
                  </a:lnTo>
                  <a:lnTo>
                    <a:pt x="1851052" y="1006581"/>
                  </a:lnTo>
                  <a:close/>
                </a:path>
                <a:path w="2460625" h="1175385">
                  <a:moveTo>
                    <a:pt x="611941" y="1008900"/>
                  </a:moveTo>
                  <a:lnTo>
                    <a:pt x="619387" y="1013340"/>
                  </a:lnTo>
                  <a:lnTo>
                    <a:pt x="632930" y="1020755"/>
                  </a:lnTo>
                  <a:lnTo>
                    <a:pt x="611941" y="1008900"/>
                  </a:lnTo>
                  <a:close/>
                </a:path>
                <a:path w="2460625" h="1175385">
                  <a:moveTo>
                    <a:pt x="593946" y="998167"/>
                  </a:moveTo>
                  <a:lnTo>
                    <a:pt x="605530" y="1005278"/>
                  </a:lnTo>
                  <a:lnTo>
                    <a:pt x="611941" y="1008900"/>
                  </a:lnTo>
                  <a:lnTo>
                    <a:pt x="593946" y="998167"/>
                  </a:lnTo>
                  <a:close/>
                </a:path>
                <a:path w="2460625" h="1175385">
                  <a:moveTo>
                    <a:pt x="1864701" y="998398"/>
                  </a:moveTo>
                  <a:lnTo>
                    <a:pt x="1851052" y="1006581"/>
                  </a:lnTo>
                  <a:lnTo>
                    <a:pt x="1855882" y="1003839"/>
                  </a:lnTo>
                  <a:lnTo>
                    <a:pt x="1864701" y="998398"/>
                  </a:lnTo>
                  <a:close/>
                </a:path>
                <a:path w="2460625" h="1175385">
                  <a:moveTo>
                    <a:pt x="1889290" y="983229"/>
                  </a:moveTo>
                  <a:lnTo>
                    <a:pt x="1864701" y="998398"/>
                  </a:lnTo>
                  <a:lnTo>
                    <a:pt x="1880912" y="988680"/>
                  </a:lnTo>
                  <a:lnTo>
                    <a:pt x="1889290" y="983229"/>
                  </a:lnTo>
                  <a:close/>
                </a:path>
                <a:path w="2460625" h="1175385">
                  <a:moveTo>
                    <a:pt x="573449" y="985584"/>
                  </a:moveTo>
                  <a:lnTo>
                    <a:pt x="580479" y="990135"/>
                  </a:lnTo>
                  <a:lnTo>
                    <a:pt x="593946" y="998167"/>
                  </a:lnTo>
                  <a:lnTo>
                    <a:pt x="573449" y="985584"/>
                  </a:lnTo>
                  <a:close/>
                </a:path>
                <a:path w="2460625" h="1175385">
                  <a:moveTo>
                    <a:pt x="555893" y="974220"/>
                  </a:moveTo>
                  <a:lnTo>
                    <a:pt x="567390" y="981865"/>
                  </a:lnTo>
                  <a:lnTo>
                    <a:pt x="573449" y="985584"/>
                  </a:lnTo>
                  <a:lnTo>
                    <a:pt x="555893" y="974220"/>
                  </a:lnTo>
                  <a:close/>
                </a:path>
                <a:path w="2460625" h="1175385">
                  <a:moveTo>
                    <a:pt x="1902927" y="974356"/>
                  </a:moveTo>
                  <a:lnTo>
                    <a:pt x="1889290" y="983229"/>
                  </a:lnTo>
                  <a:lnTo>
                    <a:pt x="1893969" y="980342"/>
                  </a:lnTo>
                  <a:lnTo>
                    <a:pt x="1902927" y="974356"/>
                  </a:lnTo>
                  <a:close/>
                </a:path>
                <a:path w="2460625" h="1175385">
                  <a:moveTo>
                    <a:pt x="1926639" y="958513"/>
                  </a:moveTo>
                  <a:lnTo>
                    <a:pt x="1902927" y="974356"/>
                  </a:lnTo>
                  <a:lnTo>
                    <a:pt x="1918830" y="964010"/>
                  </a:lnTo>
                  <a:lnTo>
                    <a:pt x="1926639" y="958513"/>
                  </a:lnTo>
                  <a:close/>
                </a:path>
                <a:path w="2460625" h="1175385">
                  <a:moveTo>
                    <a:pt x="535880" y="960912"/>
                  </a:moveTo>
                  <a:lnTo>
                    <a:pt x="542508" y="965555"/>
                  </a:lnTo>
                  <a:lnTo>
                    <a:pt x="555893" y="974220"/>
                  </a:lnTo>
                  <a:lnTo>
                    <a:pt x="535880" y="960912"/>
                  </a:lnTo>
                  <a:close/>
                </a:path>
                <a:path w="2460625" h="1175385">
                  <a:moveTo>
                    <a:pt x="518811" y="948954"/>
                  </a:moveTo>
                  <a:lnTo>
                    <a:pt x="530181" y="957122"/>
                  </a:lnTo>
                  <a:lnTo>
                    <a:pt x="535880" y="960912"/>
                  </a:lnTo>
                  <a:lnTo>
                    <a:pt x="518811" y="948954"/>
                  </a:lnTo>
                  <a:close/>
                </a:path>
                <a:path w="2460625" h="1175385">
                  <a:moveTo>
                    <a:pt x="1940132" y="949014"/>
                  </a:moveTo>
                  <a:lnTo>
                    <a:pt x="1926639" y="958513"/>
                  </a:lnTo>
                  <a:lnTo>
                    <a:pt x="1931123" y="955517"/>
                  </a:lnTo>
                  <a:lnTo>
                    <a:pt x="1940132" y="949014"/>
                  </a:lnTo>
                  <a:close/>
                </a:path>
                <a:path w="2460625" h="1175385">
                  <a:moveTo>
                    <a:pt x="1963062" y="932463"/>
                  </a:moveTo>
                  <a:lnTo>
                    <a:pt x="1940132" y="949014"/>
                  </a:lnTo>
                  <a:lnTo>
                    <a:pt x="1955774" y="938002"/>
                  </a:lnTo>
                  <a:lnTo>
                    <a:pt x="1963062" y="932463"/>
                  </a:lnTo>
                  <a:close/>
                </a:path>
                <a:path w="2460625" h="1175385">
                  <a:moveTo>
                    <a:pt x="499267" y="934912"/>
                  </a:moveTo>
                  <a:lnTo>
                    <a:pt x="505508" y="939633"/>
                  </a:lnTo>
                  <a:lnTo>
                    <a:pt x="518811" y="948954"/>
                  </a:lnTo>
                  <a:lnTo>
                    <a:pt x="499267" y="934912"/>
                  </a:lnTo>
                  <a:close/>
                </a:path>
                <a:path w="2460625" h="1175385">
                  <a:moveTo>
                    <a:pt x="482738" y="922408"/>
                  </a:moveTo>
                  <a:lnTo>
                    <a:pt x="493935" y="931082"/>
                  </a:lnTo>
                  <a:lnTo>
                    <a:pt x="499267" y="934912"/>
                  </a:lnTo>
                  <a:lnTo>
                    <a:pt x="482738" y="922408"/>
                  </a:lnTo>
                  <a:close/>
                </a:path>
                <a:path w="2460625" h="1175385">
                  <a:moveTo>
                    <a:pt x="1976280" y="922416"/>
                  </a:moveTo>
                  <a:lnTo>
                    <a:pt x="1963062" y="932463"/>
                  </a:lnTo>
                  <a:lnTo>
                    <a:pt x="1967309" y="929397"/>
                  </a:lnTo>
                  <a:lnTo>
                    <a:pt x="1976280" y="922416"/>
                  </a:lnTo>
                  <a:close/>
                </a:path>
                <a:path w="2460625" h="1175385">
                  <a:moveTo>
                    <a:pt x="1998520" y="905109"/>
                  </a:moveTo>
                  <a:lnTo>
                    <a:pt x="1976280" y="922416"/>
                  </a:lnTo>
                  <a:lnTo>
                    <a:pt x="1991709" y="910689"/>
                  </a:lnTo>
                  <a:lnTo>
                    <a:pt x="1998520" y="905109"/>
                  </a:lnTo>
                  <a:close/>
                </a:path>
                <a:path w="2460625" h="1175385">
                  <a:moveTo>
                    <a:pt x="463646" y="907619"/>
                  </a:moveTo>
                  <a:lnTo>
                    <a:pt x="469514" y="912404"/>
                  </a:lnTo>
                  <a:lnTo>
                    <a:pt x="482738" y="922408"/>
                  </a:lnTo>
                  <a:lnTo>
                    <a:pt x="463646" y="907619"/>
                  </a:lnTo>
                  <a:close/>
                </a:path>
                <a:path w="2460625" h="1175385">
                  <a:moveTo>
                    <a:pt x="447708" y="894623"/>
                  </a:moveTo>
                  <a:lnTo>
                    <a:pt x="458686" y="903777"/>
                  </a:lnTo>
                  <a:lnTo>
                    <a:pt x="463646" y="907619"/>
                  </a:lnTo>
                  <a:lnTo>
                    <a:pt x="447708" y="894623"/>
                  </a:lnTo>
                  <a:close/>
                </a:path>
                <a:path w="2460625" h="1175385">
                  <a:moveTo>
                    <a:pt x="2011338" y="894608"/>
                  </a:moveTo>
                  <a:lnTo>
                    <a:pt x="1998520" y="905109"/>
                  </a:lnTo>
                  <a:lnTo>
                    <a:pt x="2002497" y="902014"/>
                  </a:lnTo>
                  <a:lnTo>
                    <a:pt x="2011338" y="894608"/>
                  </a:lnTo>
                  <a:close/>
                </a:path>
                <a:path w="2460625" h="1175385">
                  <a:moveTo>
                    <a:pt x="429051" y="879065"/>
                  </a:moveTo>
                  <a:lnTo>
                    <a:pt x="434561" y="883902"/>
                  </a:lnTo>
                  <a:lnTo>
                    <a:pt x="447708" y="894623"/>
                  </a:lnTo>
                  <a:lnTo>
                    <a:pt x="429051" y="879065"/>
                  </a:lnTo>
                  <a:close/>
                </a:path>
                <a:path w="2460625" h="1175385">
                  <a:moveTo>
                    <a:pt x="2032972" y="876486"/>
                  </a:moveTo>
                  <a:lnTo>
                    <a:pt x="2011338" y="894608"/>
                  </a:lnTo>
                  <a:lnTo>
                    <a:pt x="2026601" y="882105"/>
                  </a:lnTo>
                  <a:lnTo>
                    <a:pt x="2032972" y="876486"/>
                  </a:lnTo>
                  <a:close/>
                </a:path>
                <a:path w="2460625" h="1175385">
                  <a:moveTo>
                    <a:pt x="413754" y="865635"/>
                  </a:moveTo>
                  <a:lnTo>
                    <a:pt x="424467" y="875242"/>
                  </a:lnTo>
                  <a:lnTo>
                    <a:pt x="429051" y="879065"/>
                  </a:lnTo>
                  <a:lnTo>
                    <a:pt x="413754" y="865635"/>
                  </a:lnTo>
                  <a:close/>
                </a:path>
                <a:path w="2460625" h="1175385">
                  <a:moveTo>
                    <a:pt x="2045279" y="865632"/>
                  </a:moveTo>
                  <a:lnTo>
                    <a:pt x="2032972" y="876486"/>
                  </a:lnTo>
                  <a:lnTo>
                    <a:pt x="2036653" y="873402"/>
                  </a:lnTo>
                  <a:lnTo>
                    <a:pt x="2045279" y="865632"/>
                  </a:lnTo>
                  <a:close/>
                </a:path>
                <a:path w="2460625" h="1175385">
                  <a:moveTo>
                    <a:pt x="395520" y="849283"/>
                  </a:moveTo>
                  <a:lnTo>
                    <a:pt x="400684" y="854160"/>
                  </a:lnTo>
                  <a:lnTo>
                    <a:pt x="413754" y="865635"/>
                  </a:lnTo>
                  <a:lnTo>
                    <a:pt x="395520" y="849283"/>
                  </a:lnTo>
                  <a:close/>
                </a:path>
                <a:path w="2460625" h="1175385">
                  <a:moveTo>
                    <a:pt x="2066377" y="846627"/>
                  </a:moveTo>
                  <a:lnTo>
                    <a:pt x="2045279" y="865632"/>
                  </a:lnTo>
                  <a:lnTo>
                    <a:pt x="2060414" y="852284"/>
                  </a:lnTo>
                  <a:lnTo>
                    <a:pt x="2066377" y="846627"/>
                  </a:lnTo>
                  <a:close/>
                </a:path>
                <a:path w="2460625" h="1175385">
                  <a:moveTo>
                    <a:pt x="380906" y="835481"/>
                  </a:moveTo>
                  <a:lnTo>
                    <a:pt x="391310" y="845508"/>
                  </a:lnTo>
                  <a:lnTo>
                    <a:pt x="395520" y="849283"/>
                  </a:lnTo>
                  <a:lnTo>
                    <a:pt x="380906" y="835481"/>
                  </a:lnTo>
                  <a:close/>
                </a:path>
                <a:path w="2460625" h="1175385">
                  <a:moveTo>
                    <a:pt x="2078075" y="835529"/>
                  </a:moveTo>
                  <a:lnTo>
                    <a:pt x="2066377" y="846627"/>
                  </a:lnTo>
                  <a:lnTo>
                    <a:pt x="2069743" y="843595"/>
                  </a:lnTo>
                  <a:lnTo>
                    <a:pt x="2078075" y="835529"/>
                  </a:lnTo>
                  <a:close/>
                </a:path>
                <a:path w="2460625" h="1175385">
                  <a:moveTo>
                    <a:pt x="2098695" y="815567"/>
                  </a:moveTo>
                  <a:lnTo>
                    <a:pt x="2078075" y="835529"/>
                  </a:lnTo>
                  <a:lnTo>
                    <a:pt x="2093116" y="821260"/>
                  </a:lnTo>
                  <a:lnTo>
                    <a:pt x="2098695" y="815567"/>
                  </a:lnTo>
                  <a:close/>
                </a:path>
                <a:path w="2460625" h="1175385">
                  <a:moveTo>
                    <a:pt x="363089" y="818309"/>
                  </a:moveTo>
                  <a:lnTo>
                    <a:pt x="367916" y="823212"/>
                  </a:lnTo>
                  <a:lnTo>
                    <a:pt x="380906" y="835481"/>
                  </a:lnTo>
                  <a:lnTo>
                    <a:pt x="363089" y="818309"/>
                  </a:lnTo>
                  <a:close/>
                </a:path>
                <a:path w="2460625" h="1175385">
                  <a:moveTo>
                    <a:pt x="349192" y="804195"/>
                  </a:moveTo>
                  <a:lnTo>
                    <a:pt x="359248" y="814608"/>
                  </a:lnTo>
                  <a:lnTo>
                    <a:pt x="363089" y="818309"/>
                  </a:lnTo>
                  <a:lnTo>
                    <a:pt x="349192" y="804195"/>
                  </a:lnTo>
                  <a:close/>
                </a:path>
                <a:path w="2460625" h="1175385">
                  <a:moveTo>
                    <a:pt x="2109702" y="804338"/>
                  </a:moveTo>
                  <a:lnTo>
                    <a:pt x="2098695" y="815567"/>
                  </a:lnTo>
                  <a:lnTo>
                    <a:pt x="2101736" y="812624"/>
                  </a:lnTo>
                  <a:lnTo>
                    <a:pt x="2109702" y="804338"/>
                  </a:lnTo>
                  <a:close/>
                </a:path>
                <a:path w="2460625" h="1175385">
                  <a:moveTo>
                    <a:pt x="2129885" y="783344"/>
                  </a:moveTo>
                  <a:lnTo>
                    <a:pt x="2109702" y="804338"/>
                  </a:lnTo>
                  <a:lnTo>
                    <a:pt x="2124669" y="789067"/>
                  </a:lnTo>
                  <a:lnTo>
                    <a:pt x="2129885" y="783344"/>
                  </a:lnTo>
                  <a:close/>
                </a:path>
                <a:path w="2460625" h="1175385">
                  <a:moveTo>
                    <a:pt x="331794" y="786179"/>
                  </a:moveTo>
                  <a:lnTo>
                    <a:pt x="336293" y="791093"/>
                  </a:lnTo>
                  <a:lnTo>
                    <a:pt x="349192" y="804195"/>
                  </a:lnTo>
                  <a:lnTo>
                    <a:pt x="331794" y="786179"/>
                  </a:lnTo>
                  <a:close/>
                </a:path>
                <a:path w="2460625" h="1175385">
                  <a:moveTo>
                    <a:pt x="318640" y="771810"/>
                  </a:moveTo>
                  <a:lnTo>
                    <a:pt x="328315" y="782576"/>
                  </a:lnTo>
                  <a:lnTo>
                    <a:pt x="331794" y="786179"/>
                  </a:lnTo>
                  <a:lnTo>
                    <a:pt x="318640" y="771810"/>
                  </a:lnTo>
                  <a:close/>
                </a:path>
                <a:path w="2460625" h="1175385">
                  <a:moveTo>
                    <a:pt x="2140137" y="772094"/>
                  </a:moveTo>
                  <a:lnTo>
                    <a:pt x="2129885" y="783344"/>
                  </a:lnTo>
                  <a:lnTo>
                    <a:pt x="2132597" y="780523"/>
                  </a:lnTo>
                  <a:lnTo>
                    <a:pt x="2140137" y="772094"/>
                  </a:lnTo>
                  <a:close/>
                </a:path>
                <a:path w="2460625" h="1175385">
                  <a:moveTo>
                    <a:pt x="2159906" y="749995"/>
                  </a:moveTo>
                  <a:lnTo>
                    <a:pt x="2140137" y="772094"/>
                  </a:lnTo>
                  <a:lnTo>
                    <a:pt x="2155042" y="755739"/>
                  </a:lnTo>
                  <a:lnTo>
                    <a:pt x="2159906" y="749995"/>
                  </a:lnTo>
                  <a:close/>
                </a:path>
                <a:path w="2460625" h="1175385">
                  <a:moveTo>
                    <a:pt x="301674" y="752929"/>
                  </a:moveTo>
                  <a:lnTo>
                    <a:pt x="305848" y="757836"/>
                  </a:lnTo>
                  <a:lnTo>
                    <a:pt x="318640" y="771810"/>
                  </a:lnTo>
                  <a:lnTo>
                    <a:pt x="301674" y="752929"/>
                  </a:lnTo>
                  <a:close/>
                </a:path>
                <a:path w="2460625" h="1175385">
                  <a:moveTo>
                    <a:pt x="289276" y="738355"/>
                  </a:moveTo>
                  <a:lnTo>
                    <a:pt x="298543" y="749445"/>
                  </a:lnTo>
                  <a:lnTo>
                    <a:pt x="301674" y="752929"/>
                  </a:lnTo>
                  <a:lnTo>
                    <a:pt x="289276" y="738355"/>
                  </a:lnTo>
                  <a:close/>
                </a:path>
                <a:path w="2460625" h="1175385">
                  <a:moveTo>
                    <a:pt x="2169361" y="738830"/>
                  </a:moveTo>
                  <a:lnTo>
                    <a:pt x="2159906" y="749995"/>
                  </a:lnTo>
                  <a:lnTo>
                    <a:pt x="2162295" y="747325"/>
                  </a:lnTo>
                  <a:lnTo>
                    <a:pt x="2169361" y="738830"/>
                  </a:lnTo>
                  <a:close/>
                </a:path>
                <a:path w="2460625" h="1175385">
                  <a:moveTo>
                    <a:pt x="2188719" y="715560"/>
                  </a:moveTo>
                  <a:lnTo>
                    <a:pt x="2169361" y="738830"/>
                  </a:lnTo>
                  <a:lnTo>
                    <a:pt x="2184198" y="721311"/>
                  </a:lnTo>
                  <a:lnTo>
                    <a:pt x="2188719" y="715560"/>
                  </a:lnTo>
                  <a:close/>
                </a:path>
                <a:path w="2460625" h="1175385">
                  <a:moveTo>
                    <a:pt x="272763" y="718594"/>
                  </a:moveTo>
                  <a:lnTo>
                    <a:pt x="276618" y="723475"/>
                  </a:lnTo>
                  <a:lnTo>
                    <a:pt x="289276" y="738355"/>
                  </a:lnTo>
                  <a:lnTo>
                    <a:pt x="272763" y="718594"/>
                  </a:lnTo>
                  <a:close/>
                </a:path>
                <a:path w="2460625" h="1175385">
                  <a:moveTo>
                    <a:pt x="261126" y="703858"/>
                  </a:moveTo>
                  <a:lnTo>
                    <a:pt x="269967" y="715247"/>
                  </a:lnTo>
                  <a:lnTo>
                    <a:pt x="272763" y="718594"/>
                  </a:lnTo>
                  <a:lnTo>
                    <a:pt x="261126" y="703858"/>
                  </a:lnTo>
                  <a:close/>
                </a:path>
                <a:path w="2460625" h="1175385">
                  <a:moveTo>
                    <a:pt x="2197354" y="704577"/>
                  </a:moveTo>
                  <a:lnTo>
                    <a:pt x="2188719" y="715560"/>
                  </a:lnTo>
                  <a:lnTo>
                    <a:pt x="2190796" y="713063"/>
                  </a:lnTo>
                  <a:lnTo>
                    <a:pt x="2197354" y="704577"/>
                  </a:lnTo>
                  <a:close/>
                </a:path>
                <a:path w="2460625" h="1175385">
                  <a:moveTo>
                    <a:pt x="2216284" y="680078"/>
                  </a:moveTo>
                  <a:lnTo>
                    <a:pt x="2197354" y="704577"/>
                  </a:lnTo>
                  <a:lnTo>
                    <a:pt x="2212103" y="685815"/>
                  </a:lnTo>
                  <a:lnTo>
                    <a:pt x="2216284" y="680078"/>
                  </a:lnTo>
                  <a:close/>
                </a:path>
                <a:path w="2460625" h="1175385">
                  <a:moveTo>
                    <a:pt x="245099" y="683213"/>
                  </a:moveTo>
                  <a:lnTo>
                    <a:pt x="248636" y="688044"/>
                  </a:lnTo>
                  <a:lnTo>
                    <a:pt x="261126" y="703858"/>
                  </a:lnTo>
                  <a:lnTo>
                    <a:pt x="245099" y="683213"/>
                  </a:lnTo>
                  <a:close/>
                </a:path>
                <a:path w="2460625" h="1175385">
                  <a:moveTo>
                    <a:pt x="234214" y="668346"/>
                  </a:moveTo>
                  <a:lnTo>
                    <a:pt x="242665" y="680078"/>
                  </a:lnTo>
                  <a:lnTo>
                    <a:pt x="245099" y="683213"/>
                  </a:lnTo>
                  <a:lnTo>
                    <a:pt x="234214" y="668346"/>
                  </a:lnTo>
                  <a:close/>
                </a:path>
                <a:path w="2460625" h="1175385">
                  <a:moveTo>
                    <a:pt x="2224095" y="669360"/>
                  </a:moveTo>
                  <a:lnTo>
                    <a:pt x="2216284" y="680078"/>
                  </a:lnTo>
                  <a:lnTo>
                    <a:pt x="2218067" y="677770"/>
                  </a:lnTo>
                  <a:lnTo>
                    <a:pt x="2224095" y="669360"/>
                  </a:lnTo>
                  <a:close/>
                </a:path>
                <a:path w="2460625" h="1175385">
                  <a:moveTo>
                    <a:pt x="2242565" y="643588"/>
                  </a:moveTo>
                  <a:lnTo>
                    <a:pt x="2224095" y="669360"/>
                  </a:lnTo>
                  <a:lnTo>
                    <a:pt x="2238723" y="649287"/>
                  </a:lnTo>
                  <a:lnTo>
                    <a:pt x="2242565" y="643588"/>
                  </a:lnTo>
                  <a:close/>
                </a:path>
                <a:path w="2460625" h="1175385">
                  <a:moveTo>
                    <a:pt x="218716" y="646823"/>
                  </a:moveTo>
                  <a:lnTo>
                    <a:pt x="221937" y="651577"/>
                  </a:lnTo>
                  <a:lnTo>
                    <a:pt x="234214" y="668346"/>
                  </a:lnTo>
                  <a:lnTo>
                    <a:pt x="218716" y="646823"/>
                  </a:lnTo>
                  <a:close/>
                </a:path>
                <a:path w="2460625" h="1175385">
                  <a:moveTo>
                    <a:pt x="208566" y="631839"/>
                  </a:moveTo>
                  <a:lnTo>
                    <a:pt x="216528" y="643784"/>
                  </a:lnTo>
                  <a:lnTo>
                    <a:pt x="218716" y="646823"/>
                  </a:lnTo>
                  <a:lnTo>
                    <a:pt x="208566" y="631839"/>
                  </a:lnTo>
                  <a:close/>
                </a:path>
                <a:path w="2460625" h="1175385">
                  <a:moveTo>
                    <a:pt x="2249566" y="633204"/>
                  </a:moveTo>
                  <a:lnTo>
                    <a:pt x="2242565" y="643588"/>
                  </a:lnTo>
                  <a:lnTo>
                    <a:pt x="2244076" y="641480"/>
                  </a:lnTo>
                  <a:lnTo>
                    <a:pt x="2249566" y="633204"/>
                  </a:lnTo>
                  <a:close/>
                </a:path>
                <a:path w="2460625" h="1175385">
                  <a:moveTo>
                    <a:pt x="2267525" y="606130"/>
                  </a:moveTo>
                  <a:lnTo>
                    <a:pt x="2249566" y="633204"/>
                  </a:lnTo>
                  <a:lnTo>
                    <a:pt x="2264024" y="611759"/>
                  </a:lnTo>
                  <a:lnTo>
                    <a:pt x="2267525" y="606130"/>
                  </a:lnTo>
                  <a:close/>
                </a:path>
                <a:path w="2460625" h="1175385">
                  <a:moveTo>
                    <a:pt x="193649" y="609459"/>
                  </a:moveTo>
                  <a:lnTo>
                    <a:pt x="196555" y="614108"/>
                  </a:lnTo>
                  <a:lnTo>
                    <a:pt x="208566" y="631839"/>
                  </a:lnTo>
                  <a:lnTo>
                    <a:pt x="193649" y="609459"/>
                  </a:lnTo>
                  <a:close/>
                </a:path>
                <a:path w="2460625" h="1175385">
                  <a:moveTo>
                    <a:pt x="184209" y="594358"/>
                  </a:moveTo>
                  <a:lnTo>
                    <a:pt x="191733" y="606584"/>
                  </a:lnTo>
                  <a:lnTo>
                    <a:pt x="193649" y="609459"/>
                  </a:lnTo>
                  <a:lnTo>
                    <a:pt x="184209" y="594358"/>
                  </a:lnTo>
                  <a:close/>
                </a:path>
                <a:path w="2460625" h="1175385">
                  <a:moveTo>
                    <a:pt x="2273746" y="596130"/>
                  </a:moveTo>
                  <a:lnTo>
                    <a:pt x="2267525" y="606130"/>
                  </a:lnTo>
                  <a:lnTo>
                    <a:pt x="2268790" y="604224"/>
                  </a:lnTo>
                  <a:lnTo>
                    <a:pt x="2273746" y="596130"/>
                  </a:lnTo>
                  <a:close/>
                </a:path>
                <a:path w="2460625" h="1175385">
                  <a:moveTo>
                    <a:pt x="2291130" y="567742"/>
                  </a:moveTo>
                  <a:lnTo>
                    <a:pt x="2273746" y="596130"/>
                  </a:lnTo>
                  <a:lnTo>
                    <a:pt x="2287969" y="573266"/>
                  </a:lnTo>
                  <a:lnTo>
                    <a:pt x="2291130" y="567742"/>
                  </a:lnTo>
                  <a:close/>
                </a:path>
                <a:path w="2460625" h="1175385">
                  <a:moveTo>
                    <a:pt x="169932" y="571159"/>
                  </a:moveTo>
                  <a:lnTo>
                    <a:pt x="172526" y="575670"/>
                  </a:lnTo>
                  <a:lnTo>
                    <a:pt x="184209" y="594358"/>
                  </a:lnTo>
                  <a:lnTo>
                    <a:pt x="169932" y="571159"/>
                  </a:lnTo>
                  <a:close/>
                </a:path>
                <a:path w="2460625" h="1175385">
                  <a:moveTo>
                    <a:pt x="161168" y="555922"/>
                  </a:moveTo>
                  <a:lnTo>
                    <a:pt x="168264" y="568450"/>
                  </a:lnTo>
                  <a:lnTo>
                    <a:pt x="169932" y="571159"/>
                  </a:lnTo>
                  <a:lnTo>
                    <a:pt x="161168" y="555922"/>
                  </a:lnTo>
                  <a:close/>
                </a:path>
                <a:path w="2460625" h="1175385">
                  <a:moveTo>
                    <a:pt x="2296615" y="558155"/>
                  </a:moveTo>
                  <a:lnTo>
                    <a:pt x="2291130" y="567742"/>
                  </a:lnTo>
                  <a:lnTo>
                    <a:pt x="2292175" y="566037"/>
                  </a:lnTo>
                  <a:lnTo>
                    <a:pt x="2296615" y="558155"/>
                  </a:lnTo>
                  <a:close/>
                </a:path>
                <a:path w="2460625" h="1175385">
                  <a:moveTo>
                    <a:pt x="2313345" y="528464"/>
                  </a:moveTo>
                  <a:lnTo>
                    <a:pt x="2296615" y="558155"/>
                  </a:lnTo>
                  <a:lnTo>
                    <a:pt x="2310526" y="533843"/>
                  </a:lnTo>
                  <a:lnTo>
                    <a:pt x="2313345" y="528464"/>
                  </a:lnTo>
                  <a:close/>
                </a:path>
                <a:path w="2460625" h="1175385">
                  <a:moveTo>
                    <a:pt x="147596" y="531958"/>
                  </a:moveTo>
                  <a:lnTo>
                    <a:pt x="149883" y="536298"/>
                  </a:lnTo>
                  <a:lnTo>
                    <a:pt x="161168" y="555922"/>
                  </a:lnTo>
                  <a:lnTo>
                    <a:pt x="147596" y="531958"/>
                  </a:lnTo>
                  <a:close/>
                </a:path>
                <a:path w="2460625" h="1175385">
                  <a:moveTo>
                    <a:pt x="139473" y="516543"/>
                  </a:moveTo>
                  <a:lnTo>
                    <a:pt x="146155" y="529414"/>
                  </a:lnTo>
                  <a:lnTo>
                    <a:pt x="147596" y="531958"/>
                  </a:lnTo>
                  <a:lnTo>
                    <a:pt x="139473" y="516543"/>
                  </a:lnTo>
                  <a:close/>
                </a:path>
                <a:path w="2460625" h="1175385">
                  <a:moveTo>
                    <a:pt x="2318151" y="519295"/>
                  </a:moveTo>
                  <a:lnTo>
                    <a:pt x="2313345" y="528464"/>
                  </a:lnTo>
                  <a:lnTo>
                    <a:pt x="2314198" y="526951"/>
                  </a:lnTo>
                  <a:lnTo>
                    <a:pt x="2318151" y="519295"/>
                  </a:lnTo>
                  <a:close/>
                </a:path>
                <a:path w="2460625" h="1175385">
                  <a:moveTo>
                    <a:pt x="2334139" y="488332"/>
                  </a:moveTo>
                  <a:lnTo>
                    <a:pt x="2318151" y="519295"/>
                  </a:lnTo>
                  <a:lnTo>
                    <a:pt x="2331660" y="493522"/>
                  </a:lnTo>
                  <a:lnTo>
                    <a:pt x="2334139" y="488332"/>
                  </a:lnTo>
                  <a:close/>
                </a:path>
                <a:path w="2460625" h="1175385">
                  <a:moveTo>
                    <a:pt x="126676" y="491892"/>
                  </a:moveTo>
                  <a:lnTo>
                    <a:pt x="128662" y="496026"/>
                  </a:lnTo>
                  <a:lnTo>
                    <a:pt x="139473" y="516543"/>
                  </a:lnTo>
                  <a:lnTo>
                    <a:pt x="126676" y="491892"/>
                  </a:lnTo>
                  <a:close/>
                </a:path>
                <a:path w="2460625" h="1175385">
                  <a:moveTo>
                    <a:pt x="119153" y="476234"/>
                  </a:moveTo>
                  <a:lnTo>
                    <a:pt x="125438" y="489508"/>
                  </a:lnTo>
                  <a:lnTo>
                    <a:pt x="126676" y="491892"/>
                  </a:lnTo>
                  <a:lnTo>
                    <a:pt x="119153" y="476234"/>
                  </a:lnTo>
                  <a:close/>
                </a:path>
                <a:path w="2460625" h="1175385">
                  <a:moveTo>
                    <a:pt x="2338330" y="479560"/>
                  </a:moveTo>
                  <a:lnTo>
                    <a:pt x="2334139" y="488332"/>
                  </a:lnTo>
                  <a:lnTo>
                    <a:pt x="2334828" y="486999"/>
                  </a:lnTo>
                  <a:lnTo>
                    <a:pt x="2338330" y="479560"/>
                  </a:lnTo>
                  <a:close/>
                </a:path>
                <a:path w="2460625" h="1175385">
                  <a:moveTo>
                    <a:pt x="2353479" y="447384"/>
                  </a:moveTo>
                  <a:lnTo>
                    <a:pt x="2338330" y="479560"/>
                  </a:lnTo>
                  <a:lnTo>
                    <a:pt x="2351335" y="452338"/>
                  </a:lnTo>
                  <a:lnTo>
                    <a:pt x="2353479" y="447384"/>
                  </a:lnTo>
                  <a:close/>
                </a:path>
                <a:path w="2460625" h="1175385">
                  <a:moveTo>
                    <a:pt x="107201" y="450994"/>
                  </a:moveTo>
                  <a:lnTo>
                    <a:pt x="108897" y="454887"/>
                  </a:lnTo>
                  <a:lnTo>
                    <a:pt x="119153" y="476234"/>
                  </a:lnTo>
                  <a:lnTo>
                    <a:pt x="107201" y="450994"/>
                  </a:lnTo>
                  <a:close/>
                </a:path>
                <a:path w="2460625" h="1175385">
                  <a:moveTo>
                    <a:pt x="100240" y="435005"/>
                  </a:moveTo>
                  <a:lnTo>
                    <a:pt x="106147" y="448767"/>
                  </a:lnTo>
                  <a:lnTo>
                    <a:pt x="107201" y="450994"/>
                  </a:lnTo>
                  <a:lnTo>
                    <a:pt x="100240" y="435005"/>
                  </a:lnTo>
                  <a:close/>
                </a:path>
                <a:path w="2460625" h="1175385">
                  <a:moveTo>
                    <a:pt x="2357126" y="438958"/>
                  </a:moveTo>
                  <a:lnTo>
                    <a:pt x="2353479" y="447384"/>
                  </a:lnTo>
                  <a:lnTo>
                    <a:pt x="2354030" y="446214"/>
                  </a:lnTo>
                  <a:lnTo>
                    <a:pt x="2357126" y="438958"/>
                  </a:lnTo>
                  <a:close/>
                </a:path>
                <a:path w="2460625" h="1175385">
                  <a:moveTo>
                    <a:pt x="2371336" y="405654"/>
                  </a:moveTo>
                  <a:lnTo>
                    <a:pt x="2357126" y="438958"/>
                  </a:lnTo>
                  <a:lnTo>
                    <a:pt x="2369518" y="410325"/>
                  </a:lnTo>
                  <a:lnTo>
                    <a:pt x="2371336" y="405654"/>
                  </a:lnTo>
                  <a:close/>
                </a:path>
                <a:path w="2460625" h="1175385">
                  <a:moveTo>
                    <a:pt x="89205" y="409297"/>
                  </a:moveTo>
                  <a:lnTo>
                    <a:pt x="90622" y="412915"/>
                  </a:lnTo>
                  <a:lnTo>
                    <a:pt x="100240" y="435005"/>
                  </a:lnTo>
                  <a:lnTo>
                    <a:pt x="89205" y="409297"/>
                  </a:lnTo>
                  <a:close/>
                </a:path>
                <a:path w="2460625" h="1175385">
                  <a:moveTo>
                    <a:pt x="82768" y="392860"/>
                  </a:moveTo>
                  <a:lnTo>
                    <a:pt x="88315" y="407223"/>
                  </a:lnTo>
                  <a:lnTo>
                    <a:pt x="89205" y="409297"/>
                  </a:lnTo>
                  <a:lnTo>
                    <a:pt x="82768" y="392860"/>
                  </a:lnTo>
                  <a:close/>
                </a:path>
                <a:path w="2460625" h="1175385">
                  <a:moveTo>
                    <a:pt x="2374509" y="397496"/>
                  </a:moveTo>
                  <a:lnTo>
                    <a:pt x="2371336" y="405654"/>
                  </a:lnTo>
                  <a:lnTo>
                    <a:pt x="2371772" y="404630"/>
                  </a:lnTo>
                  <a:lnTo>
                    <a:pt x="2374509" y="397496"/>
                  </a:lnTo>
                  <a:close/>
                </a:path>
                <a:path w="2460625" h="1175385">
                  <a:moveTo>
                    <a:pt x="2387678" y="363176"/>
                  </a:moveTo>
                  <a:lnTo>
                    <a:pt x="2374509" y="397496"/>
                  </a:lnTo>
                  <a:lnTo>
                    <a:pt x="2386174" y="367517"/>
                  </a:lnTo>
                  <a:lnTo>
                    <a:pt x="2387678" y="363176"/>
                  </a:lnTo>
                  <a:close/>
                </a:path>
                <a:path w="2460625" h="1175385">
                  <a:moveTo>
                    <a:pt x="72717" y="366834"/>
                  </a:moveTo>
                  <a:lnTo>
                    <a:pt x="73872" y="370145"/>
                  </a:lnTo>
                  <a:lnTo>
                    <a:pt x="82768" y="392860"/>
                  </a:lnTo>
                  <a:lnTo>
                    <a:pt x="72717" y="366834"/>
                  </a:lnTo>
                  <a:close/>
                </a:path>
                <a:path w="2460625" h="1175385">
                  <a:moveTo>
                    <a:pt x="66775" y="349803"/>
                  </a:moveTo>
                  <a:lnTo>
                    <a:pt x="71974" y="364909"/>
                  </a:lnTo>
                  <a:lnTo>
                    <a:pt x="72717" y="366834"/>
                  </a:lnTo>
                  <a:lnTo>
                    <a:pt x="66775" y="349803"/>
                  </a:lnTo>
                  <a:close/>
                </a:path>
                <a:path w="2460625" h="1175385">
                  <a:moveTo>
                    <a:pt x="2390450" y="355174"/>
                  </a:moveTo>
                  <a:lnTo>
                    <a:pt x="2387678" y="363176"/>
                  </a:lnTo>
                  <a:lnTo>
                    <a:pt x="2388022" y="362279"/>
                  </a:lnTo>
                  <a:lnTo>
                    <a:pt x="2390450" y="355174"/>
                  </a:lnTo>
                  <a:close/>
                </a:path>
                <a:path w="2460625" h="1175385">
                  <a:moveTo>
                    <a:pt x="2402476" y="319982"/>
                  </a:moveTo>
                  <a:lnTo>
                    <a:pt x="2390450" y="355174"/>
                  </a:lnTo>
                  <a:lnTo>
                    <a:pt x="2401363" y="323635"/>
                  </a:lnTo>
                  <a:lnTo>
                    <a:pt x="2402476" y="319982"/>
                  </a:lnTo>
                  <a:close/>
                </a:path>
                <a:path w="2460625" h="1175385">
                  <a:moveTo>
                    <a:pt x="57769" y="323635"/>
                  </a:moveTo>
                  <a:lnTo>
                    <a:pt x="58683" y="326610"/>
                  </a:lnTo>
                  <a:lnTo>
                    <a:pt x="66775" y="349803"/>
                  </a:lnTo>
                  <a:lnTo>
                    <a:pt x="57769" y="323635"/>
                  </a:lnTo>
                  <a:close/>
                </a:path>
                <a:path w="2460625" h="1175385">
                  <a:moveTo>
                    <a:pt x="52300" y="305828"/>
                  </a:moveTo>
                  <a:lnTo>
                    <a:pt x="57158" y="321858"/>
                  </a:lnTo>
                  <a:lnTo>
                    <a:pt x="57769" y="323635"/>
                  </a:lnTo>
                  <a:lnTo>
                    <a:pt x="52300" y="305828"/>
                  </a:lnTo>
                  <a:close/>
                </a:path>
                <a:path w="2460625" h="1175385">
                  <a:moveTo>
                    <a:pt x="2404912" y="311988"/>
                  </a:moveTo>
                  <a:lnTo>
                    <a:pt x="2402476" y="319982"/>
                  </a:lnTo>
                  <a:lnTo>
                    <a:pt x="2402745" y="319194"/>
                  </a:lnTo>
                  <a:lnTo>
                    <a:pt x="2404912" y="311988"/>
                  </a:lnTo>
                  <a:close/>
                </a:path>
                <a:path w="2460625" h="1175385">
                  <a:moveTo>
                    <a:pt x="2415701" y="276104"/>
                  </a:moveTo>
                  <a:lnTo>
                    <a:pt x="2404912" y="311988"/>
                  </a:lnTo>
                  <a:lnTo>
                    <a:pt x="2414765" y="279652"/>
                  </a:lnTo>
                  <a:lnTo>
                    <a:pt x="2415701" y="276104"/>
                  </a:lnTo>
                  <a:close/>
                </a:path>
                <a:path w="2460625" h="1175385">
                  <a:moveTo>
                    <a:pt x="44392" y="279730"/>
                  </a:moveTo>
                  <a:lnTo>
                    <a:pt x="45088" y="282344"/>
                  </a:lnTo>
                  <a:lnTo>
                    <a:pt x="52300" y="305828"/>
                  </a:lnTo>
                  <a:lnTo>
                    <a:pt x="44392" y="279730"/>
                  </a:lnTo>
                  <a:close/>
                </a:path>
                <a:path w="2460625" h="1175385">
                  <a:moveTo>
                    <a:pt x="39387" y="260924"/>
                  </a:moveTo>
                  <a:lnTo>
                    <a:pt x="43899" y="278103"/>
                  </a:lnTo>
                  <a:lnTo>
                    <a:pt x="44392" y="279730"/>
                  </a:lnTo>
                  <a:lnTo>
                    <a:pt x="39387" y="260924"/>
                  </a:lnTo>
                  <a:close/>
                </a:path>
                <a:path w="2460625" h="1175385">
                  <a:moveTo>
                    <a:pt x="2417859" y="267925"/>
                  </a:moveTo>
                  <a:lnTo>
                    <a:pt x="2415701" y="276104"/>
                  </a:lnTo>
                  <a:lnTo>
                    <a:pt x="2415910" y="275409"/>
                  </a:lnTo>
                  <a:lnTo>
                    <a:pt x="2417859" y="267925"/>
                  </a:lnTo>
                  <a:close/>
                </a:path>
                <a:path w="2460625" h="1175385">
                  <a:moveTo>
                    <a:pt x="2427323" y="231571"/>
                  </a:moveTo>
                  <a:lnTo>
                    <a:pt x="2417859" y="267925"/>
                  </a:lnTo>
                  <a:lnTo>
                    <a:pt x="2426632" y="234662"/>
                  </a:lnTo>
                  <a:lnTo>
                    <a:pt x="2427323" y="231571"/>
                  </a:lnTo>
                  <a:close/>
                </a:path>
                <a:path w="2460625" h="1175385">
                  <a:moveTo>
                    <a:pt x="32617" y="235147"/>
                  </a:moveTo>
                  <a:lnTo>
                    <a:pt x="33122" y="237381"/>
                  </a:lnTo>
                  <a:lnTo>
                    <a:pt x="39387" y="260924"/>
                  </a:lnTo>
                  <a:lnTo>
                    <a:pt x="32617" y="235147"/>
                  </a:lnTo>
                  <a:close/>
                </a:path>
                <a:path w="2460625" h="1175385">
                  <a:moveTo>
                    <a:pt x="28083" y="215065"/>
                  </a:moveTo>
                  <a:lnTo>
                    <a:pt x="32231" y="233676"/>
                  </a:lnTo>
                  <a:lnTo>
                    <a:pt x="32617" y="235147"/>
                  </a:lnTo>
                  <a:lnTo>
                    <a:pt x="28083" y="215065"/>
                  </a:lnTo>
                  <a:close/>
                </a:path>
                <a:path w="2460625" h="1175385">
                  <a:moveTo>
                    <a:pt x="2429248" y="222961"/>
                  </a:moveTo>
                  <a:lnTo>
                    <a:pt x="2427323" y="231571"/>
                  </a:lnTo>
                  <a:lnTo>
                    <a:pt x="2427483" y="230956"/>
                  </a:lnTo>
                  <a:lnTo>
                    <a:pt x="2429248" y="222961"/>
                  </a:lnTo>
                  <a:close/>
                </a:path>
                <a:path w="2460625" h="1175385">
                  <a:moveTo>
                    <a:pt x="2437313" y="186410"/>
                  </a:moveTo>
                  <a:lnTo>
                    <a:pt x="2429248" y="222961"/>
                  </a:lnTo>
                  <a:lnTo>
                    <a:pt x="2436834" y="189014"/>
                  </a:lnTo>
                  <a:lnTo>
                    <a:pt x="2437313" y="186410"/>
                  </a:lnTo>
                  <a:close/>
                </a:path>
                <a:path w="2460625" h="1175385">
                  <a:moveTo>
                    <a:pt x="22477" y="189914"/>
                  </a:moveTo>
                  <a:lnTo>
                    <a:pt x="22819" y="191755"/>
                  </a:lnTo>
                  <a:lnTo>
                    <a:pt x="28083" y="215065"/>
                  </a:lnTo>
                  <a:lnTo>
                    <a:pt x="22477" y="189914"/>
                  </a:lnTo>
                  <a:close/>
                </a:path>
                <a:path w="2460625" h="1175385">
                  <a:moveTo>
                    <a:pt x="18437" y="168197"/>
                  </a:moveTo>
                  <a:lnTo>
                    <a:pt x="22186" y="188611"/>
                  </a:lnTo>
                  <a:lnTo>
                    <a:pt x="22477" y="189914"/>
                  </a:lnTo>
                  <a:lnTo>
                    <a:pt x="18437" y="168197"/>
                  </a:lnTo>
                  <a:close/>
                </a:path>
                <a:path w="2460625" h="1175385">
                  <a:moveTo>
                    <a:pt x="2439034" y="177041"/>
                  </a:moveTo>
                  <a:lnTo>
                    <a:pt x="2437313" y="186410"/>
                  </a:lnTo>
                  <a:lnTo>
                    <a:pt x="2437432" y="185869"/>
                  </a:lnTo>
                  <a:lnTo>
                    <a:pt x="2439034" y="177041"/>
                  </a:lnTo>
                  <a:close/>
                </a:path>
                <a:path w="2460625" h="1175385">
                  <a:moveTo>
                    <a:pt x="2445638" y="140648"/>
                  </a:moveTo>
                  <a:lnTo>
                    <a:pt x="2439034" y="177041"/>
                  </a:lnTo>
                  <a:lnTo>
                    <a:pt x="2445336" y="142740"/>
                  </a:lnTo>
                  <a:lnTo>
                    <a:pt x="2445638" y="140648"/>
                  </a:lnTo>
                  <a:close/>
                </a:path>
                <a:path w="2460625" h="1175385">
                  <a:moveTo>
                    <a:pt x="14003" y="144056"/>
                  </a:moveTo>
                  <a:lnTo>
                    <a:pt x="14215" y="145500"/>
                  </a:lnTo>
                  <a:lnTo>
                    <a:pt x="18437" y="168197"/>
                  </a:lnTo>
                  <a:lnTo>
                    <a:pt x="14003" y="144056"/>
                  </a:lnTo>
                  <a:close/>
                </a:path>
                <a:path w="2460625" h="1175385">
                  <a:moveTo>
                    <a:pt x="10504" y="120198"/>
                  </a:moveTo>
                  <a:lnTo>
                    <a:pt x="13798" y="142941"/>
                  </a:lnTo>
                  <a:lnTo>
                    <a:pt x="14003" y="144056"/>
                  </a:lnTo>
                  <a:lnTo>
                    <a:pt x="10504" y="120198"/>
                  </a:lnTo>
                  <a:close/>
                </a:path>
                <a:path w="2460625" h="1175385">
                  <a:moveTo>
                    <a:pt x="2447169" y="130042"/>
                  </a:moveTo>
                  <a:lnTo>
                    <a:pt x="2445638" y="140648"/>
                  </a:lnTo>
                  <a:lnTo>
                    <a:pt x="2445723" y="140181"/>
                  </a:lnTo>
                  <a:lnTo>
                    <a:pt x="2447169" y="130042"/>
                  </a:lnTo>
                  <a:close/>
                </a:path>
                <a:path w="2460625" h="1175385">
                  <a:moveTo>
                    <a:pt x="2452268" y="94310"/>
                  </a:moveTo>
                  <a:lnTo>
                    <a:pt x="2447169" y="130042"/>
                  </a:lnTo>
                  <a:lnTo>
                    <a:pt x="2452103" y="95875"/>
                  </a:lnTo>
                  <a:lnTo>
                    <a:pt x="2452268" y="94310"/>
                  </a:lnTo>
                  <a:close/>
                </a:path>
                <a:path w="2460625" h="1175385">
                  <a:moveTo>
                    <a:pt x="7230" y="97599"/>
                  </a:moveTo>
                  <a:lnTo>
                    <a:pt x="7343" y="98650"/>
                  </a:lnTo>
                  <a:lnTo>
                    <a:pt x="10504" y="120198"/>
                  </a:lnTo>
                  <a:lnTo>
                    <a:pt x="7230" y="97599"/>
                  </a:lnTo>
                  <a:close/>
                </a:path>
                <a:path w="2460625" h="1175385">
                  <a:moveTo>
                    <a:pt x="4340" y="70750"/>
                  </a:moveTo>
                  <a:lnTo>
                    <a:pt x="7100" y="96698"/>
                  </a:lnTo>
                  <a:lnTo>
                    <a:pt x="7230" y="97599"/>
                  </a:lnTo>
                  <a:lnTo>
                    <a:pt x="4340" y="70750"/>
                  </a:lnTo>
                  <a:close/>
                </a:path>
                <a:path w="2460625" h="1175385">
                  <a:moveTo>
                    <a:pt x="2453606" y="81621"/>
                  </a:moveTo>
                  <a:lnTo>
                    <a:pt x="2452268" y="94310"/>
                  </a:lnTo>
                  <a:lnTo>
                    <a:pt x="2452323" y="93923"/>
                  </a:lnTo>
                  <a:lnTo>
                    <a:pt x="2453606" y="81621"/>
                  </a:lnTo>
                  <a:close/>
                </a:path>
                <a:path w="2460625" h="1175385">
                  <a:moveTo>
                    <a:pt x="2457171" y="47419"/>
                  </a:moveTo>
                  <a:lnTo>
                    <a:pt x="2453606" y="81621"/>
                  </a:lnTo>
                  <a:lnTo>
                    <a:pt x="2457102" y="48452"/>
                  </a:lnTo>
                  <a:lnTo>
                    <a:pt x="2457171" y="47419"/>
                  </a:lnTo>
                  <a:close/>
                </a:path>
                <a:path w="2460625" h="1175385">
                  <a:moveTo>
                    <a:pt x="2193" y="50566"/>
                  </a:moveTo>
                  <a:lnTo>
                    <a:pt x="2240" y="51238"/>
                  </a:lnTo>
                  <a:lnTo>
                    <a:pt x="4340" y="70750"/>
                  </a:lnTo>
                  <a:lnTo>
                    <a:pt x="2193" y="50566"/>
                  </a:lnTo>
                  <a:close/>
                </a:path>
                <a:path w="2460625" h="1175385">
                  <a:moveTo>
                    <a:pt x="0" y="18714"/>
                  </a:moveTo>
                  <a:lnTo>
                    <a:pt x="2124" y="49916"/>
                  </a:lnTo>
                  <a:lnTo>
                    <a:pt x="2193" y="50566"/>
                  </a:lnTo>
                  <a:lnTo>
                    <a:pt x="0" y="18714"/>
                  </a:lnTo>
                  <a:close/>
                </a:path>
                <a:path w="2460625" h="1175385">
                  <a:moveTo>
                    <a:pt x="2460311" y="0"/>
                  </a:moveTo>
                  <a:lnTo>
                    <a:pt x="2458309" y="30337"/>
                  </a:lnTo>
                  <a:lnTo>
                    <a:pt x="2460297" y="507"/>
                  </a:lnTo>
                  <a:lnTo>
                    <a:pt x="2460311" y="0"/>
                  </a:lnTo>
                  <a:close/>
                </a:path>
              </a:pathLst>
            </a:custGeom>
            <a:solidFill>
              <a:srgbClr val="00A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53483" y="2466720"/>
              <a:ext cx="2464435" cy="1223010"/>
            </a:xfrm>
            <a:custGeom>
              <a:avLst/>
              <a:gdLst/>
              <a:ahLst/>
              <a:cxnLst/>
              <a:rect l="l" t="t" r="r" b="b"/>
              <a:pathLst>
                <a:path w="2464434" h="1223010">
                  <a:moveTo>
                    <a:pt x="2464181" y="0"/>
                  </a:moveTo>
                  <a:lnTo>
                    <a:pt x="2462824" y="48434"/>
                  </a:lnTo>
                  <a:lnTo>
                    <a:pt x="2459629" y="96380"/>
                  </a:lnTo>
                  <a:lnTo>
                    <a:pt x="2454630" y="143802"/>
                  </a:lnTo>
                  <a:lnTo>
                    <a:pt x="2447863" y="190667"/>
                  </a:lnTo>
                  <a:lnTo>
                    <a:pt x="2439361" y="236941"/>
                  </a:lnTo>
                  <a:lnTo>
                    <a:pt x="2429159" y="282590"/>
                  </a:lnTo>
                  <a:lnTo>
                    <a:pt x="2417292" y="327580"/>
                  </a:lnTo>
                  <a:lnTo>
                    <a:pt x="2403794" y="371876"/>
                  </a:lnTo>
                  <a:lnTo>
                    <a:pt x="2388700" y="415445"/>
                  </a:lnTo>
                  <a:lnTo>
                    <a:pt x="2372045" y="458253"/>
                  </a:lnTo>
                  <a:lnTo>
                    <a:pt x="2353862" y="500266"/>
                  </a:lnTo>
                  <a:lnTo>
                    <a:pt x="2334187" y="541450"/>
                  </a:lnTo>
                  <a:lnTo>
                    <a:pt x="2313053" y="581770"/>
                  </a:lnTo>
                  <a:lnTo>
                    <a:pt x="2290496" y="621194"/>
                  </a:lnTo>
                  <a:lnTo>
                    <a:pt x="2266550" y="659687"/>
                  </a:lnTo>
                  <a:lnTo>
                    <a:pt x="2241250" y="697214"/>
                  </a:lnTo>
                  <a:lnTo>
                    <a:pt x="2214630" y="733743"/>
                  </a:lnTo>
                  <a:lnTo>
                    <a:pt x="2186725" y="769238"/>
                  </a:lnTo>
                  <a:lnTo>
                    <a:pt x="2157569" y="803667"/>
                  </a:lnTo>
                  <a:lnTo>
                    <a:pt x="2127196" y="836995"/>
                  </a:lnTo>
                  <a:lnTo>
                    <a:pt x="2095642" y="869188"/>
                  </a:lnTo>
                  <a:lnTo>
                    <a:pt x="2062941" y="900211"/>
                  </a:lnTo>
                  <a:lnTo>
                    <a:pt x="2029128" y="930032"/>
                  </a:lnTo>
                  <a:lnTo>
                    <a:pt x="1994236" y="958616"/>
                  </a:lnTo>
                  <a:lnTo>
                    <a:pt x="1958301" y="985929"/>
                  </a:lnTo>
                  <a:lnTo>
                    <a:pt x="1921357" y="1011938"/>
                  </a:lnTo>
                  <a:lnTo>
                    <a:pt x="1883439" y="1036607"/>
                  </a:lnTo>
                  <a:lnTo>
                    <a:pt x="1844580" y="1059904"/>
                  </a:lnTo>
                  <a:lnTo>
                    <a:pt x="1804817" y="1081794"/>
                  </a:lnTo>
                  <a:lnTo>
                    <a:pt x="1764183" y="1102243"/>
                  </a:lnTo>
                  <a:lnTo>
                    <a:pt x="1722712" y="1121217"/>
                  </a:lnTo>
                  <a:lnTo>
                    <a:pt x="1680440" y="1138683"/>
                  </a:lnTo>
                  <a:lnTo>
                    <a:pt x="1637401" y="1154606"/>
                  </a:lnTo>
                  <a:lnTo>
                    <a:pt x="1593630" y="1168952"/>
                  </a:lnTo>
                  <a:lnTo>
                    <a:pt x="1549160" y="1181687"/>
                  </a:lnTo>
                  <a:lnTo>
                    <a:pt x="1504027" y="1192778"/>
                  </a:lnTo>
                  <a:lnTo>
                    <a:pt x="1458265" y="1202191"/>
                  </a:lnTo>
                  <a:lnTo>
                    <a:pt x="1411909" y="1209890"/>
                  </a:lnTo>
                  <a:lnTo>
                    <a:pt x="1364993" y="1215843"/>
                  </a:lnTo>
                  <a:lnTo>
                    <a:pt x="1317552" y="1220015"/>
                  </a:lnTo>
                  <a:lnTo>
                    <a:pt x="1269620" y="1222373"/>
                  </a:lnTo>
                  <a:lnTo>
                    <a:pt x="1221231" y="1222883"/>
                  </a:lnTo>
                  <a:lnTo>
                    <a:pt x="1173530" y="1221550"/>
                  </a:lnTo>
                  <a:lnTo>
                    <a:pt x="1126298" y="1218425"/>
                  </a:lnTo>
                  <a:lnTo>
                    <a:pt x="1079566" y="1213543"/>
                  </a:lnTo>
                  <a:lnTo>
                    <a:pt x="1033370" y="1206935"/>
                  </a:lnTo>
                  <a:lnTo>
                    <a:pt x="987740" y="1198634"/>
                  </a:lnTo>
                  <a:lnTo>
                    <a:pt x="942711" y="1188674"/>
                  </a:lnTo>
                  <a:lnTo>
                    <a:pt x="898316" y="1177088"/>
                  </a:lnTo>
                  <a:lnTo>
                    <a:pt x="854587" y="1163908"/>
                  </a:lnTo>
                  <a:lnTo>
                    <a:pt x="811557" y="1149167"/>
                  </a:lnTo>
                  <a:lnTo>
                    <a:pt x="769260" y="1132898"/>
                  </a:lnTo>
                  <a:lnTo>
                    <a:pt x="727729" y="1115135"/>
                  </a:lnTo>
                  <a:lnTo>
                    <a:pt x="686995" y="1095910"/>
                  </a:lnTo>
                  <a:lnTo>
                    <a:pt x="647094" y="1075256"/>
                  </a:lnTo>
                  <a:lnTo>
                    <a:pt x="608057" y="1053206"/>
                  </a:lnTo>
                  <a:lnTo>
                    <a:pt x="569917" y="1029793"/>
                  </a:lnTo>
                  <a:lnTo>
                    <a:pt x="532708" y="1005050"/>
                  </a:lnTo>
                  <a:lnTo>
                    <a:pt x="496462" y="979009"/>
                  </a:lnTo>
                  <a:lnTo>
                    <a:pt x="461213" y="951705"/>
                  </a:lnTo>
                  <a:lnTo>
                    <a:pt x="426994" y="923169"/>
                  </a:lnTo>
                  <a:lnTo>
                    <a:pt x="393836" y="893435"/>
                  </a:lnTo>
                  <a:lnTo>
                    <a:pt x="361775" y="862536"/>
                  </a:lnTo>
                  <a:lnTo>
                    <a:pt x="330842" y="830504"/>
                  </a:lnTo>
                  <a:lnTo>
                    <a:pt x="301070" y="797373"/>
                  </a:lnTo>
                  <a:lnTo>
                    <a:pt x="272493" y="763175"/>
                  </a:lnTo>
                  <a:lnTo>
                    <a:pt x="245144" y="727944"/>
                  </a:lnTo>
                  <a:lnTo>
                    <a:pt x="219055" y="691712"/>
                  </a:lnTo>
                  <a:lnTo>
                    <a:pt x="194260" y="654512"/>
                  </a:lnTo>
                  <a:lnTo>
                    <a:pt x="170791" y="616378"/>
                  </a:lnTo>
                  <a:lnTo>
                    <a:pt x="148682" y="577341"/>
                  </a:lnTo>
                  <a:lnTo>
                    <a:pt x="127965" y="537436"/>
                  </a:lnTo>
                  <a:lnTo>
                    <a:pt x="108674" y="496695"/>
                  </a:lnTo>
                  <a:lnTo>
                    <a:pt x="90842" y="455151"/>
                  </a:lnTo>
                  <a:lnTo>
                    <a:pt x="74501" y="412837"/>
                  </a:lnTo>
                  <a:lnTo>
                    <a:pt x="59684" y="369786"/>
                  </a:lnTo>
                  <a:lnTo>
                    <a:pt x="46426" y="326030"/>
                  </a:lnTo>
                  <a:lnTo>
                    <a:pt x="34758" y="281604"/>
                  </a:lnTo>
                  <a:lnTo>
                    <a:pt x="24713" y="236539"/>
                  </a:lnTo>
                  <a:lnTo>
                    <a:pt x="16325" y="190869"/>
                  </a:lnTo>
                  <a:lnTo>
                    <a:pt x="9627" y="144626"/>
                  </a:lnTo>
                  <a:lnTo>
                    <a:pt x="4651" y="97844"/>
                  </a:lnTo>
                  <a:lnTo>
                    <a:pt x="1431" y="50556"/>
                  </a:lnTo>
                  <a:lnTo>
                    <a:pt x="0" y="2793"/>
                  </a:lnTo>
                  <a:lnTo>
                    <a:pt x="1465" y="51226"/>
                  </a:lnTo>
                  <a:lnTo>
                    <a:pt x="4766" y="99165"/>
                  </a:lnTo>
                  <a:lnTo>
                    <a:pt x="9870" y="146577"/>
                  </a:lnTo>
                  <a:lnTo>
                    <a:pt x="16742" y="193428"/>
                  </a:lnTo>
                  <a:lnTo>
                    <a:pt x="25346" y="239683"/>
                  </a:lnTo>
                  <a:lnTo>
                    <a:pt x="35648" y="285309"/>
                  </a:lnTo>
                  <a:lnTo>
                    <a:pt x="47615" y="330272"/>
                  </a:lnTo>
                  <a:lnTo>
                    <a:pt x="61210" y="374538"/>
                  </a:lnTo>
                  <a:lnTo>
                    <a:pt x="76399" y="418073"/>
                  </a:lnTo>
                  <a:lnTo>
                    <a:pt x="93149" y="460843"/>
                  </a:lnTo>
                  <a:lnTo>
                    <a:pt x="111423" y="502815"/>
                  </a:lnTo>
                  <a:lnTo>
                    <a:pt x="131189" y="543953"/>
                  </a:lnTo>
                  <a:lnTo>
                    <a:pt x="152410" y="584226"/>
                  </a:lnTo>
                  <a:lnTo>
                    <a:pt x="175053" y="623598"/>
                  </a:lnTo>
                  <a:lnTo>
                    <a:pt x="199082" y="662035"/>
                  </a:lnTo>
                  <a:lnTo>
                    <a:pt x="224464" y="699505"/>
                  </a:lnTo>
                  <a:lnTo>
                    <a:pt x="251163" y="735972"/>
                  </a:lnTo>
                  <a:lnTo>
                    <a:pt x="279145" y="771403"/>
                  </a:lnTo>
                  <a:lnTo>
                    <a:pt x="308375" y="805764"/>
                  </a:lnTo>
                  <a:lnTo>
                    <a:pt x="338819" y="839021"/>
                  </a:lnTo>
                  <a:lnTo>
                    <a:pt x="370443" y="871140"/>
                  </a:lnTo>
                  <a:lnTo>
                    <a:pt x="403210" y="902088"/>
                  </a:lnTo>
                  <a:lnTo>
                    <a:pt x="437088" y="931830"/>
                  </a:lnTo>
                  <a:lnTo>
                    <a:pt x="472041" y="960332"/>
                  </a:lnTo>
                  <a:lnTo>
                    <a:pt x="508035" y="987561"/>
                  </a:lnTo>
                  <a:lnTo>
                    <a:pt x="545035" y="1013483"/>
                  </a:lnTo>
                  <a:lnTo>
                    <a:pt x="583006" y="1038063"/>
                  </a:lnTo>
                  <a:lnTo>
                    <a:pt x="621914" y="1061268"/>
                  </a:lnTo>
                  <a:lnTo>
                    <a:pt x="661724" y="1083064"/>
                  </a:lnTo>
                  <a:lnTo>
                    <a:pt x="702402" y="1103417"/>
                  </a:lnTo>
                  <a:lnTo>
                    <a:pt x="743913" y="1122293"/>
                  </a:lnTo>
                  <a:lnTo>
                    <a:pt x="786222" y="1139658"/>
                  </a:lnTo>
                  <a:lnTo>
                    <a:pt x="829296" y="1155479"/>
                  </a:lnTo>
                  <a:lnTo>
                    <a:pt x="873098" y="1169721"/>
                  </a:lnTo>
                  <a:lnTo>
                    <a:pt x="917595" y="1182350"/>
                  </a:lnTo>
                  <a:lnTo>
                    <a:pt x="962752" y="1193333"/>
                  </a:lnTo>
                  <a:lnTo>
                    <a:pt x="1008534" y="1202635"/>
                  </a:lnTo>
                  <a:lnTo>
                    <a:pt x="1054908" y="1210224"/>
                  </a:lnTo>
                  <a:lnTo>
                    <a:pt x="1101837" y="1216064"/>
                  </a:lnTo>
                  <a:lnTo>
                    <a:pt x="1149288" y="1220122"/>
                  </a:lnTo>
                  <a:lnTo>
                    <a:pt x="1197225" y="1222364"/>
                  </a:lnTo>
                  <a:lnTo>
                    <a:pt x="1245615" y="1222755"/>
                  </a:lnTo>
                  <a:lnTo>
                    <a:pt x="1293314" y="1221323"/>
                  </a:lnTo>
                  <a:lnTo>
                    <a:pt x="1340541" y="1218100"/>
                  </a:lnTo>
                  <a:lnTo>
                    <a:pt x="1387262" y="1213119"/>
                  </a:lnTo>
                  <a:lnTo>
                    <a:pt x="1433444" y="1206413"/>
                  </a:lnTo>
                  <a:lnTo>
                    <a:pt x="1479055" y="1198016"/>
                  </a:lnTo>
                  <a:lnTo>
                    <a:pt x="1524061" y="1187960"/>
                  </a:lnTo>
                  <a:lnTo>
                    <a:pt x="1568431" y="1176278"/>
                  </a:lnTo>
                  <a:lnTo>
                    <a:pt x="1612130" y="1163004"/>
                  </a:lnTo>
                  <a:lnTo>
                    <a:pt x="1655126" y="1148171"/>
                  </a:lnTo>
                  <a:lnTo>
                    <a:pt x="1697386" y="1131811"/>
                  </a:lnTo>
                  <a:lnTo>
                    <a:pt x="1738878" y="1113957"/>
                  </a:lnTo>
                  <a:lnTo>
                    <a:pt x="1779567" y="1094643"/>
                  </a:lnTo>
                  <a:lnTo>
                    <a:pt x="1819422" y="1073902"/>
                  </a:lnTo>
                  <a:lnTo>
                    <a:pt x="1858409" y="1051766"/>
                  </a:lnTo>
                  <a:lnTo>
                    <a:pt x="1896496" y="1028270"/>
                  </a:lnTo>
                  <a:lnTo>
                    <a:pt x="1933649" y="1003445"/>
                  </a:lnTo>
                  <a:lnTo>
                    <a:pt x="1969836" y="977324"/>
                  </a:lnTo>
                  <a:lnTo>
                    <a:pt x="2005024" y="949942"/>
                  </a:lnTo>
                  <a:lnTo>
                    <a:pt x="2039180" y="921330"/>
                  </a:lnTo>
                  <a:lnTo>
                    <a:pt x="2072270" y="891522"/>
                  </a:lnTo>
                  <a:lnTo>
                    <a:pt x="2104263" y="860551"/>
                  </a:lnTo>
                  <a:lnTo>
                    <a:pt x="2135124" y="828451"/>
                  </a:lnTo>
                  <a:lnTo>
                    <a:pt x="2164822" y="795253"/>
                  </a:lnTo>
                  <a:lnTo>
                    <a:pt x="2193323" y="760991"/>
                  </a:lnTo>
                  <a:lnTo>
                    <a:pt x="2220594" y="725698"/>
                  </a:lnTo>
                  <a:lnTo>
                    <a:pt x="2246603" y="689407"/>
                  </a:lnTo>
                  <a:lnTo>
                    <a:pt x="2271316" y="652152"/>
                  </a:lnTo>
                  <a:lnTo>
                    <a:pt x="2294701" y="613965"/>
                  </a:lnTo>
                  <a:lnTo>
                    <a:pt x="2316725" y="574878"/>
                  </a:lnTo>
                  <a:lnTo>
                    <a:pt x="2337355" y="534926"/>
                  </a:lnTo>
                  <a:lnTo>
                    <a:pt x="2356557" y="494142"/>
                  </a:lnTo>
                  <a:lnTo>
                    <a:pt x="2374299" y="452558"/>
                  </a:lnTo>
                  <a:lnTo>
                    <a:pt x="2390549" y="410207"/>
                  </a:lnTo>
                  <a:lnTo>
                    <a:pt x="2405272" y="367122"/>
                  </a:lnTo>
                  <a:lnTo>
                    <a:pt x="2418437" y="323337"/>
                  </a:lnTo>
                  <a:lnTo>
                    <a:pt x="2430010" y="278884"/>
                  </a:lnTo>
                  <a:lnTo>
                    <a:pt x="2439959" y="233797"/>
                  </a:lnTo>
                  <a:lnTo>
                    <a:pt x="2448250" y="188108"/>
                  </a:lnTo>
                  <a:lnTo>
                    <a:pt x="2454850" y="141851"/>
                  </a:lnTo>
                  <a:lnTo>
                    <a:pt x="2459728" y="95059"/>
                  </a:lnTo>
                  <a:lnTo>
                    <a:pt x="2462849" y="47764"/>
                  </a:lnTo>
                  <a:lnTo>
                    <a:pt x="2464181" y="0"/>
                  </a:lnTo>
                  <a:close/>
                </a:path>
              </a:pathLst>
            </a:custGeom>
            <a:ln w="57150">
              <a:solidFill>
                <a:srgbClr val="C5A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4131" y="1481327"/>
              <a:ext cx="4084319" cy="17785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1664" y="1725167"/>
              <a:ext cx="2453640" cy="13898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152899" y="1530096"/>
              <a:ext cx="3834765" cy="1529080"/>
            </a:xfrm>
            <a:custGeom>
              <a:avLst/>
              <a:gdLst/>
              <a:ahLst/>
              <a:cxnLst/>
              <a:rect l="l" t="t" r="r" b="b"/>
              <a:pathLst>
                <a:path w="3834765" h="1529080">
                  <a:moveTo>
                    <a:pt x="1917191" y="0"/>
                  </a:moveTo>
                  <a:lnTo>
                    <a:pt x="1849887" y="462"/>
                  </a:lnTo>
                  <a:lnTo>
                    <a:pt x="1783165" y="1838"/>
                  </a:lnTo>
                  <a:lnTo>
                    <a:pt x="1717063" y="4113"/>
                  </a:lnTo>
                  <a:lnTo>
                    <a:pt x="1651620" y="7272"/>
                  </a:lnTo>
                  <a:lnTo>
                    <a:pt x="1586873" y="11300"/>
                  </a:lnTo>
                  <a:lnTo>
                    <a:pt x="1522861" y="16182"/>
                  </a:lnTo>
                  <a:lnTo>
                    <a:pt x="1459621" y="21901"/>
                  </a:lnTo>
                  <a:lnTo>
                    <a:pt x="1397192" y="28444"/>
                  </a:lnTo>
                  <a:lnTo>
                    <a:pt x="1335611" y="35796"/>
                  </a:lnTo>
                  <a:lnTo>
                    <a:pt x="1274917" y="43940"/>
                  </a:lnTo>
                  <a:lnTo>
                    <a:pt x="1215147" y="52862"/>
                  </a:lnTo>
                  <a:lnTo>
                    <a:pt x="1156340" y="62546"/>
                  </a:lnTo>
                  <a:lnTo>
                    <a:pt x="1098534" y="72979"/>
                  </a:lnTo>
                  <a:lnTo>
                    <a:pt x="1041766" y="84143"/>
                  </a:lnTo>
                  <a:lnTo>
                    <a:pt x="986075" y="96025"/>
                  </a:lnTo>
                  <a:lnTo>
                    <a:pt x="931498" y="108609"/>
                  </a:lnTo>
                  <a:lnTo>
                    <a:pt x="878075" y="121879"/>
                  </a:lnTo>
                  <a:lnTo>
                    <a:pt x="825842" y="135822"/>
                  </a:lnTo>
                  <a:lnTo>
                    <a:pt x="774838" y="150421"/>
                  </a:lnTo>
                  <a:lnTo>
                    <a:pt x="725101" y="165662"/>
                  </a:lnTo>
                  <a:lnTo>
                    <a:pt x="676669" y="181529"/>
                  </a:lnTo>
                  <a:lnTo>
                    <a:pt x="629579" y="198007"/>
                  </a:lnTo>
                  <a:lnTo>
                    <a:pt x="583870" y="215081"/>
                  </a:lnTo>
                  <a:lnTo>
                    <a:pt x="539581" y="232736"/>
                  </a:lnTo>
                  <a:lnTo>
                    <a:pt x="496748" y="250957"/>
                  </a:lnTo>
                  <a:lnTo>
                    <a:pt x="455410" y="269728"/>
                  </a:lnTo>
                  <a:lnTo>
                    <a:pt x="415606" y="289035"/>
                  </a:lnTo>
                  <a:lnTo>
                    <a:pt x="377372" y="308862"/>
                  </a:lnTo>
                  <a:lnTo>
                    <a:pt x="340747" y="329195"/>
                  </a:lnTo>
                  <a:lnTo>
                    <a:pt x="305770" y="350017"/>
                  </a:lnTo>
                  <a:lnTo>
                    <a:pt x="272477" y="371314"/>
                  </a:lnTo>
                  <a:lnTo>
                    <a:pt x="240908" y="393071"/>
                  </a:lnTo>
                  <a:lnTo>
                    <a:pt x="183090" y="437903"/>
                  </a:lnTo>
                  <a:lnTo>
                    <a:pt x="132622" y="484392"/>
                  </a:lnTo>
                  <a:lnTo>
                    <a:pt x="89807" y="532417"/>
                  </a:lnTo>
                  <a:lnTo>
                    <a:pt x="54948" y="581857"/>
                  </a:lnTo>
                  <a:lnTo>
                    <a:pt x="28351" y="632590"/>
                  </a:lnTo>
                  <a:lnTo>
                    <a:pt x="10320" y="684495"/>
                  </a:lnTo>
                  <a:lnTo>
                    <a:pt x="1159" y="737451"/>
                  </a:lnTo>
                  <a:lnTo>
                    <a:pt x="0" y="764286"/>
                  </a:lnTo>
                  <a:lnTo>
                    <a:pt x="1159" y="791120"/>
                  </a:lnTo>
                  <a:lnTo>
                    <a:pt x="10320" y="844076"/>
                  </a:lnTo>
                  <a:lnTo>
                    <a:pt x="28351" y="895981"/>
                  </a:lnTo>
                  <a:lnTo>
                    <a:pt x="54948" y="946714"/>
                  </a:lnTo>
                  <a:lnTo>
                    <a:pt x="89807" y="996154"/>
                  </a:lnTo>
                  <a:lnTo>
                    <a:pt x="132622" y="1044179"/>
                  </a:lnTo>
                  <a:lnTo>
                    <a:pt x="183090" y="1090668"/>
                  </a:lnTo>
                  <a:lnTo>
                    <a:pt x="240908" y="1135500"/>
                  </a:lnTo>
                  <a:lnTo>
                    <a:pt x="272477" y="1157257"/>
                  </a:lnTo>
                  <a:lnTo>
                    <a:pt x="305770" y="1178554"/>
                  </a:lnTo>
                  <a:lnTo>
                    <a:pt x="340747" y="1199376"/>
                  </a:lnTo>
                  <a:lnTo>
                    <a:pt x="377372" y="1219709"/>
                  </a:lnTo>
                  <a:lnTo>
                    <a:pt x="415606" y="1239536"/>
                  </a:lnTo>
                  <a:lnTo>
                    <a:pt x="455410" y="1258843"/>
                  </a:lnTo>
                  <a:lnTo>
                    <a:pt x="496748" y="1277614"/>
                  </a:lnTo>
                  <a:lnTo>
                    <a:pt x="539581" y="1295835"/>
                  </a:lnTo>
                  <a:lnTo>
                    <a:pt x="583870" y="1313490"/>
                  </a:lnTo>
                  <a:lnTo>
                    <a:pt x="629579" y="1330564"/>
                  </a:lnTo>
                  <a:lnTo>
                    <a:pt x="676669" y="1347042"/>
                  </a:lnTo>
                  <a:lnTo>
                    <a:pt x="725101" y="1362909"/>
                  </a:lnTo>
                  <a:lnTo>
                    <a:pt x="774838" y="1378150"/>
                  </a:lnTo>
                  <a:lnTo>
                    <a:pt x="825842" y="1392749"/>
                  </a:lnTo>
                  <a:lnTo>
                    <a:pt x="878075" y="1406692"/>
                  </a:lnTo>
                  <a:lnTo>
                    <a:pt x="931498" y="1419962"/>
                  </a:lnTo>
                  <a:lnTo>
                    <a:pt x="986075" y="1432546"/>
                  </a:lnTo>
                  <a:lnTo>
                    <a:pt x="1041766" y="1444428"/>
                  </a:lnTo>
                  <a:lnTo>
                    <a:pt x="1098534" y="1455592"/>
                  </a:lnTo>
                  <a:lnTo>
                    <a:pt x="1156340" y="1466025"/>
                  </a:lnTo>
                  <a:lnTo>
                    <a:pt x="1215147" y="1475709"/>
                  </a:lnTo>
                  <a:lnTo>
                    <a:pt x="1274917" y="1484631"/>
                  </a:lnTo>
                  <a:lnTo>
                    <a:pt x="1335611" y="1492775"/>
                  </a:lnTo>
                  <a:lnTo>
                    <a:pt x="1397192" y="1500127"/>
                  </a:lnTo>
                  <a:lnTo>
                    <a:pt x="1459621" y="1506670"/>
                  </a:lnTo>
                  <a:lnTo>
                    <a:pt x="1522861" y="1512389"/>
                  </a:lnTo>
                  <a:lnTo>
                    <a:pt x="1586873" y="1517271"/>
                  </a:lnTo>
                  <a:lnTo>
                    <a:pt x="1651620" y="1521299"/>
                  </a:lnTo>
                  <a:lnTo>
                    <a:pt x="1717063" y="1524458"/>
                  </a:lnTo>
                  <a:lnTo>
                    <a:pt x="1783165" y="1526733"/>
                  </a:lnTo>
                  <a:lnTo>
                    <a:pt x="1849887" y="1528109"/>
                  </a:lnTo>
                  <a:lnTo>
                    <a:pt x="1917191" y="1528571"/>
                  </a:lnTo>
                  <a:lnTo>
                    <a:pt x="1984496" y="1528109"/>
                  </a:lnTo>
                  <a:lnTo>
                    <a:pt x="2051218" y="1526733"/>
                  </a:lnTo>
                  <a:lnTo>
                    <a:pt x="2117320" y="1524458"/>
                  </a:lnTo>
                  <a:lnTo>
                    <a:pt x="2182763" y="1521299"/>
                  </a:lnTo>
                  <a:lnTo>
                    <a:pt x="2247510" y="1517271"/>
                  </a:lnTo>
                  <a:lnTo>
                    <a:pt x="2311522" y="1512389"/>
                  </a:lnTo>
                  <a:lnTo>
                    <a:pt x="2374762" y="1506670"/>
                  </a:lnTo>
                  <a:lnTo>
                    <a:pt x="2437191" y="1500127"/>
                  </a:lnTo>
                  <a:lnTo>
                    <a:pt x="2498772" y="1492775"/>
                  </a:lnTo>
                  <a:lnTo>
                    <a:pt x="2559466" y="1484631"/>
                  </a:lnTo>
                  <a:lnTo>
                    <a:pt x="2619236" y="1475709"/>
                  </a:lnTo>
                  <a:lnTo>
                    <a:pt x="2678043" y="1466025"/>
                  </a:lnTo>
                  <a:lnTo>
                    <a:pt x="2735849" y="1455592"/>
                  </a:lnTo>
                  <a:lnTo>
                    <a:pt x="2792617" y="1444428"/>
                  </a:lnTo>
                  <a:lnTo>
                    <a:pt x="2848308" y="1432546"/>
                  </a:lnTo>
                  <a:lnTo>
                    <a:pt x="2902885" y="1419962"/>
                  </a:lnTo>
                  <a:lnTo>
                    <a:pt x="2956308" y="1406692"/>
                  </a:lnTo>
                  <a:lnTo>
                    <a:pt x="3008541" y="1392749"/>
                  </a:lnTo>
                  <a:lnTo>
                    <a:pt x="3059545" y="1378150"/>
                  </a:lnTo>
                  <a:lnTo>
                    <a:pt x="3109282" y="1362909"/>
                  </a:lnTo>
                  <a:lnTo>
                    <a:pt x="3157714" y="1347042"/>
                  </a:lnTo>
                  <a:lnTo>
                    <a:pt x="3204804" y="1330564"/>
                  </a:lnTo>
                  <a:lnTo>
                    <a:pt x="3250513" y="1313490"/>
                  </a:lnTo>
                  <a:lnTo>
                    <a:pt x="3294802" y="1295835"/>
                  </a:lnTo>
                  <a:lnTo>
                    <a:pt x="3337635" y="1277614"/>
                  </a:lnTo>
                  <a:lnTo>
                    <a:pt x="3378973" y="1258843"/>
                  </a:lnTo>
                  <a:lnTo>
                    <a:pt x="3418777" y="1239536"/>
                  </a:lnTo>
                  <a:lnTo>
                    <a:pt x="3457011" y="1219709"/>
                  </a:lnTo>
                  <a:lnTo>
                    <a:pt x="3493636" y="1199376"/>
                  </a:lnTo>
                  <a:lnTo>
                    <a:pt x="3528613" y="1178554"/>
                  </a:lnTo>
                  <a:lnTo>
                    <a:pt x="3561906" y="1157257"/>
                  </a:lnTo>
                  <a:lnTo>
                    <a:pt x="3593475" y="1135500"/>
                  </a:lnTo>
                  <a:lnTo>
                    <a:pt x="3651293" y="1090668"/>
                  </a:lnTo>
                  <a:lnTo>
                    <a:pt x="3701761" y="1044179"/>
                  </a:lnTo>
                  <a:lnTo>
                    <a:pt x="3744576" y="996154"/>
                  </a:lnTo>
                  <a:lnTo>
                    <a:pt x="3779435" y="946714"/>
                  </a:lnTo>
                  <a:lnTo>
                    <a:pt x="3806032" y="895981"/>
                  </a:lnTo>
                  <a:lnTo>
                    <a:pt x="3824063" y="844076"/>
                  </a:lnTo>
                  <a:lnTo>
                    <a:pt x="3833224" y="791120"/>
                  </a:lnTo>
                  <a:lnTo>
                    <a:pt x="3834383" y="764286"/>
                  </a:lnTo>
                  <a:lnTo>
                    <a:pt x="3833224" y="737451"/>
                  </a:lnTo>
                  <a:lnTo>
                    <a:pt x="3824063" y="684495"/>
                  </a:lnTo>
                  <a:lnTo>
                    <a:pt x="3806032" y="632590"/>
                  </a:lnTo>
                  <a:lnTo>
                    <a:pt x="3779435" y="581857"/>
                  </a:lnTo>
                  <a:lnTo>
                    <a:pt x="3744576" y="532417"/>
                  </a:lnTo>
                  <a:lnTo>
                    <a:pt x="3701761" y="484392"/>
                  </a:lnTo>
                  <a:lnTo>
                    <a:pt x="3651293" y="437903"/>
                  </a:lnTo>
                  <a:lnTo>
                    <a:pt x="3593475" y="393071"/>
                  </a:lnTo>
                  <a:lnTo>
                    <a:pt x="3561906" y="371314"/>
                  </a:lnTo>
                  <a:lnTo>
                    <a:pt x="3528613" y="350017"/>
                  </a:lnTo>
                  <a:lnTo>
                    <a:pt x="3493636" y="329195"/>
                  </a:lnTo>
                  <a:lnTo>
                    <a:pt x="3457011" y="308862"/>
                  </a:lnTo>
                  <a:lnTo>
                    <a:pt x="3418777" y="289035"/>
                  </a:lnTo>
                  <a:lnTo>
                    <a:pt x="3378973" y="269728"/>
                  </a:lnTo>
                  <a:lnTo>
                    <a:pt x="3337635" y="250957"/>
                  </a:lnTo>
                  <a:lnTo>
                    <a:pt x="3294802" y="232736"/>
                  </a:lnTo>
                  <a:lnTo>
                    <a:pt x="3250513" y="215081"/>
                  </a:lnTo>
                  <a:lnTo>
                    <a:pt x="3204804" y="198007"/>
                  </a:lnTo>
                  <a:lnTo>
                    <a:pt x="3157714" y="181529"/>
                  </a:lnTo>
                  <a:lnTo>
                    <a:pt x="3109282" y="165662"/>
                  </a:lnTo>
                  <a:lnTo>
                    <a:pt x="3059545" y="150421"/>
                  </a:lnTo>
                  <a:lnTo>
                    <a:pt x="3008541" y="135822"/>
                  </a:lnTo>
                  <a:lnTo>
                    <a:pt x="2956308" y="121879"/>
                  </a:lnTo>
                  <a:lnTo>
                    <a:pt x="2902885" y="108609"/>
                  </a:lnTo>
                  <a:lnTo>
                    <a:pt x="2848308" y="96025"/>
                  </a:lnTo>
                  <a:lnTo>
                    <a:pt x="2792617" y="84143"/>
                  </a:lnTo>
                  <a:lnTo>
                    <a:pt x="2735849" y="72979"/>
                  </a:lnTo>
                  <a:lnTo>
                    <a:pt x="2678043" y="62546"/>
                  </a:lnTo>
                  <a:lnTo>
                    <a:pt x="2619236" y="52862"/>
                  </a:lnTo>
                  <a:lnTo>
                    <a:pt x="2559466" y="43940"/>
                  </a:lnTo>
                  <a:lnTo>
                    <a:pt x="2498772" y="35796"/>
                  </a:lnTo>
                  <a:lnTo>
                    <a:pt x="2437191" y="28444"/>
                  </a:lnTo>
                  <a:lnTo>
                    <a:pt x="2374762" y="21901"/>
                  </a:lnTo>
                  <a:lnTo>
                    <a:pt x="2311522" y="16182"/>
                  </a:lnTo>
                  <a:lnTo>
                    <a:pt x="2247510" y="11300"/>
                  </a:lnTo>
                  <a:lnTo>
                    <a:pt x="2182763" y="7272"/>
                  </a:lnTo>
                  <a:lnTo>
                    <a:pt x="2117320" y="4113"/>
                  </a:lnTo>
                  <a:lnTo>
                    <a:pt x="2051218" y="1838"/>
                  </a:lnTo>
                  <a:lnTo>
                    <a:pt x="1984496" y="462"/>
                  </a:lnTo>
                  <a:lnTo>
                    <a:pt x="1917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62292" y="1326499"/>
            <a:ext cx="1333976" cy="6138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2340"/>
              </a:lnSpc>
              <a:spcBef>
                <a:spcPts val="7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UMKM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34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Hortikultura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10027" y="1531620"/>
            <a:ext cx="4005263" cy="2257425"/>
            <a:chOff x="3346703" y="2042160"/>
            <a:chExt cx="5340350" cy="3009900"/>
          </a:xfrm>
        </p:grpSpPr>
        <p:sp>
          <p:nvSpPr>
            <p:cNvPr id="19" name="object 19"/>
            <p:cNvSpPr/>
            <p:nvPr/>
          </p:nvSpPr>
          <p:spPr>
            <a:xfrm>
              <a:off x="3842258" y="3168015"/>
              <a:ext cx="1183640" cy="1036955"/>
            </a:xfrm>
            <a:custGeom>
              <a:avLst/>
              <a:gdLst/>
              <a:ahLst/>
              <a:cxnLst/>
              <a:rect l="l" t="t" r="r" b="b"/>
              <a:pathLst>
                <a:path w="1183639" h="1036954">
                  <a:moveTo>
                    <a:pt x="508086" y="0"/>
                  </a:moveTo>
                  <a:lnTo>
                    <a:pt x="463300" y="2858"/>
                  </a:lnTo>
                  <a:lnTo>
                    <a:pt x="419207" y="9542"/>
                  </a:lnTo>
                  <a:lnTo>
                    <a:pt x="376039" y="19942"/>
                  </a:lnTo>
                  <a:lnTo>
                    <a:pt x="334031" y="33943"/>
                  </a:lnTo>
                  <a:lnTo>
                    <a:pt x="293416" y="51434"/>
                  </a:lnTo>
                  <a:lnTo>
                    <a:pt x="254427" y="72302"/>
                  </a:lnTo>
                  <a:lnTo>
                    <a:pt x="217298" y="96435"/>
                  </a:lnTo>
                  <a:lnTo>
                    <a:pt x="182262" y="123720"/>
                  </a:lnTo>
                  <a:lnTo>
                    <a:pt x="149553" y="154046"/>
                  </a:lnTo>
                  <a:lnTo>
                    <a:pt x="119405" y="187299"/>
                  </a:lnTo>
                  <a:lnTo>
                    <a:pt x="92050" y="223368"/>
                  </a:lnTo>
                  <a:lnTo>
                    <a:pt x="67722" y="262140"/>
                  </a:lnTo>
                  <a:lnTo>
                    <a:pt x="46655" y="303503"/>
                  </a:lnTo>
                  <a:lnTo>
                    <a:pt x="29082" y="347344"/>
                  </a:lnTo>
                  <a:lnTo>
                    <a:pt x="15509" y="392583"/>
                  </a:lnTo>
                  <a:lnTo>
                    <a:pt x="6213" y="438059"/>
                  </a:lnTo>
                  <a:lnTo>
                    <a:pt x="1080" y="483539"/>
                  </a:lnTo>
                  <a:lnTo>
                    <a:pt x="0" y="528791"/>
                  </a:lnTo>
                  <a:lnTo>
                    <a:pt x="2858" y="573580"/>
                  </a:lnTo>
                  <a:lnTo>
                    <a:pt x="9542" y="617675"/>
                  </a:lnTo>
                  <a:lnTo>
                    <a:pt x="19942" y="660841"/>
                  </a:lnTo>
                  <a:lnTo>
                    <a:pt x="33943" y="702846"/>
                  </a:lnTo>
                  <a:lnTo>
                    <a:pt x="51434" y="743457"/>
                  </a:lnTo>
                  <a:lnTo>
                    <a:pt x="72302" y="782440"/>
                  </a:lnTo>
                  <a:lnTo>
                    <a:pt x="96435" y="819562"/>
                  </a:lnTo>
                  <a:lnTo>
                    <a:pt x="123720" y="854591"/>
                  </a:lnTo>
                  <a:lnTo>
                    <a:pt x="154046" y="887293"/>
                  </a:lnTo>
                  <a:lnTo>
                    <a:pt x="187299" y="917435"/>
                  </a:lnTo>
                  <a:lnTo>
                    <a:pt x="223368" y="944785"/>
                  </a:lnTo>
                  <a:lnTo>
                    <a:pt x="262140" y="969108"/>
                  </a:lnTo>
                  <a:lnTo>
                    <a:pt x="303503" y="990172"/>
                  </a:lnTo>
                  <a:lnTo>
                    <a:pt x="347344" y="1007744"/>
                  </a:lnTo>
                  <a:lnTo>
                    <a:pt x="392563" y="1021316"/>
                  </a:lnTo>
                  <a:lnTo>
                    <a:pt x="438021" y="1030612"/>
                  </a:lnTo>
                  <a:lnTo>
                    <a:pt x="483486" y="1035745"/>
                  </a:lnTo>
                  <a:lnTo>
                    <a:pt x="528724" y="1036826"/>
                  </a:lnTo>
                  <a:lnTo>
                    <a:pt x="573501" y="1033968"/>
                  </a:lnTo>
                  <a:lnTo>
                    <a:pt x="617586" y="1027283"/>
                  </a:lnTo>
                  <a:lnTo>
                    <a:pt x="660743" y="1016884"/>
                  </a:lnTo>
                  <a:lnTo>
                    <a:pt x="702741" y="1002882"/>
                  </a:lnTo>
                  <a:lnTo>
                    <a:pt x="743346" y="985392"/>
                  </a:lnTo>
                  <a:lnTo>
                    <a:pt x="782324" y="964524"/>
                  </a:lnTo>
                  <a:lnTo>
                    <a:pt x="819443" y="940391"/>
                  </a:lnTo>
                  <a:lnTo>
                    <a:pt x="854469" y="913105"/>
                  </a:lnTo>
                  <a:lnTo>
                    <a:pt x="887169" y="882779"/>
                  </a:lnTo>
                  <a:lnTo>
                    <a:pt x="917310" y="849526"/>
                  </a:lnTo>
                  <a:lnTo>
                    <a:pt x="944658" y="813457"/>
                  </a:lnTo>
                  <a:lnTo>
                    <a:pt x="968981" y="774685"/>
                  </a:lnTo>
                  <a:lnTo>
                    <a:pt x="990045" y="733323"/>
                  </a:lnTo>
                  <a:lnTo>
                    <a:pt x="1007617" y="689482"/>
                  </a:lnTo>
                  <a:lnTo>
                    <a:pt x="1022595" y="638557"/>
                  </a:lnTo>
                  <a:lnTo>
                    <a:pt x="1032191" y="587358"/>
                  </a:lnTo>
                  <a:lnTo>
                    <a:pt x="1036549" y="536230"/>
                  </a:lnTo>
                  <a:lnTo>
                    <a:pt x="1035811" y="485520"/>
                  </a:lnTo>
                  <a:lnTo>
                    <a:pt x="1025016" y="418718"/>
                  </a:lnTo>
                  <a:lnTo>
                    <a:pt x="1183385" y="185165"/>
                  </a:lnTo>
                  <a:lnTo>
                    <a:pt x="892682" y="162813"/>
                  </a:lnTo>
                  <a:lnTo>
                    <a:pt x="866520" y="134111"/>
                  </a:lnTo>
                  <a:lnTo>
                    <a:pt x="827302" y="101948"/>
                  </a:lnTo>
                  <a:lnTo>
                    <a:pt x="784621" y="73500"/>
                  </a:lnTo>
                  <a:lnTo>
                    <a:pt x="738629" y="49100"/>
                  </a:lnTo>
                  <a:lnTo>
                    <a:pt x="689482" y="29082"/>
                  </a:lnTo>
                  <a:lnTo>
                    <a:pt x="644262" y="15509"/>
                  </a:lnTo>
                  <a:lnTo>
                    <a:pt x="598800" y="6213"/>
                  </a:lnTo>
                  <a:lnTo>
                    <a:pt x="553330" y="1080"/>
                  </a:lnTo>
                  <a:lnTo>
                    <a:pt x="508086" y="0"/>
                  </a:lnTo>
                  <a:close/>
                </a:path>
              </a:pathLst>
            </a:custGeom>
            <a:solidFill>
              <a:srgbClr val="00A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93763" y="3009396"/>
              <a:ext cx="1231900" cy="1035685"/>
            </a:xfrm>
            <a:custGeom>
              <a:avLst/>
              <a:gdLst/>
              <a:ahLst/>
              <a:cxnLst/>
              <a:rect l="l" t="t" r="r" b="b"/>
              <a:pathLst>
                <a:path w="1231900" h="1035685">
                  <a:moveTo>
                    <a:pt x="692988" y="0"/>
                  </a:moveTo>
                  <a:lnTo>
                    <a:pt x="648277" y="3706"/>
                  </a:lnTo>
                  <a:lnTo>
                    <a:pt x="603683" y="11374"/>
                  </a:lnTo>
                  <a:lnTo>
                    <a:pt x="559453" y="23081"/>
                  </a:lnTo>
                  <a:lnTo>
                    <a:pt x="515835" y="38905"/>
                  </a:lnTo>
                  <a:lnTo>
                    <a:pt x="473075" y="58923"/>
                  </a:lnTo>
                  <a:lnTo>
                    <a:pt x="427374" y="85845"/>
                  </a:lnTo>
                  <a:lnTo>
                    <a:pt x="385413" y="116660"/>
                  </a:lnTo>
                  <a:lnTo>
                    <a:pt x="347309" y="151024"/>
                  </a:lnTo>
                  <a:lnTo>
                    <a:pt x="313181" y="188590"/>
                  </a:lnTo>
                  <a:lnTo>
                    <a:pt x="286384" y="228595"/>
                  </a:lnTo>
                  <a:lnTo>
                    <a:pt x="0" y="293492"/>
                  </a:lnTo>
                  <a:lnTo>
                    <a:pt x="197611" y="509011"/>
                  </a:lnTo>
                  <a:lnTo>
                    <a:pt x="196850" y="560700"/>
                  </a:lnTo>
                  <a:lnTo>
                    <a:pt x="203535" y="610954"/>
                  </a:lnTo>
                  <a:lnTo>
                    <a:pt x="215280" y="660887"/>
                  </a:lnTo>
                  <a:lnTo>
                    <a:pt x="232193" y="710129"/>
                  </a:lnTo>
                  <a:lnTo>
                    <a:pt x="254380" y="758312"/>
                  </a:lnTo>
                  <a:lnTo>
                    <a:pt x="278129" y="799086"/>
                  </a:lnTo>
                  <a:lnTo>
                    <a:pt x="304973" y="836902"/>
                  </a:lnTo>
                  <a:lnTo>
                    <a:pt x="334665" y="871682"/>
                  </a:lnTo>
                  <a:lnTo>
                    <a:pt x="366958" y="903350"/>
                  </a:lnTo>
                  <a:lnTo>
                    <a:pt x="401604" y="931828"/>
                  </a:lnTo>
                  <a:lnTo>
                    <a:pt x="438356" y="957039"/>
                  </a:lnTo>
                  <a:lnTo>
                    <a:pt x="476969" y="978905"/>
                  </a:lnTo>
                  <a:lnTo>
                    <a:pt x="517193" y="997350"/>
                  </a:lnTo>
                  <a:lnTo>
                    <a:pt x="558784" y="1012296"/>
                  </a:lnTo>
                  <a:lnTo>
                    <a:pt x="601492" y="1023666"/>
                  </a:lnTo>
                  <a:lnTo>
                    <a:pt x="645072" y="1031383"/>
                  </a:lnTo>
                  <a:lnTo>
                    <a:pt x="689276" y="1035369"/>
                  </a:lnTo>
                  <a:lnTo>
                    <a:pt x="733856" y="1035548"/>
                  </a:lnTo>
                  <a:lnTo>
                    <a:pt x="778567" y="1031842"/>
                  </a:lnTo>
                  <a:lnTo>
                    <a:pt x="823161" y="1024174"/>
                  </a:lnTo>
                  <a:lnTo>
                    <a:pt x="867391" y="1012467"/>
                  </a:lnTo>
                  <a:lnTo>
                    <a:pt x="911009" y="996643"/>
                  </a:lnTo>
                  <a:lnTo>
                    <a:pt x="953769" y="976625"/>
                  </a:lnTo>
                  <a:lnTo>
                    <a:pt x="994584" y="952857"/>
                  </a:lnTo>
                  <a:lnTo>
                    <a:pt x="1032435" y="925999"/>
                  </a:lnTo>
                  <a:lnTo>
                    <a:pt x="1067248" y="896296"/>
                  </a:lnTo>
                  <a:lnTo>
                    <a:pt x="1098944" y="863997"/>
                  </a:lnTo>
                  <a:lnTo>
                    <a:pt x="1127447" y="829346"/>
                  </a:lnTo>
                  <a:lnTo>
                    <a:pt x="1152680" y="792592"/>
                  </a:lnTo>
                  <a:lnTo>
                    <a:pt x="1174566" y="753981"/>
                  </a:lnTo>
                  <a:lnTo>
                    <a:pt x="1193029" y="713760"/>
                  </a:lnTo>
                  <a:lnTo>
                    <a:pt x="1207992" y="672174"/>
                  </a:lnTo>
                  <a:lnTo>
                    <a:pt x="1219377" y="629471"/>
                  </a:lnTo>
                  <a:lnTo>
                    <a:pt x="1227109" y="585898"/>
                  </a:lnTo>
                  <a:lnTo>
                    <a:pt x="1231109" y="541702"/>
                  </a:lnTo>
                  <a:lnTo>
                    <a:pt x="1231302" y="497128"/>
                  </a:lnTo>
                  <a:lnTo>
                    <a:pt x="1227611" y="452423"/>
                  </a:lnTo>
                  <a:lnTo>
                    <a:pt x="1219958" y="407835"/>
                  </a:lnTo>
                  <a:lnTo>
                    <a:pt x="1208267" y="363610"/>
                  </a:lnTo>
                  <a:lnTo>
                    <a:pt x="1192461" y="319995"/>
                  </a:lnTo>
                  <a:lnTo>
                    <a:pt x="1172463" y="277236"/>
                  </a:lnTo>
                  <a:lnTo>
                    <a:pt x="1148715" y="236462"/>
                  </a:lnTo>
                  <a:lnTo>
                    <a:pt x="1121871" y="198646"/>
                  </a:lnTo>
                  <a:lnTo>
                    <a:pt x="1092179" y="163865"/>
                  </a:lnTo>
                  <a:lnTo>
                    <a:pt x="1059886" y="132198"/>
                  </a:lnTo>
                  <a:lnTo>
                    <a:pt x="1025240" y="103720"/>
                  </a:lnTo>
                  <a:lnTo>
                    <a:pt x="988488" y="78509"/>
                  </a:lnTo>
                  <a:lnTo>
                    <a:pt x="949875" y="56643"/>
                  </a:lnTo>
                  <a:lnTo>
                    <a:pt x="909651" y="38198"/>
                  </a:lnTo>
                  <a:lnTo>
                    <a:pt x="868060" y="23252"/>
                  </a:lnTo>
                  <a:lnTo>
                    <a:pt x="825352" y="11882"/>
                  </a:lnTo>
                  <a:lnTo>
                    <a:pt x="781772" y="4165"/>
                  </a:lnTo>
                  <a:lnTo>
                    <a:pt x="737568" y="178"/>
                  </a:lnTo>
                  <a:lnTo>
                    <a:pt x="692988" y="0"/>
                  </a:lnTo>
                  <a:close/>
                </a:path>
              </a:pathLst>
            </a:custGeom>
            <a:solidFill>
              <a:srgbClr val="0D9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81827" y="3785616"/>
              <a:ext cx="1036319" cy="1266825"/>
            </a:xfrm>
            <a:custGeom>
              <a:avLst/>
              <a:gdLst/>
              <a:ahLst/>
              <a:cxnLst/>
              <a:rect l="l" t="t" r="r" b="b"/>
              <a:pathLst>
                <a:path w="1036320" h="1266825">
                  <a:moveTo>
                    <a:pt x="521588" y="0"/>
                  </a:moveTo>
                  <a:lnTo>
                    <a:pt x="377063" y="249808"/>
                  </a:lnTo>
                  <a:lnTo>
                    <a:pt x="316484" y="268604"/>
                  </a:lnTo>
                  <a:lnTo>
                    <a:pt x="274594" y="288646"/>
                  </a:lnTo>
                  <a:lnTo>
                    <a:pt x="234876" y="312234"/>
                  </a:lnTo>
                  <a:lnTo>
                    <a:pt x="197535" y="339164"/>
                  </a:lnTo>
                  <a:lnTo>
                    <a:pt x="162775" y="369229"/>
                  </a:lnTo>
                  <a:lnTo>
                    <a:pt x="130802" y="402227"/>
                  </a:lnTo>
                  <a:lnTo>
                    <a:pt x="101822" y="437951"/>
                  </a:lnTo>
                  <a:lnTo>
                    <a:pt x="76040" y="476196"/>
                  </a:lnTo>
                  <a:lnTo>
                    <a:pt x="53661" y="516758"/>
                  </a:lnTo>
                  <a:lnTo>
                    <a:pt x="34890" y="559431"/>
                  </a:lnTo>
                  <a:lnTo>
                    <a:pt x="19934" y="604011"/>
                  </a:lnTo>
                  <a:lnTo>
                    <a:pt x="8996" y="650293"/>
                  </a:lnTo>
                  <a:lnTo>
                    <a:pt x="2283" y="698071"/>
                  </a:lnTo>
                  <a:lnTo>
                    <a:pt x="0" y="747140"/>
                  </a:lnTo>
                  <a:lnTo>
                    <a:pt x="2117" y="794402"/>
                  </a:lnTo>
                  <a:lnTo>
                    <a:pt x="8349" y="840476"/>
                  </a:lnTo>
                  <a:lnTo>
                    <a:pt x="18512" y="885179"/>
                  </a:lnTo>
                  <a:lnTo>
                    <a:pt x="32422" y="928327"/>
                  </a:lnTo>
                  <a:lnTo>
                    <a:pt x="49896" y="969737"/>
                  </a:lnTo>
                  <a:lnTo>
                    <a:pt x="70753" y="1009226"/>
                  </a:lnTo>
                  <a:lnTo>
                    <a:pt x="94807" y="1046610"/>
                  </a:lnTo>
                  <a:lnTo>
                    <a:pt x="121878" y="1081706"/>
                  </a:lnTo>
                  <a:lnTo>
                    <a:pt x="151780" y="1114329"/>
                  </a:lnTo>
                  <a:lnTo>
                    <a:pt x="184332" y="1144298"/>
                  </a:lnTo>
                  <a:lnTo>
                    <a:pt x="219351" y="1171428"/>
                  </a:lnTo>
                  <a:lnTo>
                    <a:pt x="256652" y="1195535"/>
                  </a:lnTo>
                  <a:lnTo>
                    <a:pt x="296054" y="1216437"/>
                  </a:lnTo>
                  <a:lnTo>
                    <a:pt x="337373" y="1233950"/>
                  </a:lnTo>
                  <a:lnTo>
                    <a:pt x="380426" y="1247891"/>
                  </a:lnTo>
                  <a:lnTo>
                    <a:pt x="425030" y="1258076"/>
                  </a:lnTo>
                  <a:lnTo>
                    <a:pt x="471002" y="1264321"/>
                  </a:lnTo>
                  <a:lnTo>
                    <a:pt x="518160" y="1266443"/>
                  </a:lnTo>
                  <a:lnTo>
                    <a:pt x="565317" y="1264321"/>
                  </a:lnTo>
                  <a:lnTo>
                    <a:pt x="611289" y="1258076"/>
                  </a:lnTo>
                  <a:lnTo>
                    <a:pt x="655893" y="1247891"/>
                  </a:lnTo>
                  <a:lnTo>
                    <a:pt x="698946" y="1233950"/>
                  </a:lnTo>
                  <a:lnTo>
                    <a:pt x="740265" y="1216437"/>
                  </a:lnTo>
                  <a:lnTo>
                    <a:pt x="779667" y="1195535"/>
                  </a:lnTo>
                  <a:lnTo>
                    <a:pt x="816968" y="1171428"/>
                  </a:lnTo>
                  <a:lnTo>
                    <a:pt x="851987" y="1144298"/>
                  </a:lnTo>
                  <a:lnTo>
                    <a:pt x="884539" y="1114329"/>
                  </a:lnTo>
                  <a:lnTo>
                    <a:pt x="914441" y="1081706"/>
                  </a:lnTo>
                  <a:lnTo>
                    <a:pt x="941512" y="1046610"/>
                  </a:lnTo>
                  <a:lnTo>
                    <a:pt x="965566" y="1009226"/>
                  </a:lnTo>
                  <a:lnTo>
                    <a:pt x="986423" y="969737"/>
                  </a:lnTo>
                  <a:lnTo>
                    <a:pt x="1003897" y="928327"/>
                  </a:lnTo>
                  <a:lnTo>
                    <a:pt x="1017807" y="885179"/>
                  </a:lnTo>
                  <a:lnTo>
                    <a:pt x="1027970" y="840476"/>
                  </a:lnTo>
                  <a:lnTo>
                    <a:pt x="1034202" y="794402"/>
                  </a:lnTo>
                  <a:lnTo>
                    <a:pt x="1036320" y="747140"/>
                  </a:lnTo>
                  <a:lnTo>
                    <a:pt x="1034036" y="698071"/>
                  </a:lnTo>
                  <a:lnTo>
                    <a:pt x="1027323" y="650293"/>
                  </a:lnTo>
                  <a:lnTo>
                    <a:pt x="1016385" y="604011"/>
                  </a:lnTo>
                  <a:lnTo>
                    <a:pt x="1001429" y="559431"/>
                  </a:lnTo>
                  <a:lnTo>
                    <a:pt x="982658" y="516758"/>
                  </a:lnTo>
                  <a:lnTo>
                    <a:pt x="960279" y="476196"/>
                  </a:lnTo>
                  <a:lnTo>
                    <a:pt x="934497" y="437951"/>
                  </a:lnTo>
                  <a:lnTo>
                    <a:pt x="905517" y="402227"/>
                  </a:lnTo>
                  <a:lnTo>
                    <a:pt x="873544" y="369229"/>
                  </a:lnTo>
                  <a:lnTo>
                    <a:pt x="838784" y="339164"/>
                  </a:lnTo>
                  <a:lnTo>
                    <a:pt x="801443" y="312234"/>
                  </a:lnTo>
                  <a:lnTo>
                    <a:pt x="761725" y="288646"/>
                  </a:lnTo>
                  <a:lnTo>
                    <a:pt x="719836" y="268604"/>
                  </a:lnTo>
                  <a:lnTo>
                    <a:pt x="667638" y="252348"/>
                  </a:lnTo>
                  <a:lnTo>
                    <a:pt x="521588" y="0"/>
                  </a:lnTo>
                  <a:close/>
                </a:path>
              </a:pathLst>
            </a:custGeom>
            <a:solidFill>
              <a:srgbClr val="F36E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46703" y="2068068"/>
              <a:ext cx="1264920" cy="1038225"/>
            </a:xfrm>
            <a:custGeom>
              <a:avLst/>
              <a:gdLst/>
              <a:ahLst/>
              <a:cxnLst/>
              <a:rect l="l" t="t" r="r" b="b"/>
              <a:pathLst>
                <a:path w="1264920" h="1038225">
                  <a:moveTo>
                    <a:pt x="518541" y="0"/>
                  </a:moveTo>
                  <a:lnTo>
                    <a:pt x="471342" y="2120"/>
                  </a:lnTo>
                  <a:lnTo>
                    <a:pt x="425331" y="8359"/>
                  </a:lnTo>
                  <a:lnTo>
                    <a:pt x="380691" y="18533"/>
                  </a:lnTo>
                  <a:lnTo>
                    <a:pt x="337604" y="32459"/>
                  </a:lnTo>
                  <a:lnTo>
                    <a:pt x="296253" y="49955"/>
                  </a:lnTo>
                  <a:lnTo>
                    <a:pt x="256822" y="70837"/>
                  </a:lnTo>
                  <a:lnTo>
                    <a:pt x="219493" y="94923"/>
                  </a:lnTo>
                  <a:lnTo>
                    <a:pt x="184450" y="122028"/>
                  </a:lnTo>
                  <a:lnTo>
                    <a:pt x="151876" y="151971"/>
                  </a:lnTo>
                  <a:lnTo>
                    <a:pt x="121953" y="184568"/>
                  </a:lnTo>
                  <a:lnTo>
                    <a:pt x="94865" y="219635"/>
                  </a:lnTo>
                  <a:lnTo>
                    <a:pt x="70795" y="256991"/>
                  </a:lnTo>
                  <a:lnTo>
                    <a:pt x="49926" y="296452"/>
                  </a:lnTo>
                  <a:lnTo>
                    <a:pt x="32440" y="337834"/>
                  </a:lnTo>
                  <a:lnTo>
                    <a:pt x="18522" y="380955"/>
                  </a:lnTo>
                  <a:lnTo>
                    <a:pt x="8354" y="425632"/>
                  </a:lnTo>
                  <a:lnTo>
                    <a:pt x="2119" y="471682"/>
                  </a:lnTo>
                  <a:lnTo>
                    <a:pt x="0" y="518922"/>
                  </a:lnTo>
                  <a:lnTo>
                    <a:pt x="2119" y="566161"/>
                  </a:lnTo>
                  <a:lnTo>
                    <a:pt x="8354" y="612211"/>
                  </a:lnTo>
                  <a:lnTo>
                    <a:pt x="18522" y="656888"/>
                  </a:lnTo>
                  <a:lnTo>
                    <a:pt x="32440" y="700009"/>
                  </a:lnTo>
                  <a:lnTo>
                    <a:pt x="49926" y="741391"/>
                  </a:lnTo>
                  <a:lnTo>
                    <a:pt x="70795" y="780852"/>
                  </a:lnTo>
                  <a:lnTo>
                    <a:pt x="94865" y="818208"/>
                  </a:lnTo>
                  <a:lnTo>
                    <a:pt x="121953" y="853275"/>
                  </a:lnTo>
                  <a:lnTo>
                    <a:pt x="151876" y="885872"/>
                  </a:lnTo>
                  <a:lnTo>
                    <a:pt x="184450" y="915815"/>
                  </a:lnTo>
                  <a:lnTo>
                    <a:pt x="219493" y="942920"/>
                  </a:lnTo>
                  <a:lnTo>
                    <a:pt x="256822" y="967006"/>
                  </a:lnTo>
                  <a:lnTo>
                    <a:pt x="296253" y="987888"/>
                  </a:lnTo>
                  <a:lnTo>
                    <a:pt x="337604" y="1005384"/>
                  </a:lnTo>
                  <a:lnTo>
                    <a:pt x="380691" y="1019310"/>
                  </a:lnTo>
                  <a:lnTo>
                    <a:pt x="425331" y="1029484"/>
                  </a:lnTo>
                  <a:lnTo>
                    <a:pt x="471342" y="1035723"/>
                  </a:lnTo>
                  <a:lnTo>
                    <a:pt x="518541" y="1037844"/>
                  </a:lnTo>
                  <a:lnTo>
                    <a:pt x="567525" y="1035558"/>
                  </a:lnTo>
                  <a:lnTo>
                    <a:pt x="615222" y="1028838"/>
                  </a:lnTo>
                  <a:lnTo>
                    <a:pt x="661426" y="1017888"/>
                  </a:lnTo>
                  <a:lnTo>
                    <a:pt x="705934" y="1002913"/>
                  </a:lnTo>
                  <a:lnTo>
                    <a:pt x="748540" y="984119"/>
                  </a:lnTo>
                  <a:lnTo>
                    <a:pt x="789039" y="961709"/>
                  </a:lnTo>
                  <a:lnTo>
                    <a:pt x="827225" y="935891"/>
                  </a:lnTo>
                  <a:lnTo>
                    <a:pt x="862895" y="906867"/>
                  </a:lnTo>
                  <a:lnTo>
                    <a:pt x="895843" y="874843"/>
                  </a:lnTo>
                  <a:lnTo>
                    <a:pt x="925864" y="840025"/>
                  </a:lnTo>
                  <a:lnTo>
                    <a:pt x="952753" y="802617"/>
                  </a:lnTo>
                  <a:lnTo>
                    <a:pt x="976304" y="762824"/>
                  </a:lnTo>
                  <a:lnTo>
                    <a:pt x="996315" y="720852"/>
                  </a:lnTo>
                  <a:lnTo>
                    <a:pt x="1010158" y="676021"/>
                  </a:lnTo>
                  <a:lnTo>
                    <a:pt x="1264920" y="528193"/>
                  </a:lnTo>
                  <a:lnTo>
                    <a:pt x="1017143" y="384302"/>
                  </a:lnTo>
                  <a:lnTo>
                    <a:pt x="996315" y="316992"/>
                  </a:lnTo>
                  <a:lnTo>
                    <a:pt x="976304" y="275019"/>
                  </a:lnTo>
                  <a:lnTo>
                    <a:pt x="952753" y="235226"/>
                  </a:lnTo>
                  <a:lnTo>
                    <a:pt x="925864" y="197818"/>
                  </a:lnTo>
                  <a:lnTo>
                    <a:pt x="895843" y="163000"/>
                  </a:lnTo>
                  <a:lnTo>
                    <a:pt x="862895" y="130976"/>
                  </a:lnTo>
                  <a:lnTo>
                    <a:pt x="827225" y="101952"/>
                  </a:lnTo>
                  <a:lnTo>
                    <a:pt x="789039" y="76134"/>
                  </a:lnTo>
                  <a:lnTo>
                    <a:pt x="748540" y="53724"/>
                  </a:lnTo>
                  <a:lnTo>
                    <a:pt x="705934" y="34930"/>
                  </a:lnTo>
                  <a:lnTo>
                    <a:pt x="661426" y="19955"/>
                  </a:lnTo>
                  <a:lnTo>
                    <a:pt x="615222" y="9005"/>
                  </a:lnTo>
                  <a:lnTo>
                    <a:pt x="567525" y="2285"/>
                  </a:lnTo>
                  <a:lnTo>
                    <a:pt x="518541" y="0"/>
                  </a:lnTo>
                  <a:close/>
                </a:path>
              </a:pathLst>
            </a:custGeom>
            <a:solidFill>
              <a:srgbClr val="053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26451" y="2042160"/>
              <a:ext cx="1260475" cy="1038225"/>
            </a:xfrm>
            <a:custGeom>
              <a:avLst/>
              <a:gdLst/>
              <a:ahLst/>
              <a:cxnLst/>
              <a:rect l="l" t="t" r="r" b="b"/>
              <a:pathLst>
                <a:path w="1260475" h="1038225">
                  <a:moveTo>
                    <a:pt x="742188" y="0"/>
                  </a:moveTo>
                  <a:lnTo>
                    <a:pt x="693233" y="2285"/>
                  </a:lnTo>
                  <a:lnTo>
                    <a:pt x="645565" y="9005"/>
                  </a:lnTo>
                  <a:lnTo>
                    <a:pt x="599388" y="19955"/>
                  </a:lnTo>
                  <a:lnTo>
                    <a:pt x="554907" y="34930"/>
                  </a:lnTo>
                  <a:lnTo>
                    <a:pt x="512327" y="53724"/>
                  </a:lnTo>
                  <a:lnTo>
                    <a:pt x="471853" y="76134"/>
                  </a:lnTo>
                  <a:lnTo>
                    <a:pt x="433688" y="101952"/>
                  </a:lnTo>
                  <a:lnTo>
                    <a:pt x="398038" y="130976"/>
                  </a:lnTo>
                  <a:lnTo>
                    <a:pt x="365107" y="163000"/>
                  </a:lnTo>
                  <a:lnTo>
                    <a:pt x="335100" y="197818"/>
                  </a:lnTo>
                  <a:lnTo>
                    <a:pt x="308221" y="235226"/>
                  </a:lnTo>
                  <a:lnTo>
                    <a:pt x="284675" y="275019"/>
                  </a:lnTo>
                  <a:lnTo>
                    <a:pt x="264668" y="316991"/>
                  </a:lnTo>
                  <a:lnTo>
                    <a:pt x="242570" y="388238"/>
                  </a:lnTo>
                  <a:lnTo>
                    <a:pt x="0" y="529081"/>
                  </a:lnTo>
                  <a:lnTo>
                    <a:pt x="250317" y="674497"/>
                  </a:lnTo>
                  <a:lnTo>
                    <a:pt x="264668" y="720851"/>
                  </a:lnTo>
                  <a:lnTo>
                    <a:pt x="284675" y="762824"/>
                  </a:lnTo>
                  <a:lnTo>
                    <a:pt x="308221" y="802617"/>
                  </a:lnTo>
                  <a:lnTo>
                    <a:pt x="335100" y="840025"/>
                  </a:lnTo>
                  <a:lnTo>
                    <a:pt x="365107" y="874843"/>
                  </a:lnTo>
                  <a:lnTo>
                    <a:pt x="398038" y="906867"/>
                  </a:lnTo>
                  <a:lnTo>
                    <a:pt x="433688" y="935891"/>
                  </a:lnTo>
                  <a:lnTo>
                    <a:pt x="471853" y="961709"/>
                  </a:lnTo>
                  <a:lnTo>
                    <a:pt x="512327" y="984119"/>
                  </a:lnTo>
                  <a:lnTo>
                    <a:pt x="554907" y="1002913"/>
                  </a:lnTo>
                  <a:lnTo>
                    <a:pt x="599388" y="1017888"/>
                  </a:lnTo>
                  <a:lnTo>
                    <a:pt x="645565" y="1028838"/>
                  </a:lnTo>
                  <a:lnTo>
                    <a:pt x="693233" y="1035558"/>
                  </a:lnTo>
                  <a:lnTo>
                    <a:pt x="742188" y="1037843"/>
                  </a:lnTo>
                  <a:lnTo>
                    <a:pt x="789345" y="1035723"/>
                  </a:lnTo>
                  <a:lnTo>
                    <a:pt x="835317" y="1029484"/>
                  </a:lnTo>
                  <a:lnTo>
                    <a:pt x="879921" y="1019310"/>
                  </a:lnTo>
                  <a:lnTo>
                    <a:pt x="922974" y="1005384"/>
                  </a:lnTo>
                  <a:lnTo>
                    <a:pt x="964293" y="987888"/>
                  </a:lnTo>
                  <a:lnTo>
                    <a:pt x="1003695" y="967006"/>
                  </a:lnTo>
                  <a:lnTo>
                    <a:pt x="1040996" y="942920"/>
                  </a:lnTo>
                  <a:lnTo>
                    <a:pt x="1076015" y="915815"/>
                  </a:lnTo>
                  <a:lnTo>
                    <a:pt x="1108567" y="885872"/>
                  </a:lnTo>
                  <a:lnTo>
                    <a:pt x="1138469" y="853275"/>
                  </a:lnTo>
                  <a:lnTo>
                    <a:pt x="1165540" y="818208"/>
                  </a:lnTo>
                  <a:lnTo>
                    <a:pt x="1189594" y="780852"/>
                  </a:lnTo>
                  <a:lnTo>
                    <a:pt x="1210451" y="741391"/>
                  </a:lnTo>
                  <a:lnTo>
                    <a:pt x="1227925" y="700009"/>
                  </a:lnTo>
                  <a:lnTo>
                    <a:pt x="1241835" y="656888"/>
                  </a:lnTo>
                  <a:lnTo>
                    <a:pt x="1251998" y="612211"/>
                  </a:lnTo>
                  <a:lnTo>
                    <a:pt x="1258230" y="566161"/>
                  </a:lnTo>
                  <a:lnTo>
                    <a:pt x="1260348" y="518922"/>
                  </a:lnTo>
                  <a:lnTo>
                    <a:pt x="1258230" y="471682"/>
                  </a:lnTo>
                  <a:lnTo>
                    <a:pt x="1251998" y="425632"/>
                  </a:lnTo>
                  <a:lnTo>
                    <a:pt x="1241835" y="380955"/>
                  </a:lnTo>
                  <a:lnTo>
                    <a:pt x="1227925" y="337834"/>
                  </a:lnTo>
                  <a:lnTo>
                    <a:pt x="1210451" y="296452"/>
                  </a:lnTo>
                  <a:lnTo>
                    <a:pt x="1189594" y="256991"/>
                  </a:lnTo>
                  <a:lnTo>
                    <a:pt x="1165540" y="219635"/>
                  </a:lnTo>
                  <a:lnTo>
                    <a:pt x="1138469" y="184568"/>
                  </a:lnTo>
                  <a:lnTo>
                    <a:pt x="1108567" y="151971"/>
                  </a:lnTo>
                  <a:lnTo>
                    <a:pt x="1076015" y="122028"/>
                  </a:lnTo>
                  <a:lnTo>
                    <a:pt x="1040996" y="94923"/>
                  </a:lnTo>
                  <a:lnTo>
                    <a:pt x="1003695" y="70837"/>
                  </a:lnTo>
                  <a:lnTo>
                    <a:pt x="964293" y="49955"/>
                  </a:lnTo>
                  <a:lnTo>
                    <a:pt x="922974" y="32459"/>
                  </a:lnTo>
                  <a:lnTo>
                    <a:pt x="879921" y="18533"/>
                  </a:lnTo>
                  <a:lnTo>
                    <a:pt x="835317" y="8359"/>
                  </a:lnTo>
                  <a:lnTo>
                    <a:pt x="789345" y="2120"/>
                  </a:lnTo>
                  <a:lnTo>
                    <a:pt x="742188" y="0"/>
                  </a:lnTo>
                  <a:close/>
                </a:path>
              </a:pathLst>
            </a:custGeom>
            <a:solidFill>
              <a:srgbClr val="C12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22291" y="2430780"/>
              <a:ext cx="388620" cy="386080"/>
            </a:xfrm>
            <a:custGeom>
              <a:avLst/>
              <a:gdLst/>
              <a:ahLst/>
              <a:cxnLst/>
              <a:rect l="l" t="t" r="r" b="b"/>
              <a:pathLst>
                <a:path w="388620" h="386080">
                  <a:moveTo>
                    <a:pt x="194310" y="0"/>
                  </a:moveTo>
                  <a:lnTo>
                    <a:pt x="149756" y="5094"/>
                  </a:lnTo>
                  <a:lnTo>
                    <a:pt x="108857" y="19603"/>
                  </a:lnTo>
                  <a:lnTo>
                    <a:pt x="72778" y="42367"/>
                  </a:lnTo>
                  <a:lnTo>
                    <a:pt x="42687" y="72227"/>
                  </a:lnTo>
                  <a:lnTo>
                    <a:pt x="19749" y="108024"/>
                  </a:lnTo>
                  <a:lnTo>
                    <a:pt x="5131" y="148596"/>
                  </a:lnTo>
                  <a:lnTo>
                    <a:pt x="0" y="192786"/>
                  </a:lnTo>
                  <a:lnTo>
                    <a:pt x="5131" y="236975"/>
                  </a:lnTo>
                  <a:lnTo>
                    <a:pt x="19749" y="277547"/>
                  </a:lnTo>
                  <a:lnTo>
                    <a:pt x="42687" y="313344"/>
                  </a:lnTo>
                  <a:lnTo>
                    <a:pt x="72778" y="343204"/>
                  </a:lnTo>
                  <a:lnTo>
                    <a:pt x="108857" y="365968"/>
                  </a:lnTo>
                  <a:lnTo>
                    <a:pt x="149756" y="380477"/>
                  </a:lnTo>
                  <a:lnTo>
                    <a:pt x="194310" y="385572"/>
                  </a:lnTo>
                  <a:lnTo>
                    <a:pt x="238863" y="380477"/>
                  </a:lnTo>
                  <a:lnTo>
                    <a:pt x="279762" y="365968"/>
                  </a:lnTo>
                  <a:lnTo>
                    <a:pt x="315841" y="343204"/>
                  </a:lnTo>
                  <a:lnTo>
                    <a:pt x="345932" y="313344"/>
                  </a:lnTo>
                  <a:lnTo>
                    <a:pt x="368870" y="277547"/>
                  </a:lnTo>
                  <a:lnTo>
                    <a:pt x="383488" y="236975"/>
                  </a:lnTo>
                  <a:lnTo>
                    <a:pt x="388620" y="192786"/>
                  </a:lnTo>
                  <a:lnTo>
                    <a:pt x="383488" y="148596"/>
                  </a:lnTo>
                  <a:lnTo>
                    <a:pt x="368870" y="108024"/>
                  </a:lnTo>
                  <a:lnTo>
                    <a:pt x="345932" y="72227"/>
                  </a:lnTo>
                  <a:lnTo>
                    <a:pt x="315841" y="42367"/>
                  </a:lnTo>
                  <a:lnTo>
                    <a:pt x="279762" y="19603"/>
                  </a:lnTo>
                  <a:lnTo>
                    <a:pt x="238863" y="5094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053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1143" y="2375916"/>
              <a:ext cx="489978" cy="59512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552064" y="1825943"/>
            <a:ext cx="120491" cy="2590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726180" y="2268854"/>
            <a:ext cx="965359" cy="682943"/>
            <a:chOff x="4968240" y="3025139"/>
            <a:chExt cx="1287145" cy="910590"/>
          </a:xfrm>
        </p:grpSpPr>
        <p:sp>
          <p:nvSpPr>
            <p:cNvPr id="28" name="object 28"/>
            <p:cNvSpPr/>
            <p:nvPr/>
          </p:nvSpPr>
          <p:spPr>
            <a:xfrm>
              <a:off x="5010912" y="3080003"/>
              <a:ext cx="386080" cy="386080"/>
            </a:xfrm>
            <a:custGeom>
              <a:avLst/>
              <a:gdLst/>
              <a:ahLst/>
              <a:cxnLst/>
              <a:rect l="l" t="t" r="r" b="b"/>
              <a:pathLst>
                <a:path w="386079" h="386079">
                  <a:moveTo>
                    <a:pt x="192786" y="0"/>
                  </a:moveTo>
                  <a:lnTo>
                    <a:pt x="148596" y="5094"/>
                  </a:lnTo>
                  <a:lnTo>
                    <a:pt x="108024" y="19603"/>
                  </a:lnTo>
                  <a:lnTo>
                    <a:pt x="72227" y="42367"/>
                  </a:lnTo>
                  <a:lnTo>
                    <a:pt x="42367" y="72227"/>
                  </a:lnTo>
                  <a:lnTo>
                    <a:pt x="19603" y="108024"/>
                  </a:lnTo>
                  <a:lnTo>
                    <a:pt x="5094" y="148596"/>
                  </a:lnTo>
                  <a:lnTo>
                    <a:pt x="0" y="192786"/>
                  </a:lnTo>
                  <a:lnTo>
                    <a:pt x="5094" y="236975"/>
                  </a:lnTo>
                  <a:lnTo>
                    <a:pt x="19603" y="277547"/>
                  </a:lnTo>
                  <a:lnTo>
                    <a:pt x="42367" y="313344"/>
                  </a:lnTo>
                  <a:lnTo>
                    <a:pt x="72227" y="343204"/>
                  </a:lnTo>
                  <a:lnTo>
                    <a:pt x="108024" y="365968"/>
                  </a:lnTo>
                  <a:lnTo>
                    <a:pt x="148596" y="380477"/>
                  </a:lnTo>
                  <a:lnTo>
                    <a:pt x="192786" y="385572"/>
                  </a:lnTo>
                  <a:lnTo>
                    <a:pt x="236975" y="380477"/>
                  </a:lnTo>
                  <a:lnTo>
                    <a:pt x="277547" y="365968"/>
                  </a:lnTo>
                  <a:lnTo>
                    <a:pt x="313344" y="343204"/>
                  </a:lnTo>
                  <a:lnTo>
                    <a:pt x="343204" y="313344"/>
                  </a:lnTo>
                  <a:lnTo>
                    <a:pt x="365968" y="277547"/>
                  </a:lnTo>
                  <a:lnTo>
                    <a:pt x="380477" y="236975"/>
                  </a:lnTo>
                  <a:lnTo>
                    <a:pt x="385572" y="192786"/>
                  </a:lnTo>
                  <a:lnTo>
                    <a:pt x="380477" y="148596"/>
                  </a:lnTo>
                  <a:lnTo>
                    <a:pt x="365968" y="108024"/>
                  </a:lnTo>
                  <a:lnTo>
                    <a:pt x="343204" y="72227"/>
                  </a:lnTo>
                  <a:lnTo>
                    <a:pt x="313344" y="42367"/>
                  </a:lnTo>
                  <a:lnTo>
                    <a:pt x="277547" y="19603"/>
                  </a:lnTo>
                  <a:lnTo>
                    <a:pt x="236975" y="5094"/>
                  </a:lnTo>
                  <a:lnTo>
                    <a:pt x="192786" y="0"/>
                  </a:lnTo>
                  <a:close/>
                </a:path>
              </a:pathLst>
            </a:custGeom>
            <a:solidFill>
              <a:srgbClr val="00A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8240" y="3025139"/>
              <a:ext cx="489978" cy="59512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806440" y="3395471"/>
              <a:ext cx="387350" cy="386080"/>
            </a:xfrm>
            <a:custGeom>
              <a:avLst/>
              <a:gdLst/>
              <a:ahLst/>
              <a:cxnLst/>
              <a:rect l="l" t="t" r="r" b="b"/>
              <a:pathLst>
                <a:path w="387350" h="386079">
                  <a:moveTo>
                    <a:pt x="193548" y="0"/>
                  </a:moveTo>
                  <a:lnTo>
                    <a:pt x="149156" y="5094"/>
                  </a:lnTo>
                  <a:lnTo>
                    <a:pt x="108412" y="19603"/>
                  </a:lnTo>
                  <a:lnTo>
                    <a:pt x="72476" y="42367"/>
                  </a:lnTo>
                  <a:lnTo>
                    <a:pt x="42507" y="72227"/>
                  </a:lnTo>
                  <a:lnTo>
                    <a:pt x="19665" y="108024"/>
                  </a:lnTo>
                  <a:lnTo>
                    <a:pt x="5109" y="148596"/>
                  </a:lnTo>
                  <a:lnTo>
                    <a:pt x="0" y="192786"/>
                  </a:lnTo>
                  <a:lnTo>
                    <a:pt x="5109" y="236975"/>
                  </a:lnTo>
                  <a:lnTo>
                    <a:pt x="19665" y="277547"/>
                  </a:lnTo>
                  <a:lnTo>
                    <a:pt x="42507" y="313344"/>
                  </a:lnTo>
                  <a:lnTo>
                    <a:pt x="72476" y="343204"/>
                  </a:lnTo>
                  <a:lnTo>
                    <a:pt x="108412" y="365968"/>
                  </a:lnTo>
                  <a:lnTo>
                    <a:pt x="149156" y="380477"/>
                  </a:lnTo>
                  <a:lnTo>
                    <a:pt x="193548" y="385571"/>
                  </a:lnTo>
                  <a:lnTo>
                    <a:pt x="237939" y="380477"/>
                  </a:lnTo>
                  <a:lnTo>
                    <a:pt x="278683" y="365968"/>
                  </a:lnTo>
                  <a:lnTo>
                    <a:pt x="314619" y="343204"/>
                  </a:lnTo>
                  <a:lnTo>
                    <a:pt x="344588" y="313344"/>
                  </a:lnTo>
                  <a:lnTo>
                    <a:pt x="367430" y="277547"/>
                  </a:lnTo>
                  <a:lnTo>
                    <a:pt x="381986" y="236975"/>
                  </a:lnTo>
                  <a:lnTo>
                    <a:pt x="387096" y="192786"/>
                  </a:lnTo>
                  <a:lnTo>
                    <a:pt x="381986" y="148596"/>
                  </a:lnTo>
                  <a:lnTo>
                    <a:pt x="367430" y="108024"/>
                  </a:lnTo>
                  <a:lnTo>
                    <a:pt x="344588" y="72227"/>
                  </a:lnTo>
                  <a:lnTo>
                    <a:pt x="314619" y="42367"/>
                  </a:lnTo>
                  <a:lnTo>
                    <a:pt x="278683" y="19603"/>
                  </a:lnTo>
                  <a:lnTo>
                    <a:pt x="237939" y="5094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F36E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5292" y="3340607"/>
              <a:ext cx="489978" cy="595121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440364" y="2549614"/>
            <a:ext cx="120968" cy="2595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920614" y="2271141"/>
            <a:ext cx="367665" cy="446723"/>
            <a:chOff x="6560819" y="3028188"/>
            <a:chExt cx="490220" cy="595630"/>
          </a:xfrm>
        </p:grpSpPr>
        <p:sp>
          <p:nvSpPr>
            <p:cNvPr id="34" name="object 34"/>
            <p:cNvSpPr/>
            <p:nvPr/>
          </p:nvSpPr>
          <p:spPr>
            <a:xfrm>
              <a:off x="6601967" y="3083052"/>
              <a:ext cx="387350" cy="386080"/>
            </a:xfrm>
            <a:custGeom>
              <a:avLst/>
              <a:gdLst/>
              <a:ahLst/>
              <a:cxnLst/>
              <a:rect l="l" t="t" r="r" b="b"/>
              <a:pathLst>
                <a:path w="387350" h="386079">
                  <a:moveTo>
                    <a:pt x="193548" y="0"/>
                  </a:moveTo>
                  <a:lnTo>
                    <a:pt x="149156" y="5094"/>
                  </a:lnTo>
                  <a:lnTo>
                    <a:pt x="108412" y="19603"/>
                  </a:lnTo>
                  <a:lnTo>
                    <a:pt x="72476" y="42367"/>
                  </a:lnTo>
                  <a:lnTo>
                    <a:pt x="42507" y="72227"/>
                  </a:lnTo>
                  <a:lnTo>
                    <a:pt x="19665" y="108024"/>
                  </a:lnTo>
                  <a:lnTo>
                    <a:pt x="5109" y="148596"/>
                  </a:lnTo>
                  <a:lnTo>
                    <a:pt x="0" y="192786"/>
                  </a:lnTo>
                  <a:lnTo>
                    <a:pt x="5109" y="236975"/>
                  </a:lnTo>
                  <a:lnTo>
                    <a:pt x="19665" y="277547"/>
                  </a:lnTo>
                  <a:lnTo>
                    <a:pt x="42507" y="313344"/>
                  </a:lnTo>
                  <a:lnTo>
                    <a:pt x="72476" y="343204"/>
                  </a:lnTo>
                  <a:lnTo>
                    <a:pt x="108412" y="365968"/>
                  </a:lnTo>
                  <a:lnTo>
                    <a:pt x="149156" y="380477"/>
                  </a:lnTo>
                  <a:lnTo>
                    <a:pt x="193548" y="385572"/>
                  </a:lnTo>
                  <a:lnTo>
                    <a:pt x="237939" y="380477"/>
                  </a:lnTo>
                  <a:lnTo>
                    <a:pt x="278683" y="365968"/>
                  </a:lnTo>
                  <a:lnTo>
                    <a:pt x="314619" y="343204"/>
                  </a:lnTo>
                  <a:lnTo>
                    <a:pt x="344588" y="313344"/>
                  </a:lnTo>
                  <a:lnTo>
                    <a:pt x="367430" y="277547"/>
                  </a:lnTo>
                  <a:lnTo>
                    <a:pt x="381986" y="236975"/>
                  </a:lnTo>
                  <a:lnTo>
                    <a:pt x="387096" y="192786"/>
                  </a:lnTo>
                  <a:lnTo>
                    <a:pt x="381986" y="148596"/>
                  </a:lnTo>
                  <a:lnTo>
                    <a:pt x="367430" y="108024"/>
                  </a:lnTo>
                  <a:lnTo>
                    <a:pt x="344588" y="72227"/>
                  </a:lnTo>
                  <a:lnTo>
                    <a:pt x="314619" y="42367"/>
                  </a:lnTo>
                  <a:lnTo>
                    <a:pt x="278683" y="19603"/>
                  </a:lnTo>
                  <a:lnTo>
                    <a:pt x="237939" y="5094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0D9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60819" y="3028188"/>
              <a:ext cx="489978" cy="595122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842576" y="2315336"/>
            <a:ext cx="1314926" cy="2590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203484" algn="l"/>
              </a:tabLs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	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239512" y="1781937"/>
            <a:ext cx="367665" cy="446723"/>
            <a:chOff x="6986016" y="2375916"/>
            <a:chExt cx="490220" cy="595630"/>
          </a:xfrm>
        </p:grpSpPr>
        <p:sp>
          <p:nvSpPr>
            <p:cNvPr id="38" name="object 38"/>
            <p:cNvSpPr/>
            <p:nvPr/>
          </p:nvSpPr>
          <p:spPr>
            <a:xfrm>
              <a:off x="7027164" y="2430780"/>
              <a:ext cx="387350" cy="386080"/>
            </a:xfrm>
            <a:custGeom>
              <a:avLst/>
              <a:gdLst/>
              <a:ahLst/>
              <a:cxnLst/>
              <a:rect l="l" t="t" r="r" b="b"/>
              <a:pathLst>
                <a:path w="387350" h="386080">
                  <a:moveTo>
                    <a:pt x="193547" y="0"/>
                  </a:moveTo>
                  <a:lnTo>
                    <a:pt x="149156" y="5094"/>
                  </a:lnTo>
                  <a:lnTo>
                    <a:pt x="108412" y="19603"/>
                  </a:lnTo>
                  <a:lnTo>
                    <a:pt x="72476" y="42367"/>
                  </a:lnTo>
                  <a:lnTo>
                    <a:pt x="42507" y="72227"/>
                  </a:lnTo>
                  <a:lnTo>
                    <a:pt x="19665" y="108024"/>
                  </a:lnTo>
                  <a:lnTo>
                    <a:pt x="5109" y="148596"/>
                  </a:lnTo>
                  <a:lnTo>
                    <a:pt x="0" y="192786"/>
                  </a:lnTo>
                  <a:lnTo>
                    <a:pt x="5109" y="236975"/>
                  </a:lnTo>
                  <a:lnTo>
                    <a:pt x="19665" y="277547"/>
                  </a:lnTo>
                  <a:lnTo>
                    <a:pt x="42507" y="313344"/>
                  </a:lnTo>
                  <a:lnTo>
                    <a:pt x="72476" y="343204"/>
                  </a:lnTo>
                  <a:lnTo>
                    <a:pt x="108412" y="365968"/>
                  </a:lnTo>
                  <a:lnTo>
                    <a:pt x="149156" y="380477"/>
                  </a:lnTo>
                  <a:lnTo>
                    <a:pt x="193547" y="385572"/>
                  </a:lnTo>
                  <a:lnTo>
                    <a:pt x="237939" y="380477"/>
                  </a:lnTo>
                  <a:lnTo>
                    <a:pt x="278683" y="365968"/>
                  </a:lnTo>
                  <a:lnTo>
                    <a:pt x="314619" y="343204"/>
                  </a:lnTo>
                  <a:lnTo>
                    <a:pt x="344588" y="313344"/>
                  </a:lnTo>
                  <a:lnTo>
                    <a:pt x="367430" y="277547"/>
                  </a:lnTo>
                  <a:lnTo>
                    <a:pt x="381986" y="236975"/>
                  </a:lnTo>
                  <a:lnTo>
                    <a:pt x="387095" y="192786"/>
                  </a:lnTo>
                  <a:lnTo>
                    <a:pt x="381986" y="148596"/>
                  </a:lnTo>
                  <a:lnTo>
                    <a:pt x="367430" y="108024"/>
                  </a:lnTo>
                  <a:lnTo>
                    <a:pt x="344588" y="72227"/>
                  </a:lnTo>
                  <a:lnTo>
                    <a:pt x="314619" y="42367"/>
                  </a:lnTo>
                  <a:lnTo>
                    <a:pt x="278683" y="19603"/>
                  </a:lnTo>
                  <a:lnTo>
                    <a:pt x="237939" y="5094"/>
                  </a:lnTo>
                  <a:lnTo>
                    <a:pt x="193547" y="0"/>
                  </a:lnTo>
                  <a:close/>
                </a:path>
              </a:pathLst>
            </a:custGeom>
            <a:solidFill>
              <a:srgbClr val="C12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86016" y="2375916"/>
              <a:ext cx="489978" cy="595122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356194" y="1825943"/>
            <a:ext cx="120491" cy="2590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44031" y="1335596"/>
            <a:ext cx="2665572" cy="1150144"/>
            <a:chOff x="325374" y="1780794"/>
            <a:chExt cx="3554095" cy="1533525"/>
          </a:xfrm>
        </p:grpSpPr>
        <p:sp>
          <p:nvSpPr>
            <p:cNvPr id="42" name="object 42"/>
            <p:cNvSpPr/>
            <p:nvPr/>
          </p:nvSpPr>
          <p:spPr>
            <a:xfrm>
              <a:off x="325374" y="1780794"/>
              <a:ext cx="3554095" cy="1533525"/>
            </a:xfrm>
            <a:custGeom>
              <a:avLst/>
              <a:gdLst/>
              <a:ahLst/>
              <a:cxnLst/>
              <a:rect l="l" t="t" r="r" b="b"/>
              <a:pathLst>
                <a:path w="3554095" h="1533525">
                  <a:moveTo>
                    <a:pt x="3298443" y="0"/>
                  </a:moveTo>
                  <a:lnTo>
                    <a:pt x="255524" y="0"/>
                  </a:lnTo>
                  <a:lnTo>
                    <a:pt x="209593" y="4117"/>
                  </a:lnTo>
                  <a:lnTo>
                    <a:pt x="166363" y="15989"/>
                  </a:lnTo>
                  <a:lnTo>
                    <a:pt x="126555" y="34892"/>
                  </a:lnTo>
                  <a:lnTo>
                    <a:pt x="90892" y="60104"/>
                  </a:lnTo>
                  <a:lnTo>
                    <a:pt x="60095" y="90903"/>
                  </a:lnTo>
                  <a:lnTo>
                    <a:pt x="34886" y="126567"/>
                  </a:lnTo>
                  <a:lnTo>
                    <a:pt x="15986" y="166373"/>
                  </a:lnTo>
                  <a:lnTo>
                    <a:pt x="4116" y="209599"/>
                  </a:lnTo>
                  <a:lnTo>
                    <a:pt x="0" y="255523"/>
                  </a:lnTo>
                  <a:lnTo>
                    <a:pt x="0" y="1277619"/>
                  </a:lnTo>
                  <a:lnTo>
                    <a:pt x="4116" y="1323544"/>
                  </a:lnTo>
                  <a:lnTo>
                    <a:pt x="15986" y="1366770"/>
                  </a:lnTo>
                  <a:lnTo>
                    <a:pt x="34886" y="1406576"/>
                  </a:lnTo>
                  <a:lnTo>
                    <a:pt x="60095" y="1442240"/>
                  </a:lnTo>
                  <a:lnTo>
                    <a:pt x="90892" y="1473039"/>
                  </a:lnTo>
                  <a:lnTo>
                    <a:pt x="126555" y="1498251"/>
                  </a:lnTo>
                  <a:lnTo>
                    <a:pt x="166363" y="1517154"/>
                  </a:lnTo>
                  <a:lnTo>
                    <a:pt x="209593" y="1529026"/>
                  </a:lnTo>
                  <a:lnTo>
                    <a:pt x="255524" y="1533143"/>
                  </a:lnTo>
                  <a:lnTo>
                    <a:pt x="3298443" y="1533143"/>
                  </a:lnTo>
                  <a:lnTo>
                    <a:pt x="3344368" y="1529026"/>
                  </a:lnTo>
                  <a:lnTo>
                    <a:pt x="3387594" y="1517154"/>
                  </a:lnTo>
                  <a:lnTo>
                    <a:pt x="3427400" y="1498251"/>
                  </a:lnTo>
                  <a:lnTo>
                    <a:pt x="3463064" y="1473039"/>
                  </a:lnTo>
                  <a:lnTo>
                    <a:pt x="3493863" y="1442240"/>
                  </a:lnTo>
                  <a:lnTo>
                    <a:pt x="3519075" y="1406576"/>
                  </a:lnTo>
                  <a:lnTo>
                    <a:pt x="3537978" y="1366770"/>
                  </a:lnTo>
                  <a:lnTo>
                    <a:pt x="3549850" y="1323544"/>
                  </a:lnTo>
                  <a:lnTo>
                    <a:pt x="3553967" y="1277619"/>
                  </a:lnTo>
                  <a:lnTo>
                    <a:pt x="3553967" y="255523"/>
                  </a:lnTo>
                  <a:lnTo>
                    <a:pt x="3549850" y="209599"/>
                  </a:lnTo>
                  <a:lnTo>
                    <a:pt x="3537978" y="166373"/>
                  </a:lnTo>
                  <a:lnTo>
                    <a:pt x="3519075" y="126567"/>
                  </a:lnTo>
                  <a:lnTo>
                    <a:pt x="3493863" y="90903"/>
                  </a:lnTo>
                  <a:lnTo>
                    <a:pt x="3463064" y="60104"/>
                  </a:lnTo>
                  <a:lnTo>
                    <a:pt x="3427400" y="34892"/>
                  </a:lnTo>
                  <a:lnTo>
                    <a:pt x="3387594" y="15989"/>
                  </a:lnTo>
                  <a:lnTo>
                    <a:pt x="3344368" y="4117"/>
                  </a:lnTo>
                  <a:lnTo>
                    <a:pt x="329844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5374" y="1780794"/>
              <a:ext cx="3554095" cy="1533525"/>
            </a:xfrm>
            <a:custGeom>
              <a:avLst/>
              <a:gdLst/>
              <a:ahLst/>
              <a:cxnLst/>
              <a:rect l="l" t="t" r="r" b="b"/>
              <a:pathLst>
                <a:path w="3554095" h="1533525">
                  <a:moveTo>
                    <a:pt x="0" y="255523"/>
                  </a:moveTo>
                  <a:lnTo>
                    <a:pt x="4116" y="209599"/>
                  </a:lnTo>
                  <a:lnTo>
                    <a:pt x="15986" y="166373"/>
                  </a:lnTo>
                  <a:lnTo>
                    <a:pt x="34886" y="126567"/>
                  </a:lnTo>
                  <a:lnTo>
                    <a:pt x="60095" y="90903"/>
                  </a:lnTo>
                  <a:lnTo>
                    <a:pt x="90892" y="60104"/>
                  </a:lnTo>
                  <a:lnTo>
                    <a:pt x="126555" y="34892"/>
                  </a:lnTo>
                  <a:lnTo>
                    <a:pt x="166363" y="15989"/>
                  </a:lnTo>
                  <a:lnTo>
                    <a:pt x="209593" y="4117"/>
                  </a:lnTo>
                  <a:lnTo>
                    <a:pt x="255524" y="0"/>
                  </a:lnTo>
                  <a:lnTo>
                    <a:pt x="3298443" y="0"/>
                  </a:lnTo>
                  <a:lnTo>
                    <a:pt x="3344368" y="4117"/>
                  </a:lnTo>
                  <a:lnTo>
                    <a:pt x="3387594" y="15989"/>
                  </a:lnTo>
                  <a:lnTo>
                    <a:pt x="3427400" y="34892"/>
                  </a:lnTo>
                  <a:lnTo>
                    <a:pt x="3463064" y="60104"/>
                  </a:lnTo>
                  <a:lnTo>
                    <a:pt x="3493863" y="90903"/>
                  </a:lnTo>
                  <a:lnTo>
                    <a:pt x="3519075" y="126567"/>
                  </a:lnTo>
                  <a:lnTo>
                    <a:pt x="3537978" y="166373"/>
                  </a:lnTo>
                  <a:lnTo>
                    <a:pt x="3549850" y="209599"/>
                  </a:lnTo>
                  <a:lnTo>
                    <a:pt x="3553967" y="255523"/>
                  </a:lnTo>
                  <a:lnTo>
                    <a:pt x="3553967" y="1277619"/>
                  </a:lnTo>
                  <a:lnTo>
                    <a:pt x="3549850" y="1323544"/>
                  </a:lnTo>
                  <a:lnTo>
                    <a:pt x="3537978" y="1366770"/>
                  </a:lnTo>
                  <a:lnTo>
                    <a:pt x="3519075" y="1406576"/>
                  </a:lnTo>
                  <a:lnTo>
                    <a:pt x="3493863" y="1442240"/>
                  </a:lnTo>
                  <a:lnTo>
                    <a:pt x="3463064" y="1473039"/>
                  </a:lnTo>
                  <a:lnTo>
                    <a:pt x="3427400" y="1498251"/>
                  </a:lnTo>
                  <a:lnTo>
                    <a:pt x="3387594" y="1517154"/>
                  </a:lnTo>
                  <a:lnTo>
                    <a:pt x="3344368" y="1529026"/>
                  </a:lnTo>
                  <a:lnTo>
                    <a:pt x="3298443" y="1533143"/>
                  </a:lnTo>
                  <a:lnTo>
                    <a:pt x="255524" y="1533143"/>
                  </a:lnTo>
                  <a:lnTo>
                    <a:pt x="209593" y="1529026"/>
                  </a:lnTo>
                  <a:lnTo>
                    <a:pt x="166363" y="1517154"/>
                  </a:lnTo>
                  <a:lnTo>
                    <a:pt x="126555" y="1498251"/>
                  </a:lnTo>
                  <a:lnTo>
                    <a:pt x="90892" y="1473039"/>
                  </a:lnTo>
                  <a:lnTo>
                    <a:pt x="60095" y="1442240"/>
                  </a:lnTo>
                  <a:lnTo>
                    <a:pt x="34886" y="1406576"/>
                  </a:lnTo>
                  <a:lnTo>
                    <a:pt x="15986" y="1366770"/>
                  </a:lnTo>
                  <a:lnTo>
                    <a:pt x="4116" y="1323544"/>
                  </a:lnTo>
                  <a:lnTo>
                    <a:pt x="0" y="1277619"/>
                  </a:lnTo>
                  <a:lnTo>
                    <a:pt x="0" y="255523"/>
                  </a:lnTo>
                  <a:close/>
                </a:path>
              </a:pathLst>
            </a:custGeom>
            <a:ln w="38100">
              <a:solidFill>
                <a:srgbClr val="0539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09766" y="1521368"/>
            <a:ext cx="2334101" cy="7939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-476" algn="ctr">
              <a:spcBef>
                <a:spcPts val="71"/>
              </a:spcBef>
            </a:pPr>
            <a:r>
              <a:rPr sz="1700" spc="-8" dirty="0">
                <a:latin typeface="Calibri"/>
                <a:cs typeface="Calibri"/>
              </a:rPr>
              <a:t>Fasilitasi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b="1" spc="-11" dirty="0">
                <a:latin typeface="Calibri"/>
                <a:cs typeface="Calibri"/>
              </a:rPr>
              <a:t>Sarana</a:t>
            </a:r>
            <a:r>
              <a:rPr sz="1700" b="1" spc="4" dirty="0">
                <a:latin typeface="Calibri"/>
                <a:cs typeface="Calibri"/>
              </a:rPr>
              <a:t> </a:t>
            </a:r>
            <a:r>
              <a:rPr sz="1700" b="1" spc="-8" dirty="0">
                <a:latin typeface="Calibri"/>
                <a:cs typeface="Calibri"/>
              </a:rPr>
              <a:t>dan </a:t>
            </a:r>
            <a:r>
              <a:rPr sz="1700" b="1" spc="-4" dirty="0">
                <a:latin typeface="Calibri"/>
                <a:cs typeface="Calibri"/>
              </a:rPr>
              <a:t> </a:t>
            </a:r>
            <a:r>
              <a:rPr sz="1700" b="1" spc="-15" dirty="0">
                <a:latin typeface="Calibri"/>
                <a:cs typeface="Calibri"/>
              </a:rPr>
              <a:t>Prasarana</a:t>
            </a:r>
            <a:r>
              <a:rPr sz="1700" b="1" spc="30" dirty="0">
                <a:latin typeface="Calibri"/>
                <a:cs typeface="Calibri"/>
              </a:rPr>
              <a:t> </a:t>
            </a:r>
            <a:r>
              <a:rPr sz="1700" b="1" spc="-11" dirty="0">
                <a:latin typeface="Calibri"/>
                <a:cs typeface="Calibri"/>
              </a:rPr>
              <a:t>Pascapanen</a:t>
            </a:r>
            <a:r>
              <a:rPr sz="1700" b="1" spc="23" dirty="0">
                <a:latin typeface="Calibri"/>
                <a:cs typeface="Calibri"/>
              </a:rPr>
              <a:t> </a:t>
            </a:r>
            <a:r>
              <a:rPr sz="1700" b="1" spc="-8" dirty="0">
                <a:latin typeface="Calibri"/>
                <a:cs typeface="Calibri"/>
              </a:rPr>
              <a:t>dan </a:t>
            </a:r>
            <a:r>
              <a:rPr sz="1700" b="1" spc="-360" dirty="0">
                <a:latin typeface="Calibri"/>
                <a:cs typeface="Calibri"/>
              </a:rPr>
              <a:t> </a:t>
            </a:r>
            <a:r>
              <a:rPr sz="1700" b="1" spc="-11" dirty="0">
                <a:latin typeface="Calibri"/>
                <a:cs typeface="Calibri"/>
              </a:rPr>
              <a:t>Pengolahan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41794" y="2592896"/>
            <a:ext cx="2667000" cy="1150144"/>
            <a:chOff x="855725" y="3457194"/>
            <a:chExt cx="3556000" cy="1533525"/>
          </a:xfrm>
        </p:grpSpPr>
        <p:sp>
          <p:nvSpPr>
            <p:cNvPr id="51" name="object 51"/>
            <p:cNvSpPr/>
            <p:nvPr/>
          </p:nvSpPr>
          <p:spPr>
            <a:xfrm>
              <a:off x="855725" y="3457194"/>
              <a:ext cx="3556000" cy="1533525"/>
            </a:xfrm>
            <a:custGeom>
              <a:avLst/>
              <a:gdLst/>
              <a:ahLst/>
              <a:cxnLst/>
              <a:rect l="l" t="t" r="r" b="b"/>
              <a:pathLst>
                <a:path w="3556000" h="1533525">
                  <a:moveTo>
                    <a:pt x="3299968" y="0"/>
                  </a:moveTo>
                  <a:lnTo>
                    <a:pt x="255524" y="0"/>
                  </a:lnTo>
                  <a:lnTo>
                    <a:pt x="209593" y="4117"/>
                  </a:lnTo>
                  <a:lnTo>
                    <a:pt x="166363" y="15989"/>
                  </a:lnTo>
                  <a:lnTo>
                    <a:pt x="126555" y="34892"/>
                  </a:lnTo>
                  <a:lnTo>
                    <a:pt x="90892" y="60104"/>
                  </a:lnTo>
                  <a:lnTo>
                    <a:pt x="60095" y="90903"/>
                  </a:lnTo>
                  <a:lnTo>
                    <a:pt x="34886" y="126567"/>
                  </a:lnTo>
                  <a:lnTo>
                    <a:pt x="15986" y="166373"/>
                  </a:lnTo>
                  <a:lnTo>
                    <a:pt x="4116" y="209599"/>
                  </a:lnTo>
                  <a:lnTo>
                    <a:pt x="0" y="255523"/>
                  </a:lnTo>
                  <a:lnTo>
                    <a:pt x="0" y="1277619"/>
                  </a:lnTo>
                  <a:lnTo>
                    <a:pt x="4116" y="1323544"/>
                  </a:lnTo>
                  <a:lnTo>
                    <a:pt x="15986" y="1366770"/>
                  </a:lnTo>
                  <a:lnTo>
                    <a:pt x="34886" y="1406576"/>
                  </a:lnTo>
                  <a:lnTo>
                    <a:pt x="60095" y="1442240"/>
                  </a:lnTo>
                  <a:lnTo>
                    <a:pt x="90892" y="1473039"/>
                  </a:lnTo>
                  <a:lnTo>
                    <a:pt x="126555" y="1498251"/>
                  </a:lnTo>
                  <a:lnTo>
                    <a:pt x="166363" y="1517154"/>
                  </a:lnTo>
                  <a:lnTo>
                    <a:pt x="209593" y="1529026"/>
                  </a:lnTo>
                  <a:lnTo>
                    <a:pt x="255524" y="1533143"/>
                  </a:lnTo>
                  <a:lnTo>
                    <a:pt x="3299968" y="1533143"/>
                  </a:lnTo>
                  <a:lnTo>
                    <a:pt x="3345892" y="1529026"/>
                  </a:lnTo>
                  <a:lnTo>
                    <a:pt x="3389118" y="1517154"/>
                  </a:lnTo>
                  <a:lnTo>
                    <a:pt x="3428924" y="1498251"/>
                  </a:lnTo>
                  <a:lnTo>
                    <a:pt x="3464588" y="1473039"/>
                  </a:lnTo>
                  <a:lnTo>
                    <a:pt x="3495387" y="1442240"/>
                  </a:lnTo>
                  <a:lnTo>
                    <a:pt x="3520599" y="1406576"/>
                  </a:lnTo>
                  <a:lnTo>
                    <a:pt x="3539502" y="1366770"/>
                  </a:lnTo>
                  <a:lnTo>
                    <a:pt x="3551374" y="1323544"/>
                  </a:lnTo>
                  <a:lnTo>
                    <a:pt x="3555491" y="1277619"/>
                  </a:lnTo>
                  <a:lnTo>
                    <a:pt x="3555491" y="255523"/>
                  </a:lnTo>
                  <a:lnTo>
                    <a:pt x="3551374" y="209599"/>
                  </a:lnTo>
                  <a:lnTo>
                    <a:pt x="3539502" y="166373"/>
                  </a:lnTo>
                  <a:lnTo>
                    <a:pt x="3520599" y="126567"/>
                  </a:lnTo>
                  <a:lnTo>
                    <a:pt x="3495387" y="90903"/>
                  </a:lnTo>
                  <a:lnTo>
                    <a:pt x="3464588" y="60104"/>
                  </a:lnTo>
                  <a:lnTo>
                    <a:pt x="3428924" y="34892"/>
                  </a:lnTo>
                  <a:lnTo>
                    <a:pt x="3389118" y="15989"/>
                  </a:lnTo>
                  <a:lnTo>
                    <a:pt x="3345892" y="4117"/>
                  </a:lnTo>
                  <a:lnTo>
                    <a:pt x="329996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55725" y="3457194"/>
              <a:ext cx="3556000" cy="1533525"/>
            </a:xfrm>
            <a:custGeom>
              <a:avLst/>
              <a:gdLst/>
              <a:ahLst/>
              <a:cxnLst/>
              <a:rect l="l" t="t" r="r" b="b"/>
              <a:pathLst>
                <a:path w="3556000" h="1533525">
                  <a:moveTo>
                    <a:pt x="0" y="255523"/>
                  </a:moveTo>
                  <a:lnTo>
                    <a:pt x="4116" y="209599"/>
                  </a:lnTo>
                  <a:lnTo>
                    <a:pt x="15986" y="166373"/>
                  </a:lnTo>
                  <a:lnTo>
                    <a:pt x="34886" y="126567"/>
                  </a:lnTo>
                  <a:lnTo>
                    <a:pt x="60095" y="90903"/>
                  </a:lnTo>
                  <a:lnTo>
                    <a:pt x="90892" y="60104"/>
                  </a:lnTo>
                  <a:lnTo>
                    <a:pt x="126555" y="34892"/>
                  </a:lnTo>
                  <a:lnTo>
                    <a:pt x="166363" y="15989"/>
                  </a:lnTo>
                  <a:lnTo>
                    <a:pt x="209593" y="4117"/>
                  </a:lnTo>
                  <a:lnTo>
                    <a:pt x="255524" y="0"/>
                  </a:lnTo>
                  <a:lnTo>
                    <a:pt x="3299968" y="0"/>
                  </a:lnTo>
                  <a:lnTo>
                    <a:pt x="3345892" y="4117"/>
                  </a:lnTo>
                  <a:lnTo>
                    <a:pt x="3389118" y="15989"/>
                  </a:lnTo>
                  <a:lnTo>
                    <a:pt x="3428924" y="34892"/>
                  </a:lnTo>
                  <a:lnTo>
                    <a:pt x="3464588" y="60104"/>
                  </a:lnTo>
                  <a:lnTo>
                    <a:pt x="3495387" y="90903"/>
                  </a:lnTo>
                  <a:lnTo>
                    <a:pt x="3520599" y="126567"/>
                  </a:lnTo>
                  <a:lnTo>
                    <a:pt x="3539502" y="166373"/>
                  </a:lnTo>
                  <a:lnTo>
                    <a:pt x="3551374" y="209599"/>
                  </a:lnTo>
                  <a:lnTo>
                    <a:pt x="3555491" y="255523"/>
                  </a:lnTo>
                  <a:lnTo>
                    <a:pt x="3555491" y="1277619"/>
                  </a:lnTo>
                  <a:lnTo>
                    <a:pt x="3551374" y="1323544"/>
                  </a:lnTo>
                  <a:lnTo>
                    <a:pt x="3539502" y="1366770"/>
                  </a:lnTo>
                  <a:lnTo>
                    <a:pt x="3520599" y="1406576"/>
                  </a:lnTo>
                  <a:lnTo>
                    <a:pt x="3495387" y="1442240"/>
                  </a:lnTo>
                  <a:lnTo>
                    <a:pt x="3464588" y="1473039"/>
                  </a:lnTo>
                  <a:lnTo>
                    <a:pt x="3428924" y="1498251"/>
                  </a:lnTo>
                  <a:lnTo>
                    <a:pt x="3389118" y="1517154"/>
                  </a:lnTo>
                  <a:lnTo>
                    <a:pt x="3345892" y="1529026"/>
                  </a:lnTo>
                  <a:lnTo>
                    <a:pt x="3299968" y="1533143"/>
                  </a:lnTo>
                  <a:lnTo>
                    <a:pt x="255524" y="1533143"/>
                  </a:lnTo>
                  <a:lnTo>
                    <a:pt x="209593" y="1529026"/>
                  </a:lnTo>
                  <a:lnTo>
                    <a:pt x="166363" y="1517154"/>
                  </a:lnTo>
                  <a:lnTo>
                    <a:pt x="126555" y="1498251"/>
                  </a:lnTo>
                  <a:lnTo>
                    <a:pt x="90892" y="1473039"/>
                  </a:lnTo>
                  <a:lnTo>
                    <a:pt x="60095" y="1442240"/>
                  </a:lnTo>
                  <a:lnTo>
                    <a:pt x="34886" y="1406576"/>
                  </a:lnTo>
                  <a:lnTo>
                    <a:pt x="15986" y="1366770"/>
                  </a:lnTo>
                  <a:lnTo>
                    <a:pt x="4116" y="1323544"/>
                  </a:lnTo>
                  <a:lnTo>
                    <a:pt x="0" y="1277619"/>
                  </a:lnTo>
                  <a:lnTo>
                    <a:pt x="0" y="255523"/>
                  </a:lnTo>
                  <a:close/>
                </a:path>
              </a:pathLst>
            </a:custGeom>
            <a:ln w="38100">
              <a:solidFill>
                <a:srgbClr val="00AF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62721" y="2642892"/>
            <a:ext cx="2304098" cy="105557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sz="1700" spc="-11" dirty="0">
                <a:latin typeface="Calibri"/>
                <a:cs typeface="Calibri"/>
              </a:rPr>
              <a:t>Meningkatkan </a:t>
            </a:r>
            <a:r>
              <a:rPr sz="1700" b="1" spc="-8" dirty="0">
                <a:latin typeface="Calibri"/>
                <a:cs typeface="Calibri"/>
              </a:rPr>
              <a:t>diversifikasi </a:t>
            </a:r>
            <a:r>
              <a:rPr sz="1700" b="1" spc="-363" dirty="0">
                <a:latin typeface="Calibri"/>
                <a:cs typeface="Calibri"/>
              </a:rPr>
              <a:t> </a:t>
            </a:r>
            <a:r>
              <a:rPr sz="1700" b="1" spc="-4" dirty="0">
                <a:latin typeface="Calibri"/>
                <a:cs typeface="Calibri"/>
              </a:rPr>
              <a:t>hasil</a:t>
            </a:r>
            <a:r>
              <a:rPr sz="1700" b="1" dirty="0">
                <a:latin typeface="Calibri"/>
                <a:cs typeface="Calibri"/>
              </a:rPr>
              <a:t> </a:t>
            </a:r>
            <a:r>
              <a:rPr sz="1700" b="1" spc="-8" dirty="0">
                <a:latin typeface="Calibri"/>
                <a:cs typeface="Calibri"/>
              </a:rPr>
              <a:t>olahan</a:t>
            </a:r>
            <a:r>
              <a:rPr sz="1700" b="1" spc="8" dirty="0">
                <a:latin typeface="Calibri"/>
                <a:cs typeface="Calibri"/>
              </a:rPr>
              <a:t> </a:t>
            </a:r>
            <a:r>
              <a:rPr sz="1700" spc="-8" dirty="0">
                <a:latin typeface="Calibri"/>
                <a:cs typeface="Calibri"/>
              </a:rPr>
              <a:t>untuk </a:t>
            </a:r>
            <a:r>
              <a:rPr sz="1700" spc="-4" dirty="0">
                <a:latin typeface="Calibri"/>
                <a:cs typeface="Calibri"/>
              </a:rPr>
              <a:t> </a:t>
            </a:r>
            <a:r>
              <a:rPr sz="1700" spc="-11" dirty="0">
                <a:latin typeface="Calibri"/>
                <a:cs typeface="Calibri"/>
              </a:rPr>
              <a:t>peningkatan</a:t>
            </a:r>
            <a:r>
              <a:rPr sz="1700" spc="-4" dirty="0">
                <a:latin typeface="Calibri"/>
                <a:cs typeface="Calibri"/>
              </a:rPr>
              <a:t> </a:t>
            </a:r>
            <a:r>
              <a:rPr sz="1700" spc="-8" dirty="0">
                <a:latin typeface="Calibri"/>
                <a:cs typeface="Calibri"/>
              </a:rPr>
              <a:t>nilai tambah </a:t>
            </a:r>
            <a:r>
              <a:rPr sz="1700" spc="-4" dirty="0">
                <a:latin typeface="Calibri"/>
                <a:cs typeface="Calibri"/>
              </a:rPr>
              <a:t> </a:t>
            </a:r>
            <a:r>
              <a:rPr sz="1700" spc="-11" dirty="0">
                <a:latin typeface="Calibri"/>
                <a:cs typeface="Calibri"/>
              </a:rPr>
              <a:t>hortikultura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214688" y="3483293"/>
            <a:ext cx="2431256" cy="1519238"/>
            <a:chOff x="4286250" y="4644390"/>
            <a:chExt cx="3241675" cy="2025650"/>
          </a:xfrm>
        </p:grpSpPr>
        <p:sp>
          <p:nvSpPr>
            <p:cNvPr id="58" name="object 58"/>
            <p:cNvSpPr/>
            <p:nvPr/>
          </p:nvSpPr>
          <p:spPr>
            <a:xfrm>
              <a:off x="4286250" y="4644390"/>
              <a:ext cx="3241675" cy="2025650"/>
            </a:xfrm>
            <a:custGeom>
              <a:avLst/>
              <a:gdLst/>
              <a:ahLst/>
              <a:cxnLst/>
              <a:rect l="l" t="t" r="r" b="b"/>
              <a:pathLst>
                <a:path w="3241675" h="2025650">
                  <a:moveTo>
                    <a:pt x="2903981" y="0"/>
                  </a:moveTo>
                  <a:lnTo>
                    <a:pt x="337565" y="0"/>
                  </a:ln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6"/>
                  </a:lnTo>
                  <a:lnTo>
                    <a:pt x="0" y="1687817"/>
                  </a:lnTo>
                  <a:lnTo>
                    <a:pt x="3081" y="1733623"/>
                  </a:lnTo>
                  <a:lnTo>
                    <a:pt x="12057" y="1777557"/>
                  </a:lnTo>
                  <a:lnTo>
                    <a:pt x="26527" y="1819216"/>
                  </a:lnTo>
                  <a:lnTo>
                    <a:pt x="46086" y="1858198"/>
                  </a:lnTo>
                  <a:lnTo>
                    <a:pt x="70335" y="1894100"/>
                  </a:lnTo>
                  <a:lnTo>
                    <a:pt x="98869" y="1926520"/>
                  </a:lnTo>
                  <a:lnTo>
                    <a:pt x="131288" y="1955056"/>
                  </a:lnTo>
                  <a:lnTo>
                    <a:pt x="167188" y="1979305"/>
                  </a:lnTo>
                  <a:lnTo>
                    <a:pt x="206168" y="1998866"/>
                  </a:lnTo>
                  <a:lnTo>
                    <a:pt x="247826" y="2013337"/>
                  </a:lnTo>
                  <a:lnTo>
                    <a:pt x="291759" y="2022314"/>
                  </a:lnTo>
                  <a:lnTo>
                    <a:pt x="337565" y="2025396"/>
                  </a:lnTo>
                  <a:lnTo>
                    <a:pt x="2903981" y="2025396"/>
                  </a:lnTo>
                  <a:lnTo>
                    <a:pt x="2949788" y="2022314"/>
                  </a:lnTo>
                  <a:lnTo>
                    <a:pt x="2993721" y="2013337"/>
                  </a:lnTo>
                  <a:lnTo>
                    <a:pt x="3035379" y="1998866"/>
                  </a:lnTo>
                  <a:lnTo>
                    <a:pt x="3074359" y="1979305"/>
                  </a:lnTo>
                  <a:lnTo>
                    <a:pt x="3110259" y="1955056"/>
                  </a:lnTo>
                  <a:lnTo>
                    <a:pt x="3142678" y="1926520"/>
                  </a:lnTo>
                  <a:lnTo>
                    <a:pt x="3171212" y="1894100"/>
                  </a:lnTo>
                  <a:lnTo>
                    <a:pt x="3195461" y="1858198"/>
                  </a:lnTo>
                  <a:lnTo>
                    <a:pt x="3215020" y="1819216"/>
                  </a:lnTo>
                  <a:lnTo>
                    <a:pt x="3229490" y="1777557"/>
                  </a:lnTo>
                  <a:lnTo>
                    <a:pt x="3238466" y="1733623"/>
                  </a:lnTo>
                  <a:lnTo>
                    <a:pt x="3241548" y="1687817"/>
                  </a:lnTo>
                  <a:lnTo>
                    <a:pt x="3241548" y="337566"/>
                  </a:lnTo>
                  <a:lnTo>
                    <a:pt x="3238466" y="291759"/>
                  </a:lnTo>
                  <a:lnTo>
                    <a:pt x="3229490" y="247826"/>
                  </a:lnTo>
                  <a:lnTo>
                    <a:pt x="3215020" y="206168"/>
                  </a:lnTo>
                  <a:lnTo>
                    <a:pt x="3195461" y="167188"/>
                  </a:lnTo>
                  <a:lnTo>
                    <a:pt x="3171212" y="131288"/>
                  </a:lnTo>
                  <a:lnTo>
                    <a:pt x="3142678" y="98869"/>
                  </a:lnTo>
                  <a:lnTo>
                    <a:pt x="3110259" y="70335"/>
                  </a:lnTo>
                  <a:lnTo>
                    <a:pt x="3074359" y="46086"/>
                  </a:lnTo>
                  <a:lnTo>
                    <a:pt x="3035379" y="26527"/>
                  </a:lnTo>
                  <a:lnTo>
                    <a:pt x="2993721" y="12057"/>
                  </a:lnTo>
                  <a:lnTo>
                    <a:pt x="2949788" y="3081"/>
                  </a:lnTo>
                  <a:lnTo>
                    <a:pt x="290398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86250" y="4644390"/>
              <a:ext cx="3241675" cy="2025650"/>
            </a:xfrm>
            <a:custGeom>
              <a:avLst/>
              <a:gdLst/>
              <a:ahLst/>
              <a:cxnLst/>
              <a:rect l="l" t="t" r="r" b="b"/>
              <a:pathLst>
                <a:path w="3241675" h="2025650">
                  <a:moveTo>
                    <a:pt x="0" y="337566"/>
                  </a:moveTo>
                  <a:lnTo>
                    <a:pt x="3081" y="291759"/>
                  </a:lnTo>
                  <a:lnTo>
                    <a:pt x="12057" y="247826"/>
                  </a:lnTo>
                  <a:lnTo>
                    <a:pt x="26527" y="206168"/>
                  </a:lnTo>
                  <a:lnTo>
                    <a:pt x="46086" y="167188"/>
                  </a:lnTo>
                  <a:lnTo>
                    <a:pt x="70335" y="131288"/>
                  </a:lnTo>
                  <a:lnTo>
                    <a:pt x="98869" y="98869"/>
                  </a:lnTo>
                  <a:lnTo>
                    <a:pt x="131288" y="70335"/>
                  </a:lnTo>
                  <a:lnTo>
                    <a:pt x="167188" y="46086"/>
                  </a:lnTo>
                  <a:lnTo>
                    <a:pt x="206168" y="26527"/>
                  </a:lnTo>
                  <a:lnTo>
                    <a:pt x="247826" y="12057"/>
                  </a:lnTo>
                  <a:lnTo>
                    <a:pt x="291759" y="3081"/>
                  </a:lnTo>
                  <a:lnTo>
                    <a:pt x="337565" y="0"/>
                  </a:lnTo>
                  <a:lnTo>
                    <a:pt x="2903981" y="0"/>
                  </a:lnTo>
                  <a:lnTo>
                    <a:pt x="2949788" y="3081"/>
                  </a:lnTo>
                  <a:lnTo>
                    <a:pt x="2993721" y="12057"/>
                  </a:lnTo>
                  <a:lnTo>
                    <a:pt x="3035379" y="26527"/>
                  </a:lnTo>
                  <a:lnTo>
                    <a:pt x="3074359" y="46086"/>
                  </a:lnTo>
                  <a:lnTo>
                    <a:pt x="3110259" y="70335"/>
                  </a:lnTo>
                  <a:lnTo>
                    <a:pt x="3142678" y="98869"/>
                  </a:lnTo>
                  <a:lnTo>
                    <a:pt x="3171212" y="131288"/>
                  </a:lnTo>
                  <a:lnTo>
                    <a:pt x="3195461" y="167188"/>
                  </a:lnTo>
                  <a:lnTo>
                    <a:pt x="3215020" y="206168"/>
                  </a:lnTo>
                  <a:lnTo>
                    <a:pt x="3229490" y="247826"/>
                  </a:lnTo>
                  <a:lnTo>
                    <a:pt x="3238466" y="291759"/>
                  </a:lnTo>
                  <a:lnTo>
                    <a:pt x="3241548" y="337566"/>
                  </a:lnTo>
                  <a:lnTo>
                    <a:pt x="3241548" y="1687817"/>
                  </a:lnTo>
                  <a:lnTo>
                    <a:pt x="3238466" y="1733623"/>
                  </a:lnTo>
                  <a:lnTo>
                    <a:pt x="3229490" y="1777557"/>
                  </a:lnTo>
                  <a:lnTo>
                    <a:pt x="3215020" y="1819216"/>
                  </a:lnTo>
                  <a:lnTo>
                    <a:pt x="3195461" y="1858198"/>
                  </a:lnTo>
                  <a:lnTo>
                    <a:pt x="3171212" y="1894100"/>
                  </a:lnTo>
                  <a:lnTo>
                    <a:pt x="3142678" y="1926520"/>
                  </a:lnTo>
                  <a:lnTo>
                    <a:pt x="3110259" y="1955056"/>
                  </a:lnTo>
                  <a:lnTo>
                    <a:pt x="3074359" y="1979305"/>
                  </a:lnTo>
                  <a:lnTo>
                    <a:pt x="3035379" y="1998866"/>
                  </a:lnTo>
                  <a:lnTo>
                    <a:pt x="2993721" y="2013337"/>
                  </a:lnTo>
                  <a:lnTo>
                    <a:pt x="2949788" y="2022314"/>
                  </a:lnTo>
                  <a:lnTo>
                    <a:pt x="2903981" y="2025396"/>
                  </a:lnTo>
                  <a:lnTo>
                    <a:pt x="337565" y="2025396"/>
                  </a:lnTo>
                  <a:lnTo>
                    <a:pt x="291759" y="2022314"/>
                  </a:lnTo>
                  <a:lnTo>
                    <a:pt x="247826" y="2013337"/>
                  </a:lnTo>
                  <a:lnTo>
                    <a:pt x="206168" y="1998866"/>
                  </a:lnTo>
                  <a:lnTo>
                    <a:pt x="167188" y="1979305"/>
                  </a:lnTo>
                  <a:lnTo>
                    <a:pt x="131288" y="1955056"/>
                  </a:lnTo>
                  <a:lnTo>
                    <a:pt x="98869" y="1926520"/>
                  </a:lnTo>
                  <a:lnTo>
                    <a:pt x="70335" y="1894100"/>
                  </a:lnTo>
                  <a:lnTo>
                    <a:pt x="46086" y="1858198"/>
                  </a:lnTo>
                  <a:lnTo>
                    <a:pt x="26527" y="1819216"/>
                  </a:lnTo>
                  <a:lnTo>
                    <a:pt x="12057" y="1777557"/>
                  </a:lnTo>
                  <a:lnTo>
                    <a:pt x="3081" y="1733623"/>
                  </a:lnTo>
                  <a:lnTo>
                    <a:pt x="0" y="1687817"/>
                  </a:lnTo>
                  <a:lnTo>
                    <a:pt x="0" y="337566"/>
                  </a:lnTo>
                  <a:close/>
                </a:path>
              </a:pathLst>
            </a:custGeom>
            <a:ln w="38100">
              <a:solidFill>
                <a:srgbClr val="F36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612309" y="3690863"/>
            <a:ext cx="1806893" cy="105557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-1905" algn="ctr">
              <a:spcBef>
                <a:spcPts val="71"/>
              </a:spcBef>
            </a:pPr>
            <a:r>
              <a:rPr sz="1700" b="1" spc="-15" dirty="0">
                <a:latin typeface="Calibri"/>
                <a:cs typeface="Calibri"/>
              </a:rPr>
              <a:t>Kemitraan</a:t>
            </a:r>
            <a:r>
              <a:rPr sz="1700" b="1" spc="15" dirty="0">
                <a:latin typeface="Calibri"/>
                <a:cs typeface="Calibri"/>
              </a:rPr>
              <a:t> </a:t>
            </a:r>
            <a:r>
              <a:rPr sz="1700" spc="-11" dirty="0">
                <a:latin typeface="Calibri"/>
                <a:cs typeface="Calibri"/>
              </a:rPr>
              <a:t>dengan </a:t>
            </a:r>
            <a:r>
              <a:rPr sz="1700" spc="-8" dirty="0">
                <a:latin typeface="Calibri"/>
                <a:cs typeface="Calibri"/>
              </a:rPr>
              <a:t> </a:t>
            </a:r>
            <a:r>
              <a:rPr sz="1700" b="1" i="1" spc="-11" dirty="0">
                <a:latin typeface="Calibri"/>
                <a:cs typeface="Calibri"/>
              </a:rPr>
              <a:t>stakeholder </a:t>
            </a:r>
            <a:r>
              <a:rPr sz="1700" spc="-8" dirty="0">
                <a:latin typeface="Calibri"/>
                <a:cs typeface="Calibri"/>
              </a:rPr>
              <a:t>untuk </a:t>
            </a:r>
            <a:r>
              <a:rPr sz="1700" spc="-4" dirty="0">
                <a:latin typeface="Calibri"/>
                <a:cs typeface="Calibri"/>
              </a:rPr>
              <a:t> </a:t>
            </a:r>
            <a:r>
              <a:rPr sz="1700" spc="-8" dirty="0">
                <a:latin typeface="Calibri"/>
                <a:cs typeface="Calibri"/>
              </a:rPr>
              <a:t>penumbuhan UMKM </a:t>
            </a:r>
            <a:r>
              <a:rPr sz="1700" spc="-363" dirty="0">
                <a:latin typeface="Calibri"/>
                <a:cs typeface="Calibri"/>
              </a:rPr>
              <a:t> </a:t>
            </a:r>
            <a:r>
              <a:rPr sz="1700" spc="-11" dirty="0">
                <a:latin typeface="Calibri"/>
                <a:cs typeface="Calibri"/>
              </a:rPr>
              <a:t>Hortikultura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525262" y="2582036"/>
            <a:ext cx="2694146" cy="1177290"/>
            <a:chOff x="7367016" y="3442715"/>
            <a:chExt cx="3592195" cy="1569720"/>
          </a:xfrm>
        </p:grpSpPr>
        <p:sp>
          <p:nvSpPr>
            <p:cNvPr id="66" name="object 66"/>
            <p:cNvSpPr/>
            <p:nvPr/>
          </p:nvSpPr>
          <p:spPr>
            <a:xfrm>
              <a:off x="7386066" y="3461765"/>
              <a:ext cx="3554095" cy="1531620"/>
            </a:xfrm>
            <a:custGeom>
              <a:avLst/>
              <a:gdLst/>
              <a:ahLst/>
              <a:cxnLst/>
              <a:rect l="l" t="t" r="r" b="b"/>
              <a:pathLst>
                <a:path w="3554095" h="1531620">
                  <a:moveTo>
                    <a:pt x="3298698" y="0"/>
                  </a:moveTo>
                  <a:lnTo>
                    <a:pt x="255269" y="0"/>
                  </a:lnTo>
                  <a:lnTo>
                    <a:pt x="209387" y="4113"/>
                  </a:lnTo>
                  <a:lnTo>
                    <a:pt x="166202" y="15971"/>
                  </a:lnTo>
                  <a:lnTo>
                    <a:pt x="126435" y="34854"/>
                  </a:lnTo>
                  <a:lnTo>
                    <a:pt x="90807" y="60040"/>
                  </a:lnTo>
                  <a:lnTo>
                    <a:pt x="60040" y="90807"/>
                  </a:lnTo>
                  <a:lnTo>
                    <a:pt x="34854" y="126435"/>
                  </a:lnTo>
                  <a:lnTo>
                    <a:pt x="15971" y="166202"/>
                  </a:lnTo>
                  <a:lnTo>
                    <a:pt x="4113" y="209387"/>
                  </a:lnTo>
                  <a:lnTo>
                    <a:pt x="0" y="255270"/>
                  </a:lnTo>
                  <a:lnTo>
                    <a:pt x="0" y="1276350"/>
                  </a:lnTo>
                  <a:lnTo>
                    <a:pt x="4113" y="1322232"/>
                  </a:lnTo>
                  <a:lnTo>
                    <a:pt x="15971" y="1365417"/>
                  </a:lnTo>
                  <a:lnTo>
                    <a:pt x="34854" y="1405184"/>
                  </a:lnTo>
                  <a:lnTo>
                    <a:pt x="60040" y="1440812"/>
                  </a:lnTo>
                  <a:lnTo>
                    <a:pt x="90807" y="1471579"/>
                  </a:lnTo>
                  <a:lnTo>
                    <a:pt x="126435" y="1496765"/>
                  </a:lnTo>
                  <a:lnTo>
                    <a:pt x="166202" y="1515648"/>
                  </a:lnTo>
                  <a:lnTo>
                    <a:pt x="209387" y="1527506"/>
                  </a:lnTo>
                  <a:lnTo>
                    <a:pt x="255269" y="1531620"/>
                  </a:lnTo>
                  <a:lnTo>
                    <a:pt x="3298698" y="1531620"/>
                  </a:lnTo>
                  <a:lnTo>
                    <a:pt x="3344580" y="1527506"/>
                  </a:lnTo>
                  <a:lnTo>
                    <a:pt x="3387765" y="1515648"/>
                  </a:lnTo>
                  <a:lnTo>
                    <a:pt x="3427532" y="1496765"/>
                  </a:lnTo>
                  <a:lnTo>
                    <a:pt x="3463160" y="1471579"/>
                  </a:lnTo>
                  <a:lnTo>
                    <a:pt x="3493927" y="1440812"/>
                  </a:lnTo>
                  <a:lnTo>
                    <a:pt x="3519113" y="1405184"/>
                  </a:lnTo>
                  <a:lnTo>
                    <a:pt x="3537996" y="1365417"/>
                  </a:lnTo>
                  <a:lnTo>
                    <a:pt x="3549854" y="1322232"/>
                  </a:lnTo>
                  <a:lnTo>
                    <a:pt x="3553967" y="1276350"/>
                  </a:lnTo>
                  <a:lnTo>
                    <a:pt x="3553967" y="255270"/>
                  </a:lnTo>
                  <a:lnTo>
                    <a:pt x="3549854" y="209387"/>
                  </a:lnTo>
                  <a:lnTo>
                    <a:pt x="3537996" y="166202"/>
                  </a:lnTo>
                  <a:lnTo>
                    <a:pt x="3519113" y="126435"/>
                  </a:lnTo>
                  <a:lnTo>
                    <a:pt x="3493927" y="90807"/>
                  </a:lnTo>
                  <a:lnTo>
                    <a:pt x="3463160" y="60040"/>
                  </a:lnTo>
                  <a:lnTo>
                    <a:pt x="3427532" y="34854"/>
                  </a:lnTo>
                  <a:lnTo>
                    <a:pt x="3387765" y="15971"/>
                  </a:lnTo>
                  <a:lnTo>
                    <a:pt x="3344580" y="4113"/>
                  </a:lnTo>
                  <a:lnTo>
                    <a:pt x="32986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86066" y="3461765"/>
              <a:ext cx="3554095" cy="1531620"/>
            </a:xfrm>
            <a:custGeom>
              <a:avLst/>
              <a:gdLst/>
              <a:ahLst/>
              <a:cxnLst/>
              <a:rect l="l" t="t" r="r" b="b"/>
              <a:pathLst>
                <a:path w="3554095" h="1531620">
                  <a:moveTo>
                    <a:pt x="0" y="255270"/>
                  </a:moveTo>
                  <a:lnTo>
                    <a:pt x="4113" y="209387"/>
                  </a:lnTo>
                  <a:lnTo>
                    <a:pt x="15971" y="166202"/>
                  </a:lnTo>
                  <a:lnTo>
                    <a:pt x="34854" y="126435"/>
                  </a:lnTo>
                  <a:lnTo>
                    <a:pt x="60040" y="90807"/>
                  </a:lnTo>
                  <a:lnTo>
                    <a:pt x="90807" y="60040"/>
                  </a:lnTo>
                  <a:lnTo>
                    <a:pt x="126435" y="34854"/>
                  </a:lnTo>
                  <a:lnTo>
                    <a:pt x="166202" y="15971"/>
                  </a:lnTo>
                  <a:lnTo>
                    <a:pt x="209387" y="4113"/>
                  </a:lnTo>
                  <a:lnTo>
                    <a:pt x="255269" y="0"/>
                  </a:lnTo>
                  <a:lnTo>
                    <a:pt x="3298698" y="0"/>
                  </a:lnTo>
                  <a:lnTo>
                    <a:pt x="3344580" y="4113"/>
                  </a:lnTo>
                  <a:lnTo>
                    <a:pt x="3387765" y="15971"/>
                  </a:lnTo>
                  <a:lnTo>
                    <a:pt x="3427532" y="34854"/>
                  </a:lnTo>
                  <a:lnTo>
                    <a:pt x="3463160" y="60040"/>
                  </a:lnTo>
                  <a:lnTo>
                    <a:pt x="3493927" y="90807"/>
                  </a:lnTo>
                  <a:lnTo>
                    <a:pt x="3519113" y="126435"/>
                  </a:lnTo>
                  <a:lnTo>
                    <a:pt x="3537996" y="166202"/>
                  </a:lnTo>
                  <a:lnTo>
                    <a:pt x="3549854" y="209387"/>
                  </a:lnTo>
                  <a:lnTo>
                    <a:pt x="3553967" y="255270"/>
                  </a:lnTo>
                  <a:lnTo>
                    <a:pt x="3553967" y="1276350"/>
                  </a:lnTo>
                  <a:lnTo>
                    <a:pt x="3549854" y="1322232"/>
                  </a:lnTo>
                  <a:lnTo>
                    <a:pt x="3537996" y="1365417"/>
                  </a:lnTo>
                  <a:lnTo>
                    <a:pt x="3519113" y="1405184"/>
                  </a:lnTo>
                  <a:lnTo>
                    <a:pt x="3493927" y="1440812"/>
                  </a:lnTo>
                  <a:lnTo>
                    <a:pt x="3463160" y="1471579"/>
                  </a:lnTo>
                  <a:lnTo>
                    <a:pt x="3427532" y="1496765"/>
                  </a:lnTo>
                  <a:lnTo>
                    <a:pt x="3387765" y="1515648"/>
                  </a:lnTo>
                  <a:lnTo>
                    <a:pt x="3344580" y="1527506"/>
                  </a:lnTo>
                  <a:lnTo>
                    <a:pt x="3298698" y="1531620"/>
                  </a:lnTo>
                  <a:lnTo>
                    <a:pt x="255269" y="1531620"/>
                  </a:lnTo>
                  <a:lnTo>
                    <a:pt x="209387" y="1527506"/>
                  </a:lnTo>
                  <a:lnTo>
                    <a:pt x="166202" y="1515648"/>
                  </a:lnTo>
                  <a:lnTo>
                    <a:pt x="126435" y="1496765"/>
                  </a:lnTo>
                  <a:lnTo>
                    <a:pt x="90807" y="1471579"/>
                  </a:lnTo>
                  <a:lnTo>
                    <a:pt x="60040" y="1440812"/>
                  </a:lnTo>
                  <a:lnTo>
                    <a:pt x="34854" y="1405184"/>
                  </a:lnTo>
                  <a:lnTo>
                    <a:pt x="15971" y="1365417"/>
                  </a:lnTo>
                  <a:lnTo>
                    <a:pt x="4113" y="1322232"/>
                  </a:lnTo>
                  <a:lnTo>
                    <a:pt x="0" y="1276350"/>
                  </a:lnTo>
                  <a:lnTo>
                    <a:pt x="0" y="255270"/>
                  </a:lnTo>
                  <a:close/>
                </a:path>
              </a:pathLst>
            </a:custGeom>
            <a:ln w="38100">
              <a:solidFill>
                <a:srgbClr val="0D94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765911" y="2773697"/>
            <a:ext cx="2203609" cy="7939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81439" algn="ctr">
              <a:spcBef>
                <a:spcPts val="71"/>
              </a:spcBef>
            </a:pPr>
            <a:r>
              <a:rPr sz="1700" spc="-15" dirty="0">
                <a:latin typeface="Calibri"/>
                <a:cs typeface="Calibri"/>
              </a:rPr>
              <a:t>Peningkatan </a:t>
            </a:r>
            <a:r>
              <a:rPr sz="1700" b="1" spc="-8" dirty="0">
                <a:latin typeface="Calibri"/>
                <a:cs typeface="Calibri"/>
              </a:rPr>
              <a:t>Kapabilitas</a:t>
            </a:r>
            <a:endParaRPr sz="1700" dirty="0">
              <a:latin typeface="Calibri"/>
              <a:cs typeface="Calibri"/>
            </a:endParaRPr>
          </a:p>
          <a:p>
            <a:pPr marL="9525" algn="ctr">
              <a:spcBef>
                <a:spcPts val="4"/>
              </a:spcBef>
            </a:pPr>
            <a:r>
              <a:rPr sz="1700" spc="-4" dirty="0">
                <a:latin typeface="Calibri"/>
                <a:cs typeface="Calibri"/>
              </a:rPr>
              <a:t>melalui</a:t>
            </a:r>
            <a:r>
              <a:rPr sz="1700" spc="-11" dirty="0">
                <a:latin typeface="Calibri"/>
                <a:cs typeface="Calibri"/>
              </a:rPr>
              <a:t> </a:t>
            </a:r>
            <a:r>
              <a:rPr sz="1700" b="1" spc="-8" dirty="0">
                <a:latin typeface="Calibri"/>
                <a:cs typeface="Calibri"/>
              </a:rPr>
              <a:t>Bimbingan</a:t>
            </a:r>
            <a:r>
              <a:rPr sz="1700" b="1" spc="-19" dirty="0">
                <a:latin typeface="Calibri"/>
                <a:cs typeface="Calibri"/>
              </a:rPr>
              <a:t> </a:t>
            </a:r>
            <a:r>
              <a:rPr sz="1700" b="1" spc="-30" dirty="0">
                <a:latin typeface="Calibri"/>
                <a:cs typeface="Calibri"/>
              </a:rPr>
              <a:t>Teknis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133338" y="1299591"/>
            <a:ext cx="2694146" cy="1178719"/>
            <a:chOff x="8177783" y="1732788"/>
            <a:chExt cx="3592195" cy="1571625"/>
          </a:xfrm>
          <a:solidFill>
            <a:srgbClr val="FFFFFF"/>
          </a:solidFill>
        </p:grpSpPr>
        <p:sp>
          <p:nvSpPr>
            <p:cNvPr id="70" name="object 70"/>
            <p:cNvSpPr/>
            <p:nvPr/>
          </p:nvSpPr>
          <p:spPr>
            <a:xfrm>
              <a:off x="8196833" y="1751838"/>
              <a:ext cx="3554095" cy="1533525"/>
            </a:xfrm>
            <a:custGeom>
              <a:avLst/>
              <a:gdLst/>
              <a:ahLst/>
              <a:cxnLst/>
              <a:rect l="l" t="t" r="r" b="b"/>
              <a:pathLst>
                <a:path w="3554095" h="1533525">
                  <a:moveTo>
                    <a:pt x="3298444" y="0"/>
                  </a:moveTo>
                  <a:lnTo>
                    <a:pt x="255524" y="0"/>
                  </a:lnTo>
                  <a:lnTo>
                    <a:pt x="209599" y="4117"/>
                  </a:lnTo>
                  <a:lnTo>
                    <a:pt x="166373" y="15989"/>
                  </a:lnTo>
                  <a:lnTo>
                    <a:pt x="126567" y="34892"/>
                  </a:lnTo>
                  <a:lnTo>
                    <a:pt x="90903" y="60104"/>
                  </a:lnTo>
                  <a:lnTo>
                    <a:pt x="60104" y="90903"/>
                  </a:lnTo>
                  <a:lnTo>
                    <a:pt x="34892" y="126567"/>
                  </a:lnTo>
                  <a:lnTo>
                    <a:pt x="15989" y="166373"/>
                  </a:lnTo>
                  <a:lnTo>
                    <a:pt x="4117" y="209599"/>
                  </a:lnTo>
                  <a:lnTo>
                    <a:pt x="0" y="255524"/>
                  </a:lnTo>
                  <a:lnTo>
                    <a:pt x="0" y="1277620"/>
                  </a:lnTo>
                  <a:lnTo>
                    <a:pt x="4117" y="1323544"/>
                  </a:lnTo>
                  <a:lnTo>
                    <a:pt x="15989" y="1366770"/>
                  </a:lnTo>
                  <a:lnTo>
                    <a:pt x="34892" y="1406576"/>
                  </a:lnTo>
                  <a:lnTo>
                    <a:pt x="60104" y="1442240"/>
                  </a:lnTo>
                  <a:lnTo>
                    <a:pt x="90903" y="1473039"/>
                  </a:lnTo>
                  <a:lnTo>
                    <a:pt x="126567" y="1498251"/>
                  </a:lnTo>
                  <a:lnTo>
                    <a:pt x="166373" y="1517154"/>
                  </a:lnTo>
                  <a:lnTo>
                    <a:pt x="209599" y="1529026"/>
                  </a:lnTo>
                  <a:lnTo>
                    <a:pt x="255524" y="1533144"/>
                  </a:lnTo>
                  <a:lnTo>
                    <a:pt x="3298444" y="1533144"/>
                  </a:lnTo>
                  <a:lnTo>
                    <a:pt x="3344368" y="1529026"/>
                  </a:lnTo>
                  <a:lnTo>
                    <a:pt x="3387594" y="1517154"/>
                  </a:lnTo>
                  <a:lnTo>
                    <a:pt x="3427400" y="1498251"/>
                  </a:lnTo>
                  <a:lnTo>
                    <a:pt x="3463064" y="1473039"/>
                  </a:lnTo>
                  <a:lnTo>
                    <a:pt x="3493863" y="1442240"/>
                  </a:lnTo>
                  <a:lnTo>
                    <a:pt x="3519075" y="1406576"/>
                  </a:lnTo>
                  <a:lnTo>
                    <a:pt x="3537978" y="1366770"/>
                  </a:lnTo>
                  <a:lnTo>
                    <a:pt x="3549850" y="1323544"/>
                  </a:lnTo>
                  <a:lnTo>
                    <a:pt x="3553968" y="1277620"/>
                  </a:lnTo>
                  <a:lnTo>
                    <a:pt x="3553968" y="255524"/>
                  </a:lnTo>
                  <a:lnTo>
                    <a:pt x="3549850" y="209599"/>
                  </a:lnTo>
                  <a:lnTo>
                    <a:pt x="3537978" y="166373"/>
                  </a:lnTo>
                  <a:lnTo>
                    <a:pt x="3519075" y="126567"/>
                  </a:lnTo>
                  <a:lnTo>
                    <a:pt x="3493863" y="90903"/>
                  </a:lnTo>
                  <a:lnTo>
                    <a:pt x="3463064" y="60104"/>
                  </a:lnTo>
                  <a:lnTo>
                    <a:pt x="3427400" y="34892"/>
                  </a:lnTo>
                  <a:lnTo>
                    <a:pt x="3387594" y="15989"/>
                  </a:lnTo>
                  <a:lnTo>
                    <a:pt x="3344368" y="4117"/>
                  </a:lnTo>
                  <a:lnTo>
                    <a:pt x="32984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96833" y="1751838"/>
              <a:ext cx="3554095" cy="1533525"/>
            </a:xfrm>
            <a:custGeom>
              <a:avLst/>
              <a:gdLst/>
              <a:ahLst/>
              <a:cxnLst/>
              <a:rect l="l" t="t" r="r" b="b"/>
              <a:pathLst>
                <a:path w="3554095" h="1533525">
                  <a:moveTo>
                    <a:pt x="0" y="255524"/>
                  </a:moveTo>
                  <a:lnTo>
                    <a:pt x="4117" y="209599"/>
                  </a:lnTo>
                  <a:lnTo>
                    <a:pt x="15989" y="166373"/>
                  </a:lnTo>
                  <a:lnTo>
                    <a:pt x="34892" y="126567"/>
                  </a:lnTo>
                  <a:lnTo>
                    <a:pt x="60104" y="90903"/>
                  </a:lnTo>
                  <a:lnTo>
                    <a:pt x="90903" y="60104"/>
                  </a:lnTo>
                  <a:lnTo>
                    <a:pt x="126567" y="34892"/>
                  </a:lnTo>
                  <a:lnTo>
                    <a:pt x="166373" y="15989"/>
                  </a:lnTo>
                  <a:lnTo>
                    <a:pt x="209599" y="4117"/>
                  </a:lnTo>
                  <a:lnTo>
                    <a:pt x="255524" y="0"/>
                  </a:lnTo>
                  <a:lnTo>
                    <a:pt x="3298444" y="0"/>
                  </a:lnTo>
                  <a:lnTo>
                    <a:pt x="3344368" y="4117"/>
                  </a:lnTo>
                  <a:lnTo>
                    <a:pt x="3387594" y="15989"/>
                  </a:lnTo>
                  <a:lnTo>
                    <a:pt x="3427400" y="34892"/>
                  </a:lnTo>
                  <a:lnTo>
                    <a:pt x="3463064" y="60104"/>
                  </a:lnTo>
                  <a:lnTo>
                    <a:pt x="3493863" y="90903"/>
                  </a:lnTo>
                  <a:lnTo>
                    <a:pt x="3519075" y="126567"/>
                  </a:lnTo>
                  <a:lnTo>
                    <a:pt x="3537978" y="166373"/>
                  </a:lnTo>
                  <a:lnTo>
                    <a:pt x="3549850" y="209599"/>
                  </a:lnTo>
                  <a:lnTo>
                    <a:pt x="3553968" y="255524"/>
                  </a:lnTo>
                  <a:lnTo>
                    <a:pt x="3553968" y="1277620"/>
                  </a:lnTo>
                  <a:lnTo>
                    <a:pt x="3549850" y="1323544"/>
                  </a:lnTo>
                  <a:lnTo>
                    <a:pt x="3537978" y="1366770"/>
                  </a:lnTo>
                  <a:lnTo>
                    <a:pt x="3519075" y="1406576"/>
                  </a:lnTo>
                  <a:lnTo>
                    <a:pt x="3493863" y="1442240"/>
                  </a:lnTo>
                  <a:lnTo>
                    <a:pt x="3463064" y="1473039"/>
                  </a:lnTo>
                  <a:lnTo>
                    <a:pt x="3427400" y="1498251"/>
                  </a:lnTo>
                  <a:lnTo>
                    <a:pt x="3387594" y="1517154"/>
                  </a:lnTo>
                  <a:lnTo>
                    <a:pt x="3344368" y="1529026"/>
                  </a:lnTo>
                  <a:lnTo>
                    <a:pt x="3298444" y="1533144"/>
                  </a:lnTo>
                  <a:lnTo>
                    <a:pt x="255524" y="1533144"/>
                  </a:lnTo>
                  <a:lnTo>
                    <a:pt x="209599" y="1529026"/>
                  </a:lnTo>
                  <a:lnTo>
                    <a:pt x="166373" y="1517154"/>
                  </a:lnTo>
                  <a:lnTo>
                    <a:pt x="126567" y="1498251"/>
                  </a:lnTo>
                  <a:lnTo>
                    <a:pt x="90903" y="1473039"/>
                  </a:lnTo>
                  <a:lnTo>
                    <a:pt x="60104" y="1442240"/>
                  </a:lnTo>
                  <a:lnTo>
                    <a:pt x="34892" y="1406576"/>
                  </a:lnTo>
                  <a:lnTo>
                    <a:pt x="15989" y="1366770"/>
                  </a:lnTo>
                  <a:lnTo>
                    <a:pt x="4117" y="1323544"/>
                  </a:lnTo>
                  <a:lnTo>
                    <a:pt x="0" y="1277620"/>
                  </a:lnTo>
                  <a:lnTo>
                    <a:pt x="0" y="255524"/>
                  </a:lnTo>
                  <a:close/>
                </a:path>
              </a:pathLst>
            </a:custGeom>
            <a:grpFill/>
            <a:ln w="38100">
              <a:solidFill>
                <a:srgbClr val="C12F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317361" y="1468816"/>
            <a:ext cx="2353628" cy="79396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049" rIns="0" bIns="0" rtlCol="0">
            <a:spAutoFit/>
          </a:bodyPr>
          <a:lstStyle/>
          <a:p>
            <a:pPr marL="1905" algn="ctr">
              <a:spcBef>
                <a:spcPts val="71"/>
              </a:spcBef>
            </a:pPr>
            <a:r>
              <a:rPr sz="1700" b="1" spc="-11" dirty="0">
                <a:solidFill>
                  <a:srgbClr val="FF0000"/>
                </a:solidFill>
                <a:latin typeface="Calibri"/>
                <a:cs typeface="Calibri"/>
              </a:rPr>
              <a:t>Promosi</a:t>
            </a:r>
            <a:r>
              <a:rPr sz="1700" b="1" spc="1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b="1" spc="-8" dirty="0">
                <a:solidFill>
                  <a:srgbClr val="FF0000"/>
                </a:solidFill>
                <a:latin typeface="Calibri"/>
                <a:cs typeface="Calibri"/>
              </a:rPr>
              <a:t>dan</a:t>
            </a:r>
            <a:r>
              <a:rPr sz="1700" b="1" spc="-11" dirty="0">
                <a:solidFill>
                  <a:srgbClr val="FF0000"/>
                </a:solidFill>
                <a:latin typeface="Calibri"/>
                <a:cs typeface="Calibri"/>
              </a:rPr>
              <a:t> Pemasaran</a:t>
            </a:r>
            <a:endParaRPr sz="1700" dirty="0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700" spc="-8" dirty="0">
                <a:solidFill>
                  <a:srgbClr val="FF0000"/>
                </a:solidFill>
                <a:latin typeface="Calibri"/>
                <a:cs typeface="Calibri"/>
              </a:rPr>
              <a:t>Produk</a:t>
            </a:r>
            <a:r>
              <a:rPr sz="17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spc="-8" dirty="0">
                <a:solidFill>
                  <a:srgbClr val="FF0000"/>
                </a:solidFill>
                <a:latin typeface="Calibri"/>
                <a:cs typeface="Calibri"/>
              </a:rPr>
              <a:t>Olahan </a:t>
            </a:r>
            <a:r>
              <a:rPr sz="1700" spc="-11" dirty="0">
                <a:solidFill>
                  <a:srgbClr val="FF0000"/>
                </a:solidFill>
                <a:latin typeface="Calibri"/>
                <a:cs typeface="Calibri"/>
              </a:rPr>
              <a:t>Hortikultura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867716" y="4010635"/>
            <a:ext cx="1644015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300" b="1" spc="-4" dirty="0">
                <a:solidFill>
                  <a:srgbClr val="009999"/>
                </a:solidFill>
                <a:latin typeface="Bahnschrift"/>
                <a:cs typeface="Bahnschrift"/>
              </a:rPr>
              <a:t>TARGET</a:t>
            </a:r>
            <a:r>
              <a:rPr sz="2300" b="1" spc="158" dirty="0">
                <a:solidFill>
                  <a:srgbClr val="009999"/>
                </a:solidFill>
                <a:latin typeface="Bahnschrift"/>
                <a:cs typeface="Bahnschrift"/>
              </a:rPr>
              <a:t> </a:t>
            </a:r>
            <a:r>
              <a:rPr sz="2300" b="1" spc="-4" dirty="0">
                <a:solidFill>
                  <a:srgbClr val="009999"/>
                </a:solidFill>
                <a:latin typeface="Bahnschrift"/>
                <a:cs typeface="Bahnschrift"/>
              </a:rPr>
              <a:t>2021</a:t>
            </a:r>
            <a:endParaRPr sz="2300">
              <a:latin typeface="Bahnschrift"/>
              <a:cs typeface="Bahnschrift"/>
            </a:endParaRPr>
          </a:p>
          <a:p>
            <a:pPr marL="9525"/>
            <a:r>
              <a:rPr sz="2300" b="1" dirty="0">
                <a:solidFill>
                  <a:srgbClr val="009999"/>
                </a:solidFill>
                <a:latin typeface="Bahnschrift"/>
                <a:cs typeface="Bahnschrift"/>
              </a:rPr>
              <a:t>200</a:t>
            </a:r>
            <a:r>
              <a:rPr sz="2300" b="1" spc="172" dirty="0">
                <a:solidFill>
                  <a:srgbClr val="009999"/>
                </a:solidFill>
                <a:latin typeface="Bahnschrift"/>
                <a:cs typeface="Bahnschrift"/>
              </a:rPr>
              <a:t> </a:t>
            </a:r>
            <a:r>
              <a:rPr sz="2300" b="1" spc="-4" dirty="0">
                <a:solidFill>
                  <a:srgbClr val="009999"/>
                </a:solidFill>
                <a:latin typeface="Bahnschrift"/>
                <a:cs typeface="Bahnschrift"/>
              </a:rPr>
              <a:t>UMKM</a:t>
            </a:r>
            <a:endParaRPr sz="2300">
              <a:latin typeface="Bahnschrift"/>
              <a:cs typeface="Bahnschrift"/>
            </a:endParaRPr>
          </a:p>
        </p:txBody>
      </p:sp>
      <p:pic>
        <p:nvPicPr>
          <p:cNvPr id="74" name="object 7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00166" y="3944492"/>
            <a:ext cx="834390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1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006340"/>
            <a:ext cx="9143524" cy="126683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>
              <a:solidFill>
                <a:srgbClr val="302F33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291466" y="395287"/>
            <a:ext cx="8003381" cy="10478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9"/>
          <p:cNvSpPr txBox="1"/>
          <p:nvPr/>
        </p:nvSpPr>
        <p:spPr>
          <a:xfrm>
            <a:off x="977675" y="109437"/>
            <a:ext cx="4678332" cy="21352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lvl="1" defTabSz="685800">
              <a:buClrTx/>
              <a:defRPr/>
            </a:pPr>
            <a:r>
              <a:rPr lang="en-ID" altLang="zh-CN" sz="1050" b="1" dirty="0" err="1">
                <a:solidFill>
                  <a:srgbClr val="445612"/>
                </a:solidFill>
                <a:latin typeface="Microsoft YaHei" panose="020B0503020204020204" charset="-122"/>
                <a:ea typeface="Microsoft YaHei" panose="020B0503020204020204" charset="-122"/>
              </a:rPr>
              <a:t>Fasilitasi</a:t>
            </a:r>
            <a:r>
              <a:rPr lang="en-ID" altLang="zh-CN" sz="1050" b="1" dirty="0">
                <a:solidFill>
                  <a:srgbClr val="445612"/>
                </a:solidFill>
                <a:latin typeface="Microsoft YaHei" panose="020B0503020204020204" charset="-122"/>
                <a:ea typeface="Microsoft YaHei" panose="020B0503020204020204" charset="-122"/>
              </a:rPr>
              <a:t> </a:t>
            </a:r>
            <a:r>
              <a:rPr lang="en-ID" altLang="zh-CN" sz="1050" b="1" dirty="0" err="1">
                <a:solidFill>
                  <a:srgbClr val="445612"/>
                </a:solidFill>
                <a:latin typeface="Microsoft YaHei" panose="020B0503020204020204" charset="-122"/>
                <a:ea typeface="Microsoft YaHei" panose="020B0503020204020204" charset="-122"/>
              </a:rPr>
              <a:t>Penumbuhan</a:t>
            </a:r>
            <a:r>
              <a:rPr lang="en-ID" altLang="zh-CN" sz="1050" b="1" dirty="0">
                <a:solidFill>
                  <a:srgbClr val="445612"/>
                </a:solidFill>
                <a:latin typeface="Microsoft YaHei" panose="020B0503020204020204" charset="-122"/>
                <a:ea typeface="Microsoft YaHei" panose="020B0503020204020204" charset="-122"/>
              </a:rPr>
              <a:t> UMKM </a:t>
            </a:r>
            <a:r>
              <a:rPr lang="en-ID" altLang="zh-CN" sz="1050" b="1" dirty="0" err="1">
                <a:solidFill>
                  <a:srgbClr val="445612"/>
                </a:solidFill>
                <a:latin typeface="Microsoft YaHei" panose="020B0503020204020204" charset="-122"/>
                <a:ea typeface="Microsoft YaHei" panose="020B0503020204020204" charset="-122"/>
              </a:rPr>
              <a:t>Hortikultura</a:t>
            </a:r>
            <a:endParaRPr lang="zh-CN" altLang="en-US" sz="1050" b="1" dirty="0">
              <a:solidFill>
                <a:srgbClr val="445612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104775" y="455012"/>
            <a:ext cx="8934450" cy="4607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sz="1050"/>
          </a:p>
        </p:txBody>
      </p:sp>
      <p:sp>
        <p:nvSpPr>
          <p:cNvPr id="49" name="Flowchart: Alternate Process 48"/>
          <p:cNvSpPr/>
          <p:nvPr/>
        </p:nvSpPr>
        <p:spPr>
          <a:xfrm>
            <a:off x="5409653" y="1031356"/>
            <a:ext cx="1413488" cy="35097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171" y="1239936"/>
            <a:ext cx="864452" cy="840833"/>
          </a:xfrm>
          <a:prstGeom prst="rect">
            <a:avLst/>
          </a:prstGeom>
        </p:spPr>
      </p:pic>
      <p:graphicFrame>
        <p:nvGraphicFramePr>
          <p:cNvPr id="52" name="Diagram 51"/>
          <p:cNvGraphicFramePr/>
          <p:nvPr/>
        </p:nvGraphicFramePr>
        <p:xfrm>
          <a:off x="1391514" y="1366728"/>
          <a:ext cx="3777018" cy="343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Arrow: Right 52"/>
          <p:cNvSpPr/>
          <p:nvPr/>
        </p:nvSpPr>
        <p:spPr>
          <a:xfrm>
            <a:off x="690568" y="2991069"/>
            <a:ext cx="561802" cy="378859"/>
          </a:xfrm>
          <a:prstGeom prst="rightArrow">
            <a:avLst/>
          </a:prstGeom>
          <a:solidFill>
            <a:srgbClr val="33CC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54" name="TextBox 53"/>
          <p:cNvSpPr txBox="1"/>
          <p:nvPr/>
        </p:nvSpPr>
        <p:spPr>
          <a:xfrm>
            <a:off x="418408" y="2506321"/>
            <a:ext cx="11259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/>
              <a:t>Komoditas</a:t>
            </a:r>
            <a:r>
              <a:rPr lang="en-US" sz="1050" b="1" dirty="0"/>
              <a:t> </a:t>
            </a:r>
            <a:r>
              <a:rPr lang="en-US" sz="1050" b="1" dirty="0" err="1"/>
              <a:t>Hortikultura</a:t>
            </a:r>
            <a:endParaRPr lang="en-ID" sz="1050" b="1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39" y="3214133"/>
            <a:ext cx="698634" cy="48474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35353" y="3557870"/>
            <a:ext cx="11259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Prasarana</a:t>
            </a:r>
            <a:r>
              <a:rPr lang="en-US" sz="1050" dirty="0"/>
              <a:t> </a:t>
            </a:r>
            <a:r>
              <a:rPr lang="en-US" sz="1050" dirty="0" err="1"/>
              <a:t>Pascapanen</a:t>
            </a:r>
            <a:r>
              <a:rPr lang="en-US" sz="1050" dirty="0"/>
              <a:t>/</a:t>
            </a:r>
          </a:p>
          <a:p>
            <a:r>
              <a:rPr lang="en-US" sz="1050" dirty="0" err="1"/>
              <a:t>Pengolahan</a:t>
            </a:r>
            <a:endParaRPr lang="en-ID" sz="105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7841" y="1521000"/>
            <a:ext cx="754689" cy="527891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1064527" y="1164002"/>
            <a:ext cx="1203593" cy="1278923"/>
            <a:chOff x="3059191" y="34090"/>
            <a:chExt cx="1428667" cy="1705230"/>
          </a:xfrm>
        </p:grpSpPr>
        <p:sp>
          <p:nvSpPr>
            <p:cNvPr id="59" name="Rectangle 58"/>
            <p:cNvSpPr/>
            <p:nvPr/>
          </p:nvSpPr>
          <p:spPr>
            <a:xfrm>
              <a:off x="3059191" y="34090"/>
              <a:ext cx="1132367" cy="11323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3355491" y="606953"/>
              <a:ext cx="1132367" cy="1132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kern="1200" dirty="0" err="1"/>
                <a:t>Sarana</a:t>
              </a:r>
              <a:r>
                <a:rPr lang="en-US" sz="1350" kern="1200" dirty="0"/>
                <a:t> </a:t>
              </a:r>
              <a:r>
                <a:rPr lang="en-US" sz="1350" kern="1200" dirty="0" err="1"/>
                <a:t>pascapanen</a:t>
              </a:r>
              <a:endParaRPr lang="en-ID" sz="1350" kern="1200" dirty="0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4590" y="2021572"/>
            <a:ext cx="654926" cy="41962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82" y="3032359"/>
            <a:ext cx="756569" cy="48709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45" y="3608872"/>
            <a:ext cx="625418" cy="31758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9566" y="1683340"/>
            <a:ext cx="535775" cy="4847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50" y="2326681"/>
            <a:ext cx="1708396" cy="1222886"/>
          </a:xfrm>
          <a:prstGeom prst="rect">
            <a:avLst/>
          </a:prstGeom>
        </p:spPr>
      </p:pic>
      <p:sp>
        <p:nvSpPr>
          <p:cNvPr id="66" name="Arrow: Right 65"/>
          <p:cNvSpPr/>
          <p:nvPr/>
        </p:nvSpPr>
        <p:spPr>
          <a:xfrm>
            <a:off x="6937024" y="2957095"/>
            <a:ext cx="312341" cy="378859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67" name="Rectangle 66"/>
          <p:cNvSpPr/>
          <p:nvPr/>
        </p:nvSpPr>
        <p:spPr>
          <a:xfrm>
            <a:off x="7718632" y="3672698"/>
            <a:ext cx="9733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 dirty="0"/>
              <a:t>Cold Storage</a:t>
            </a:r>
            <a:endParaRPr lang="en-ID" sz="1050" dirty="0"/>
          </a:p>
        </p:txBody>
      </p:sp>
      <p:sp>
        <p:nvSpPr>
          <p:cNvPr id="68" name="Rectangle 67"/>
          <p:cNvSpPr/>
          <p:nvPr/>
        </p:nvSpPr>
        <p:spPr>
          <a:xfrm>
            <a:off x="3889995" y="814387"/>
            <a:ext cx="90762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0075">
              <a:spcBef>
                <a:spcPct val="0"/>
              </a:spcBef>
            </a:pPr>
            <a:r>
              <a:rPr lang="en-US" sz="1050" dirty="0" err="1"/>
              <a:t>Sarana</a:t>
            </a:r>
            <a:r>
              <a:rPr lang="en-US" sz="1050" dirty="0"/>
              <a:t> </a:t>
            </a:r>
          </a:p>
          <a:p>
            <a:pPr algn="ctr" defTabSz="600075">
              <a:spcBef>
                <a:spcPct val="0"/>
              </a:spcBef>
            </a:pPr>
            <a:r>
              <a:rPr lang="en-US" sz="1050" dirty="0" err="1"/>
              <a:t>Pengolahan</a:t>
            </a:r>
            <a:endParaRPr lang="en-ID" sz="105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47709" y="1708890"/>
            <a:ext cx="555401" cy="40658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68879" y="1715680"/>
            <a:ext cx="570969" cy="39052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0020" y="2345828"/>
            <a:ext cx="1185863" cy="507206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573500" y="2048470"/>
            <a:ext cx="81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chemeClr val="bg2">
                    <a:lumMod val="10000"/>
                  </a:schemeClr>
                </a:solidFill>
              </a:rPr>
              <a:t>Bawang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Goreng</a:t>
            </a:r>
            <a:endParaRPr lang="en-ID" sz="9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04722" y="2048471"/>
            <a:ext cx="62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chemeClr val="bg2">
                    <a:lumMod val="10000"/>
                  </a:schemeClr>
                </a:solidFill>
              </a:rPr>
              <a:t>Cabai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900" b="1" dirty="0" err="1">
                <a:solidFill>
                  <a:schemeClr val="bg2">
                    <a:lumMod val="10000"/>
                  </a:schemeClr>
                </a:solidFill>
              </a:rPr>
              <a:t>Bubuk</a:t>
            </a:r>
            <a:endParaRPr lang="en-ID" sz="9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95806" y="2825109"/>
            <a:ext cx="1138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chemeClr val="bg2">
                    <a:lumMod val="10000"/>
                  </a:schemeClr>
                </a:solidFill>
              </a:rPr>
              <a:t>Saos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900" b="1" dirty="0" err="1">
                <a:solidFill>
                  <a:schemeClr val="bg2">
                    <a:lumMod val="10000"/>
                  </a:schemeClr>
                </a:solidFill>
              </a:rPr>
              <a:t>Cabai</a:t>
            </a:r>
            <a:endParaRPr lang="en-ID" sz="9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52161" y="3047874"/>
            <a:ext cx="587690" cy="390877"/>
          </a:xfrm>
          <a:prstGeom prst="rect">
            <a:avLst/>
          </a:prstGeom>
        </p:spPr>
      </p:pic>
      <p:sp>
        <p:nvSpPr>
          <p:cNvPr id="76" name="Arrow: Right 75"/>
          <p:cNvSpPr/>
          <p:nvPr/>
        </p:nvSpPr>
        <p:spPr>
          <a:xfrm>
            <a:off x="5004057" y="2976250"/>
            <a:ext cx="303620" cy="37885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77" name="TextBox 76"/>
          <p:cNvSpPr txBox="1"/>
          <p:nvPr/>
        </p:nvSpPr>
        <p:spPr>
          <a:xfrm>
            <a:off x="5355335" y="3414597"/>
            <a:ext cx="1138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chemeClr val="bg2">
                    <a:lumMod val="10000"/>
                  </a:schemeClr>
                </a:solidFill>
              </a:rPr>
              <a:t>Keripik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900" b="1" dirty="0" err="1">
                <a:solidFill>
                  <a:schemeClr val="bg2">
                    <a:lumMod val="10000"/>
                  </a:schemeClr>
                </a:solidFill>
              </a:rPr>
              <a:t>Buah</a:t>
            </a:r>
            <a:endParaRPr lang="en-ID" sz="9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83667" y="2893049"/>
            <a:ext cx="492919" cy="574961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6119287" y="3430926"/>
            <a:ext cx="1138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Jus </a:t>
            </a:r>
            <a:r>
              <a:rPr lang="en-US" sz="900" b="1" dirty="0" err="1">
                <a:solidFill>
                  <a:schemeClr val="bg2">
                    <a:lumMod val="10000"/>
                  </a:schemeClr>
                </a:solidFill>
              </a:rPr>
              <a:t>Buah</a:t>
            </a:r>
            <a:endParaRPr lang="en-ID" sz="9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77385" y="3634597"/>
            <a:ext cx="475627" cy="417334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183667" y="4031191"/>
            <a:ext cx="113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chemeClr val="bg2">
                    <a:lumMod val="10000"/>
                  </a:schemeClr>
                </a:solidFill>
              </a:rPr>
              <a:t>Permen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/</a:t>
            </a:r>
          </a:p>
          <a:p>
            <a:r>
              <a:rPr lang="en-US" sz="900" b="1" dirty="0" err="1">
                <a:solidFill>
                  <a:schemeClr val="bg2">
                    <a:lumMod val="10000"/>
                  </a:schemeClr>
                </a:solidFill>
              </a:rPr>
              <a:t>Manisan</a:t>
            </a:r>
            <a:endParaRPr lang="en-US" sz="9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2" name="Picture 3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4" t="26776" r="42773" b="25955"/>
          <a:stretch>
            <a:fillRect/>
          </a:stretch>
        </p:blipFill>
        <p:spPr bwMode="auto">
          <a:xfrm>
            <a:off x="5897339" y="3625920"/>
            <a:ext cx="303620" cy="64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2" descr="Vegetable Purees - Recipes | Pampered Chef US S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90" y="3644252"/>
            <a:ext cx="365982" cy="46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5516485" y="4070657"/>
            <a:ext cx="113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Puree </a:t>
            </a:r>
          </a:p>
          <a:p>
            <a:r>
              <a:rPr lang="en-US" sz="900" b="1" dirty="0" err="1">
                <a:solidFill>
                  <a:schemeClr val="bg2">
                    <a:lumMod val="10000"/>
                  </a:schemeClr>
                </a:solidFill>
              </a:rPr>
              <a:t>Buah</a:t>
            </a:r>
            <a:endParaRPr lang="en-US" sz="9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83273" y="1055104"/>
            <a:ext cx="1228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ahnschrift" panose="020B0502040204020203" pitchFamily="34" charset="0"/>
              </a:rPr>
              <a:t>CONTOH PRODUK UMKM HORTIKULTURA</a:t>
            </a:r>
            <a:endParaRPr lang="en-ID" sz="1200" b="1" dirty="0">
              <a:latin typeface="Bahnschrift" panose="020B050204020402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233172" y="3436955"/>
            <a:ext cx="1138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Solar dryer dome</a:t>
            </a:r>
            <a:endParaRPr lang="en-ID" sz="9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19112" y="2976250"/>
            <a:ext cx="113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chemeClr val="bg2">
                    <a:lumMod val="10000"/>
                  </a:schemeClr>
                </a:solidFill>
              </a:rPr>
              <a:t>Bangsal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900" b="1" dirty="0" err="1">
                <a:solidFill>
                  <a:schemeClr val="bg2">
                    <a:lumMod val="10000"/>
                  </a:schemeClr>
                </a:solidFill>
              </a:rPr>
              <a:t>Pascapanen</a:t>
            </a:r>
            <a:endParaRPr lang="en-ID" sz="9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55" y="0"/>
            <a:ext cx="926570" cy="703028"/>
          </a:xfrm>
          <a:prstGeom prst="rect">
            <a:avLst/>
          </a:prstGeom>
        </p:spPr>
      </p:pic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4" cstate="screen"/>
          <a:stretch>
            <a:fillRect/>
          </a:stretch>
        </p:blipFill>
        <p:spPr>
          <a:xfrm>
            <a:off x="1" y="1"/>
            <a:ext cx="943451" cy="7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6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26556" y="227333"/>
            <a:ext cx="7828584" cy="108635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z="1700" spc="-4" dirty="0">
                <a:solidFill>
                  <a:srgbClr val="000000"/>
                </a:solidFill>
              </a:rPr>
              <a:t>TUJUAN</a:t>
            </a:r>
            <a:r>
              <a:rPr sz="1700" spc="19" dirty="0">
                <a:solidFill>
                  <a:srgbClr val="000000"/>
                </a:solidFill>
              </a:rPr>
              <a:t> </a:t>
            </a:r>
            <a:r>
              <a:rPr sz="1700" spc="-4" dirty="0">
                <a:solidFill>
                  <a:srgbClr val="000000"/>
                </a:solidFill>
              </a:rPr>
              <a:t>BIMBINGAN</a:t>
            </a:r>
            <a:r>
              <a:rPr sz="1700" spc="23" dirty="0">
                <a:solidFill>
                  <a:srgbClr val="000000"/>
                </a:solidFill>
              </a:rPr>
              <a:t> </a:t>
            </a:r>
            <a:r>
              <a:rPr sz="1700" spc="-4" dirty="0">
                <a:solidFill>
                  <a:srgbClr val="000000"/>
                </a:solidFill>
              </a:rPr>
              <a:t>TEKNIS</a:t>
            </a:r>
            <a:r>
              <a:rPr sz="1700" spc="15" dirty="0">
                <a:solidFill>
                  <a:srgbClr val="000000"/>
                </a:solidFill>
              </a:rPr>
              <a:t> </a:t>
            </a:r>
            <a:br>
              <a:rPr lang="en-US" sz="1700" spc="15" dirty="0">
                <a:solidFill>
                  <a:srgbClr val="000000"/>
                </a:solidFill>
              </a:rPr>
            </a:br>
            <a:r>
              <a:rPr lang="en-US" sz="1700" spc="-8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en-US" sz="1800" spc="-5" dirty="0" err="1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Perluas</a:t>
            </a:r>
            <a:r>
              <a:rPr lang="en-US" sz="1800" spc="-5" dirty="0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 pasar </a:t>
            </a:r>
            <a:r>
              <a:rPr lang="en-US" sz="1800" spc="-5" dirty="0" err="1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produk</a:t>
            </a:r>
            <a:r>
              <a:rPr lang="en-US" sz="1800" spc="-5" dirty="0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hortikultura</a:t>
            </a:r>
            <a:r>
              <a:rPr lang="en-US" sz="1800" spc="-5" dirty="0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melalui</a:t>
            </a:r>
            <a:r>
              <a:rPr lang="en-US" sz="1800" spc="-5" dirty="0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 </a:t>
            </a:r>
            <a:r>
              <a:rPr lang="en-US" sz="1800" spc="-5" dirty="0" err="1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teknologi</a:t>
            </a:r>
            <a:r>
              <a:rPr lang="en-US" sz="1800" spc="-5" dirty="0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 </a:t>
            </a:r>
            <a:r>
              <a:rPr lang="en-US" sz="1800" i="1" spc="-5" dirty="0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ripening</a:t>
            </a:r>
            <a:r>
              <a:rPr lang="en-US" sz="1800" spc="-5" dirty="0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 dan </a:t>
            </a:r>
            <a:r>
              <a:rPr lang="en-US" sz="1800" i="1" spc="-5" dirty="0" err="1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degreening</a:t>
            </a:r>
            <a:r>
              <a:rPr lang="en-US" sz="1800" i="1" spc="-5" dirty="0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”</a:t>
            </a:r>
            <a:br>
              <a:rPr lang="en-US" sz="1800" i="1" spc="-5" dirty="0">
                <a:solidFill>
                  <a:schemeClr val="tx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</a:br>
            <a:endParaRPr sz="1700" dirty="0">
              <a:solidFill>
                <a:schemeClr val="tx1"/>
              </a:solidFill>
              <a:highlight>
                <a:srgbClr val="FFFFFF"/>
              </a:highlight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A0D058-B7DB-4BD7-B2D2-BBA6068C9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0" y="319126"/>
            <a:ext cx="786231" cy="760465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906829161"/>
              </p:ext>
            </p:extLst>
          </p:nvPr>
        </p:nvGraphicFramePr>
        <p:xfrm>
          <a:off x="132957" y="731136"/>
          <a:ext cx="8823755" cy="441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C:\Users\Hp\Downloads\120357621-smart-farmers-analytic-data-and-financial-on-laptop-modern-agriculture-concept-flat-design-elements-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3285460"/>
            <a:ext cx="1057627" cy="7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ownloads\strawberry-pack-vector-illustration-vector-clipart_csp39370707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496" r="9535" b="23690"/>
          <a:stretch/>
        </p:blipFill>
        <p:spPr bwMode="auto">
          <a:xfrm>
            <a:off x="4731487" y="3172183"/>
            <a:ext cx="736045" cy="51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8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16A45079-F2BF-4FE3-A877-80B24A5C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7"/>
          <a:stretch>
            <a:fillRect/>
          </a:stretch>
        </p:blipFill>
        <p:spPr bwMode="auto">
          <a:xfrm>
            <a:off x="8276749" y="57150"/>
            <a:ext cx="800100" cy="58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 kementerian pertanian png 4 » PNG Image">
            <a:extLst>
              <a:ext uri="{FF2B5EF4-FFF2-40B4-BE49-F238E27FC236}">
                <a16:creationId xmlns:a16="http://schemas.microsoft.com/office/drawing/2014/main" id="{3C3CFDF5-5C29-4379-97FA-D6D6F424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3" y="82402"/>
            <a:ext cx="571500" cy="5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Document 6"/>
          <p:cNvSpPr/>
          <p:nvPr/>
        </p:nvSpPr>
        <p:spPr>
          <a:xfrm>
            <a:off x="3062177" y="478465"/>
            <a:ext cx="5316279" cy="1679944"/>
          </a:xfrm>
          <a:prstGeom prst="flowChartDocumen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	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Konsumen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produk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hortikultura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saat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ini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semakin</a:t>
            </a:r>
            <a:endParaRPr lang="en-ID" dirty="0">
              <a:solidFill>
                <a:srgbClr val="333333"/>
              </a:solidFill>
              <a:latin typeface="Arial Rounded MT Bold" panose="020F0704030504030204" pitchFamily="34" charset="0"/>
            </a:endParaRPr>
          </a:p>
          <a:p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	 “</a:t>
            </a:r>
            <a:r>
              <a:rPr lang="en-ID" i="1" dirty="0">
                <a:solidFill>
                  <a:srgbClr val="333333"/>
                </a:solidFill>
                <a:latin typeface="Arial Rounded MT Bold" panose="020F0704030504030204" pitchFamily="34" charset="0"/>
              </a:rPr>
              <a:t>smart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”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dan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jeli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dalam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memilih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produk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yang</a:t>
            </a:r>
          </a:p>
          <a:p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	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sesuai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dengan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kebutuhan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nutrisi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,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energi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maupun</a:t>
            </a:r>
            <a:endParaRPr lang="en-ID" dirty="0">
              <a:solidFill>
                <a:srgbClr val="333333"/>
              </a:solidFill>
              <a:latin typeface="Arial Rounded MT Bold" panose="020F0704030504030204" pitchFamily="34" charset="0"/>
            </a:endParaRPr>
          </a:p>
          <a:p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	 </a:t>
            </a:r>
            <a:r>
              <a:rPr lang="en-ID" i="1" dirty="0">
                <a:solidFill>
                  <a:srgbClr val="333333"/>
                </a:solidFill>
                <a:latin typeface="Arial Rounded MT Bold" panose="020F0704030504030204" pitchFamily="34" charset="0"/>
              </a:rPr>
              <a:t>prestige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. </a:t>
            </a:r>
          </a:p>
          <a:p>
            <a:pPr algn="ctr"/>
            <a:endParaRPr lang="en-US" dirty="0"/>
          </a:p>
        </p:txBody>
      </p:sp>
      <p:pic>
        <p:nvPicPr>
          <p:cNvPr id="3074" name="Picture 2" descr="C:\Users\Hp\Downloads\happy-customers-buying-food-grocery-store_74855-74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3" y="642076"/>
            <a:ext cx="3936114" cy="2018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Document 10"/>
          <p:cNvSpPr/>
          <p:nvPr/>
        </p:nvSpPr>
        <p:spPr>
          <a:xfrm flipH="1">
            <a:off x="4332070" y="1786271"/>
            <a:ext cx="4818824" cy="1648046"/>
          </a:xfrm>
          <a:prstGeom prst="flowChartDocumen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ID" dirty="0">
              <a:solidFill>
                <a:srgbClr val="333333"/>
              </a:solidFill>
              <a:latin typeface="Arial Rounded MT Bold" panose="020F0704030504030204" pitchFamily="34" charset="0"/>
            </a:endParaRPr>
          </a:p>
          <a:p>
            <a:pPr algn="just"/>
            <a:endParaRPr lang="en-ID" dirty="0">
              <a:solidFill>
                <a:srgbClr val="333333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5" name="Picture 3" descr="C:\Users\Hp\Downloads\istockphoto-687486574-1024x1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19" y="1297172"/>
            <a:ext cx="916675" cy="9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95865" y="1563881"/>
            <a:ext cx="3838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Tren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saat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ini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antara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lain,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konsumen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lebih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menyukai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produk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hortikultura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yang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masih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i="1" dirty="0">
                <a:solidFill>
                  <a:srgbClr val="333333"/>
                </a:solidFill>
                <a:latin typeface="Arial Rounded MT Bold" panose="020F0704030504030204" pitchFamily="34" charset="0"/>
              </a:rPr>
              <a:t>fresh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atau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segar,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karena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pada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kondisi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tersebut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kandungan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nutrisi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produk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masih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tinggi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dan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sedikit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terjadi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penurunan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gizinya</a:t>
            </a:r>
            <a:r>
              <a:rPr lang="en-ID" dirty="0">
                <a:solidFill>
                  <a:srgbClr val="333333"/>
                </a:solidFill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13" name="Curved Left Arrow 12"/>
          <p:cNvSpPr/>
          <p:nvPr/>
        </p:nvSpPr>
        <p:spPr>
          <a:xfrm>
            <a:off x="8281367" y="2572247"/>
            <a:ext cx="552893" cy="838643"/>
          </a:xfrm>
          <a:prstGeom prst="curvedLeftArrow">
            <a:avLst/>
          </a:prstGeom>
          <a:solidFill>
            <a:srgbClr val="00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11761" y="3434317"/>
            <a:ext cx="4240618" cy="12780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600" dirty="0" err="1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Tuntutan</a:t>
            </a:r>
            <a:r>
              <a:rPr lang="en-ID" sz="1600" dirty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konsumen</a:t>
            </a:r>
            <a:r>
              <a:rPr lang="en-ID" sz="1600" dirty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tersebut</a:t>
            </a:r>
            <a:r>
              <a:rPr lang="en-ID" sz="1600" dirty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membuka</a:t>
            </a:r>
            <a:r>
              <a:rPr lang="en-ID" sz="1600" dirty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peluang</a:t>
            </a:r>
            <a:r>
              <a:rPr lang="en-ID" sz="1600" dirty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penyediaan</a:t>
            </a:r>
            <a:r>
              <a:rPr lang="en-ID" sz="1600" dirty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produk</a:t>
            </a:r>
            <a:r>
              <a:rPr lang="en-ID" sz="1600" dirty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selalu</a:t>
            </a:r>
            <a:r>
              <a:rPr lang="en-ID" sz="1600" dirty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ID" sz="1600" i="1" dirty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fresh</a:t>
            </a:r>
            <a:r>
              <a:rPr lang="en-ID" sz="1600" dirty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mempunyai</a:t>
            </a:r>
            <a:r>
              <a:rPr lang="en-ID" sz="1600" dirty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penampilan</a:t>
            </a:r>
            <a:r>
              <a:rPr lang="en-ID" sz="1600" dirty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menarik</a:t>
            </a:r>
            <a:endParaRPr lang="en-US" sz="1600" dirty="0"/>
          </a:p>
        </p:txBody>
      </p:sp>
      <p:pic>
        <p:nvPicPr>
          <p:cNvPr id="3076" name="Picture 4" descr="C:\Users\Hp\Downloads\109791329-smart-farmer-and-farming-concept-modern-agriculture-and-market-internet-of-thing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4"/>
          <a:stretch/>
        </p:blipFill>
        <p:spPr bwMode="auto">
          <a:xfrm>
            <a:off x="6186376" y="2991568"/>
            <a:ext cx="2047843" cy="127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Hp\Downloads\Vertical_farming_dianggap_sebagai_solusi_bagi_ketahanan_pangan_perkotaan._Apalagi_metode_ini_efisien_dalam_penggunaan_lahan_mengatasi_berkurangnya_lahan_subur_hingga_mendekatkan_produsen_ke_konsumen._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15"/>
          <a:stretch/>
        </p:blipFill>
        <p:spPr bwMode="auto">
          <a:xfrm>
            <a:off x="110005" y="2806762"/>
            <a:ext cx="1267533" cy="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p\Downloads\Edible+Coat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78" y="3255028"/>
            <a:ext cx="1106709" cy="8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Hp\Downloads\Sayu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5" y="3631415"/>
            <a:ext cx="960715" cy="9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2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B9BF-CA1C-4D94-AA1D-B4E1AA7D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85750"/>
            <a:ext cx="8458200" cy="78483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Siapa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mendapatkan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manfaat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produk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hortikultura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teknologi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 Narrow" panose="020B0606020202030204" pitchFamily="34" charset="0"/>
              </a:rPr>
              <a:t>Ripening dan </a:t>
            </a:r>
            <a:r>
              <a:rPr lang="en-US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Degreening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en-ID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9880963"/>
              </p:ext>
            </p:extLst>
          </p:nvPr>
        </p:nvGraphicFramePr>
        <p:xfrm>
          <a:off x="5170278" y="2848396"/>
          <a:ext cx="3132150" cy="224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Picture 5" descr="C:\Users\Hp\Downloads\vector-illustration-farmer-holding-lots-money-farmer-holding-lots-green-money-both-hands-146897717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29" y="2767476"/>
            <a:ext cx="1117234" cy="237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33827F-355A-4E61-B2D0-830A6F395D71}"/>
              </a:ext>
            </a:extLst>
          </p:cNvPr>
          <p:cNvSpPr txBox="1"/>
          <p:nvPr/>
        </p:nvSpPr>
        <p:spPr>
          <a:xfrm>
            <a:off x="348983" y="1755105"/>
            <a:ext cx="42230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Keuntungan</a:t>
            </a:r>
            <a:r>
              <a:rPr lang="en-US" b="1" dirty="0"/>
              <a:t> Ripening :</a:t>
            </a:r>
          </a:p>
          <a:p>
            <a:endParaRPr lang="en-US" b="1" dirty="0"/>
          </a:p>
          <a:p>
            <a:pPr marL="177800" indent="-177800">
              <a:buAutoNum type="arabicPeriod"/>
            </a:pP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 </a:t>
            </a:r>
            <a:r>
              <a:rPr lang="en-US" dirty="0" err="1"/>
              <a:t>hijau</a:t>
            </a:r>
            <a:endParaRPr lang="en-US" dirty="0"/>
          </a:p>
          <a:p>
            <a:pPr marL="177800" indent="-177800">
              <a:buAutoNum type="arabicPeriod"/>
            </a:pP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seragam</a:t>
            </a:r>
            <a:r>
              <a:rPr lang="en-US" dirty="0"/>
              <a:t> dan </a:t>
            </a:r>
            <a:r>
              <a:rPr lang="en-US" dirty="0" err="1"/>
              <a:t>maksimum</a:t>
            </a:r>
            <a:endParaRPr lang="en-US" dirty="0"/>
          </a:p>
          <a:p>
            <a:pPr marL="177800" indent="-177800">
              <a:buAutoNum type="arabicPeriod"/>
            </a:pP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yang di </a:t>
            </a:r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dipasaran</a:t>
            </a:r>
            <a:endParaRPr lang="en-US" dirty="0"/>
          </a:p>
          <a:p>
            <a:pPr marL="177800" indent="-177800">
              <a:buAutoNum type="arabicPeriod"/>
            </a:pPr>
            <a:r>
              <a:rPr lang="en-US" dirty="0" err="1"/>
              <a:t>Meminimalisasi</a:t>
            </a:r>
            <a:r>
              <a:rPr lang="en-US" dirty="0"/>
              <a:t> </a:t>
            </a:r>
            <a:r>
              <a:rPr lang="en-US" dirty="0" err="1"/>
              <a:t>pelayuan</a:t>
            </a:r>
            <a:r>
              <a:rPr lang="en-US" dirty="0"/>
              <a:t>/</a:t>
            </a:r>
            <a:r>
              <a:rPr lang="en-US" dirty="0" err="1"/>
              <a:t>keriput</a:t>
            </a:r>
            <a:r>
              <a:rPr lang="en-US" dirty="0"/>
              <a:t> </a:t>
            </a:r>
            <a:r>
              <a:rPr lang="en-US" dirty="0" err="1"/>
              <a:t>buah</a:t>
            </a:r>
            <a:endParaRPr lang="en-US" dirty="0"/>
          </a:p>
          <a:p>
            <a:pPr marL="177800" indent="-177800">
              <a:buAutoNum type="arabicPeriod"/>
            </a:pPr>
            <a:r>
              <a:rPr lang="en-US" dirty="0" err="1"/>
              <a:t>Mempercepat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buah</a:t>
            </a:r>
            <a:endParaRPr lang="en-US" dirty="0"/>
          </a:p>
          <a:p>
            <a:pPr marL="177800" indent="-177800">
              <a:buAutoNum type="arabicPeriod"/>
            </a:pP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diluar</a:t>
            </a:r>
            <a:r>
              <a:rPr lang="en-US" dirty="0"/>
              <a:t> </a:t>
            </a:r>
            <a:r>
              <a:rPr lang="en-US" dirty="0" err="1"/>
              <a:t>musim</a:t>
            </a:r>
            <a:r>
              <a:rPr lang="en-US" dirty="0"/>
              <a:t> (</a:t>
            </a:r>
            <a:r>
              <a:rPr lang="en-US" i="1" dirty="0"/>
              <a:t>off season</a:t>
            </a:r>
            <a:r>
              <a:rPr lang="en-US" dirty="0"/>
              <a:t>)</a:t>
            </a:r>
          </a:p>
          <a:p>
            <a:pPr marL="177800" indent="-177800">
              <a:buAutoNum type="arabicPeriod"/>
            </a:pP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keleluasaan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volume </a:t>
            </a:r>
            <a:r>
              <a:rPr lang="en-US" dirty="0" err="1"/>
              <a:t>penjualan</a:t>
            </a:r>
            <a:endParaRPr lang="en-US" dirty="0"/>
          </a:p>
          <a:p>
            <a:pPr marL="177800" indent="-177800">
              <a:buAutoNum type="arabicPeriod"/>
            </a:pPr>
            <a:r>
              <a:rPr lang="en-US" dirty="0" err="1"/>
              <a:t>Mengefisiensikan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gudang</a:t>
            </a:r>
            <a:endParaRPr lang="en-US" dirty="0"/>
          </a:p>
          <a:p>
            <a:pPr marL="342900" indent="-342900">
              <a:buAutoNum type="arabicPeriod"/>
            </a:pPr>
            <a:endParaRPr lang="en-ID" dirty="0"/>
          </a:p>
        </p:txBody>
      </p:sp>
      <p:sp>
        <p:nvSpPr>
          <p:cNvPr id="17" name="Round Diagonal Corner Rectangle 3">
            <a:extLst>
              <a:ext uri="{FF2B5EF4-FFF2-40B4-BE49-F238E27FC236}">
                <a16:creationId xmlns:a16="http://schemas.microsoft.com/office/drawing/2014/main" id="{8558B19E-AB58-40DA-8779-0CCE41987CCC}"/>
              </a:ext>
            </a:extLst>
          </p:cNvPr>
          <p:cNvSpPr/>
          <p:nvPr/>
        </p:nvSpPr>
        <p:spPr>
          <a:xfrm>
            <a:off x="421810" y="1213806"/>
            <a:ext cx="2457146" cy="511028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 Black" panose="020B0A04020102020204" pitchFamily="34" charset="0"/>
              </a:rPr>
              <a:t>Petani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A1227F0-39DC-4E5F-A12F-C2992338305E}"/>
              </a:ext>
            </a:extLst>
          </p:cNvPr>
          <p:cNvSpPr/>
          <p:nvPr/>
        </p:nvSpPr>
        <p:spPr>
          <a:xfrm>
            <a:off x="102944" y="1071381"/>
            <a:ext cx="411406" cy="2848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5DD59A-E584-44EF-9E92-1F4CAB61E4D8}"/>
              </a:ext>
            </a:extLst>
          </p:cNvPr>
          <p:cNvSpPr txBox="1"/>
          <p:nvPr/>
        </p:nvSpPr>
        <p:spPr>
          <a:xfrm>
            <a:off x="5170278" y="1529395"/>
            <a:ext cx="3802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Manfaat</a:t>
            </a:r>
            <a:r>
              <a:rPr lang="en-US" b="1" dirty="0"/>
              <a:t> </a:t>
            </a:r>
            <a:r>
              <a:rPr lang="en-US" b="1" dirty="0" err="1"/>
              <a:t>Degreening</a:t>
            </a:r>
            <a:r>
              <a:rPr lang="en-US" b="1" dirty="0"/>
              <a:t> :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Mempercepat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warna</a:t>
            </a:r>
            <a:endParaRPr lang="en-US" dirty="0"/>
          </a:p>
          <a:p>
            <a:pPr marL="342900" indent="-342900">
              <a:buAutoNum type="arabicPeriod"/>
            </a:pP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34365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A0B9BF-CA1C-4D94-AA1D-B4E1AA7D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85750"/>
            <a:ext cx="8458200" cy="78483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Siapa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mendapatkan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manfaat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produk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hortikultura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teknologi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 Narrow" panose="020B0606020202030204" pitchFamily="34" charset="0"/>
              </a:rPr>
              <a:t>Ripening dan </a:t>
            </a:r>
            <a:r>
              <a:rPr lang="en-US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Degreening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en-ID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3" name="Picture 3" descr="C:\Users\Hp\Downloads\353862863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51" y="1302258"/>
            <a:ext cx="2866457" cy="29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p\Downloads\360_F_111178752_2YteqnY8XOjWcDidiT1Bwiv3fPzo6Woy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12"/>
            <a:ext cx="6699992" cy="341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7055894" y="928048"/>
            <a:ext cx="1937982" cy="3938015"/>
          </a:xfrm>
          <a:prstGeom prst="wedgeRoundRectCallout">
            <a:avLst>
              <a:gd name="adj1" fmla="val -71639"/>
              <a:gd name="adj2" fmla="val -2194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96837" y="1015653"/>
            <a:ext cx="18129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latin typeface="Arial Black" panose="020B0A04020102020204" pitchFamily="34" charset="0"/>
              </a:rPr>
              <a:t>Dengan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kesegaran</a:t>
            </a:r>
            <a:r>
              <a:rPr lang="en-US" dirty="0">
                <a:latin typeface="Arial Black" panose="020B0A04020102020204" pitchFamily="34" charset="0"/>
              </a:rPr>
              <a:t> yang </a:t>
            </a:r>
            <a:r>
              <a:rPr lang="en-US" dirty="0" err="1">
                <a:latin typeface="Arial Black" panose="020B0A04020102020204" pitchFamily="34" charset="0"/>
              </a:rPr>
              <a:t>bertahan</a:t>
            </a:r>
            <a:r>
              <a:rPr lang="en-US" dirty="0">
                <a:latin typeface="Arial Black" panose="020B0A04020102020204" pitchFamily="34" charset="0"/>
              </a:rPr>
              <a:t> lama, </a:t>
            </a:r>
            <a:r>
              <a:rPr lang="en-US" dirty="0" err="1">
                <a:latin typeface="Arial Black" panose="020B0A04020102020204" pitchFamily="34" charset="0"/>
              </a:rPr>
              <a:t>pedagang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buah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memperluas</a:t>
            </a:r>
            <a:r>
              <a:rPr lang="en-US" dirty="0">
                <a:latin typeface="Arial Black" panose="020B0A04020102020204" pitchFamily="34" charset="0"/>
              </a:rPr>
              <a:t> pasar </a:t>
            </a:r>
            <a:r>
              <a:rPr lang="en-US" dirty="0" err="1">
                <a:latin typeface="Arial Black" panose="020B0A04020102020204" pitchFamily="34" charset="0"/>
              </a:rPr>
              <a:t>penjualnya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tidak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hanya</a:t>
            </a:r>
            <a:r>
              <a:rPr lang="en-US" dirty="0">
                <a:latin typeface="Arial Black" panose="020B0A04020102020204" pitchFamily="34" charset="0"/>
              </a:rPr>
              <a:t> di </a:t>
            </a:r>
            <a:r>
              <a:rPr lang="en-US" dirty="0" err="1">
                <a:latin typeface="Arial Black" panose="020B0A04020102020204" pitchFamily="34" charset="0"/>
              </a:rPr>
              <a:t>dalam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pulau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tapi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bisa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sampai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luar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pulau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r>
              <a:rPr lang="en-US" dirty="0" err="1">
                <a:latin typeface="Arial Black" panose="020B0A04020102020204" pitchFamily="34" charset="0"/>
              </a:rPr>
              <a:t>Menggunakan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suhu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dingin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bahkan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bisa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mencapai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ekspor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8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A0B9BF-CA1C-4D94-AA1D-B4E1AA7D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85750"/>
            <a:ext cx="8458200" cy="78483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Siapa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mendapatkan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manfaat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produk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hortikultura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teknologi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 Narrow" panose="020B0606020202030204" pitchFamily="34" charset="0"/>
              </a:rPr>
              <a:t>Ripening dan </a:t>
            </a:r>
            <a:r>
              <a:rPr lang="en-US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Degreening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en-ID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21809" y="1417058"/>
            <a:ext cx="3849939" cy="824922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DISTRIBUTOR DAN PEDAGANG BUAH SEGAR</a:t>
            </a:r>
          </a:p>
        </p:txBody>
      </p:sp>
      <p:pic>
        <p:nvPicPr>
          <p:cNvPr id="5123" name="Picture 3" descr="C:\Users\Hp\Downloads\353862863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51" y="1302258"/>
            <a:ext cx="2866457" cy="29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p\Downloads\360_F_111178752_2YteqnY8XOjWcDidiT1Bwiv3fPzo6Woy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12"/>
            <a:ext cx="6699992" cy="341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7055894" y="928048"/>
            <a:ext cx="1937982" cy="3938015"/>
          </a:xfrm>
          <a:prstGeom prst="wedgeRoundRectCallout">
            <a:avLst>
              <a:gd name="adj1" fmla="val -71639"/>
              <a:gd name="adj2" fmla="val -2194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96837" y="1015653"/>
            <a:ext cx="18129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latin typeface="Arial Black" panose="020B0A04020102020204" pitchFamily="34" charset="0"/>
              </a:rPr>
              <a:t>Dengan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kesegaran</a:t>
            </a:r>
            <a:r>
              <a:rPr lang="en-US" dirty="0">
                <a:latin typeface="Arial Black" panose="020B0A04020102020204" pitchFamily="34" charset="0"/>
              </a:rPr>
              <a:t> yang </a:t>
            </a:r>
            <a:r>
              <a:rPr lang="en-US" dirty="0" err="1">
                <a:latin typeface="Arial Black" panose="020B0A04020102020204" pitchFamily="34" charset="0"/>
              </a:rPr>
              <a:t>bertahan</a:t>
            </a:r>
            <a:r>
              <a:rPr lang="en-US" dirty="0">
                <a:latin typeface="Arial Black" panose="020B0A04020102020204" pitchFamily="34" charset="0"/>
              </a:rPr>
              <a:t> lama, </a:t>
            </a:r>
            <a:r>
              <a:rPr lang="en-US" dirty="0" err="1">
                <a:latin typeface="Arial Black" panose="020B0A04020102020204" pitchFamily="34" charset="0"/>
              </a:rPr>
              <a:t>pedagang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buah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memperluas</a:t>
            </a:r>
            <a:r>
              <a:rPr lang="en-US" dirty="0">
                <a:latin typeface="Arial Black" panose="020B0A04020102020204" pitchFamily="34" charset="0"/>
              </a:rPr>
              <a:t> pasar </a:t>
            </a:r>
            <a:r>
              <a:rPr lang="en-US" dirty="0" err="1">
                <a:latin typeface="Arial Black" panose="020B0A04020102020204" pitchFamily="34" charset="0"/>
              </a:rPr>
              <a:t>penjualnya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tidak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hanya</a:t>
            </a:r>
            <a:r>
              <a:rPr lang="en-US" dirty="0">
                <a:latin typeface="Arial Black" panose="020B0A04020102020204" pitchFamily="34" charset="0"/>
              </a:rPr>
              <a:t> di </a:t>
            </a:r>
            <a:r>
              <a:rPr lang="en-US" dirty="0" err="1">
                <a:latin typeface="Arial Black" panose="020B0A04020102020204" pitchFamily="34" charset="0"/>
              </a:rPr>
              <a:t>dalam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pulau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tapi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bisa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sampai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luar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pulau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r>
              <a:rPr lang="en-US" dirty="0" err="1">
                <a:latin typeface="Arial Black" panose="020B0A04020102020204" pitchFamily="34" charset="0"/>
              </a:rPr>
              <a:t>Menggunakan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suhu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dingin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bahkan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bisa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mencapai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ekspor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284420-4F98-4C74-83A3-12C5C8D5A9FC}"/>
              </a:ext>
            </a:extLst>
          </p:cNvPr>
          <p:cNvSpPr/>
          <p:nvPr/>
        </p:nvSpPr>
        <p:spPr>
          <a:xfrm>
            <a:off x="2064757" y="1115073"/>
            <a:ext cx="377146" cy="3019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4106255"/>
      </p:ext>
    </p:extLst>
  </p:cSld>
  <p:clrMapOvr>
    <a:masterClrMapping/>
  </p:clrMapOvr>
</p:sld>
</file>

<file path=ppt/theme/theme1.xml><?xml version="1.0" encoding="utf-8"?>
<a:theme xmlns:a="http://schemas.openxmlformats.org/drawingml/2006/main" name="1_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559</Words>
  <Application>Microsoft Office PowerPoint</Application>
  <PresentationFormat>On-screen Show (16:9)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Times New Roman</vt:lpstr>
      <vt:lpstr>Bahnschrift</vt:lpstr>
      <vt:lpstr>Anton</vt:lpstr>
      <vt:lpstr>Freestyle Script</vt:lpstr>
      <vt:lpstr>Wingdings</vt:lpstr>
      <vt:lpstr>Arial Rounded MT Bold</vt:lpstr>
      <vt:lpstr>Arial Narrow</vt:lpstr>
      <vt:lpstr>Arial Black</vt:lpstr>
      <vt:lpstr>Microsoft YaHei</vt:lpstr>
      <vt:lpstr>Calibri</vt:lpstr>
      <vt:lpstr>Arial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TUJUAN BIMBINGAN TEKNIS  “Perluas pasar produk hortikultura melalui teknologi ripening dan degreening” </vt:lpstr>
      <vt:lpstr>PowerPoint Presentation</vt:lpstr>
      <vt:lpstr>Siapa yang mendapatkan manfaat dari usaha produk hortikultura melalui teknologi Ripening dan Degreening?</vt:lpstr>
      <vt:lpstr>Siapa yang mendapatkan manfaat dari usaha produk hortikultura melalui teknologi Ripening dan Degreening?</vt:lpstr>
      <vt:lpstr>Siapa yang mendapatkan manfaat dari usaha produk hortikultura melalui teknologi Ripening dan Degreening?</vt:lpstr>
      <vt:lpstr>Siapa yang mendapatkan manfaat dari usaha produk hortikultura melalui teknologi ripening dan degreening?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CLINICAL CASE</dc:title>
  <dc:creator>Dew</dc:creator>
  <cp:lastModifiedBy>HORTI12</cp:lastModifiedBy>
  <cp:revision>38</cp:revision>
  <cp:lastPrinted>2021-08-02T01:26:06Z</cp:lastPrinted>
  <dcterms:modified xsi:type="dcterms:W3CDTF">2021-09-07T06:07:36Z</dcterms:modified>
</cp:coreProperties>
</file>