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17"/>
  </p:notesMasterIdLst>
  <p:sldIdLst>
    <p:sldId id="396" r:id="rId2"/>
    <p:sldId id="295" r:id="rId3"/>
    <p:sldId id="473" r:id="rId4"/>
    <p:sldId id="475" r:id="rId5"/>
    <p:sldId id="488" r:id="rId6"/>
    <p:sldId id="486" r:id="rId7"/>
    <p:sldId id="487" r:id="rId8"/>
    <p:sldId id="483" r:id="rId9"/>
    <p:sldId id="476" r:id="rId10"/>
    <p:sldId id="482" r:id="rId11"/>
    <p:sldId id="478" r:id="rId12"/>
    <p:sldId id="479" r:id="rId13"/>
    <p:sldId id="480" r:id="rId14"/>
    <p:sldId id="481" r:id="rId15"/>
    <p:sldId id="485" r:id="rId16"/>
  </p:sldIdLst>
  <p:sldSz cx="9144000" cy="5143500" type="screen16x9"/>
  <p:notesSz cx="7069138" cy="1120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pos="3220" userDrawn="1">
          <p15:clr>
            <a:srgbClr val="9AA0A6"/>
          </p15:clr>
        </p15:guide>
        <p15:guide id="2" orient="horz" pos="2890" userDrawn="1">
          <p15:clr>
            <a:srgbClr val="9AA0A6"/>
          </p15:clr>
        </p15:guide>
        <p15:guide id="3" pos="456">
          <p15:clr>
            <a:srgbClr val="9AA0A6"/>
          </p15:clr>
        </p15:guide>
        <p15:guide id="4" pos="5304">
          <p15:clr>
            <a:srgbClr val="9AA0A6"/>
          </p15:clr>
        </p15:guide>
        <p15:guide id="5" pos="4128" userDrawn="1">
          <p15:clr>
            <a:srgbClr val="9AA0A6"/>
          </p15:clr>
        </p15:guide>
        <p15:guide id="6" pos="1638">
          <p15:clr>
            <a:srgbClr val="9AA0A6"/>
          </p15:clr>
        </p15:guide>
        <p15:guide id="7" orient="horz" pos="2004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66"/>
    <a:srgbClr val="CC6600"/>
    <a:srgbClr val="339933"/>
    <a:srgbClr val="FFCC00"/>
    <a:srgbClr val="99CCFF"/>
    <a:srgbClr val="9933FF"/>
    <a:srgbClr val="333300"/>
    <a:srgbClr val="CCCC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C495BE-3ACA-4DA7-959C-70ED10E03339}">
  <a:tblStyle styleId="{F2C495BE-3ACA-4DA7-959C-70ED10E033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291" autoAdjust="0"/>
  </p:normalViewPr>
  <p:slideViewPr>
    <p:cSldViewPr snapToGrid="0">
      <p:cViewPr>
        <p:scale>
          <a:sx n="82" d="100"/>
          <a:sy n="82" d="100"/>
        </p:scale>
        <p:origin x="-258" y="366"/>
      </p:cViewPr>
      <p:guideLst>
        <p:guide orient="horz" pos="2890"/>
        <p:guide orient="horz" pos="2004"/>
        <p:guide pos="3220"/>
        <p:guide pos="456"/>
        <p:guide pos="5304"/>
        <p:guide pos="4128"/>
        <p:guide pos="16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1608D-5623-422B-8C94-E9681D18E0C6}" type="doc">
      <dgm:prSet loTypeId="urn:microsoft.com/office/officeart/2005/8/layout/hProcess9" loCatId="process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E24699A-2DBF-4116-8EE9-9F8986289579}">
      <dgm:prSet phldrT="[Text]"/>
      <dgm:spPr/>
      <dgm:t>
        <a:bodyPr/>
        <a:lstStyle/>
        <a:p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Pohon</a:t>
          </a:r>
          <a:r>
            <a:rPr lang="en-US" dirty="0" smtClean="0"/>
            <a:t> </a:t>
          </a:r>
          <a:r>
            <a:rPr lang="en-US" dirty="0" err="1" smtClean="0"/>
            <a:t>Induk</a:t>
          </a:r>
          <a:endParaRPr lang="en-US" dirty="0"/>
        </a:p>
      </dgm:t>
    </dgm:pt>
    <dgm:pt modelId="{4BC726B0-4B81-4BE9-B7BA-58012EB8DC10}" type="parTrans" cxnId="{600559BA-640A-4B2B-83C9-9CFBC308FB6E}">
      <dgm:prSet/>
      <dgm:spPr/>
      <dgm:t>
        <a:bodyPr/>
        <a:lstStyle/>
        <a:p>
          <a:endParaRPr lang="en-US"/>
        </a:p>
      </dgm:t>
    </dgm:pt>
    <dgm:pt modelId="{BF1FDCF9-90F6-4CD2-B1ED-C6D7209E9642}" type="sibTrans" cxnId="{600559BA-640A-4B2B-83C9-9CFBC308FB6E}">
      <dgm:prSet/>
      <dgm:spPr/>
      <dgm:t>
        <a:bodyPr/>
        <a:lstStyle/>
        <a:p>
          <a:endParaRPr lang="en-US"/>
        </a:p>
      </dgm:t>
    </dgm:pt>
    <dgm:pt modelId="{3766D528-8208-4076-A754-D309E7DC025E}">
      <dgm:prSet phldrT="[Text]"/>
      <dgm:spPr/>
      <dgm:t>
        <a:bodyPr/>
        <a:lstStyle/>
        <a:p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Izin</a:t>
          </a:r>
          <a:r>
            <a:rPr lang="en-US" dirty="0" smtClean="0"/>
            <a:t> </a:t>
          </a:r>
          <a:r>
            <a:rPr lang="en-US" dirty="0" err="1" smtClean="0"/>
            <a:t>usaha</a:t>
          </a:r>
          <a:endParaRPr lang="en-US" dirty="0"/>
        </a:p>
      </dgm:t>
    </dgm:pt>
    <dgm:pt modelId="{ECD2884B-2629-45A0-8E52-781A1F511057}" type="parTrans" cxnId="{B1A17970-4E56-4684-A785-D8F8BE661730}">
      <dgm:prSet/>
      <dgm:spPr/>
      <dgm:t>
        <a:bodyPr/>
        <a:lstStyle/>
        <a:p>
          <a:endParaRPr lang="en-US"/>
        </a:p>
      </dgm:t>
    </dgm:pt>
    <dgm:pt modelId="{AA11D18E-2D62-491F-AA1D-259D58D82DEF}" type="sibTrans" cxnId="{B1A17970-4E56-4684-A785-D8F8BE661730}">
      <dgm:prSet/>
      <dgm:spPr/>
      <dgm:t>
        <a:bodyPr/>
        <a:lstStyle/>
        <a:p>
          <a:endParaRPr lang="en-US"/>
        </a:p>
      </dgm:t>
    </dgm:pt>
    <dgm:pt modelId="{75DF2D04-A001-4FD7-BA16-8A0B50D4048C}">
      <dgm:prSet phldrT="[Text]"/>
      <dgm:spPr/>
      <dgm:t>
        <a:bodyPr/>
        <a:lstStyle/>
        <a:p>
          <a:r>
            <a:rPr lang="en-US" dirty="0" err="1" smtClean="0"/>
            <a:t>Mendaftar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UPT PSB TPH PROP. </a:t>
          </a:r>
          <a:r>
            <a:rPr lang="en-US" dirty="0" err="1" smtClean="0"/>
            <a:t>Jatim</a:t>
          </a:r>
          <a:endParaRPr lang="en-US" dirty="0"/>
        </a:p>
      </dgm:t>
    </dgm:pt>
    <dgm:pt modelId="{6D802419-8EBF-4E6E-9714-8267E8390D61}" type="parTrans" cxnId="{D07DF8B2-49D5-4EC6-9411-88DEEF277A75}">
      <dgm:prSet/>
      <dgm:spPr/>
      <dgm:t>
        <a:bodyPr/>
        <a:lstStyle/>
        <a:p>
          <a:endParaRPr lang="en-US"/>
        </a:p>
      </dgm:t>
    </dgm:pt>
    <dgm:pt modelId="{523E2D2B-D023-4219-993C-3622E11A8F33}" type="sibTrans" cxnId="{D07DF8B2-49D5-4EC6-9411-88DEEF277A75}">
      <dgm:prSet/>
      <dgm:spPr/>
      <dgm:t>
        <a:bodyPr/>
        <a:lstStyle/>
        <a:p>
          <a:endParaRPr lang="en-US"/>
        </a:p>
      </dgm:t>
    </dgm:pt>
    <dgm:pt modelId="{4E562BD9-A990-4F0A-A2A3-726F3A381F96}" type="pres">
      <dgm:prSet presAssocID="{D311608D-5623-422B-8C94-E9681D18E0C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8BCB39-DD7F-4168-8455-290B48847FEF}" type="pres">
      <dgm:prSet presAssocID="{D311608D-5623-422B-8C94-E9681D18E0C6}" presName="arrow" presStyleLbl="bgShp" presStyleIdx="0" presStyleCnt="1"/>
      <dgm:spPr/>
    </dgm:pt>
    <dgm:pt modelId="{BCA51B4B-C2C9-40BF-9A32-2977C736C551}" type="pres">
      <dgm:prSet presAssocID="{D311608D-5623-422B-8C94-E9681D18E0C6}" presName="linearProcess" presStyleCnt="0"/>
      <dgm:spPr/>
    </dgm:pt>
    <dgm:pt modelId="{1B3201BC-5E32-46A0-B455-097845A7026A}" type="pres">
      <dgm:prSet presAssocID="{2E24699A-2DBF-4116-8EE9-9F898628957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8032C-C1F7-41FD-ACCC-069EC6032934}" type="pres">
      <dgm:prSet presAssocID="{BF1FDCF9-90F6-4CD2-B1ED-C6D7209E9642}" presName="sibTrans" presStyleCnt="0"/>
      <dgm:spPr/>
    </dgm:pt>
    <dgm:pt modelId="{7F31BBF4-4CA7-41DF-B5D2-690799BE45F7}" type="pres">
      <dgm:prSet presAssocID="{3766D528-8208-4076-A754-D309E7DC025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72A57-B7DC-46EB-8ADD-4E2D5CA67679}" type="pres">
      <dgm:prSet presAssocID="{AA11D18E-2D62-491F-AA1D-259D58D82DEF}" presName="sibTrans" presStyleCnt="0"/>
      <dgm:spPr/>
    </dgm:pt>
    <dgm:pt modelId="{A92475E7-B5AF-4E17-BCD5-F40D2E31A997}" type="pres">
      <dgm:prSet presAssocID="{75DF2D04-A001-4FD7-BA16-8A0B50D4048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B73763-2FDD-43DB-9114-7CCE44539463}" type="presOf" srcId="{3766D528-8208-4076-A754-D309E7DC025E}" destId="{7F31BBF4-4CA7-41DF-B5D2-690799BE45F7}" srcOrd="0" destOrd="0" presId="urn:microsoft.com/office/officeart/2005/8/layout/hProcess9"/>
    <dgm:cxn modelId="{42091298-698F-4C2B-8755-E87D591384F5}" type="presOf" srcId="{2E24699A-2DBF-4116-8EE9-9F8986289579}" destId="{1B3201BC-5E32-46A0-B455-097845A7026A}" srcOrd="0" destOrd="0" presId="urn:microsoft.com/office/officeart/2005/8/layout/hProcess9"/>
    <dgm:cxn modelId="{5E18E18C-4F07-4042-938D-CDA5AFC45B30}" type="presOf" srcId="{75DF2D04-A001-4FD7-BA16-8A0B50D4048C}" destId="{A92475E7-B5AF-4E17-BCD5-F40D2E31A997}" srcOrd="0" destOrd="0" presId="urn:microsoft.com/office/officeart/2005/8/layout/hProcess9"/>
    <dgm:cxn modelId="{600559BA-640A-4B2B-83C9-9CFBC308FB6E}" srcId="{D311608D-5623-422B-8C94-E9681D18E0C6}" destId="{2E24699A-2DBF-4116-8EE9-9F8986289579}" srcOrd="0" destOrd="0" parTransId="{4BC726B0-4B81-4BE9-B7BA-58012EB8DC10}" sibTransId="{BF1FDCF9-90F6-4CD2-B1ED-C6D7209E9642}"/>
    <dgm:cxn modelId="{D07DF8B2-49D5-4EC6-9411-88DEEF277A75}" srcId="{D311608D-5623-422B-8C94-E9681D18E0C6}" destId="{75DF2D04-A001-4FD7-BA16-8A0B50D4048C}" srcOrd="2" destOrd="0" parTransId="{6D802419-8EBF-4E6E-9714-8267E8390D61}" sibTransId="{523E2D2B-D023-4219-993C-3622E11A8F33}"/>
    <dgm:cxn modelId="{8BB3E265-DBEA-4790-803E-CFCA083A7DBA}" type="presOf" srcId="{D311608D-5623-422B-8C94-E9681D18E0C6}" destId="{4E562BD9-A990-4F0A-A2A3-726F3A381F96}" srcOrd="0" destOrd="0" presId="urn:microsoft.com/office/officeart/2005/8/layout/hProcess9"/>
    <dgm:cxn modelId="{B1A17970-4E56-4684-A785-D8F8BE661730}" srcId="{D311608D-5623-422B-8C94-E9681D18E0C6}" destId="{3766D528-8208-4076-A754-D309E7DC025E}" srcOrd="1" destOrd="0" parTransId="{ECD2884B-2629-45A0-8E52-781A1F511057}" sibTransId="{AA11D18E-2D62-491F-AA1D-259D58D82DEF}"/>
    <dgm:cxn modelId="{D91E7DCF-A27B-4041-B6C4-A2CE6F91EE23}" type="presParOf" srcId="{4E562BD9-A990-4F0A-A2A3-726F3A381F96}" destId="{DC8BCB39-DD7F-4168-8455-290B48847FEF}" srcOrd="0" destOrd="0" presId="urn:microsoft.com/office/officeart/2005/8/layout/hProcess9"/>
    <dgm:cxn modelId="{6C8CCACC-96FB-4188-965F-A5BEA6A81631}" type="presParOf" srcId="{4E562BD9-A990-4F0A-A2A3-726F3A381F96}" destId="{BCA51B4B-C2C9-40BF-9A32-2977C736C551}" srcOrd="1" destOrd="0" presId="urn:microsoft.com/office/officeart/2005/8/layout/hProcess9"/>
    <dgm:cxn modelId="{A2A0C402-644B-4110-A6F9-ED3B48876869}" type="presParOf" srcId="{BCA51B4B-C2C9-40BF-9A32-2977C736C551}" destId="{1B3201BC-5E32-46A0-B455-097845A7026A}" srcOrd="0" destOrd="0" presId="urn:microsoft.com/office/officeart/2005/8/layout/hProcess9"/>
    <dgm:cxn modelId="{68067ACD-5D91-4E84-AEBE-A60CF6B75D45}" type="presParOf" srcId="{BCA51B4B-C2C9-40BF-9A32-2977C736C551}" destId="{2148032C-C1F7-41FD-ACCC-069EC6032934}" srcOrd="1" destOrd="0" presId="urn:microsoft.com/office/officeart/2005/8/layout/hProcess9"/>
    <dgm:cxn modelId="{012BD0F9-258A-44D5-B9D8-FECC671865A5}" type="presParOf" srcId="{BCA51B4B-C2C9-40BF-9A32-2977C736C551}" destId="{7F31BBF4-4CA7-41DF-B5D2-690799BE45F7}" srcOrd="2" destOrd="0" presId="urn:microsoft.com/office/officeart/2005/8/layout/hProcess9"/>
    <dgm:cxn modelId="{6D575E6B-F963-4051-B458-B07472B3CBF7}" type="presParOf" srcId="{BCA51B4B-C2C9-40BF-9A32-2977C736C551}" destId="{33372A57-B7DC-46EB-8ADD-4E2D5CA67679}" srcOrd="3" destOrd="0" presId="urn:microsoft.com/office/officeart/2005/8/layout/hProcess9"/>
    <dgm:cxn modelId="{A9E2D935-AB63-4B26-B7C2-DFD122BC7742}" type="presParOf" srcId="{BCA51B4B-C2C9-40BF-9A32-2977C736C551}" destId="{A92475E7-B5AF-4E17-BCD5-F40D2E31A99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095A2D-C60A-4888-9F64-D8092C551EAF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</dgm:pt>
    <dgm:pt modelId="{E57270CA-F485-4EC9-A0A9-A9A40A3570B9}">
      <dgm:prSet phldrT="[Text]"/>
      <dgm:spPr/>
      <dgm:t>
        <a:bodyPr/>
        <a:lstStyle/>
        <a:p>
          <a:r>
            <a:rPr lang="en-US" dirty="0" err="1" smtClean="0"/>
            <a:t>Permohonan</a:t>
          </a:r>
          <a:r>
            <a:rPr lang="en-US" dirty="0" smtClean="0"/>
            <a:t> </a:t>
          </a:r>
          <a:r>
            <a:rPr lang="en-US" dirty="0" err="1" smtClean="0"/>
            <a:t>Sertifikasi</a:t>
          </a:r>
          <a:r>
            <a:rPr lang="en-US" dirty="0" smtClean="0"/>
            <a:t> </a:t>
          </a:r>
          <a:r>
            <a:rPr lang="en-US" dirty="0" err="1" smtClean="0"/>
            <a:t>kompetensi</a:t>
          </a:r>
          <a:r>
            <a:rPr lang="en-US" dirty="0" smtClean="0"/>
            <a:t> </a:t>
          </a:r>
          <a:r>
            <a:rPr lang="en-US" dirty="0" err="1" smtClean="0"/>
            <a:t>Produsen</a:t>
          </a:r>
          <a:endParaRPr lang="en-US" dirty="0"/>
        </a:p>
      </dgm:t>
    </dgm:pt>
    <dgm:pt modelId="{D6B93367-A3A0-4846-B3E0-2EE934E26D18}" type="parTrans" cxnId="{2A12535D-F5B0-4001-AE5E-26B0245CFC7C}">
      <dgm:prSet/>
      <dgm:spPr/>
      <dgm:t>
        <a:bodyPr/>
        <a:lstStyle/>
        <a:p>
          <a:endParaRPr lang="en-US"/>
        </a:p>
      </dgm:t>
    </dgm:pt>
    <dgm:pt modelId="{30360DAE-254D-4861-A55B-A483A9F6C0FB}" type="sibTrans" cxnId="{2A12535D-F5B0-4001-AE5E-26B0245CFC7C}">
      <dgm:prSet/>
      <dgm:spPr/>
      <dgm:t>
        <a:bodyPr/>
        <a:lstStyle/>
        <a:p>
          <a:endParaRPr lang="en-US"/>
        </a:p>
      </dgm:t>
    </dgm:pt>
    <dgm:pt modelId="{AB9A0231-EB4D-4783-BD27-475AA04A9451}">
      <dgm:prSet phldrT="[Text]"/>
      <dgm:spPr/>
      <dgm:t>
        <a:bodyPr/>
        <a:lstStyle/>
        <a:p>
          <a:r>
            <a:rPr lang="en-US" dirty="0" err="1" smtClean="0"/>
            <a:t>Mendaftarkan</a:t>
          </a:r>
          <a:r>
            <a:rPr lang="en-US" dirty="0" smtClean="0"/>
            <a:t> </a:t>
          </a:r>
          <a:r>
            <a:rPr lang="en-US" dirty="0" err="1" smtClean="0"/>
            <a:t>calon</a:t>
          </a:r>
          <a:r>
            <a:rPr lang="en-US" dirty="0" smtClean="0"/>
            <a:t> </a:t>
          </a:r>
          <a:r>
            <a:rPr lang="en-US" dirty="0" err="1" smtClean="0"/>
            <a:t>pohon</a:t>
          </a:r>
          <a:r>
            <a:rPr lang="en-US" dirty="0" smtClean="0"/>
            <a:t> </a:t>
          </a:r>
          <a:r>
            <a:rPr lang="en-US" dirty="0" err="1" smtClean="0"/>
            <a:t>induk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dideterminasi</a:t>
          </a:r>
          <a:endParaRPr lang="en-US" dirty="0"/>
        </a:p>
      </dgm:t>
    </dgm:pt>
    <dgm:pt modelId="{3B81FE44-53B5-4115-9DED-A93F57E994F2}" type="parTrans" cxnId="{E93E9F9E-88F1-4E52-BA1F-1AF5986E5988}">
      <dgm:prSet/>
      <dgm:spPr/>
      <dgm:t>
        <a:bodyPr/>
        <a:lstStyle/>
        <a:p>
          <a:endParaRPr lang="en-US"/>
        </a:p>
      </dgm:t>
    </dgm:pt>
    <dgm:pt modelId="{F71F456E-3D54-4F7C-977A-72E7F54685FE}" type="sibTrans" cxnId="{E93E9F9E-88F1-4E52-BA1F-1AF5986E5988}">
      <dgm:prSet/>
      <dgm:spPr/>
      <dgm:t>
        <a:bodyPr/>
        <a:lstStyle/>
        <a:p>
          <a:endParaRPr lang="en-US"/>
        </a:p>
      </dgm:t>
    </dgm:pt>
    <dgm:pt modelId="{BEA805F6-0F5B-4797-ABAC-EA7BE7163B8E}">
      <dgm:prSet phldrT="[Text]"/>
      <dgm:spPr/>
      <dgm:t>
        <a:bodyPr/>
        <a:lstStyle/>
        <a:p>
          <a:r>
            <a:rPr lang="en-US" dirty="0" err="1" smtClean="0"/>
            <a:t>Permohonan</a:t>
          </a:r>
          <a:r>
            <a:rPr lang="en-US" dirty="0" smtClean="0"/>
            <a:t> </a:t>
          </a:r>
          <a:r>
            <a:rPr lang="en-US" dirty="0" err="1" smtClean="0"/>
            <a:t>sertifikasi</a:t>
          </a:r>
          <a:r>
            <a:rPr lang="en-US" dirty="0" smtClean="0"/>
            <a:t> </a:t>
          </a:r>
          <a:r>
            <a:rPr lang="en-US" dirty="0" err="1" smtClean="0"/>
            <a:t>benih</a:t>
          </a:r>
          <a:r>
            <a:rPr lang="en-US" dirty="0" smtClean="0"/>
            <a:t> </a:t>
          </a:r>
          <a:r>
            <a:rPr lang="en-US" dirty="0" err="1" smtClean="0"/>
            <a:t>pemisahan</a:t>
          </a:r>
          <a:r>
            <a:rPr lang="en-US" dirty="0" smtClean="0"/>
            <a:t> </a:t>
          </a:r>
          <a:r>
            <a:rPr lang="en-US" dirty="0" err="1" smtClean="0"/>
            <a:t>anakan</a:t>
          </a:r>
          <a:endParaRPr lang="en-US" dirty="0"/>
        </a:p>
      </dgm:t>
    </dgm:pt>
    <dgm:pt modelId="{303AAA01-1FCE-468C-A2D5-857A26BAA089}" type="parTrans" cxnId="{EAB584F4-15C5-4DFE-AA72-D326D5AF907D}">
      <dgm:prSet/>
      <dgm:spPr/>
      <dgm:t>
        <a:bodyPr/>
        <a:lstStyle/>
        <a:p>
          <a:endParaRPr lang="en-US"/>
        </a:p>
      </dgm:t>
    </dgm:pt>
    <dgm:pt modelId="{6BF90E18-6EA8-42C4-BB5C-FEA5D5723ECD}" type="sibTrans" cxnId="{EAB584F4-15C5-4DFE-AA72-D326D5AF907D}">
      <dgm:prSet/>
      <dgm:spPr/>
      <dgm:t>
        <a:bodyPr/>
        <a:lstStyle/>
        <a:p>
          <a:endParaRPr lang="en-US"/>
        </a:p>
      </dgm:t>
    </dgm:pt>
    <dgm:pt modelId="{FB77B792-ADB6-40FE-B88E-668A26D77219}">
      <dgm:prSet/>
      <dgm:spPr/>
      <dgm:t>
        <a:bodyPr/>
        <a:lstStyle/>
        <a:p>
          <a:r>
            <a:rPr lang="en-US" dirty="0" err="1" smtClean="0"/>
            <a:t>Pemeriksaan</a:t>
          </a:r>
          <a:r>
            <a:rPr lang="en-US" dirty="0" smtClean="0"/>
            <a:t> </a:t>
          </a:r>
          <a:r>
            <a:rPr lang="en-US" dirty="0" err="1" smtClean="0"/>
            <a:t>siap</a:t>
          </a:r>
          <a:r>
            <a:rPr lang="en-US" dirty="0" smtClean="0"/>
            <a:t> </a:t>
          </a:r>
          <a:r>
            <a:rPr lang="en-US" dirty="0" err="1" smtClean="0"/>
            <a:t>salur</a:t>
          </a:r>
          <a:endParaRPr lang="en-US" dirty="0"/>
        </a:p>
      </dgm:t>
    </dgm:pt>
    <dgm:pt modelId="{D8769521-5FC4-414C-A54E-3B8341AE1291}" type="parTrans" cxnId="{D553121C-2CBA-4282-8902-F667561EDA60}">
      <dgm:prSet/>
      <dgm:spPr/>
      <dgm:t>
        <a:bodyPr/>
        <a:lstStyle/>
        <a:p>
          <a:endParaRPr lang="en-US"/>
        </a:p>
      </dgm:t>
    </dgm:pt>
    <dgm:pt modelId="{BF1777E2-D3EC-4877-B1E5-09ECD831AD48}" type="sibTrans" cxnId="{D553121C-2CBA-4282-8902-F667561EDA60}">
      <dgm:prSet/>
      <dgm:spPr/>
      <dgm:t>
        <a:bodyPr/>
        <a:lstStyle/>
        <a:p>
          <a:endParaRPr lang="en-US"/>
        </a:p>
      </dgm:t>
    </dgm:pt>
    <dgm:pt modelId="{29B06527-8C91-43F1-8B58-9EABDE31F496}">
      <dgm:prSet/>
      <dgm:spPr/>
      <dgm:t>
        <a:bodyPr/>
        <a:lstStyle/>
        <a:p>
          <a:r>
            <a:rPr lang="en-US" dirty="0" err="1" smtClean="0"/>
            <a:t>Permohonan</a:t>
          </a:r>
          <a:r>
            <a:rPr lang="en-US" dirty="0" smtClean="0"/>
            <a:t> </a:t>
          </a:r>
          <a:r>
            <a:rPr lang="en-US" dirty="0" err="1" smtClean="0"/>
            <a:t>cetak</a:t>
          </a:r>
          <a:r>
            <a:rPr lang="en-US" dirty="0" smtClean="0"/>
            <a:t> label</a:t>
          </a:r>
          <a:endParaRPr lang="en-US" dirty="0"/>
        </a:p>
      </dgm:t>
    </dgm:pt>
    <dgm:pt modelId="{8B82D930-2A88-4745-AD78-1BEAB41CEDC3}" type="parTrans" cxnId="{E748B1AA-30E9-47BA-8165-B14410CC17E4}">
      <dgm:prSet/>
      <dgm:spPr/>
      <dgm:t>
        <a:bodyPr/>
        <a:lstStyle/>
        <a:p>
          <a:endParaRPr lang="en-US"/>
        </a:p>
      </dgm:t>
    </dgm:pt>
    <dgm:pt modelId="{D6FAA1D7-53A6-466F-9A53-0A9E730943C4}" type="sibTrans" cxnId="{E748B1AA-30E9-47BA-8165-B14410CC17E4}">
      <dgm:prSet/>
      <dgm:spPr/>
      <dgm:t>
        <a:bodyPr/>
        <a:lstStyle/>
        <a:p>
          <a:endParaRPr lang="en-US"/>
        </a:p>
      </dgm:t>
    </dgm:pt>
    <dgm:pt modelId="{41A15794-B65A-4F6B-826E-292D5CA14E06}">
      <dgm:prSet/>
      <dgm:spPr/>
      <dgm:t>
        <a:bodyPr/>
        <a:lstStyle/>
        <a:p>
          <a:r>
            <a:rPr lang="en-US" dirty="0" err="1" smtClean="0"/>
            <a:t>Pelabelan</a:t>
          </a:r>
          <a:endParaRPr lang="en-US" dirty="0"/>
        </a:p>
      </dgm:t>
    </dgm:pt>
    <dgm:pt modelId="{7A3DEC6B-7BE2-4BFB-A516-05FB1D1B22E3}" type="parTrans" cxnId="{79E1B56C-C530-4F2F-B719-752C4A20C762}">
      <dgm:prSet/>
      <dgm:spPr/>
      <dgm:t>
        <a:bodyPr/>
        <a:lstStyle/>
        <a:p>
          <a:endParaRPr lang="en-US"/>
        </a:p>
      </dgm:t>
    </dgm:pt>
    <dgm:pt modelId="{CCC437F2-306F-41BF-B44F-A2F0C08EA066}" type="sibTrans" cxnId="{79E1B56C-C530-4F2F-B719-752C4A20C762}">
      <dgm:prSet/>
      <dgm:spPr/>
      <dgm:t>
        <a:bodyPr/>
        <a:lstStyle/>
        <a:p>
          <a:endParaRPr lang="en-US"/>
        </a:p>
      </dgm:t>
    </dgm:pt>
    <dgm:pt modelId="{9076D195-6225-4256-8C3A-3C46BF472FB1}" type="pres">
      <dgm:prSet presAssocID="{1F095A2D-C60A-4888-9F64-D8092C551EAF}" presName="Name0" presStyleCnt="0">
        <dgm:presLayoutVars>
          <dgm:dir/>
          <dgm:resizeHandles val="exact"/>
        </dgm:presLayoutVars>
      </dgm:prSet>
      <dgm:spPr/>
    </dgm:pt>
    <dgm:pt modelId="{510EE1D9-9058-4355-9AE3-2D2D7B4EA522}" type="pres">
      <dgm:prSet presAssocID="{E57270CA-F485-4EC9-A0A9-A9A40A3570B9}" presName="node" presStyleLbl="node1" presStyleIdx="0" presStyleCnt="6">
        <dgm:presLayoutVars>
          <dgm:bulletEnabled val="1"/>
        </dgm:presLayoutVars>
      </dgm:prSet>
      <dgm:spPr/>
    </dgm:pt>
    <dgm:pt modelId="{0831C9E5-84C0-470C-9197-71101841A008}" type="pres">
      <dgm:prSet presAssocID="{30360DAE-254D-4861-A55B-A483A9F6C0FB}" presName="sibTrans" presStyleLbl="sibTrans1D1" presStyleIdx="0" presStyleCnt="5"/>
      <dgm:spPr/>
    </dgm:pt>
    <dgm:pt modelId="{B1C6310D-99D2-4FD7-A070-AFB32B34E87E}" type="pres">
      <dgm:prSet presAssocID="{30360DAE-254D-4861-A55B-A483A9F6C0FB}" presName="connectorText" presStyleLbl="sibTrans1D1" presStyleIdx="0" presStyleCnt="5"/>
      <dgm:spPr/>
    </dgm:pt>
    <dgm:pt modelId="{C20FCD3C-0AC5-4BC9-A70D-0146E5A48E12}" type="pres">
      <dgm:prSet presAssocID="{AB9A0231-EB4D-4783-BD27-475AA04A9451}" presName="node" presStyleLbl="node1" presStyleIdx="1" presStyleCnt="6">
        <dgm:presLayoutVars>
          <dgm:bulletEnabled val="1"/>
        </dgm:presLayoutVars>
      </dgm:prSet>
      <dgm:spPr/>
    </dgm:pt>
    <dgm:pt modelId="{5297D6EF-50C4-48EB-9E8A-36593DC48EE0}" type="pres">
      <dgm:prSet presAssocID="{F71F456E-3D54-4F7C-977A-72E7F54685FE}" presName="sibTrans" presStyleLbl="sibTrans1D1" presStyleIdx="1" presStyleCnt="5"/>
      <dgm:spPr/>
    </dgm:pt>
    <dgm:pt modelId="{8DB27718-E1A3-4C91-8EB8-CC5B65A95407}" type="pres">
      <dgm:prSet presAssocID="{F71F456E-3D54-4F7C-977A-72E7F54685FE}" presName="connectorText" presStyleLbl="sibTrans1D1" presStyleIdx="1" presStyleCnt="5"/>
      <dgm:spPr/>
    </dgm:pt>
    <dgm:pt modelId="{8D0F2665-925B-4408-9EF6-468093797F83}" type="pres">
      <dgm:prSet presAssocID="{BEA805F6-0F5B-4797-ABAC-EA7BE7163B8E}" presName="node" presStyleLbl="node1" presStyleIdx="2" presStyleCnt="6">
        <dgm:presLayoutVars>
          <dgm:bulletEnabled val="1"/>
        </dgm:presLayoutVars>
      </dgm:prSet>
      <dgm:spPr/>
    </dgm:pt>
    <dgm:pt modelId="{F610C454-C235-49EC-85D9-A124D2FF6EEB}" type="pres">
      <dgm:prSet presAssocID="{6BF90E18-6EA8-42C4-BB5C-FEA5D5723ECD}" presName="sibTrans" presStyleLbl="sibTrans1D1" presStyleIdx="2" presStyleCnt="5"/>
      <dgm:spPr/>
    </dgm:pt>
    <dgm:pt modelId="{E164FDB5-8057-485B-BF2B-9C64DBC65C4F}" type="pres">
      <dgm:prSet presAssocID="{6BF90E18-6EA8-42C4-BB5C-FEA5D5723ECD}" presName="connectorText" presStyleLbl="sibTrans1D1" presStyleIdx="2" presStyleCnt="5"/>
      <dgm:spPr/>
    </dgm:pt>
    <dgm:pt modelId="{C31442AB-1ACD-4935-9F85-CC1E641CACC9}" type="pres">
      <dgm:prSet presAssocID="{FB77B792-ADB6-40FE-B88E-668A26D77219}" presName="node" presStyleLbl="node1" presStyleIdx="3" presStyleCnt="6">
        <dgm:presLayoutVars>
          <dgm:bulletEnabled val="1"/>
        </dgm:presLayoutVars>
      </dgm:prSet>
      <dgm:spPr/>
    </dgm:pt>
    <dgm:pt modelId="{718CB71F-34CC-42AC-95CA-545BBFEECE46}" type="pres">
      <dgm:prSet presAssocID="{BF1777E2-D3EC-4877-B1E5-09ECD831AD48}" presName="sibTrans" presStyleLbl="sibTrans1D1" presStyleIdx="3" presStyleCnt="5"/>
      <dgm:spPr/>
    </dgm:pt>
    <dgm:pt modelId="{71F44EF4-6FB1-4A42-9D3B-7941C471E074}" type="pres">
      <dgm:prSet presAssocID="{BF1777E2-D3EC-4877-B1E5-09ECD831AD48}" presName="connectorText" presStyleLbl="sibTrans1D1" presStyleIdx="3" presStyleCnt="5"/>
      <dgm:spPr/>
    </dgm:pt>
    <dgm:pt modelId="{ABA7800D-4ACE-432B-8F68-211523410956}" type="pres">
      <dgm:prSet presAssocID="{29B06527-8C91-43F1-8B58-9EABDE31F496}" presName="node" presStyleLbl="node1" presStyleIdx="4" presStyleCnt="6">
        <dgm:presLayoutVars>
          <dgm:bulletEnabled val="1"/>
        </dgm:presLayoutVars>
      </dgm:prSet>
      <dgm:spPr/>
    </dgm:pt>
    <dgm:pt modelId="{CE77020F-BB3A-4F37-B622-AD6D10A59715}" type="pres">
      <dgm:prSet presAssocID="{D6FAA1D7-53A6-466F-9A53-0A9E730943C4}" presName="sibTrans" presStyleLbl="sibTrans1D1" presStyleIdx="4" presStyleCnt="5"/>
      <dgm:spPr/>
    </dgm:pt>
    <dgm:pt modelId="{CF1470D1-B12C-4E7B-BDBB-10049A932430}" type="pres">
      <dgm:prSet presAssocID="{D6FAA1D7-53A6-466F-9A53-0A9E730943C4}" presName="connectorText" presStyleLbl="sibTrans1D1" presStyleIdx="4" presStyleCnt="5"/>
      <dgm:spPr/>
    </dgm:pt>
    <dgm:pt modelId="{76B60915-24B1-4717-B857-08F749B9A230}" type="pres">
      <dgm:prSet presAssocID="{41A15794-B65A-4F6B-826E-292D5CA14E06}" presName="node" presStyleLbl="node1" presStyleIdx="5" presStyleCnt="6">
        <dgm:presLayoutVars>
          <dgm:bulletEnabled val="1"/>
        </dgm:presLayoutVars>
      </dgm:prSet>
      <dgm:spPr/>
    </dgm:pt>
  </dgm:ptLst>
  <dgm:cxnLst>
    <dgm:cxn modelId="{12AC9E62-960B-4FC4-A87F-1C75FE1DF43F}" type="presOf" srcId="{6BF90E18-6EA8-42C4-BB5C-FEA5D5723ECD}" destId="{F610C454-C235-49EC-85D9-A124D2FF6EEB}" srcOrd="0" destOrd="0" presId="urn:microsoft.com/office/officeart/2005/8/layout/bProcess3"/>
    <dgm:cxn modelId="{CFE552D6-8455-481B-9B25-B5CA96231946}" type="presOf" srcId="{D6FAA1D7-53A6-466F-9A53-0A9E730943C4}" destId="{CF1470D1-B12C-4E7B-BDBB-10049A932430}" srcOrd="1" destOrd="0" presId="urn:microsoft.com/office/officeart/2005/8/layout/bProcess3"/>
    <dgm:cxn modelId="{8C488D07-11BB-44F5-ACF0-6A6FA4568BC2}" type="presOf" srcId="{41A15794-B65A-4F6B-826E-292D5CA14E06}" destId="{76B60915-24B1-4717-B857-08F749B9A230}" srcOrd="0" destOrd="0" presId="urn:microsoft.com/office/officeart/2005/8/layout/bProcess3"/>
    <dgm:cxn modelId="{1370B8C8-AAD3-4124-961A-8BE72B4F73C2}" type="presOf" srcId="{BEA805F6-0F5B-4797-ABAC-EA7BE7163B8E}" destId="{8D0F2665-925B-4408-9EF6-468093797F83}" srcOrd="0" destOrd="0" presId="urn:microsoft.com/office/officeart/2005/8/layout/bProcess3"/>
    <dgm:cxn modelId="{D553121C-2CBA-4282-8902-F667561EDA60}" srcId="{1F095A2D-C60A-4888-9F64-D8092C551EAF}" destId="{FB77B792-ADB6-40FE-B88E-668A26D77219}" srcOrd="3" destOrd="0" parTransId="{D8769521-5FC4-414C-A54E-3B8341AE1291}" sibTransId="{BF1777E2-D3EC-4877-B1E5-09ECD831AD48}"/>
    <dgm:cxn modelId="{A6D5C284-B081-4D08-8001-911EE4FB1AB1}" type="presOf" srcId="{1F095A2D-C60A-4888-9F64-D8092C551EAF}" destId="{9076D195-6225-4256-8C3A-3C46BF472FB1}" srcOrd="0" destOrd="0" presId="urn:microsoft.com/office/officeart/2005/8/layout/bProcess3"/>
    <dgm:cxn modelId="{E93E9F9E-88F1-4E52-BA1F-1AF5986E5988}" srcId="{1F095A2D-C60A-4888-9F64-D8092C551EAF}" destId="{AB9A0231-EB4D-4783-BD27-475AA04A9451}" srcOrd="1" destOrd="0" parTransId="{3B81FE44-53B5-4115-9DED-A93F57E994F2}" sibTransId="{F71F456E-3D54-4F7C-977A-72E7F54685FE}"/>
    <dgm:cxn modelId="{1F0D23E8-0C58-40D2-802A-AFE8512819B5}" type="presOf" srcId="{AB9A0231-EB4D-4783-BD27-475AA04A9451}" destId="{C20FCD3C-0AC5-4BC9-A70D-0146E5A48E12}" srcOrd="0" destOrd="0" presId="urn:microsoft.com/office/officeart/2005/8/layout/bProcess3"/>
    <dgm:cxn modelId="{A29757F4-A473-48F6-A7B5-3AC871841F59}" type="presOf" srcId="{6BF90E18-6EA8-42C4-BB5C-FEA5D5723ECD}" destId="{E164FDB5-8057-485B-BF2B-9C64DBC65C4F}" srcOrd="1" destOrd="0" presId="urn:microsoft.com/office/officeart/2005/8/layout/bProcess3"/>
    <dgm:cxn modelId="{DD223030-D549-4E0D-9205-19ED1BA3F598}" type="presOf" srcId="{29B06527-8C91-43F1-8B58-9EABDE31F496}" destId="{ABA7800D-4ACE-432B-8F68-211523410956}" srcOrd="0" destOrd="0" presId="urn:microsoft.com/office/officeart/2005/8/layout/bProcess3"/>
    <dgm:cxn modelId="{EAB584F4-15C5-4DFE-AA72-D326D5AF907D}" srcId="{1F095A2D-C60A-4888-9F64-D8092C551EAF}" destId="{BEA805F6-0F5B-4797-ABAC-EA7BE7163B8E}" srcOrd="2" destOrd="0" parTransId="{303AAA01-1FCE-468C-A2D5-857A26BAA089}" sibTransId="{6BF90E18-6EA8-42C4-BB5C-FEA5D5723ECD}"/>
    <dgm:cxn modelId="{34B939CF-D804-4F0D-9CE9-D5D5A63BD117}" type="presOf" srcId="{F71F456E-3D54-4F7C-977A-72E7F54685FE}" destId="{5297D6EF-50C4-48EB-9E8A-36593DC48EE0}" srcOrd="0" destOrd="0" presId="urn:microsoft.com/office/officeart/2005/8/layout/bProcess3"/>
    <dgm:cxn modelId="{79E1B56C-C530-4F2F-B719-752C4A20C762}" srcId="{1F095A2D-C60A-4888-9F64-D8092C551EAF}" destId="{41A15794-B65A-4F6B-826E-292D5CA14E06}" srcOrd="5" destOrd="0" parTransId="{7A3DEC6B-7BE2-4BFB-A516-05FB1D1B22E3}" sibTransId="{CCC437F2-306F-41BF-B44F-A2F0C08EA066}"/>
    <dgm:cxn modelId="{6AB743F3-34C6-48B5-A4B0-1F48559CD0DB}" type="presOf" srcId="{30360DAE-254D-4861-A55B-A483A9F6C0FB}" destId="{B1C6310D-99D2-4FD7-A070-AFB32B34E87E}" srcOrd="1" destOrd="0" presId="urn:microsoft.com/office/officeart/2005/8/layout/bProcess3"/>
    <dgm:cxn modelId="{1EB2EABC-EF91-4AA0-8141-6C34C1C94CA5}" type="presOf" srcId="{F71F456E-3D54-4F7C-977A-72E7F54685FE}" destId="{8DB27718-E1A3-4C91-8EB8-CC5B65A95407}" srcOrd="1" destOrd="0" presId="urn:microsoft.com/office/officeart/2005/8/layout/bProcess3"/>
    <dgm:cxn modelId="{AE9CE2BA-5F63-44C9-AB8D-50F09E0DB0E3}" type="presOf" srcId="{D6FAA1D7-53A6-466F-9A53-0A9E730943C4}" destId="{CE77020F-BB3A-4F37-B622-AD6D10A59715}" srcOrd="0" destOrd="0" presId="urn:microsoft.com/office/officeart/2005/8/layout/bProcess3"/>
    <dgm:cxn modelId="{5A96AE70-459E-499F-AE25-4BA73405B6AC}" type="presOf" srcId="{FB77B792-ADB6-40FE-B88E-668A26D77219}" destId="{C31442AB-1ACD-4935-9F85-CC1E641CACC9}" srcOrd="0" destOrd="0" presId="urn:microsoft.com/office/officeart/2005/8/layout/bProcess3"/>
    <dgm:cxn modelId="{833C0934-7992-42A9-AF9A-673C6BD10ECE}" type="presOf" srcId="{30360DAE-254D-4861-A55B-A483A9F6C0FB}" destId="{0831C9E5-84C0-470C-9197-71101841A008}" srcOrd="0" destOrd="0" presId="urn:microsoft.com/office/officeart/2005/8/layout/bProcess3"/>
    <dgm:cxn modelId="{E748B1AA-30E9-47BA-8165-B14410CC17E4}" srcId="{1F095A2D-C60A-4888-9F64-D8092C551EAF}" destId="{29B06527-8C91-43F1-8B58-9EABDE31F496}" srcOrd="4" destOrd="0" parTransId="{8B82D930-2A88-4745-AD78-1BEAB41CEDC3}" sibTransId="{D6FAA1D7-53A6-466F-9A53-0A9E730943C4}"/>
    <dgm:cxn modelId="{B24CC2C1-13F2-47DB-BC7F-4869BF9B9C63}" type="presOf" srcId="{BF1777E2-D3EC-4877-B1E5-09ECD831AD48}" destId="{718CB71F-34CC-42AC-95CA-545BBFEECE46}" srcOrd="0" destOrd="0" presId="urn:microsoft.com/office/officeart/2005/8/layout/bProcess3"/>
    <dgm:cxn modelId="{03A05319-CE27-4BD8-9CD3-ED35AE7FC5E4}" type="presOf" srcId="{E57270CA-F485-4EC9-A0A9-A9A40A3570B9}" destId="{510EE1D9-9058-4355-9AE3-2D2D7B4EA522}" srcOrd="0" destOrd="0" presId="urn:microsoft.com/office/officeart/2005/8/layout/bProcess3"/>
    <dgm:cxn modelId="{C78967BE-D3FC-4138-A60E-DB39D20BDA83}" type="presOf" srcId="{BF1777E2-D3EC-4877-B1E5-09ECD831AD48}" destId="{71F44EF4-6FB1-4A42-9D3B-7941C471E074}" srcOrd="1" destOrd="0" presId="urn:microsoft.com/office/officeart/2005/8/layout/bProcess3"/>
    <dgm:cxn modelId="{2A12535D-F5B0-4001-AE5E-26B0245CFC7C}" srcId="{1F095A2D-C60A-4888-9F64-D8092C551EAF}" destId="{E57270CA-F485-4EC9-A0A9-A9A40A3570B9}" srcOrd="0" destOrd="0" parTransId="{D6B93367-A3A0-4846-B3E0-2EE934E26D18}" sibTransId="{30360DAE-254D-4861-A55B-A483A9F6C0FB}"/>
    <dgm:cxn modelId="{DBC63E12-43F8-4071-AD1F-95C6AFE5C706}" type="presParOf" srcId="{9076D195-6225-4256-8C3A-3C46BF472FB1}" destId="{510EE1D9-9058-4355-9AE3-2D2D7B4EA522}" srcOrd="0" destOrd="0" presId="urn:microsoft.com/office/officeart/2005/8/layout/bProcess3"/>
    <dgm:cxn modelId="{7A50EE65-FBF8-4E59-88A9-AFBDD53A775C}" type="presParOf" srcId="{9076D195-6225-4256-8C3A-3C46BF472FB1}" destId="{0831C9E5-84C0-470C-9197-71101841A008}" srcOrd="1" destOrd="0" presId="urn:microsoft.com/office/officeart/2005/8/layout/bProcess3"/>
    <dgm:cxn modelId="{E8CC3BC4-B655-4835-8CD2-E0D3456EA88F}" type="presParOf" srcId="{0831C9E5-84C0-470C-9197-71101841A008}" destId="{B1C6310D-99D2-4FD7-A070-AFB32B34E87E}" srcOrd="0" destOrd="0" presId="urn:microsoft.com/office/officeart/2005/8/layout/bProcess3"/>
    <dgm:cxn modelId="{18DADBE8-4986-415E-9188-751D2B0C0012}" type="presParOf" srcId="{9076D195-6225-4256-8C3A-3C46BF472FB1}" destId="{C20FCD3C-0AC5-4BC9-A70D-0146E5A48E12}" srcOrd="2" destOrd="0" presId="urn:microsoft.com/office/officeart/2005/8/layout/bProcess3"/>
    <dgm:cxn modelId="{017B4511-9FAE-4EEE-9670-1D15440764E3}" type="presParOf" srcId="{9076D195-6225-4256-8C3A-3C46BF472FB1}" destId="{5297D6EF-50C4-48EB-9E8A-36593DC48EE0}" srcOrd="3" destOrd="0" presId="urn:microsoft.com/office/officeart/2005/8/layout/bProcess3"/>
    <dgm:cxn modelId="{0DBFFE55-F319-4D6C-A763-04590FF545FE}" type="presParOf" srcId="{5297D6EF-50C4-48EB-9E8A-36593DC48EE0}" destId="{8DB27718-E1A3-4C91-8EB8-CC5B65A95407}" srcOrd="0" destOrd="0" presId="urn:microsoft.com/office/officeart/2005/8/layout/bProcess3"/>
    <dgm:cxn modelId="{18C0FC98-0347-440F-A1CF-F756A66ABE00}" type="presParOf" srcId="{9076D195-6225-4256-8C3A-3C46BF472FB1}" destId="{8D0F2665-925B-4408-9EF6-468093797F83}" srcOrd="4" destOrd="0" presId="urn:microsoft.com/office/officeart/2005/8/layout/bProcess3"/>
    <dgm:cxn modelId="{8A32C814-B2FC-4BE9-A54C-BB07CFE2AAC6}" type="presParOf" srcId="{9076D195-6225-4256-8C3A-3C46BF472FB1}" destId="{F610C454-C235-49EC-85D9-A124D2FF6EEB}" srcOrd="5" destOrd="0" presId="urn:microsoft.com/office/officeart/2005/8/layout/bProcess3"/>
    <dgm:cxn modelId="{CC9C0ECA-F3A0-4221-8613-CF81AF92BDD3}" type="presParOf" srcId="{F610C454-C235-49EC-85D9-A124D2FF6EEB}" destId="{E164FDB5-8057-485B-BF2B-9C64DBC65C4F}" srcOrd="0" destOrd="0" presId="urn:microsoft.com/office/officeart/2005/8/layout/bProcess3"/>
    <dgm:cxn modelId="{42F16641-FFF8-4E3B-BDD9-95492B28408E}" type="presParOf" srcId="{9076D195-6225-4256-8C3A-3C46BF472FB1}" destId="{C31442AB-1ACD-4935-9F85-CC1E641CACC9}" srcOrd="6" destOrd="0" presId="urn:microsoft.com/office/officeart/2005/8/layout/bProcess3"/>
    <dgm:cxn modelId="{257598A2-EEB8-4423-9343-0EBCC1F0038B}" type="presParOf" srcId="{9076D195-6225-4256-8C3A-3C46BF472FB1}" destId="{718CB71F-34CC-42AC-95CA-545BBFEECE46}" srcOrd="7" destOrd="0" presId="urn:microsoft.com/office/officeart/2005/8/layout/bProcess3"/>
    <dgm:cxn modelId="{D8DD96EA-59D9-4740-BF46-BFF556C1FE4E}" type="presParOf" srcId="{718CB71F-34CC-42AC-95CA-545BBFEECE46}" destId="{71F44EF4-6FB1-4A42-9D3B-7941C471E074}" srcOrd="0" destOrd="0" presId="urn:microsoft.com/office/officeart/2005/8/layout/bProcess3"/>
    <dgm:cxn modelId="{46A80731-CE25-4A2D-A34D-39FD32F6B55C}" type="presParOf" srcId="{9076D195-6225-4256-8C3A-3C46BF472FB1}" destId="{ABA7800D-4ACE-432B-8F68-211523410956}" srcOrd="8" destOrd="0" presId="urn:microsoft.com/office/officeart/2005/8/layout/bProcess3"/>
    <dgm:cxn modelId="{21C94EB8-98A3-4F93-80E1-17FD4AB6A800}" type="presParOf" srcId="{9076D195-6225-4256-8C3A-3C46BF472FB1}" destId="{CE77020F-BB3A-4F37-B622-AD6D10A59715}" srcOrd="9" destOrd="0" presId="urn:microsoft.com/office/officeart/2005/8/layout/bProcess3"/>
    <dgm:cxn modelId="{8CE0BDB8-2544-4124-B744-1FC6A1390858}" type="presParOf" srcId="{CE77020F-BB3A-4F37-B622-AD6D10A59715}" destId="{CF1470D1-B12C-4E7B-BDBB-10049A932430}" srcOrd="0" destOrd="0" presId="urn:microsoft.com/office/officeart/2005/8/layout/bProcess3"/>
    <dgm:cxn modelId="{C248DFDA-23F3-402E-9014-37DD10CF815D}" type="presParOf" srcId="{9076D195-6225-4256-8C3A-3C46BF472FB1}" destId="{76B60915-24B1-4717-B857-08F749B9A230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0777EB-8B4B-4BB4-B119-477344509C1C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14537A9-9BAC-468C-AC90-34BA8DC2D64B}">
      <dgm:prSet phldrT="[Text]"/>
      <dgm:spPr/>
      <dgm:t>
        <a:bodyPr/>
        <a:lstStyle/>
        <a:p>
          <a:r>
            <a:rPr lang="en-US" dirty="0" err="1" smtClean="0"/>
            <a:t>Pilih</a:t>
          </a:r>
          <a:r>
            <a:rPr lang="en-US" dirty="0" smtClean="0"/>
            <a:t> </a:t>
          </a:r>
          <a:r>
            <a:rPr lang="en-US" dirty="0" err="1" smtClean="0"/>
            <a:t>Bonggol</a:t>
          </a:r>
          <a:r>
            <a:rPr lang="en-US" dirty="0" smtClean="0"/>
            <a:t> </a:t>
          </a:r>
          <a:r>
            <a:rPr lang="en-US" dirty="0" err="1" smtClean="0"/>
            <a:t>pisang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pohon</a:t>
          </a:r>
          <a:r>
            <a:rPr lang="en-US" dirty="0" smtClean="0"/>
            <a:t> yang </a:t>
          </a:r>
          <a:r>
            <a:rPr lang="en-US" dirty="0" err="1" smtClean="0"/>
            <a:t>sehat</a:t>
          </a:r>
          <a:endParaRPr lang="en-US" dirty="0"/>
        </a:p>
      </dgm:t>
    </dgm:pt>
    <dgm:pt modelId="{DF2703D4-24B9-412C-BB34-9C1A6EFBB83E}" type="parTrans" cxnId="{F44F6332-484C-48EB-975D-90E3F186F29D}">
      <dgm:prSet/>
      <dgm:spPr/>
      <dgm:t>
        <a:bodyPr/>
        <a:lstStyle/>
        <a:p>
          <a:endParaRPr lang="en-US"/>
        </a:p>
      </dgm:t>
    </dgm:pt>
    <dgm:pt modelId="{1F906134-39BC-48D6-96AA-1593AF35D539}" type="sibTrans" cxnId="{F44F6332-484C-48EB-975D-90E3F186F29D}">
      <dgm:prSet/>
      <dgm:spPr/>
      <dgm:t>
        <a:bodyPr/>
        <a:lstStyle/>
        <a:p>
          <a:endParaRPr lang="en-US"/>
        </a:p>
      </dgm:t>
    </dgm:pt>
    <dgm:pt modelId="{F64ED1CC-9D13-49B6-9B3E-D436BC7AB5D3}">
      <dgm:prSet phldrT="[Text]"/>
      <dgm:spPr/>
      <dgm:t>
        <a:bodyPr/>
        <a:lstStyle/>
        <a:p>
          <a:r>
            <a:rPr lang="en-US" dirty="0" err="1" smtClean="0"/>
            <a:t>Bersihkan</a:t>
          </a:r>
          <a:r>
            <a:rPr lang="en-US" dirty="0" smtClean="0"/>
            <a:t> </a:t>
          </a:r>
          <a:r>
            <a:rPr lang="en-US" dirty="0" err="1" smtClean="0"/>
            <a:t>semua</a:t>
          </a:r>
          <a:r>
            <a:rPr lang="en-US" dirty="0" smtClean="0"/>
            <a:t> </a:t>
          </a:r>
          <a:r>
            <a:rPr lang="en-US" dirty="0" err="1" smtClean="0"/>
            <a:t>akar</a:t>
          </a:r>
          <a:r>
            <a:rPr lang="en-US" dirty="0" smtClean="0"/>
            <a:t> yang </a:t>
          </a:r>
          <a:r>
            <a:rPr lang="en-US" dirty="0" err="1" smtClean="0"/>
            <a:t>terdapat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bonggol</a:t>
          </a:r>
          <a:r>
            <a:rPr lang="en-US" dirty="0" smtClean="0"/>
            <a:t>, </a:t>
          </a:r>
          <a:r>
            <a:rPr lang="en-US" dirty="0" err="1" smtClean="0"/>
            <a:t>cuci</a:t>
          </a:r>
          <a:r>
            <a:rPr lang="en-US" dirty="0" smtClean="0"/>
            <a:t> </a:t>
          </a:r>
          <a:r>
            <a:rPr lang="en-US" dirty="0" err="1" smtClean="0"/>
            <a:t>hingga</a:t>
          </a:r>
          <a:r>
            <a:rPr lang="en-US" dirty="0" smtClean="0"/>
            <a:t> </a:t>
          </a:r>
          <a:r>
            <a:rPr lang="en-US" dirty="0" err="1" smtClean="0"/>
            <a:t>bersih</a:t>
          </a:r>
          <a:endParaRPr lang="en-US" dirty="0"/>
        </a:p>
      </dgm:t>
    </dgm:pt>
    <dgm:pt modelId="{8DDE98C7-F6F4-4BAD-9D9E-CD21F9680049}" type="parTrans" cxnId="{77916364-CBE4-4B8E-9E04-1E331C9652C6}">
      <dgm:prSet/>
      <dgm:spPr/>
      <dgm:t>
        <a:bodyPr/>
        <a:lstStyle/>
        <a:p>
          <a:endParaRPr lang="en-US"/>
        </a:p>
      </dgm:t>
    </dgm:pt>
    <dgm:pt modelId="{EDD0763F-5B7A-4AFE-A583-CFA0961685C2}" type="sibTrans" cxnId="{77916364-CBE4-4B8E-9E04-1E331C9652C6}">
      <dgm:prSet/>
      <dgm:spPr/>
      <dgm:t>
        <a:bodyPr/>
        <a:lstStyle/>
        <a:p>
          <a:endParaRPr lang="en-US"/>
        </a:p>
      </dgm:t>
    </dgm:pt>
    <dgm:pt modelId="{2F285B86-6966-47C1-AD58-D1E4B17636E2}">
      <dgm:prSet phldrT="[Text]"/>
      <dgm:spPr/>
      <dgm:t>
        <a:bodyPr/>
        <a:lstStyle/>
        <a:p>
          <a:r>
            <a:rPr lang="en-US" dirty="0" err="1" smtClean="0"/>
            <a:t>Cuci</a:t>
          </a:r>
          <a:r>
            <a:rPr lang="en-US" dirty="0" smtClean="0"/>
            <a:t> </a:t>
          </a:r>
          <a:r>
            <a:rPr lang="en-US" dirty="0" err="1" smtClean="0"/>
            <a:t>bonggol</a:t>
          </a:r>
          <a:r>
            <a:rPr lang="en-US" dirty="0" smtClean="0"/>
            <a:t> </a:t>
          </a:r>
          <a:r>
            <a:rPr lang="en-US" dirty="0" err="1" smtClean="0"/>
            <a:t>hingga</a:t>
          </a:r>
          <a:r>
            <a:rPr lang="en-US" dirty="0" smtClean="0"/>
            <a:t> </a:t>
          </a:r>
          <a:r>
            <a:rPr lang="en-US" dirty="0" err="1" smtClean="0"/>
            <a:t>bersih</a:t>
          </a:r>
          <a:endParaRPr lang="en-US" dirty="0"/>
        </a:p>
      </dgm:t>
    </dgm:pt>
    <dgm:pt modelId="{58FC6528-90B9-4945-B454-DB40652098C6}" type="parTrans" cxnId="{DE7542D9-4E11-438D-BD3D-C35FC50F47A3}">
      <dgm:prSet/>
      <dgm:spPr/>
      <dgm:t>
        <a:bodyPr/>
        <a:lstStyle/>
        <a:p>
          <a:endParaRPr lang="en-US"/>
        </a:p>
      </dgm:t>
    </dgm:pt>
    <dgm:pt modelId="{8C8805E9-4998-45DE-858F-65D9C2FF8164}" type="sibTrans" cxnId="{DE7542D9-4E11-438D-BD3D-C35FC50F47A3}">
      <dgm:prSet/>
      <dgm:spPr/>
      <dgm:t>
        <a:bodyPr/>
        <a:lstStyle/>
        <a:p>
          <a:endParaRPr lang="en-US"/>
        </a:p>
      </dgm:t>
    </dgm:pt>
    <dgm:pt modelId="{252E39F2-16FB-4632-A3BF-485364C8E8F0}">
      <dgm:prSet phldrT="[Text]"/>
      <dgm:spPr/>
      <dgm:t>
        <a:bodyPr/>
        <a:lstStyle/>
        <a:p>
          <a:r>
            <a:rPr lang="en-US" dirty="0" err="1" smtClean="0"/>
            <a:t>Rendam</a:t>
          </a:r>
          <a:r>
            <a:rPr lang="en-US" dirty="0" smtClean="0"/>
            <a:t> </a:t>
          </a:r>
          <a:r>
            <a:rPr lang="en-US" dirty="0" err="1" smtClean="0"/>
            <a:t>Bonggol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larutan</a:t>
          </a:r>
          <a:r>
            <a:rPr lang="en-US" dirty="0" smtClean="0"/>
            <a:t> </a:t>
          </a:r>
          <a:r>
            <a:rPr lang="en-US" dirty="0" err="1" smtClean="0"/>
            <a:t>fungisida</a:t>
          </a:r>
          <a:r>
            <a:rPr lang="en-US" dirty="0" smtClean="0"/>
            <a:t>, </a:t>
          </a:r>
          <a:r>
            <a:rPr lang="en-US" dirty="0" err="1" smtClean="0"/>
            <a:t>bakterisida</a:t>
          </a:r>
          <a:r>
            <a:rPr lang="en-US" dirty="0" smtClean="0"/>
            <a:t>, </a:t>
          </a:r>
          <a:r>
            <a:rPr lang="en-US" dirty="0" err="1" smtClean="0"/>
            <a:t>insektisida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sterilisasi</a:t>
          </a:r>
          <a:r>
            <a:rPr lang="en-US" dirty="0" smtClean="0"/>
            <a:t> (15-20 </a:t>
          </a:r>
          <a:r>
            <a:rPr lang="en-US" dirty="0" err="1" smtClean="0"/>
            <a:t>menit</a:t>
          </a:r>
          <a:r>
            <a:rPr lang="en-US" dirty="0" smtClean="0"/>
            <a:t>) </a:t>
          </a:r>
          <a:endParaRPr lang="en-US" dirty="0"/>
        </a:p>
      </dgm:t>
    </dgm:pt>
    <dgm:pt modelId="{873F5482-A5F3-4B18-ACFF-CCCE814A33FD}" type="parTrans" cxnId="{4554062E-AA67-4575-9EA1-D8AE28709698}">
      <dgm:prSet/>
      <dgm:spPr/>
      <dgm:t>
        <a:bodyPr/>
        <a:lstStyle/>
        <a:p>
          <a:endParaRPr lang="en-US"/>
        </a:p>
      </dgm:t>
    </dgm:pt>
    <dgm:pt modelId="{F1788997-5329-4533-972D-77F7DA4B52CF}" type="sibTrans" cxnId="{4554062E-AA67-4575-9EA1-D8AE28709698}">
      <dgm:prSet/>
      <dgm:spPr/>
      <dgm:t>
        <a:bodyPr/>
        <a:lstStyle/>
        <a:p>
          <a:endParaRPr lang="en-US"/>
        </a:p>
      </dgm:t>
    </dgm:pt>
    <dgm:pt modelId="{1FD71B71-CC5F-4088-AAD9-5CDBB0A0B3E0}">
      <dgm:prSet phldrT="[Text]"/>
      <dgm:spPr/>
      <dgm:t>
        <a:bodyPr/>
        <a:lstStyle/>
        <a:p>
          <a:r>
            <a:rPr lang="en-US" dirty="0" err="1" smtClean="0"/>
            <a:t>Tiriskan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kering</a:t>
          </a:r>
          <a:r>
            <a:rPr lang="en-US" dirty="0" smtClean="0"/>
            <a:t> </a:t>
          </a:r>
          <a:r>
            <a:rPr lang="en-US" dirty="0" err="1" smtClean="0"/>
            <a:t>anginkan</a:t>
          </a:r>
          <a:endParaRPr lang="en-US" dirty="0"/>
        </a:p>
      </dgm:t>
    </dgm:pt>
    <dgm:pt modelId="{D55EE4B8-6722-4574-BC3E-5FCCF44461C5}" type="parTrans" cxnId="{7FCA292C-5ECF-48CA-B307-E4EC2FFB6BAD}">
      <dgm:prSet/>
      <dgm:spPr/>
      <dgm:t>
        <a:bodyPr/>
        <a:lstStyle/>
        <a:p>
          <a:endParaRPr lang="en-US"/>
        </a:p>
      </dgm:t>
    </dgm:pt>
    <dgm:pt modelId="{D75721FE-8D4B-4306-8D12-C1397ED1A7A7}" type="sibTrans" cxnId="{7FCA292C-5ECF-48CA-B307-E4EC2FFB6BAD}">
      <dgm:prSet/>
      <dgm:spPr/>
      <dgm:t>
        <a:bodyPr/>
        <a:lstStyle/>
        <a:p>
          <a:endParaRPr lang="en-US"/>
        </a:p>
      </dgm:t>
    </dgm:pt>
    <dgm:pt modelId="{C3D372BB-6B94-416D-A190-E91B14F250EA}">
      <dgm:prSet/>
      <dgm:spPr/>
      <dgm:t>
        <a:bodyPr/>
        <a:lstStyle/>
        <a:p>
          <a:r>
            <a:rPr lang="en-US" dirty="0" err="1" smtClean="0"/>
            <a:t>Pisahkan</a:t>
          </a:r>
          <a:r>
            <a:rPr lang="en-US" dirty="0" smtClean="0"/>
            <a:t> </a:t>
          </a:r>
          <a:r>
            <a:rPr lang="en-US" dirty="0" err="1" smtClean="0"/>
            <a:t>bonggol</a:t>
          </a:r>
          <a:r>
            <a:rPr lang="en-US" dirty="0" smtClean="0"/>
            <a:t> </a:t>
          </a:r>
          <a:r>
            <a:rPr lang="en-US" dirty="0" err="1" smtClean="0"/>
            <a:t>anakan</a:t>
          </a:r>
          <a:r>
            <a:rPr lang="en-US" dirty="0" smtClean="0"/>
            <a:t> </a:t>
          </a:r>
          <a:r>
            <a:rPr lang="en-US" dirty="0" err="1" smtClean="0"/>
            <a:t>pisang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batang</a:t>
          </a:r>
          <a:r>
            <a:rPr lang="en-US" dirty="0" smtClean="0"/>
            <a:t>, </a:t>
          </a:r>
          <a:r>
            <a:rPr lang="en-US" dirty="0" err="1" smtClean="0"/>
            <a:t>potong</a:t>
          </a:r>
          <a:r>
            <a:rPr lang="en-US" dirty="0" smtClean="0"/>
            <a:t> 5 cm </a:t>
          </a:r>
          <a:r>
            <a:rPr lang="en-US" dirty="0" err="1" smtClean="0"/>
            <a:t>diatas</a:t>
          </a:r>
          <a:r>
            <a:rPr lang="en-US" dirty="0" smtClean="0"/>
            <a:t> </a:t>
          </a:r>
          <a:r>
            <a:rPr lang="en-US" dirty="0" err="1" smtClean="0"/>
            <a:t>bonggol</a:t>
          </a:r>
          <a:endParaRPr lang="en-US" dirty="0"/>
        </a:p>
      </dgm:t>
    </dgm:pt>
    <dgm:pt modelId="{14340914-A47D-40A5-939F-064E4C3C8634}" type="parTrans" cxnId="{777BC197-52A2-4A37-A938-D737078B56F5}">
      <dgm:prSet/>
      <dgm:spPr/>
      <dgm:t>
        <a:bodyPr/>
        <a:lstStyle/>
        <a:p>
          <a:endParaRPr lang="en-US"/>
        </a:p>
      </dgm:t>
    </dgm:pt>
    <dgm:pt modelId="{AE4E90AC-F370-411F-8571-FD58E85B3586}" type="sibTrans" cxnId="{777BC197-52A2-4A37-A938-D737078B56F5}">
      <dgm:prSet/>
      <dgm:spPr/>
      <dgm:t>
        <a:bodyPr/>
        <a:lstStyle/>
        <a:p>
          <a:endParaRPr lang="en-US"/>
        </a:p>
      </dgm:t>
    </dgm:pt>
    <dgm:pt modelId="{5EED5B6A-8267-4ED0-9B2E-32F64BCD3E80}">
      <dgm:prSet/>
      <dgm:spPr/>
      <dgm:t>
        <a:bodyPr/>
        <a:lstStyle/>
        <a:p>
          <a:r>
            <a:rPr lang="en-US" dirty="0" err="1" smtClean="0"/>
            <a:t>Lakukan</a:t>
          </a:r>
          <a:r>
            <a:rPr lang="en-US" dirty="0" smtClean="0"/>
            <a:t> </a:t>
          </a:r>
          <a:r>
            <a:rPr lang="en-US" dirty="0" err="1" smtClean="0"/>
            <a:t>pembelahan</a:t>
          </a:r>
          <a:r>
            <a:rPr lang="en-US" dirty="0" smtClean="0"/>
            <a:t> </a:t>
          </a:r>
          <a:r>
            <a:rPr lang="en-US" dirty="0" err="1" smtClean="0"/>
            <a:t>bonggolmengikui</a:t>
          </a:r>
          <a:r>
            <a:rPr lang="en-US" dirty="0" smtClean="0"/>
            <a:t> </a:t>
          </a:r>
          <a:r>
            <a:rPr lang="en-US" dirty="0" err="1" smtClean="0"/>
            <a:t>mata</a:t>
          </a:r>
          <a:r>
            <a:rPr lang="en-US" dirty="0" smtClean="0"/>
            <a:t> tunas. </a:t>
          </a:r>
          <a:r>
            <a:rPr lang="en-US" dirty="0" err="1" smtClean="0"/>
            <a:t>Jika</a:t>
          </a:r>
          <a:r>
            <a:rPr lang="en-US" dirty="0" smtClean="0"/>
            <a:t> </a:t>
          </a:r>
          <a:r>
            <a:rPr lang="en-US" dirty="0" err="1" smtClean="0"/>
            <a:t>besar</a:t>
          </a:r>
          <a:r>
            <a:rPr lang="en-US" dirty="0" smtClean="0"/>
            <a:t> </a:t>
          </a:r>
          <a:r>
            <a:rPr lang="en-US" dirty="0" err="1" smtClean="0"/>
            <a:t>dibelah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8 </a:t>
          </a:r>
          <a:r>
            <a:rPr lang="en-US" dirty="0" err="1" smtClean="0"/>
            <a:t>bagian</a:t>
          </a:r>
          <a:r>
            <a:rPr lang="en-US" dirty="0" smtClean="0"/>
            <a:t>, </a:t>
          </a:r>
          <a:r>
            <a:rPr lang="en-US" dirty="0" err="1" smtClean="0"/>
            <a:t>jika</a:t>
          </a:r>
          <a:r>
            <a:rPr lang="en-US" dirty="0" smtClean="0"/>
            <a:t> </a:t>
          </a:r>
          <a:r>
            <a:rPr lang="en-US" dirty="0" err="1" smtClean="0"/>
            <a:t>kecil</a:t>
          </a:r>
          <a:r>
            <a:rPr lang="en-US" dirty="0" smtClean="0"/>
            <a:t> </a:t>
          </a:r>
          <a:r>
            <a:rPr lang="en-US" dirty="0" err="1" smtClean="0"/>
            <a:t>cukup</a:t>
          </a:r>
          <a:r>
            <a:rPr lang="en-US" dirty="0" smtClean="0"/>
            <a:t> 4 </a:t>
          </a:r>
          <a:r>
            <a:rPr lang="en-US" dirty="0" err="1" smtClean="0"/>
            <a:t>bagian</a:t>
          </a:r>
          <a:endParaRPr lang="en-US" dirty="0"/>
        </a:p>
      </dgm:t>
    </dgm:pt>
    <dgm:pt modelId="{ACA653A0-2BB8-4AE8-ABE3-4E07593F8C8A}" type="parTrans" cxnId="{A8CAE3C3-9536-48EB-AB42-CB122466AB81}">
      <dgm:prSet/>
      <dgm:spPr/>
      <dgm:t>
        <a:bodyPr/>
        <a:lstStyle/>
        <a:p>
          <a:endParaRPr lang="en-US"/>
        </a:p>
      </dgm:t>
    </dgm:pt>
    <dgm:pt modelId="{6C48CAA2-5E0E-4860-BE10-20DA42425D31}" type="sibTrans" cxnId="{A8CAE3C3-9536-48EB-AB42-CB122466AB81}">
      <dgm:prSet/>
      <dgm:spPr/>
      <dgm:t>
        <a:bodyPr/>
        <a:lstStyle/>
        <a:p>
          <a:endParaRPr lang="en-US"/>
        </a:p>
      </dgm:t>
    </dgm:pt>
    <dgm:pt modelId="{F931D30B-C7F2-492F-8D58-7034665D5FF1}">
      <dgm:prSet/>
      <dgm:spPr/>
      <dgm:t>
        <a:bodyPr/>
        <a:lstStyle/>
        <a:p>
          <a:r>
            <a:rPr lang="en-US" dirty="0" err="1" smtClean="0"/>
            <a:t>Rendam</a:t>
          </a:r>
          <a:r>
            <a:rPr lang="en-US" dirty="0" smtClean="0"/>
            <a:t> </a:t>
          </a:r>
          <a:r>
            <a:rPr lang="en-US" dirty="0" err="1" smtClean="0"/>
            <a:t>belahan</a:t>
          </a:r>
          <a:r>
            <a:rPr lang="en-US" dirty="0" smtClean="0"/>
            <a:t> </a:t>
          </a:r>
          <a:r>
            <a:rPr lang="en-US" dirty="0" err="1" smtClean="0"/>
            <a:t>bonggol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air yang </a:t>
          </a:r>
          <a:r>
            <a:rPr lang="en-US" dirty="0" err="1" smtClean="0"/>
            <a:t>telah</a:t>
          </a:r>
          <a:r>
            <a:rPr lang="en-US" dirty="0" smtClean="0"/>
            <a:t> </a:t>
          </a:r>
          <a:r>
            <a:rPr lang="en-US" dirty="0" err="1" smtClean="0"/>
            <a:t>ditambah</a:t>
          </a:r>
          <a:r>
            <a:rPr lang="en-US" dirty="0" smtClean="0"/>
            <a:t> ZPT</a:t>
          </a:r>
          <a:endParaRPr lang="en-US" dirty="0"/>
        </a:p>
      </dgm:t>
    </dgm:pt>
    <dgm:pt modelId="{ACA2EE0B-C6BA-4C0C-AAB5-021CE1DC7934}" type="parTrans" cxnId="{9B2919C6-9289-412C-AFE7-511BF350C920}">
      <dgm:prSet/>
      <dgm:spPr/>
      <dgm:t>
        <a:bodyPr/>
        <a:lstStyle/>
        <a:p>
          <a:endParaRPr lang="en-US"/>
        </a:p>
      </dgm:t>
    </dgm:pt>
    <dgm:pt modelId="{D54D410F-4939-4AF4-AD66-9E737C55A1B7}" type="sibTrans" cxnId="{9B2919C6-9289-412C-AFE7-511BF350C920}">
      <dgm:prSet/>
      <dgm:spPr/>
      <dgm:t>
        <a:bodyPr/>
        <a:lstStyle/>
        <a:p>
          <a:endParaRPr lang="en-US"/>
        </a:p>
      </dgm:t>
    </dgm:pt>
    <dgm:pt modelId="{D983DC02-8DB0-4191-8034-7757A1CC62EA}">
      <dgm:prSet/>
      <dgm:spPr/>
      <dgm:t>
        <a:bodyPr/>
        <a:lstStyle/>
        <a:p>
          <a:r>
            <a:rPr lang="en-US" dirty="0" err="1" smtClean="0"/>
            <a:t>Tanam</a:t>
          </a:r>
          <a:r>
            <a:rPr lang="en-US" dirty="0" smtClean="0"/>
            <a:t> </a:t>
          </a:r>
          <a:r>
            <a:rPr lang="en-US" dirty="0" err="1" smtClean="0"/>
            <a:t>belahan</a:t>
          </a:r>
          <a:r>
            <a:rPr lang="en-US" dirty="0" smtClean="0"/>
            <a:t> </a:t>
          </a:r>
          <a:r>
            <a:rPr lang="en-US" dirty="0" err="1" smtClean="0"/>
            <a:t>bonggol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polybag</a:t>
          </a:r>
          <a:r>
            <a:rPr lang="en-US" dirty="0" smtClean="0"/>
            <a:t>  </a:t>
          </a:r>
          <a:r>
            <a:rPr lang="en-US" dirty="0" err="1" smtClean="0"/>
            <a:t>dengan</a:t>
          </a:r>
          <a:r>
            <a:rPr lang="en-US" dirty="0" smtClean="0"/>
            <a:t> media </a:t>
          </a:r>
          <a:r>
            <a:rPr lang="en-US" dirty="0" err="1" smtClean="0"/>
            <a:t>tanam</a:t>
          </a:r>
          <a:r>
            <a:rPr lang="en-US" dirty="0" smtClean="0"/>
            <a:t> yang </a:t>
          </a:r>
          <a:r>
            <a:rPr lang="en-US" dirty="0" err="1" smtClean="0"/>
            <a:t>baik</a:t>
          </a:r>
          <a:endParaRPr lang="en-US" dirty="0"/>
        </a:p>
      </dgm:t>
    </dgm:pt>
    <dgm:pt modelId="{7B428259-9A37-4725-B29F-EEF1CB81456D}" type="parTrans" cxnId="{C48E3573-2292-4F2D-ACD7-8A7AFCC332B9}">
      <dgm:prSet/>
      <dgm:spPr/>
      <dgm:t>
        <a:bodyPr/>
        <a:lstStyle/>
        <a:p>
          <a:endParaRPr lang="en-US"/>
        </a:p>
      </dgm:t>
    </dgm:pt>
    <dgm:pt modelId="{4571C0D3-E944-45E5-9235-FF8097E725A4}" type="sibTrans" cxnId="{C48E3573-2292-4F2D-ACD7-8A7AFCC332B9}">
      <dgm:prSet/>
      <dgm:spPr/>
      <dgm:t>
        <a:bodyPr/>
        <a:lstStyle/>
        <a:p>
          <a:endParaRPr lang="en-US"/>
        </a:p>
      </dgm:t>
    </dgm:pt>
    <dgm:pt modelId="{F938128A-AD32-4C28-83EF-7A82E528DB13}" type="pres">
      <dgm:prSet presAssocID="{B70777EB-8B4B-4BB4-B119-477344509C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579A8-98F6-4B1C-BA9D-794B859F9429}" type="pres">
      <dgm:prSet presAssocID="{514537A9-9BAC-468C-AC90-34BA8DC2D64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285A9-9C11-4ED1-9CA4-A3853C0C5117}" type="pres">
      <dgm:prSet presAssocID="{1F906134-39BC-48D6-96AA-1593AF35D539}" presName="sibTrans" presStyleLbl="sibTrans2D1" presStyleIdx="0" presStyleCnt="8"/>
      <dgm:spPr/>
      <dgm:t>
        <a:bodyPr/>
        <a:lstStyle/>
        <a:p>
          <a:endParaRPr lang="en-US"/>
        </a:p>
      </dgm:t>
    </dgm:pt>
    <dgm:pt modelId="{42E085EC-34A3-43A1-B08F-48819326950D}" type="pres">
      <dgm:prSet presAssocID="{1F906134-39BC-48D6-96AA-1593AF35D539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3AC991AE-5599-4025-A8E4-DBF50EA80862}" type="pres">
      <dgm:prSet presAssocID="{C3D372BB-6B94-416D-A190-E91B14F250E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1B75A-F8C2-42D6-9816-BE60A15A931A}" type="pres">
      <dgm:prSet presAssocID="{AE4E90AC-F370-411F-8571-FD58E85B3586}" presName="sibTrans" presStyleLbl="sibTrans2D1" presStyleIdx="1" presStyleCnt="8"/>
      <dgm:spPr/>
      <dgm:t>
        <a:bodyPr/>
        <a:lstStyle/>
        <a:p>
          <a:endParaRPr lang="en-US"/>
        </a:p>
      </dgm:t>
    </dgm:pt>
    <dgm:pt modelId="{473DAE42-675E-485D-821D-0E79FE0002BD}" type="pres">
      <dgm:prSet presAssocID="{AE4E90AC-F370-411F-8571-FD58E85B3586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FF3F488D-36AF-4ABA-8B7E-339F932B80AB}" type="pres">
      <dgm:prSet presAssocID="{F64ED1CC-9D13-49B6-9B3E-D436BC7AB5D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97C50-1E7C-4D54-ACD7-6BC3140C12CF}" type="pres">
      <dgm:prSet presAssocID="{EDD0763F-5B7A-4AFE-A583-CFA0961685C2}" presName="sibTrans" presStyleLbl="sibTrans2D1" presStyleIdx="2" presStyleCnt="8"/>
      <dgm:spPr/>
      <dgm:t>
        <a:bodyPr/>
        <a:lstStyle/>
        <a:p>
          <a:endParaRPr lang="en-US"/>
        </a:p>
      </dgm:t>
    </dgm:pt>
    <dgm:pt modelId="{B65D1C3D-3547-4A34-A2B4-34865FF513AD}" type="pres">
      <dgm:prSet presAssocID="{EDD0763F-5B7A-4AFE-A583-CFA0961685C2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FE6D9071-D443-4ED1-89E4-D89E5E0FD0D5}" type="pres">
      <dgm:prSet presAssocID="{2F285B86-6966-47C1-AD58-D1E4B17636E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99076-D98D-414A-B5F0-B5974118EC64}" type="pres">
      <dgm:prSet presAssocID="{8C8805E9-4998-45DE-858F-65D9C2FF8164}" presName="sibTrans" presStyleLbl="sibTrans2D1" presStyleIdx="3" presStyleCnt="8"/>
      <dgm:spPr/>
      <dgm:t>
        <a:bodyPr/>
        <a:lstStyle/>
        <a:p>
          <a:endParaRPr lang="en-US"/>
        </a:p>
      </dgm:t>
    </dgm:pt>
    <dgm:pt modelId="{9414455D-FC28-4442-9E18-5AC567595124}" type="pres">
      <dgm:prSet presAssocID="{8C8805E9-4998-45DE-858F-65D9C2FF8164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4F6E3C4E-BF01-4D86-814C-A4CC712B9FB2}" type="pres">
      <dgm:prSet presAssocID="{252E39F2-16FB-4632-A3BF-485364C8E8F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B7914-0B42-4B5B-A7B4-45D26D147A8D}" type="pres">
      <dgm:prSet presAssocID="{F1788997-5329-4533-972D-77F7DA4B52CF}" presName="sibTrans" presStyleLbl="sibTrans2D1" presStyleIdx="4" presStyleCnt="8"/>
      <dgm:spPr/>
      <dgm:t>
        <a:bodyPr/>
        <a:lstStyle/>
        <a:p>
          <a:endParaRPr lang="en-US"/>
        </a:p>
      </dgm:t>
    </dgm:pt>
    <dgm:pt modelId="{2BF0CDBA-8491-42A7-A0A2-644F0BAE96C4}" type="pres">
      <dgm:prSet presAssocID="{F1788997-5329-4533-972D-77F7DA4B52CF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A236EB30-56C7-4138-A569-6DF80FC17584}" type="pres">
      <dgm:prSet presAssocID="{1FD71B71-CC5F-4088-AAD9-5CDBB0A0B3E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E73D2-6DF0-4FD8-9A9D-278E56B0CEA7}" type="pres">
      <dgm:prSet presAssocID="{D75721FE-8D4B-4306-8D12-C1397ED1A7A7}" presName="sibTrans" presStyleLbl="sibTrans2D1" presStyleIdx="5" presStyleCnt="8"/>
      <dgm:spPr/>
      <dgm:t>
        <a:bodyPr/>
        <a:lstStyle/>
        <a:p>
          <a:endParaRPr lang="en-US"/>
        </a:p>
      </dgm:t>
    </dgm:pt>
    <dgm:pt modelId="{5AD55443-B381-45A7-B0EF-CDAC6EBF4166}" type="pres">
      <dgm:prSet presAssocID="{D75721FE-8D4B-4306-8D12-C1397ED1A7A7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9EE146A0-53E5-47A1-BE1B-0683791445E0}" type="pres">
      <dgm:prSet presAssocID="{5EED5B6A-8267-4ED0-9B2E-32F64BCD3E8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F8C89-6429-41EC-9591-60646ADCE9EC}" type="pres">
      <dgm:prSet presAssocID="{6C48CAA2-5E0E-4860-BE10-20DA42425D31}" presName="sibTrans" presStyleLbl="sibTrans2D1" presStyleIdx="6" presStyleCnt="8"/>
      <dgm:spPr/>
      <dgm:t>
        <a:bodyPr/>
        <a:lstStyle/>
        <a:p>
          <a:endParaRPr lang="en-US"/>
        </a:p>
      </dgm:t>
    </dgm:pt>
    <dgm:pt modelId="{D50EFC53-4D1A-4F22-AB6E-9DD5B2BD4D36}" type="pres">
      <dgm:prSet presAssocID="{6C48CAA2-5E0E-4860-BE10-20DA42425D31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61D0B912-AB12-4F1A-B1F8-B692DD733EF7}" type="pres">
      <dgm:prSet presAssocID="{F931D30B-C7F2-492F-8D58-7034665D5FF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BC730-49ED-44BF-93A3-E420DD765EEE}" type="pres">
      <dgm:prSet presAssocID="{D54D410F-4939-4AF4-AD66-9E737C55A1B7}" presName="sibTrans" presStyleLbl="sibTrans2D1" presStyleIdx="7" presStyleCnt="8"/>
      <dgm:spPr/>
      <dgm:t>
        <a:bodyPr/>
        <a:lstStyle/>
        <a:p>
          <a:endParaRPr lang="en-US"/>
        </a:p>
      </dgm:t>
    </dgm:pt>
    <dgm:pt modelId="{9E319905-8FD1-4269-B61A-55993B571F0C}" type="pres">
      <dgm:prSet presAssocID="{D54D410F-4939-4AF4-AD66-9E737C55A1B7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33AE8C4E-7413-43AF-8957-82233EDC22F6}" type="pres">
      <dgm:prSet presAssocID="{D983DC02-8DB0-4191-8034-7757A1CC62E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CAE3C3-9536-48EB-AB42-CB122466AB81}" srcId="{B70777EB-8B4B-4BB4-B119-477344509C1C}" destId="{5EED5B6A-8267-4ED0-9B2E-32F64BCD3E80}" srcOrd="6" destOrd="0" parTransId="{ACA653A0-2BB8-4AE8-ABE3-4E07593F8C8A}" sibTransId="{6C48CAA2-5E0E-4860-BE10-20DA42425D31}"/>
    <dgm:cxn modelId="{1A8F2568-E99E-4995-9BB8-5425DB4A6EF7}" type="presOf" srcId="{6C48CAA2-5E0E-4860-BE10-20DA42425D31}" destId="{D50EFC53-4D1A-4F22-AB6E-9DD5B2BD4D36}" srcOrd="1" destOrd="0" presId="urn:microsoft.com/office/officeart/2005/8/layout/process5"/>
    <dgm:cxn modelId="{0C9B5AEA-8883-4E0B-8687-61E134024FC1}" type="presOf" srcId="{514537A9-9BAC-468C-AC90-34BA8DC2D64B}" destId="{C5F579A8-98F6-4B1C-BA9D-794B859F9429}" srcOrd="0" destOrd="0" presId="urn:microsoft.com/office/officeart/2005/8/layout/process5"/>
    <dgm:cxn modelId="{4554062E-AA67-4575-9EA1-D8AE28709698}" srcId="{B70777EB-8B4B-4BB4-B119-477344509C1C}" destId="{252E39F2-16FB-4632-A3BF-485364C8E8F0}" srcOrd="4" destOrd="0" parTransId="{873F5482-A5F3-4B18-ACFF-CCCE814A33FD}" sibTransId="{F1788997-5329-4533-972D-77F7DA4B52CF}"/>
    <dgm:cxn modelId="{1250C584-A455-4E89-A36D-C83FC90D079D}" type="presOf" srcId="{F64ED1CC-9D13-49B6-9B3E-D436BC7AB5D3}" destId="{FF3F488D-36AF-4ABA-8B7E-339F932B80AB}" srcOrd="0" destOrd="0" presId="urn:microsoft.com/office/officeart/2005/8/layout/process5"/>
    <dgm:cxn modelId="{1F7AC903-7FEB-47F9-ABBA-88F9FA433DB9}" type="presOf" srcId="{AE4E90AC-F370-411F-8571-FD58E85B3586}" destId="{473DAE42-675E-485D-821D-0E79FE0002BD}" srcOrd="1" destOrd="0" presId="urn:microsoft.com/office/officeart/2005/8/layout/process5"/>
    <dgm:cxn modelId="{0E0B7025-1DD5-445F-A8DA-20FB63FFE3E8}" type="presOf" srcId="{1F906134-39BC-48D6-96AA-1593AF35D539}" destId="{F88285A9-9C11-4ED1-9CA4-A3853C0C5117}" srcOrd="0" destOrd="0" presId="urn:microsoft.com/office/officeart/2005/8/layout/process5"/>
    <dgm:cxn modelId="{26CE3A1C-C6EB-40A9-B276-42EA20192446}" type="presOf" srcId="{F1788997-5329-4533-972D-77F7DA4B52CF}" destId="{8C4B7914-0B42-4B5B-A7B4-45D26D147A8D}" srcOrd="0" destOrd="0" presId="urn:microsoft.com/office/officeart/2005/8/layout/process5"/>
    <dgm:cxn modelId="{9B2919C6-9289-412C-AFE7-511BF350C920}" srcId="{B70777EB-8B4B-4BB4-B119-477344509C1C}" destId="{F931D30B-C7F2-492F-8D58-7034665D5FF1}" srcOrd="7" destOrd="0" parTransId="{ACA2EE0B-C6BA-4C0C-AAB5-021CE1DC7934}" sibTransId="{D54D410F-4939-4AF4-AD66-9E737C55A1B7}"/>
    <dgm:cxn modelId="{9DDC9142-E4BB-466E-828D-9A9682B9BF76}" type="presOf" srcId="{8C8805E9-4998-45DE-858F-65D9C2FF8164}" destId="{F2099076-D98D-414A-B5F0-B5974118EC64}" srcOrd="0" destOrd="0" presId="urn:microsoft.com/office/officeart/2005/8/layout/process5"/>
    <dgm:cxn modelId="{AF2FDE42-448B-4059-AB52-8305DEB04125}" type="presOf" srcId="{5EED5B6A-8267-4ED0-9B2E-32F64BCD3E80}" destId="{9EE146A0-53E5-47A1-BE1B-0683791445E0}" srcOrd="0" destOrd="0" presId="urn:microsoft.com/office/officeart/2005/8/layout/process5"/>
    <dgm:cxn modelId="{271CF6A3-C709-4AA1-A257-9B145EBCD412}" type="presOf" srcId="{1FD71B71-CC5F-4088-AAD9-5CDBB0A0B3E0}" destId="{A236EB30-56C7-4138-A569-6DF80FC17584}" srcOrd="0" destOrd="0" presId="urn:microsoft.com/office/officeart/2005/8/layout/process5"/>
    <dgm:cxn modelId="{DE7542D9-4E11-438D-BD3D-C35FC50F47A3}" srcId="{B70777EB-8B4B-4BB4-B119-477344509C1C}" destId="{2F285B86-6966-47C1-AD58-D1E4B17636E2}" srcOrd="3" destOrd="0" parTransId="{58FC6528-90B9-4945-B454-DB40652098C6}" sibTransId="{8C8805E9-4998-45DE-858F-65D9C2FF8164}"/>
    <dgm:cxn modelId="{F44F6332-484C-48EB-975D-90E3F186F29D}" srcId="{B70777EB-8B4B-4BB4-B119-477344509C1C}" destId="{514537A9-9BAC-468C-AC90-34BA8DC2D64B}" srcOrd="0" destOrd="0" parTransId="{DF2703D4-24B9-412C-BB34-9C1A6EFBB83E}" sibTransId="{1F906134-39BC-48D6-96AA-1593AF35D539}"/>
    <dgm:cxn modelId="{A8342641-A2B4-4D25-8A9E-8D44D57BEC21}" type="presOf" srcId="{D54D410F-4939-4AF4-AD66-9E737C55A1B7}" destId="{3B0BC730-49ED-44BF-93A3-E420DD765EEE}" srcOrd="0" destOrd="0" presId="urn:microsoft.com/office/officeart/2005/8/layout/process5"/>
    <dgm:cxn modelId="{B2E40A5C-22FF-4645-AE86-7E699672ECED}" type="presOf" srcId="{8C8805E9-4998-45DE-858F-65D9C2FF8164}" destId="{9414455D-FC28-4442-9E18-5AC567595124}" srcOrd="1" destOrd="0" presId="urn:microsoft.com/office/officeart/2005/8/layout/process5"/>
    <dgm:cxn modelId="{E478C9A7-84D9-4EE7-9E56-0D66A0FFC54F}" type="presOf" srcId="{EDD0763F-5B7A-4AFE-A583-CFA0961685C2}" destId="{B65D1C3D-3547-4A34-A2B4-34865FF513AD}" srcOrd="1" destOrd="0" presId="urn:microsoft.com/office/officeart/2005/8/layout/process5"/>
    <dgm:cxn modelId="{9D03E2E0-36FC-4976-85C2-D1D577C11557}" type="presOf" srcId="{F1788997-5329-4533-972D-77F7DA4B52CF}" destId="{2BF0CDBA-8491-42A7-A0A2-644F0BAE96C4}" srcOrd="1" destOrd="0" presId="urn:microsoft.com/office/officeart/2005/8/layout/process5"/>
    <dgm:cxn modelId="{777BC197-52A2-4A37-A938-D737078B56F5}" srcId="{B70777EB-8B4B-4BB4-B119-477344509C1C}" destId="{C3D372BB-6B94-416D-A190-E91B14F250EA}" srcOrd="1" destOrd="0" parTransId="{14340914-A47D-40A5-939F-064E4C3C8634}" sibTransId="{AE4E90AC-F370-411F-8571-FD58E85B3586}"/>
    <dgm:cxn modelId="{8DC1AADF-349D-4784-B8D0-0523CB8E881D}" type="presOf" srcId="{AE4E90AC-F370-411F-8571-FD58E85B3586}" destId="{1C61B75A-F8C2-42D6-9816-BE60A15A931A}" srcOrd="0" destOrd="0" presId="urn:microsoft.com/office/officeart/2005/8/layout/process5"/>
    <dgm:cxn modelId="{EFB4DC61-87BB-431B-9C05-7962F3D7021C}" type="presOf" srcId="{D75721FE-8D4B-4306-8D12-C1397ED1A7A7}" destId="{A25E73D2-6DF0-4FD8-9A9D-278E56B0CEA7}" srcOrd="0" destOrd="0" presId="urn:microsoft.com/office/officeart/2005/8/layout/process5"/>
    <dgm:cxn modelId="{EA2CA6D3-E870-4126-A69B-371C602097F3}" type="presOf" srcId="{D983DC02-8DB0-4191-8034-7757A1CC62EA}" destId="{33AE8C4E-7413-43AF-8957-82233EDC22F6}" srcOrd="0" destOrd="0" presId="urn:microsoft.com/office/officeart/2005/8/layout/process5"/>
    <dgm:cxn modelId="{1D931FCC-4E9D-4FC9-9AAC-7CA4164C80BB}" type="presOf" srcId="{252E39F2-16FB-4632-A3BF-485364C8E8F0}" destId="{4F6E3C4E-BF01-4D86-814C-A4CC712B9FB2}" srcOrd="0" destOrd="0" presId="urn:microsoft.com/office/officeart/2005/8/layout/process5"/>
    <dgm:cxn modelId="{884C83D1-0936-4C21-998C-69C3A45BC388}" type="presOf" srcId="{6C48CAA2-5E0E-4860-BE10-20DA42425D31}" destId="{060F8C89-6429-41EC-9591-60646ADCE9EC}" srcOrd="0" destOrd="0" presId="urn:microsoft.com/office/officeart/2005/8/layout/process5"/>
    <dgm:cxn modelId="{02D4B681-7F64-4943-820C-FD8A5F2163A8}" type="presOf" srcId="{D54D410F-4939-4AF4-AD66-9E737C55A1B7}" destId="{9E319905-8FD1-4269-B61A-55993B571F0C}" srcOrd="1" destOrd="0" presId="urn:microsoft.com/office/officeart/2005/8/layout/process5"/>
    <dgm:cxn modelId="{77916364-CBE4-4B8E-9E04-1E331C9652C6}" srcId="{B70777EB-8B4B-4BB4-B119-477344509C1C}" destId="{F64ED1CC-9D13-49B6-9B3E-D436BC7AB5D3}" srcOrd="2" destOrd="0" parTransId="{8DDE98C7-F6F4-4BAD-9D9E-CD21F9680049}" sibTransId="{EDD0763F-5B7A-4AFE-A583-CFA0961685C2}"/>
    <dgm:cxn modelId="{7FCA292C-5ECF-48CA-B307-E4EC2FFB6BAD}" srcId="{B70777EB-8B4B-4BB4-B119-477344509C1C}" destId="{1FD71B71-CC5F-4088-AAD9-5CDBB0A0B3E0}" srcOrd="5" destOrd="0" parTransId="{D55EE4B8-6722-4574-BC3E-5FCCF44461C5}" sibTransId="{D75721FE-8D4B-4306-8D12-C1397ED1A7A7}"/>
    <dgm:cxn modelId="{F6337E16-15EA-4506-852D-E428998D25F5}" type="presOf" srcId="{F931D30B-C7F2-492F-8D58-7034665D5FF1}" destId="{61D0B912-AB12-4F1A-B1F8-B692DD733EF7}" srcOrd="0" destOrd="0" presId="urn:microsoft.com/office/officeart/2005/8/layout/process5"/>
    <dgm:cxn modelId="{E29401A0-8055-49FD-813A-47930D24710C}" type="presOf" srcId="{2F285B86-6966-47C1-AD58-D1E4B17636E2}" destId="{FE6D9071-D443-4ED1-89E4-D89E5E0FD0D5}" srcOrd="0" destOrd="0" presId="urn:microsoft.com/office/officeart/2005/8/layout/process5"/>
    <dgm:cxn modelId="{017B5C05-3804-48EF-A96B-FA79E336CE99}" type="presOf" srcId="{EDD0763F-5B7A-4AFE-A583-CFA0961685C2}" destId="{CD897C50-1E7C-4D54-ACD7-6BC3140C12CF}" srcOrd="0" destOrd="0" presId="urn:microsoft.com/office/officeart/2005/8/layout/process5"/>
    <dgm:cxn modelId="{2EB1F0F1-6D79-41F1-9416-AF8ADAFE3182}" type="presOf" srcId="{C3D372BB-6B94-416D-A190-E91B14F250EA}" destId="{3AC991AE-5599-4025-A8E4-DBF50EA80862}" srcOrd="0" destOrd="0" presId="urn:microsoft.com/office/officeart/2005/8/layout/process5"/>
    <dgm:cxn modelId="{1F446F64-FAC8-41A9-B23E-ADA1339777F2}" type="presOf" srcId="{D75721FE-8D4B-4306-8D12-C1397ED1A7A7}" destId="{5AD55443-B381-45A7-B0EF-CDAC6EBF4166}" srcOrd="1" destOrd="0" presId="urn:microsoft.com/office/officeart/2005/8/layout/process5"/>
    <dgm:cxn modelId="{C48E3573-2292-4F2D-ACD7-8A7AFCC332B9}" srcId="{B70777EB-8B4B-4BB4-B119-477344509C1C}" destId="{D983DC02-8DB0-4191-8034-7757A1CC62EA}" srcOrd="8" destOrd="0" parTransId="{7B428259-9A37-4725-B29F-EEF1CB81456D}" sibTransId="{4571C0D3-E944-45E5-9235-FF8097E725A4}"/>
    <dgm:cxn modelId="{1F587C36-D87D-4B45-B2E1-16946AFC0306}" type="presOf" srcId="{1F906134-39BC-48D6-96AA-1593AF35D539}" destId="{42E085EC-34A3-43A1-B08F-48819326950D}" srcOrd="1" destOrd="0" presId="urn:microsoft.com/office/officeart/2005/8/layout/process5"/>
    <dgm:cxn modelId="{EE8ABF03-D960-486B-A526-90206E0F9542}" type="presOf" srcId="{B70777EB-8B4B-4BB4-B119-477344509C1C}" destId="{F938128A-AD32-4C28-83EF-7A82E528DB13}" srcOrd="0" destOrd="0" presId="urn:microsoft.com/office/officeart/2005/8/layout/process5"/>
    <dgm:cxn modelId="{41829B60-6128-4931-A3E4-BD0FE73772AA}" type="presParOf" srcId="{F938128A-AD32-4C28-83EF-7A82E528DB13}" destId="{C5F579A8-98F6-4B1C-BA9D-794B859F9429}" srcOrd="0" destOrd="0" presId="urn:microsoft.com/office/officeart/2005/8/layout/process5"/>
    <dgm:cxn modelId="{3CA5515C-D1BA-48DF-8974-FFC1BE0A4B5D}" type="presParOf" srcId="{F938128A-AD32-4C28-83EF-7A82E528DB13}" destId="{F88285A9-9C11-4ED1-9CA4-A3853C0C5117}" srcOrd="1" destOrd="0" presId="urn:microsoft.com/office/officeart/2005/8/layout/process5"/>
    <dgm:cxn modelId="{79010722-A868-4CC6-A104-FD85F77C8239}" type="presParOf" srcId="{F88285A9-9C11-4ED1-9CA4-A3853C0C5117}" destId="{42E085EC-34A3-43A1-B08F-48819326950D}" srcOrd="0" destOrd="0" presId="urn:microsoft.com/office/officeart/2005/8/layout/process5"/>
    <dgm:cxn modelId="{5ACFA6A4-C91E-4CAA-886E-1D1D2378A6DE}" type="presParOf" srcId="{F938128A-AD32-4C28-83EF-7A82E528DB13}" destId="{3AC991AE-5599-4025-A8E4-DBF50EA80862}" srcOrd="2" destOrd="0" presId="urn:microsoft.com/office/officeart/2005/8/layout/process5"/>
    <dgm:cxn modelId="{4BC304B5-9F89-44EC-85BE-2EEC06730FB8}" type="presParOf" srcId="{F938128A-AD32-4C28-83EF-7A82E528DB13}" destId="{1C61B75A-F8C2-42D6-9816-BE60A15A931A}" srcOrd="3" destOrd="0" presId="urn:microsoft.com/office/officeart/2005/8/layout/process5"/>
    <dgm:cxn modelId="{4C2E9FDC-F8C7-42AA-BFDE-CF483B5D2317}" type="presParOf" srcId="{1C61B75A-F8C2-42D6-9816-BE60A15A931A}" destId="{473DAE42-675E-485D-821D-0E79FE0002BD}" srcOrd="0" destOrd="0" presId="urn:microsoft.com/office/officeart/2005/8/layout/process5"/>
    <dgm:cxn modelId="{58C4512D-A1D7-4E65-A9F2-732AAC9E67FF}" type="presParOf" srcId="{F938128A-AD32-4C28-83EF-7A82E528DB13}" destId="{FF3F488D-36AF-4ABA-8B7E-339F932B80AB}" srcOrd="4" destOrd="0" presId="urn:microsoft.com/office/officeart/2005/8/layout/process5"/>
    <dgm:cxn modelId="{1CE6BF45-77FD-445C-B4F9-95ACDD197811}" type="presParOf" srcId="{F938128A-AD32-4C28-83EF-7A82E528DB13}" destId="{CD897C50-1E7C-4D54-ACD7-6BC3140C12CF}" srcOrd="5" destOrd="0" presId="urn:microsoft.com/office/officeart/2005/8/layout/process5"/>
    <dgm:cxn modelId="{A7E9DF49-3106-40EE-BD85-4451C630BDF4}" type="presParOf" srcId="{CD897C50-1E7C-4D54-ACD7-6BC3140C12CF}" destId="{B65D1C3D-3547-4A34-A2B4-34865FF513AD}" srcOrd="0" destOrd="0" presId="urn:microsoft.com/office/officeart/2005/8/layout/process5"/>
    <dgm:cxn modelId="{F0DC3072-3917-4327-8D06-DFB23203320D}" type="presParOf" srcId="{F938128A-AD32-4C28-83EF-7A82E528DB13}" destId="{FE6D9071-D443-4ED1-89E4-D89E5E0FD0D5}" srcOrd="6" destOrd="0" presId="urn:microsoft.com/office/officeart/2005/8/layout/process5"/>
    <dgm:cxn modelId="{3F357ACC-26C3-4F6C-9086-8D4887489AAD}" type="presParOf" srcId="{F938128A-AD32-4C28-83EF-7A82E528DB13}" destId="{F2099076-D98D-414A-B5F0-B5974118EC64}" srcOrd="7" destOrd="0" presId="urn:microsoft.com/office/officeart/2005/8/layout/process5"/>
    <dgm:cxn modelId="{E4FCC40E-F981-40FA-A2A6-939521152904}" type="presParOf" srcId="{F2099076-D98D-414A-B5F0-B5974118EC64}" destId="{9414455D-FC28-4442-9E18-5AC567595124}" srcOrd="0" destOrd="0" presId="urn:microsoft.com/office/officeart/2005/8/layout/process5"/>
    <dgm:cxn modelId="{1DF91798-FC81-4F7C-A8D4-426B0A4E573A}" type="presParOf" srcId="{F938128A-AD32-4C28-83EF-7A82E528DB13}" destId="{4F6E3C4E-BF01-4D86-814C-A4CC712B9FB2}" srcOrd="8" destOrd="0" presId="urn:microsoft.com/office/officeart/2005/8/layout/process5"/>
    <dgm:cxn modelId="{32B2909C-E3B9-45F9-936F-767132F0395B}" type="presParOf" srcId="{F938128A-AD32-4C28-83EF-7A82E528DB13}" destId="{8C4B7914-0B42-4B5B-A7B4-45D26D147A8D}" srcOrd="9" destOrd="0" presId="urn:microsoft.com/office/officeart/2005/8/layout/process5"/>
    <dgm:cxn modelId="{60D0AE6B-470B-4B68-B8A2-9E55A539C852}" type="presParOf" srcId="{8C4B7914-0B42-4B5B-A7B4-45D26D147A8D}" destId="{2BF0CDBA-8491-42A7-A0A2-644F0BAE96C4}" srcOrd="0" destOrd="0" presId="urn:microsoft.com/office/officeart/2005/8/layout/process5"/>
    <dgm:cxn modelId="{CD7735B9-7E77-4224-988E-87A10D2381A7}" type="presParOf" srcId="{F938128A-AD32-4C28-83EF-7A82E528DB13}" destId="{A236EB30-56C7-4138-A569-6DF80FC17584}" srcOrd="10" destOrd="0" presId="urn:microsoft.com/office/officeart/2005/8/layout/process5"/>
    <dgm:cxn modelId="{3005554D-C5CB-4D11-B3E0-A3509F15F399}" type="presParOf" srcId="{F938128A-AD32-4C28-83EF-7A82E528DB13}" destId="{A25E73D2-6DF0-4FD8-9A9D-278E56B0CEA7}" srcOrd="11" destOrd="0" presId="urn:microsoft.com/office/officeart/2005/8/layout/process5"/>
    <dgm:cxn modelId="{DBF0971F-6274-4763-8AF7-F56F26E12601}" type="presParOf" srcId="{A25E73D2-6DF0-4FD8-9A9D-278E56B0CEA7}" destId="{5AD55443-B381-45A7-B0EF-CDAC6EBF4166}" srcOrd="0" destOrd="0" presId="urn:microsoft.com/office/officeart/2005/8/layout/process5"/>
    <dgm:cxn modelId="{B990453B-8F6C-45E4-88E6-FEE31C2FBF11}" type="presParOf" srcId="{F938128A-AD32-4C28-83EF-7A82E528DB13}" destId="{9EE146A0-53E5-47A1-BE1B-0683791445E0}" srcOrd="12" destOrd="0" presId="urn:microsoft.com/office/officeart/2005/8/layout/process5"/>
    <dgm:cxn modelId="{33AE308E-CE8D-4F7D-9F4D-52EB253D936C}" type="presParOf" srcId="{F938128A-AD32-4C28-83EF-7A82E528DB13}" destId="{060F8C89-6429-41EC-9591-60646ADCE9EC}" srcOrd="13" destOrd="0" presId="urn:microsoft.com/office/officeart/2005/8/layout/process5"/>
    <dgm:cxn modelId="{F6ECD642-0DC8-49BC-BC88-24D8D23D5B0B}" type="presParOf" srcId="{060F8C89-6429-41EC-9591-60646ADCE9EC}" destId="{D50EFC53-4D1A-4F22-AB6E-9DD5B2BD4D36}" srcOrd="0" destOrd="0" presId="urn:microsoft.com/office/officeart/2005/8/layout/process5"/>
    <dgm:cxn modelId="{AD08A02A-BDFB-4B98-85EE-BE4900D4752E}" type="presParOf" srcId="{F938128A-AD32-4C28-83EF-7A82E528DB13}" destId="{61D0B912-AB12-4F1A-B1F8-B692DD733EF7}" srcOrd="14" destOrd="0" presId="urn:microsoft.com/office/officeart/2005/8/layout/process5"/>
    <dgm:cxn modelId="{0B2128C1-009C-42F2-8D95-4174D2350EBA}" type="presParOf" srcId="{F938128A-AD32-4C28-83EF-7A82E528DB13}" destId="{3B0BC730-49ED-44BF-93A3-E420DD765EEE}" srcOrd="15" destOrd="0" presId="urn:microsoft.com/office/officeart/2005/8/layout/process5"/>
    <dgm:cxn modelId="{DED66E2C-2507-4FE1-A691-8B74D47A4328}" type="presParOf" srcId="{3B0BC730-49ED-44BF-93A3-E420DD765EEE}" destId="{9E319905-8FD1-4269-B61A-55993B571F0C}" srcOrd="0" destOrd="0" presId="urn:microsoft.com/office/officeart/2005/8/layout/process5"/>
    <dgm:cxn modelId="{1328BA5E-C3DE-4678-A34B-D665A679F897}" type="presParOf" srcId="{F938128A-AD32-4C28-83EF-7A82E528DB13}" destId="{33AE8C4E-7413-43AF-8957-82233EDC22F6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9AE3B8-454E-4A4A-AA7A-138ED5932FC9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B873D1-9290-4E19-A4E5-CFF548B3418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smtClean="0">
              <a:solidFill>
                <a:schemeClr val="tx1"/>
              </a:solidFill>
            </a:rPr>
            <a:t>BONGGOL ANAKAN</a:t>
          </a:r>
          <a:endParaRPr lang="en-US" dirty="0">
            <a:solidFill>
              <a:schemeClr val="tx1"/>
            </a:solidFill>
          </a:endParaRPr>
        </a:p>
      </dgm:t>
    </dgm:pt>
    <dgm:pt modelId="{083DB538-0554-4BDF-B01A-24F0DA24F641}" type="parTrans" cxnId="{E03027CC-9A12-4F61-B603-4B44CA48E03B}">
      <dgm:prSet/>
      <dgm:spPr/>
      <dgm:t>
        <a:bodyPr/>
        <a:lstStyle/>
        <a:p>
          <a:endParaRPr lang="en-US"/>
        </a:p>
      </dgm:t>
    </dgm:pt>
    <dgm:pt modelId="{119A70EA-5AC1-4BA2-89FB-308A5B06A889}" type="sibTrans" cxnId="{E03027CC-9A12-4F61-B603-4B44CA48E03B}">
      <dgm:prSet/>
      <dgm:spPr/>
      <dgm:t>
        <a:bodyPr/>
        <a:lstStyle/>
        <a:p>
          <a:endParaRPr lang="en-US"/>
        </a:p>
      </dgm:t>
    </dgm:pt>
    <dgm:pt modelId="{6BBAE0EB-650B-4574-80DD-057DE4E540DA}">
      <dgm:prSet phldrT="[Text]"/>
      <dgm:spPr/>
      <dgm:t>
        <a:bodyPr/>
        <a:lstStyle/>
        <a:p>
          <a:endParaRPr lang="en-US" dirty="0"/>
        </a:p>
      </dgm:t>
    </dgm:pt>
    <dgm:pt modelId="{B0C8E177-3A76-4C5B-A388-B1383825F499}" type="parTrans" cxnId="{6B4A4CBE-4472-4987-83BC-A3DFCBB40BD3}">
      <dgm:prSet/>
      <dgm:spPr/>
      <dgm:t>
        <a:bodyPr/>
        <a:lstStyle/>
        <a:p>
          <a:endParaRPr lang="en-US"/>
        </a:p>
      </dgm:t>
    </dgm:pt>
    <dgm:pt modelId="{6A330A14-1774-44D7-9E71-803C6BF655AB}" type="sibTrans" cxnId="{6B4A4CBE-4472-4987-83BC-A3DFCBB40BD3}">
      <dgm:prSet/>
      <dgm:spPr/>
      <dgm:t>
        <a:bodyPr/>
        <a:lstStyle/>
        <a:p>
          <a:endParaRPr lang="en-US"/>
        </a:p>
      </dgm:t>
    </dgm:pt>
    <dgm:pt modelId="{C2EBE889-5165-4C18-84F5-0F7709A928EA}">
      <dgm:prSet phldrT="[Text]"/>
      <dgm:spPr/>
      <dgm:t>
        <a:bodyPr/>
        <a:lstStyle/>
        <a:p>
          <a:r>
            <a:rPr lang="en-US" dirty="0" smtClean="0"/>
            <a:t>TUNAS BONGGOL/BELAH BONGGOL</a:t>
          </a:r>
          <a:endParaRPr lang="en-US" dirty="0"/>
        </a:p>
      </dgm:t>
    </dgm:pt>
    <dgm:pt modelId="{329DCDB7-9283-4E7C-887E-53361DAA9E77}" type="parTrans" cxnId="{01D7F16C-9D25-4B83-9549-5BC09424C7E4}">
      <dgm:prSet/>
      <dgm:spPr/>
      <dgm:t>
        <a:bodyPr/>
        <a:lstStyle/>
        <a:p>
          <a:endParaRPr lang="en-US"/>
        </a:p>
      </dgm:t>
    </dgm:pt>
    <dgm:pt modelId="{CEA40759-7EE0-47E2-A242-4750544E1525}" type="sibTrans" cxnId="{01D7F16C-9D25-4B83-9549-5BC09424C7E4}">
      <dgm:prSet/>
      <dgm:spPr/>
      <dgm:t>
        <a:bodyPr/>
        <a:lstStyle/>
        <a:p>
          <a:endParaRPr lang="en-US"/>
        </a:p>
      </dgm:t>
    </dgm:pt>
    <dgm:pt modelId="{EFC3395B-8C50-4D7A-BD5B-A846A1A88D89}">
      <dgm:prSet phldrT="[Text]"/>
      <dgm:spPr/>
      <dgm:t>
        <a:bodyPr/>
        <a:lstStyle/>
        <a:p>
          <a:endParaRPr lang="en-US" dirty="0"/>
        </a:p>
      </dgm:t>
    </dgm:pt>
    <dgm:pt modelId="{A4237FFD-CAA1-420F-9865-092AF0FE0911}" type="parTrans" cxnId="{DF366D0C-FEFC-4A59-95F3-23BAE6E88924}">
      <dgm:prSet/>
      <dgm:spPr/>
      <dgm:t>
        <a:bodyPr/>
        <a:lstStyle/>
        <a:p>
          <a:endParaRPr lang="en-US"/>
        </a:p>
      </dgm:t>
    </dgm:pt>
    <dgm:pt modelId="{466F60A5-BF28-4C54-98C7-FA0000F0E56C}" type="sibTrans" cxnId="{DF366D0C-FEFC-4A59-95F3-23BAE6E88924}">
      <dgm:prSet/>
      <dgm:spPr/>
      <dgm:t>
        <a:bodyPr/>
        <a:lstStyle/>
        <a:p>
          <a:endParaRPr lang="en-US"/>
        </a:p>
      </dgm:t>
    </dgm:pt>
    <dgm:pt modelId="{39BB2630-1CE9-43A6-9B4C-E4A3945C5CF9}">
      <dgm:prSet phldrT="[Text]"/>
      <dgm:spPr/>
      <dgm:t>
        <a:bodyPr/>
        <a:lstStyle/>
        <a:p>
          <a:endParaRPr lang="en-US" dirty="0"/>
        </a:p>
      </dgm:t>
    </dgm:pt>
    <dgm:pt modelId="{B590DDFB-E506-4ED2-B19C-362E08EC8DF4}" type="parTrans" cxnId="{2B7D92FF-8BA0-4314-8E1F-C088D2DB2765}">
      <dgm:prSet/>
      <dgm:spPr/>
      <dgm:t>
        <a:bodyPr/>
        <a:lstStyle/>
        <a:p>
          <a:endParaRPr lang="en-US"/>
        </a:p>
      </dgm:t>
    </dgm:pt>
    <dgm:pt modelId="{71E95618-3C91-4EB5-862B-B8F121DBBAF5}" type="sibTrans" cxnId="{2B7D92FF-8BA0-4314-8E1F-C088D2DB2765}">
      <dgm:prSet/>
      <dgm:spPr/>
      <dgm:t>
        <a:bodyPr/>
        <a:lstStyle/>
        <a:p>
          <a:endParaRPr lang="en-US"/>
        </a:p>
      </dgm:t>
    </dgm:pt>
    <dgm:pt modelId="{B275CDAD-8631-4286-AE29-D5DB068C7556}">
      <dgm:prSet phldrT="[Text]"/>
      <dgm:spPr/>
      <dgm:t>
        <a:bodyPr/>
        <a:lstStyle/>
        <a:p>
          <a:r>
            <a:rPr lang="en-US" dirty="0" err="1" smtClean="0"/>
            <a:t>Bisa</a:t>
          </a:r>
          <a:r>
            <a:rPr lang="en-US" dirty="0" smtClean="0"/>
            <a:t> </a:t>
          </a:r>
          <a:r>
            <a:rPr lang="en-US" dirty="0" err="1" smtClean="0"/>
            <a:t>ditanam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selain</a:t>
          </a:r>
          <a:r>
            <a:rPr lang="en-US" dirty="0" smtClean="0"/>
            <a:t> </a:t>
          </a:r>
          <a:r>
            <a:rPr lang="en-US" dirty="0" err="1" smtClean="0"/>
            <a:t>musim</a:t>
          </a:r>
          <a:r>
            <a:rPr lang="en-US" dirty="0" smtClean="0"/>
            <a:t> </a:t>
          </a:r>
          <a:r>
            <a:rPr lang="en-US" dirty="0" err="1" smtClean="0"/>
            <a:t>hujan</a:t>
          </a:r>
          <a:endParaRPr lang="en-US" dirty="0"/>
        </a:p>
      </dgm:t>
    </dgm:pt>
    <dgm:pt modelId="{23EF4E11-9465-4558-85BD-AEBD6AA0722B}" type="parTrans" cxnId="{C693DCD8-F663-46D6-A0CD-6E477445BF56}">
      <dgm:prSet/>
      <dgm:spPr/>
    </dgm:pt>
    <dgm:pt modelId="{89647E13-11E6-4930-9BD0-7770D518D002}" type="sibTrans" cxnId="{C693DCD8-F663-46D6-A0CD-6E477445BF56}">
      <dgm:prSet/>
      <dgm:spPr/>
    </dgm:pt>
    <dgm:pt modelId="{26CA03AE-0A46-4ABE-AAE3-913D56BD4B15}">
      <dgm:prSet/>
      <dgm:spPr/>
      <dgm:t>
        <a:bodyPr/>
        <a:lstStyle/>
        <a:p>
          <a:r>
            <a:rPr lang="en-US" dirty="0" err="1" smtClean="0"/>
            <a:t>Mudah</a:t>
          </a:r>
          <a:r>
            <a:rPr lang="en-US" dirty="0" smtClean="0"/>
            <a:t> </a:t>
          </a:r>
          <a:r>
            <a:rPr lang="en-US" dirty="0" err="1" smtClean="0"/>
            <a:t>diproduksi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banyak</a:t>
          </a:r>
          <a:endParaRPr lang="en-US" dirty="0"/>
        </a:p>
      </dgm:t>
    </dgm:pt>
    <dgm:pt modelId="{C7212451-17DA-47D0-B032-9350BA652AFA}" type="parTrans" cxnId="{D107B996-1A4E-49BC-AFAF-F727C3852E27}">
      <dgm:prSet/>
      <dgm:spPr/>
      <dgm:t>
        <a:bodyPr/>
        <a:lstStyle/>
        <a:p>
          <a:endParaRPr lang="en-US"/>
        </a:p>
      </dgm:t>
    </dgm:pt>
    <dgm:pt modelId="{98A63F38-1394-41A0-9F6E-9D5E035A4165}" type="sibTrans" cxnId="{D107B996-1A4E-49BC-AFAF-F727C3852E27}">
      <dgm:prSet/>
      <dgm:spPr/>
      <dgm:t>
        <a:bodyPr/>
        <a:lstStyle/>
        <a:p>
          <a:endParaRPr lang="en-US"/>
        </a:p>
      </dgm:t>
    </dgm:pt>
    <dgm:pt modelId="{BF0859E9-4B23-4472-883B-3B02603973DC}">
      <dgm:prSet/>
      <dgm:spPr/>
      <dgm:t>
        <a:bodyPr/>
        <a:lstStyle/>
        <a:p>
          <a:r>
            <a:rPr lang="en-US" smtClean="0"/>
            <a:t>Mudah didapat</a:t>
          </a:r>
          <a:endParaRPr lang="en-US" dirty="0"/>
        </a:p>
      </dgm:t>
    </dgm:pt>
    <dgm:pt modelId="{B83D9A53-FCE7-4F2E-8C7D-06512072A195}" type="parTrans" cxnId="{8E650043-634C-433A-9668-81E88BB9DF1E}">
      <dgm:prSet/>
      <dgm:spPr/>
      <dgm:t>
        <a:bodyPr/>
        <a:lstStyle/>
        <a:p>
          <a:endParaRPr lang="en-US"/>
        </a:p>
      </dgm:t>
    </dgm:pt>
    <dgm:pt modelId="{6064CC39-5EA2-4096-ACA8-FAA43FEFB4E7}" type="sibTrans" cxnId="{8E650043-634C-433A-9668-81E88BB9DF1E}">
      <dgm:prSet/>
      <dgm:spPr/>
      <dgm:t>
        <a:bodyPr/>
        <a:lstStyle/>
        <a:p>
          <a:endParaRPr lang="en-US"/>
        </a:p>
      </dgm:t>
    </dgm:pt>
    <dgm:pt modelId="{83C649D5-1FFA-4BA6-BD78-2259D6E72D4F}">
      <dgm:prSet/>
      <dgm:spPr/>
      <dgm:t>
        <a:bodyPr/>
        <a:lstStyle/>
        <a:p>
          <a:r>
            <a:rPr lang="en-US" smtClean="0"/>
            <a:t>Bisa langsung ditanam</a:t>
          </a:r>
          <a:endParaRPr lang="en-US" dirty="0"/>
        </a:p>
      </dgm:t>
    </dgm:pt>
    <dgm:pt modelId="{C76E59D7-F8F3-4E6B-8CCC-40099F344D9B}" type="parTrans" cxnId="{2C46A3C9-47B4-4A81-B4A8-1CA2C1D7168D}">
      <dgm:prSet/>
      <dgm:spPr/>
      <dgm:t>
        <a:bodyPr/>
        <a:lstStyle/>
        <a:p>
          <a:endParaRPr lang="en-US"/>
        </a:p>
      </dgm:t>
    </dgm:pt>
    <dgm:pt modelId="{E2CCE1FC-9937-46A0-9531-7CFB0B651549}" type="sibTrans" cxnId="{2C46A3C9-47B4-4A81-B4A8-1CA2C1D7168D}">
      <dgm:prSet/>
      <dgm:spPr/>
      <dgm:t>
        <a:bodyPr/>
        <a:lstStyle/>
        <a:p>
          <a:endParaRPr lang="en-US"/>
        </a:p>
      </dgm:t>
    </dgm:pt>
    <dgm:pt modelId="{E28EBFEA-98BB-4DDE-BD17-730D0E1406C8}" type="pres">
      <dgm:prSet presAssocID="{239AE3B8-454E-4A4A-AA7A-138ED5932FC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B4DC91-66B7-441F-A4F3-83E0C03D644E}" type="pres">
      <dgm:prSet presAssocID="{B9B873D1-9290-4E19-A4E5-CFF548B34186}" presName="linNode" presStyleCnt="0"/>
      <dgm:spPr/>
    </dgm:pt>
    <dgm:pt modelId="{61E21D0F-6108-4606-A01D-423E6EC2313E}" type="pres">
      <dgm:prSet presAssocID="{B9B873D1-9290-4E19-A4E5-CFF548B34186}" presName="parentShp" presStyleLbl="node1" presStyleIdx="0" presStyleCnt="2" custLinFactNeighborX="-824" custLinFactNeighborY="1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D0F57-5D6A-4EEE-AB9E-803543E1A712}" type="pres">
      <dgm:prSet presAssocID="{B9B873D1-9290-4E19-A4E5-CFF548B34186}" presName="childShp" presStyleLbl="bgAccFollowNode1" presStyleIdx="0" presStyleCnt="2" custLinFactNeighborX="-299" custLinFactNeighborY="-1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B2310-FD23-4F53-B31F-81A959B24B6A}" type="pres">
      <dgm:prSet presAssocID="{119A70EA-5AC1-4BA2-89FB-308A5B06A889}" presName="spacing" presStyleCnt="0"/>
      <dgm:spPr/>
    </dgm:pt>
    <dgm:pt modelId="{BDCE3A12-157F-48DE-B990-899053963072}" type="pres">
      <dgm:prSet presAssocID="{C2EBE889-5165-4C18-84F5-0F7709A928EA}" presName="linNode" presStyleCnt="0"/>
      <dgm:spPr/>
    </dgm:pt>
    <dgm:pt modelId="{C4C0B120-0FDD-4AF9-980D-0C6326AE5F56}" type="pres">
      <dgm:prSet presAssocID="{C2EBE889-5165-4C18-84F5-0F7709A928E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BE122-E9AA-4329-8134-A6FDF7DE54F8}" type="pres">
      <dgm:prSet presAssocID="{C2EBE889-5165-4C18-84F5-0F7709A928E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544B1F-7366-4489-A56E-3E275F3A2F9F}" type="presOf" srcId="{39BB2630-1CE9-43A6-9B4C-E4A3945C5CF9}" destId="{1B8D0F57-5D6A-4EEE-AB9E-803543E1A712}" srcOrd="0" destOrd="3" presId="urn:microsoft.com/office/officeart/2005/8/layout/vList6"/>
    <dgm:cxn modelId="{552D46D3-79E9-4CFF-8B97-25A8C9D1E6FC}" type="presOf" srcId="{239AE3B8-454E-4A4A-AA7A-138ED5932FC9}" destId="{E28EBFEA-98BB-4DDE-BD17-730D0E1406C8}" srcOrd="0" destOrd="0" presId="urn:microsoft.com/office/officeart/2005/8/layout/vList6"/>
    <dgm:cxn modelId="{164B0715-3D14-4745-ADC2-89C2238017C7}" type="presOf" srcId="{B9B873D1-9290-4E19-A4E5-CFF548B34186}" destId="{61E21D0F-6108-4606-A01D-423E6EC2313E}" srcOrd="0" destOrd="0" presId="urn:microsoft.com/office/officeart/2005/8/layout/vList6"/>
    <dgm:cxn modelId="{01D7F16C-9D25-4B83-9549-5BC09424C7E4}" srcId="{239AE3B8-454E-4A4A-AA7A-138ED5932FC9}" destId="{C2EBE889-5165-4C18-84F5-0F7709A928EA}" srcOrd="1" destOrd="0" parTransId="{329DCDB7-9283-4E7C-887E-53361DAA9E77}" sibTransId="{CEA40759-7EE0-47E2-A242-4750544E1525}"/>
    <dgm:cxn modelId="{2EC47FF3-FC27-4B89-B10F-91CC827C63CA}" type="presOf" srcId="{B275CDAD-8631-4286-AE29-D5DB068C7556}" destId="{51EBE122-E9AA-4329-8134-A6FDF7DE54F8}" srcOrd="0" destOrd="1" presId="urn:microsoft.com/office/officeart/2005/8/layout/vList6"/>
    <dgm:cxn modelId="{2C46A3C9-47B4-4A81-B4A8-1CA2C1D7168D}" srcId="{B9B873D1-9290-4E19-A4E5-CFF548B34186}" destId="{83C649D5-1FFA-4BA6-BD78-2259D6E72D4F}" srcOrd="2" destOrd="0" parTransId="{C76E59D7-F8F3-4E6B-8CCC-40099F344D9B}" sibTransId="{E2CCE1FC-9937-46A0-9531-7CFB0B651549}"/>
    <dgm:cxn modelId="{A7E19CD2-9A95-4C5A-BD0F-390A37DEEBF4}" type="presOf" srcId="{6BBAE0EB-650B-4574-80DD-057DE4E540DA}" destId="{1B8D0F57-5D6A-4EEE-AB9E-803543E1A712}" srcOrd="0" destOrd="0" presId="urn:microsoft.com/office/officeart/2005/8/layout/vList6"/>
    <dgm:cxn modelId="{8E650043-634C-433A-9668-81E88BB9DF1E}" srcId="{B9B873D1-9290-4E19-A4E5-CFF548B34186}" destId="{BF0859E9-4B23-4472-883B-3B02603973DC}" srcOrd="1" destOrd="0" parTransId="{B83D9A53-FCE7-4F2E-8C7D-06512072A195}" sibTransId="{6064CC39-5EA2-4096-ACA8-FAA43FEFB4E7}"/>
    <dgm:cxn modelId="{C693DCD8-F663-46D6-A0CD-6E477445BF56}" srcId="{C2EBE889-5165-4C18-84F5-0F7709A928EA}" destId="{B275CDAD-8631-4286-AE29-D5DB068C7556}" srcOrd="1" destOrd="0" parTransId="{23EF4E11-9465-4558-85BD-AEBD6AA0722B}" sibTransId="{89647E13-11E6-4930-9BD0-7770D518D002}"/>
    <dgm:cxn modelId="{D107B996-1A4E-49BC-AFAF-F727C3852E27}" srcId="{C2EBE889-5165-4C18-84F5-0F7709A928EA}" destId="{26CA03AE-0A46-4ABE-AAE3-913D56BD4B15}" srcOrd="2" destOrd="0" parTransId="{C7212451-17DA-47D0-B032-9350BA652AFA}" sibTransId="{98A63F38-1394-41A0-9F6E-9D5E035A4165}"/>
    <dgm:cxn modelId="{3B379616-B693-4AAF-AF04-CE3EB4D17F56}" type="presOf" srcId="{26CA03AE-0A46-4ABE-AAE3-913D56BD4B15}" destId="{51EBE122-E9AA-4329-8134-A6FDF7DE54F8}" srcOrd="0" destOrd="2" presId="urn:microsoft.com/office/officeart/2005/8/layout/vList6"/>
    <dgm:cxn modelId="{E03027CC-9A12-4F61-B603-4B44CA48E03B}" srcId="{239AE3B8-454E-4A4A-AA7A-138ED5932FC9}" destId="{B9B873D1-9290-4E19-A4E5-CFF548B34186}" srcOrd="0" destOrd="0" parTransId="{083DB538-0554-4BDF-B01A-24F0DA24F641}" sibTransId="{119A70EA-5AC1-4BA2-89FB-308A5B06A889}"/>
    <dgm:cxn modelId="{DF366D0C-FEFC-4A59-95F3-23BAE6E88924}" srcId="{C2EBE889-5165-4C18-84F5-0F7709A928EA}" destId="{EFC3395B-8C50-4D7A-BD5B-A846A1A88D89}" srcOrd="0" destOrd="0" parTransId="{A4237FFD-CAA1-420F-9865-092AF0FE0911}" sibTransId="{466F60A5-BF28-4C54-98C7-FA0000F0E56C}"/>
    <dgm:cxn modelId="{2B7D92FF-8BA0-4314-8E1F-C088D2DB2765}" srcId="{B9B873D1-9290-4E19-A4E5-CFF548B34186}" destId="{39BB2630-1CE9-43A6-9B4C-E4A3945C5CF9}" srcOrd="3" destOrd="0" parTransId="{B590DDFB-E506-4ED2-B19C-362E08EC8DF4}" sibTransId="{71E95618-3C91-4EB5-862B-B8F121DBBAF5}"/>
    <dgm:cxn modelId="{93A9337A-0B09-4B2F-96E7-411CBD018A69}" type="presOf" srcId="{BF0859E9-4B23-4472-883B-3B02603973DC}" destId="{1B8D0F57-5D6A-4EEE-AB9E-803543E1A712}" srcOrd="0" destOrd="1" presId="urn:microsoft.com/office/officeart/2005/8/layout/vList6"/>
    <dgm:cxn modelId="{6B4A4CBE-4472-4987-83BC-A3DFCBB40BD3}" srcId="{B9B873D1-9290-4E19-A4E5-CFF548B34186}" destId="{6BBAE0EB-650B-4574-80DD-057DE4E540DA}" srcOrd="0" destOrd="0" parTransId="{B0C8E177-3A76-4C5B-A388-B1383825F499}" sibTransId="{6A330A14-1774-44D7-9E71-803C6BF655AB}"/>
    <dgm:cxn modelId="{AF03BFD8-9CAE-493B-B28D-FD3FAB287F92}" type="presOf" srcId="{83C649D5-1FFA-4BA6-BD78-2259D6E72D4F}" destId="{1B8D0F57-5D6A-4EEE-AB9E-803543E1A712}" srcOrd="0" destOrd="2" presId="urn:microsoft.com/office/officeart/2005/8/layout/vList6"/>
    <dgm:cxn modelId="{0FFDCC47-4F47-42B8-8489-DE45D3291130}" type="presOf" srcId="{C2EBE889-5165-4C18-84F5-0F7709A928EA}" destId="{C4C0B120-0FDD-4AF9-980D-0C6326AE5F56}" srcOrd="0" destOrd="0" presId="urn:microsoft.com/office/officeart/2005/8/layout/vList6"/>
    <dgm:cxn modelId="{772BF596-28C6-40EF-B46A-06B7ED937E21}" type="presOf" srcId="{EFC3395B-8C50-4D7A-BD5B-A846A1A88D89}" destId="{51EBE122-E9AA-4329-8134-A6FDF7DE54F8}" srcOrd="0" destOrd="0" presId="urn:microsoft.com/office/officeart/2005/8/layout/vList6"/>
    <dgm:cxn modelId="{90A06AFA-486D-4A5F-8307-45F7D7B794AD}" type="presParOf" srcId="{E28EBFEA-98BB-4DDE-BD17-730D0E1406C8}" destId="{25B4DC91-66B7-441F-A4F3-83E0C03D644E}" srcOrd="0" destOrd="0" presId="urn:microsoft.com/office/officeart/2005/8/layout/vList6"/>
    <dgm:cxn modelId="{8D15C941-3443-4CE1-A660-1580FF45F290}" type="presParOf" srcId="{25B4DC91-66B7-441F-A4F3-83E0C03D644E}" destId="{61E21D0F-6108-4606-A01D-423E6EC2313E}" srcOrd="0" destOrd="0" presId="urn:microsoft.com/office/officeart/2005/8/layout/vList6"/>
    <dgm:cxn modelId="{BDEC32D9-E659-48E4-BC01-17254C470908}" type="presParOf" srcId="{25B4DC91-66B7-441F-A4F3-83E0C03D644E}" destId="{1B8D0F57-5D6A-4EEE-AB9E-803543E1A712}" srcOrd="1" destOrd="0" presId="urn:microsoft.com/office/officeart/2005/8/layout/vList6"/>
    <dgm:cxn modelId="{2E5D7EA3-07AC-4A59-BA69-77BE5CBDA919}" type="presParOf" srcId="{E28EBFEA-98BB-4DDE-BD17-730D0E1406C8}" destId="{1C6B2310-FD23-4F53-B31F-81A959B24B6A}" srcOrd="1" destOrd="0" presId="urn:microsoft.com/office/officeart/2005/8/layout/vList6"/>
    <dgm:cxn modelId="{8E0DC945-1E68-4192-B7CD-3AED1F30983B}" type="presParOf" srcId="{E28EBFEA-98BB-4DDE-BD17-730D0E1406C8}" destId="{BDCE3A12-157F-48DE-B990-899053963072}" srcOrd="2" destOrd="0" presId="urn:microsoft.com/office/officeart/2005/8/layout/vList6"/>
    <dgm:cxn modelId="{6255EF90-C251-4CF4-BEE1-C67A2A51B5E2}" type="presParOf" srcId="{BDCE3A12-157F-48DE-B990-899053963072}" destId="{C4C0B120-0FDD-4AF9-980D-0C6326AE5F56}" srcOrd="0" destOrd="0" presId="urn:microsoft.com/office/officeart/2005/8/layout/vList6"/>
    <dgm:cxn modelId="{4CDB6C5E-9577-4513-A68D-4C4398DA7521}" type="presParOf" srcId="{BDCE3A12-157F-48DE-B990-899053963072}" destId="{51EBE122-E9AA-4329-8134-A6FDF7DE54F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AD5BF9-5254-43AC-9513-E6485EC5AC3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B3DCAD-074E-4177-AD7C-3C301793A17B}">
      <dgm:prSet phldrT="[Text]"/>
      <dgm:spPr/>
      <dgm:t>
        <a:bodyPr/>
        <a:lstStyle/>
        <a:p>
          <a:r>
            <a:rPr lang="en-US" dirty="0" err="1" smtClean="0"/>
            <a:t>Jawa</a:t>
          </a:r>
          <a:r>
            <a:rPr lang="en-US" dirty="0" smtClean="0"/>
            <a:t> </a:t>
          </a:r>
          <a:r>
            <a:rPr lang="en-US" dirty="0" err="1" smtClean="0"/>
            <a:t>Timur</a:t>
          </a:r>
          <a:endParaRPr lang="en-US" dirty="0"/>
        </a:p>
      </dgm:t>
    </dgm:pt>
    <dgm:pt modelId="{2F934138-C61A-4539-96C9-959CFC9663F8}" type="parTrans" cxnId="{364EFD59-141A-4FC7-9AF7-7ED53A62E2F9}">
      <dgm:prSet/>
      <dgm:spPr/>
      <dgm:t>
        <a:bodyPr/>
        <a:lstStyle/>
        <a:p>
          <a:endParaRPr lang="en-US"/>
        </a:p>
      </dgm:t>
    </dgm:pt>
    <dgm:pt modelId="{8688892B-DF22-47AB-BE62-2CEA097F9401}" type="sibTrans" cxnId="{364EFD59-141A-4FC7-9AF7-7ED53A62E2F9}">
      <dgm:prSet/>
      <dgm:spPr/>
      <dgm:t>
        <a:bodyPr/>
        <a:lstStyle/>
        <a:p>
          <a:endParaRPr lang="en-US"/>
        </a:p>
      </dgm:t>
    </dgm:pt>
    <dgm:pt modelId="{1741E085-265B-41BE-BCC3-86EBCBDE572B}">
      <dgm:prSet phldrT="[Text]"/>
      <dgm:spPr/>
      <dgm:t>
        <a:bodyPr/>
        <a:lstStyle/>
        <a:p>
          <a:r>
            <a:rPr lang="en-US" dirty="0" err="1" smtClean="0"/>
            <a:t>Jawa</a:t>
          </a:r>
          <a:r>
            <a:rPr lang="en-US" dirty="0" smtClean="0"/>
            <a:t> Tengah</a:t>
          </a:r>
          <a:endParaRPr lang="en-US" dirty="0"/>
        </a:p>
      </dgm:t>
    </dgm:pt>
    <dgm:pt modelId="{5F85F823-4B55-4D0B-A406-2B4B7BF6059E}" type="parTrans" cxnId="{EA053066-7A9C-44E2-BE79-51EC67D857BF}">
      <dgm:prSet/>
      <dgm:spPr/>
      <dgm:t>
        <a:bodyPr/>
        <a:lstStyle/>
        <a:p>
          <a:endParaRPr lang="en-US"/>
        </a:p>
      </dgm:t>
    </dgm:pt>
    <dgm:pt modelId="{E5C5BA5C-13FC-4CAF-9D92-EB63A3886250}" type="sibTrans" cxnId="{EA053066-7A9C-44E2-BE79-51EC67D857BF}">
      <dgm:prSet/>
      <dgm:spPr/>
      <dgm:t>
        <a:bodyPr/>
        <a:lstStyle/>
        <a:p>
          <a:endParaRPr lang="en-US"/>
        </a:p>
      </dgm:t>
    </dgm:pt>
    <dgm:pt modelId="{AB0DE58E-0BCC-4854-8757-67EDD15D23F1}">
      <dgm:prSet phldrT="[Text]"/>
      <dgm:spPr/>
      <dgm:t>
        <a:bodyPr/>
        <a:lstStyle/>
        <a:p>
          <a:r>
            <a:rPr lang="en-US" dirty="0" err="1" smtClean="0"/>
            <a:t>Jawa</a:t>
          </a:r>
          <a:r>
            <a:rPr lang="en-US" dirty="0" smtClean="0"/>
            <a:t> Barat</a:t>
          </a:r>
          <a:endParaRPr lang="en-US" dirty="0"/>
        </a:p>
      </dgm:t>
    </dgm:pt>
    <dgm:pt modelId="{A3CBB271-E8CF-4B6A-BCA7-F4CDC4660059}" type="parTrans" cxnId="{9F25D6E3-5E4A-4B5D-BF6B-D9AFB803B134}">
      <dgm:prSet/>
      <dgm:spPr/>
      <dgm:t>
        <a:bodyPr/>
        <a:lstStyle/>
        <a:p>
          <a:endParaRPr lang="en-US"/>
        </a:p>
      </dgm:t>
    </dgm:pt>
    <dgm:pt modelId="{7513EFBA-676A-4630-8025-A37E712F9F87}" type="sibTrans" cxnId="{9F25D6E3-5E4A-4B5D-BF6B-D9AFB803B134}">
      <dgm:prSet/>
      <dgm:spPr/>
      <dgm:t>
        <a:bodyPr/>
        <a:lstStyle/>
        <a:p>
          <a:endParaRPr lang="en-US"/>
        </a:p>
      </dgm:t>
    </dgm:pt>
    <dgm:pt modelId="{1D039A93-C9B5-44D6-9B0E-2B435DF3F6FC}">
      <dgm:prSet phldrT="[Text]"/>
      <dgm:spPr/>
      <dgm:t>
        <a:bodyPr/>
        <a:lstStyle/>
        <a:p>
          <a:r>
            <a:rPr lang="en-US" dirty="0" smtClean="0"/>
            <a:t>Bali</a:t>
          </a:r>
          <a:endParaRPr lang="en-US" dirty="0"/>
        </a:p>
      </dgm:t>
    </dgm:pt>
    <dgm:pt modelId="{799FFA84-F188-409E-BFD1-4450D80ECF5B}" type="parTrans" cxnId="{F99AE7F5-533E-4D2D-BB9D-AC7FDD41DB43}">
      <dgm:prSet/>
      <dgm:spPr/>
      <dgm:t>
        <a:bodyPr/>
        <a:lstStyle/>
        <a:p>
          <a:endParaRPr lang="en-US"/>
        </a:p>
      </dgm:t>
    </dgm:pt>
    <dgm:pt modelId="{30B0CE55-29D3-4EDF-B53A-247F0C33B399}" type="sibTrans" cxnId="{F99AE7F5-533E-4D2D-BB9D-AC7FDD41DB43}">
      <dgm:prSet/>
      <dgm:spPr/>
      <dgm:t>
        <a:bodyPr/>
        <a:lstStyle/>
        <a:p>
          <a:endParaRPr lang="en-US"/>
        </a:p>
      </dgm:t>
    </dgm:pt>
    <dgm:pt modelId="{94406A86-6A47-4F8D-9F2E-A39D7E94F628}">
      <dgm:prSet phldrT="[Text]"/>
      <dgm:spPr/>
      <dgm:t>
        <a:bodyPr/>
        <a:lstStyle/>
        <a:p>
          <a:r>
            <a:rPr lang="en-US" dirty="0" smtClean="0"/>
            <a:t>NTT</a:t>
          </a:r>
          <a:endParaRPr lang="en-US" dirty="0"/>
        </a:p>
      </dgm:t>
    </dgm:pt>
    <dgm:pt modelId="{92ED5FC2-4F9B-4D72-ACFD-39D1263D399A}" type="parTrans" cxnId="{66BEED19-9853-4192-85E2-0415C1A2548C}">
      <dgm:prSet/>
      <dgm:spPr/>
      <dgm:t>
        <a:bodyPr/>
        <a:lstStyle/>
        <a:p>
          <a:endParaRPr lang="en-US"/>
        </a:p>
      </dgm:t>
    </dgm:pt>
    <dgm:pt modelId="{E96B3925-F6A1-4C3A-8CE0-F2103FA0A388}" type="sibTrans" cxnId="{66BEED19-9853-4192-85E2-0415C1A2548C}">
      <dgm:prSet/>
      <dgm:spPr/>
      <dgm:t>
        <a:bodyPr/>
        <a:lstStyle/>
        <a:p>
          <a:endParaRPr lang="en-US"/>
        </a:p>
      </dgm:t>
    </dgm:pt>
    <dgm:pt modelId="{C64A3CD7-EE70-42D4-AF87-D6368C15566F}">
      <dgm:prSet/>
      <dgm:spPr/>
      <dgm:t>
        <a:bodyPr/>
        <a:lstStyle/>
        <a:p>
          <a:r>
            <a:rPr lang="en-US" dirty="0" smtClean="0"/>
            <a:t>Lampung</a:t>
          </a:r>
          <a:endParaRPr lang="en-US" dirty="0"/>
        </a:p>
      </dgm:t>
    </dgm:pt>
    <dgm:pt modelId="{3904711E-7EBD-48DD-A167-89D035910C0C}" type="parTrans" cxnId="{4243B851-6520-437D-9DB2-83FB141E3515}">
      <dgm:prSet/>
      <dgm:spPr/>
      <dgm:t>
        <a:bodyPr/>
        <a:lstStyle/>
        <a:p>
          <a:endParaRPr lang="en-US"/>
        </a:p>
      </dgm:t>
    </dgm:pt>
    <dgm:pt modelId="{ECB7884D-92BE-4B65-8C07-D93FF37DDBC5}" type="sibTrans" cxnId="{4243B851-6520-437D-9DB2-83FB141E3515}">
      <dgm:prSet/>
      <dgm:spPr/>
      <dgm:t>
        <a:bodyPr/>
        <a:lstStyle/>
        <a:p>
          <a:endParaRPr lang="en-US"/>
        </a:p>
      </dgm:t>
    </dgm:pt>
    <dgm:pt modelId="{9BF342C7-074C-4275-A524-225DD21AC274}" type="pres">
      <dgm:prSet presAssocID="{5BAD5BF9-5254-43AC-9513-E6485EC5AC30}" presName="diagram" presStyleCnt="0">
        <dgm:presLayoutVars>
          <dgm:dir/>
          <dgm:resizeHandles val="exact"/>
        </dgm:presLayoutVars>
      </dgm:prSet>
      <dgm:spPr/>
    </dgm:pt>
    <dgm:pt modelId="{DD3D8FF3-19E2-411F-A7DB-327BB26D5EFE}" type="pres">
      <dgm:prSet presAssocID="{D7B3DCAD-074E-4177-AD7C-3C301793A17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E68E9-FF56-477D-BF20-38182B63F0D0}" type="pres">
      <dgm:prSet presAssocID="{8688892B-DF22-47AB-BE62-2CEA097F9401}" presName="sibTrans" presStyleCnt="0"/>
      <dgm:spPr/>
    </dgm:pt>
    <dgm:pt modelId="{D8631967-AC07-42B7-9506-E12566CE9703}" type="pres">
      <dgm:prSet presAssocID="{1741E085-265B-41BE-BCC3-86EBCBDE572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94613-FA12-4F26-B396-E7AA51A2FC9C}" type="pres">
      <dgm:prSet presAssocID="{E5C5BA5C-13FC-4CAF-9D92-EB63A3886250}" presName="sibTrans" presStyleCnt="0"/>
      <dgm:spPr/>
    </dgm:pt>
    <dgm:pt modelId="{AF77DA42-49ED-42F2-9BA5-630121026013}" type="pres">
      <dgm:prSet presAssocID="{AB0DE58E-0BCC-4854-8757-67EDD15D23F1}" presName="node" presStyleLbl="node1" presStyleIdx="2" presStyleCnt="6">
        <dgm:presLayoutVars>
          <dgm:bulletEnabled val="1"/>
        </dgm:presLayoutVars>
      </dgm:prSet>
      <dgm:spPr/>
    </dgm:pt>
    <dgm:pt modelId="{FA96915C-4A87-431B-9043-6301C141418C}" type="pres">
      <dgm:prSet presAssocID="{7513EFBA-676A-4630-8025-A37E712F9F87}" presName="sibTrans" presStyleCnt="0"/>
      <dgm:spPr/>
    </dgm:pt>
    <dgm:pt modelId="{BB59451B-5D59-4C08-824E-439F0EC87360}" type="pres">
      <dgm:prSet presAssocID="{1D039A93-C9B5-44D6-9B0E-2B435DF3F6FC}" presName="node" presStyleLbl="node1" presStyleIdx="3" presStyleCnt="6">
        <dgm:presLayoutVars>
          <dgm:bulletEnabled val="1"/>
        </dgm:presLayoutVars>
      </dgm:prSet>
      <dgm:spPr/>
    </dgm:pt>
    <dgm:pt modelId="{76AE9E59-CCF5-4667-8039-C47265B4606F}" type="pres">
      <dgm:prSet presAssocID="{30B0CE55-29D3-4EDF-B53A-247F0C33B399}" presName="sibTrans" presStyleCnt="0"/>
      <dgm:spPr/>
    </dgm:pt>
    <dgm:pt modelId="{01B0B79E-D0A3-4EDE-9D1E-5A174AAFEC39}" type="pres">
      <dgm:prSet presAssocID="{94406A86-6A47-4F8D-9F2E-A39D7E94F628}" presName="node" presStyleLbl="node1" presStyleIdx="4" presStyleCnt="6">
        <dgm:presLayoutVars>
          <dgm:bulletEnabled val="1"/>
        </dgm:presLayoutVars>
      </dgm:prSet>
      <dgm:spPr/>
    </dgm:pt>
    <dgm:pt modelId="{0551ED37-ADB8-4C0A-A463-B5C7F0B2B112}" type="pres">
      <dgm:prSet presAssocID="{E96B3925-F6A1-4C3A-8CE0-F2103FA0A388}" presName="sibTrans" presStyleCnt="0"/>
      <dgm:spPr/>
    </dgm:pt>
    <dgm:pt modelId="{BAB95B02-5DC4-49E2-AFE5-850ADD06242C}" type="pres">
      <dgm:prSet presAssocID="{C64A3CD7-EE70-42D4-AF87-D6368C15566F}" presName="node" presStyleLbl="node1" presStyleIdx="5" presStyleCnt="6">
        <dgm:presLayoutVars>
          <dgm:bulletEnabled val="1"/>
        </dgm:presLayoutVars>
      </dgm:prSet>
      <dgm:spPr/>
    </dgm:pt>
  </dgm:ptLst>
  <dgm:cxnLst>
    <dgm:cxn modelId="{766A2148-1CA6-495F-83E0-43CFE0676FFD}" type="presOf" srcId="{D7B3DCAD-074E-4177-AD7C-3C301793A17B}" destId="{DD3D8FF3-19E2-411F-A7DB-327BB26D5EFE}" srcOrd="0" destOrd="0" presId="urn:microsoft.com/office/officeart/2005/8/layout/default"/>
    <dgm:cxn modelId="{EA053066-7A9C-44E2-BE79-51EC67D857BF}" srcId="{5BAD5BF9-5254-43AC-9513-E6485EC5AC30}" destId="{1741E085-265B-41BE-BCC3-86EBCBDE572B}" srcOrd="1" destOrd="0" parTransId="{5F85F823-4B55-4D0B-A406-2B4B7BF6059E}" sibTransId="{E5C5BA5C-13FC-4CAF-9D92-EB63A3886250}"/>
    <dgm:cxn modelId="{9768A48A-C28B-4AC4-A9CD-2B6F8B938C65}" type="presOf" srcId="{AB0DE58E-0BCC-4854-8757-67EDD15D23F1}" destId="{AF77DA42-49ED-42F2-9BA5-630121026013}" srcOrd="0" destOrd="0" presId="urn:microsoft.com/office/officeart/2005/8/layout/default"/>
    <dgm:cxn modelId="{9F25D6E3-5E4A-4B5D-BF6B-D9AFB803B134}" srcId="{5BAD5BF9-5254-43AC-9513-E6485EC5AC30}" destId="{AB0DE58E-0BCC-4854-8757-67EDD15D23F1}" srcOrd="2" destOrd="0" parTransId="{A3CBB271-E8CF-4B6A-BCA7-F4CDC4660059}" sibTransId="{7513EFBA-676A-4630-8025-A37E712F9F87}"/>
    <dgm:cxn modelId="{BF8CE9F0-7918-466B-A534-8C992DF029BD}" type="presOf" srcId="{5BAD5BF9-5254-43AC-9513-E6485EC5AC30}" destId="{9BF342C7-074C-4275-A524-225DD21AC274}" srcOrd="0" destOrd="0" presId="urn:microsoft.com/office/officeart/2005/8/layout/default"/>
    <dgm:cxn modelId="{66BEED19-9853-4192-85E2-0415C1A2548C}" srcId="{5BAD5BF9-5254-43AC-9513-E6485EC5AC30}" destId="{94406A86-6A47-4F8D-9F2E-A39D7E94F628}" srcOrd="4" destOrd="0" parTransId="{92ED5FC2-4F9B-4D72-ACFD-39D1263D399A}" sibTransId="{E96B3925-F6A1-4C3A-8CE0-F2103FA0A388}"/>
    <dgm:cxn modelId="{4243B851-6520-437D-9DB2-83FB141E3515}" srcId="{5BAD5BF9-5254-43AC-9513-E6485EC5AC30}" destId="{C64A3CD7-EE70-42D4-AF87-D6368C15566F}" srcOrd="5" destOrd="0" parTransId="{3904711E-7EBD-48DD-A167-89D035910C0C}" sibTransId="{ECB7884D-92BE-4B65-8C07-D93FF37DDBC5}"/>
    <dgm:cxn modelId="{937F527A-3E7D-4C8B-8D1C-ECD4D5A247C8}" type="presOf" srcId="{94406A86-6A47-4F8D-9F2E-A39D7E94F628}" destId="{01B0B79E-D0A3-4EDE-9D1E-5A174AAFEC39}" srcOrd="0" destOrd="0" presId="urn:microsoft.com/office/officeart/2005/8/layout/default"/>
    <dgm:cxn modelId="{364EFD59-141A-4FC7-9AF7-7ED53A62E2F9}" srcId="{5BAD5BF9-5254-43AC-9513-E6485EC5AC30}" destId="{D7B3DCAD-074E-4177-AD7C-3C301793A17B}" srcOrd="0" destOrd="0" parTransId="{2F934138-C61A-4539-96C9-959CFC9663F8}" sibTransId="{8688892B-DF22-47AB-BE62-2CEA097F9401}"/>
    <dgm:cxn modelId="{C20D28BE-92FF-4A77-91E3-2920220B569C}" type="presOf" srcId="{1D039A93-C9B5-44D6-9B0E-2B435DF3F6FC}" destId="{BB59451B-5D59-4C08-824E-439F0EC87360}" srcOrd="0" destOrd="0" presId="urn:microsoft.com/office/officeart/2005/8/layout/default"/>
    <dgm:cxn modelId="{87091D3D-F844-4A8E-B628-B6CA08AD02C0}" type="presOf" srcId="{C64A3CD7-EE70-42D4-AF87-D6368C15566F}" destId="{BAB95B02-5DC4-49E2-AFE5-850ADD06242C}" srcOrd="0" destOrd="0" presId="urn:microsoft.com/office/officeart/2005/8/layout/default"/>
    <dgm:cxn modelId="{EB494A09-B96D-4F7E-9615-A1F7C2CD0DA2}" type="presOf" srcId="{1741E085-265B-41BE-BCC3-86EBCBDE572B}" destId="{D8631967-AC07-42B7-9506-E12566CE9703}" srcOrd="0" destOrd="0" presId="urn:microsoft.com/office/officeart/2005/8/layout/default"/>
    <dgm:cxn modelId="{F99AE7F5-533E-4D2D-BB9D-AC7FDD41DB43}" srcId="{5BAD5BF9-5254-43AC-9513-E6485EC5AC30}" destId="{1D039A93-C9B5-44D6-9B0E-2B435DF3F6FC}" srcOrd="3" destOrd="0" parTransId="{799FFA84-F188-409E-BFD1-4450D80ECF5B}" sibTransId="{30B0CE55-29D3-4EDF-B53A-247F0C33B399}"/>
    <dgm:cxn modelId="{33FCFF0C-6AC0-4A73-90C5-CA0F76CDB502}" type="presParOf" srcId="{9BF342C7-074C-4275-A524-225DD21AC274}" destId="{DD3D8FF3-19E2-411F-A7DB-327BB26D5EFE}" srcOrd="0" destOrd="0" presId="urn:microsoft.com/office/officeart/2005/8/layout/default"/>
    <dgm:cxn modelId="{EAE17970-60F4-437F-AE18-9880022E1749}" type="presParOf" srcId="{9BF342C7-074C-4275-A524-225DD21AC274}" destId="{ED7E68E9-FF56-477D-BF20-38182B63F0D0}" srcOrd="1" destOrd="0" presId="urn:microsoft.com/office/officeart/2005/8/layout/default"/>
    <dgm:cxn modelId="{364837FE-6ADB-4ADD-9C29-8DF7808C9E72}" type="presParOf" srcId="{9BF342C7-074C-4275-A524-225DD21AC274}" destId="{D8631967-AC07-42B7-9506-E12566CE9703}" srcOrd="2" destOrd="0" presId="urn:microsoft.com/office/officeart/2005/8/layout/default"/>
    <dgm:cxn modelId="{A6707883-127D-4D65-9E89-DD3E4EA4112C}" type="presParOf" srcId="{9BF342C7-074C-4275-A524-225DD21AC274}" destId="{15894613-FA12-4F26-B396-E7AA51A2FC9C}" srcOrd="3" destOrd="0" presId="urn:microsoft.com/office/officeart/2005/8/layout/default"/>
    <dgm:cxn modelId="{6DA97FDE-7AA0-40AC-946F-7A25432452E2}" type="presParOf" srcId="{9BF342C7-074C-4275-A524-225DD21AC274}" destId="{AF77DA42-49ED-42F2-9BA5-630121026013}" srcOrd="4" destOrd="0" presId="urn:microsoft.com/office/officeart/2005/8/layout/default"/>
    <dgm:cxn modelId="{650785CB-8348-4109-80C4-F2D5E9E16BF4}" type="presParOf" srcId="{9BF342C7-074C-4275-A524-225DD21AC274}" destId="{FA96915C-4A87-431B-9043-6301C141418C}" srcOrd="5" destOrd="0" presId="urn:microsoft.com/office/officeart/2005/8/layout/default"/>
    <dgm:cxn modelId="{A1CC3248-5C0B-4E81-B555-2C885924AC36}" type="presParOf" srcId="{9BF342C7-074C-4275-A524-225DD21AC274}" destId="{BB59451B-5D59-4C08-824E-439F0EC87360}" srcOrd="6" destOrd="0" presId="urn:microsoft.com/office/officeart/2005/8/layout/default"/>
    <dgm:cxn modelId="{44DFF1E5-D73F-482C-98B8-4CB13F85D480}" type="presParOf" srcId="{9BF342C7-074C-4275-A524-225DD21AC274}" destId="{76AE9E59-CCF5-4667-8039-C47265B4606F}" srcOrd="7" destOrd="0" presId="urn:microsoft.com/office/officeart/2005/8/layout/default"/>
    <dgm:cxn modelId="{30A7FAD0-9E95-4519-A813-F4CE779041B9}" type="presParOf" srcId="{9BF342C7-074C-4275-A524-225DD21AC274}" destId="{01B0B79E-D0A3-4EDE-9D1E-5A174AAFEC39}" srcOrd="8" destOrd="0" presId="urn:microsoft.com/office/officeart/2005/8/layout/default"/>
    <dgm:cxn modelId="{C7B38DED-AD6D-42BF-BC98-909779DEC9F0}" type="presParOf" srcId="{9BF342C7-074C-4275-A524-225DD21AC274}" destId="{0551ED37-ADB8-4C0A-A463-B5C7F0B2B112}" srcOrd="9" destOrd="0" presId="urn:microsoft.com/office/officeart/2005/8/layout/default"/>
    <dgm:cxn modelId="{B09BF1C4-383B-43E7-9DCD-B331C7405300}" type="presParOf" srcId="{9BF342C7-074C-4275-A524-225DD21AC274}" destId="{BAB95B02-5DC4-49E2-AFE5-850ADD06242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733F0F-55F5-4B60-9F9E-F7C8233637A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A24083-D5C3-4A07-A1A9-55FB7BF71066}">
      <dgm:prSet phldrT="[Text]"/>
      <dgm:spPr/>
      <dgm:t>
        <a:bodyPr/>
        <a:lstStyle/>
        <a:p>
          <a:r>
            <a:rPr lang="en-US" dirty="0" smtClean="0"/>
            <a:t>BPTP</a:t>
          </a:r>
          <a:endParaRPr lang="en-US" dirty="0"/>
        </a:p>
      </dgm:t>
    </dgm:pt>
    <dgm:pt modelId="{E7E2F3DF-04AD-45EB-A556-912B609825C5}" type="parTrans" cxnId="{A7C28DAC-6E87-4315-B270-03CFA4FB2C5F}">
      <dgm:prSet/>
      <dgm:spPr/>
      <dgm:t>
        <a:bodyPr/>
        <a:lstStyle/>
        <a:p>
          <a:endParaRPr lang="en-US"/>
        </a:p>
      </dgm:t>
    </dgm:pt>
    <dgm:pt modelId="{4557EB91-B3EC-44DA-8520-A961B9263442}" type="sibTrans" cxnId="{A7C28DAC-6E87-4315-B270-03CFA4FB2C5F}">
      <dgm:prSet/>
      <dgm:spPr/>
      <dgm:t>
        <a:bodyPr/>
        <a:lstStyle/>
        <a:p>
          <a:endParaRPr lang="en-US"/>
        </a:p>
      </dgm:t>
    </dgm:pt>
    <dgm:pt modelId="{10384BE8-7920-4C8B-9593-E0105DF11B02}">
      <dgm:prSet phldrT="[Text]"/>
      <dgm:spPr/>
      <dgm:t>
        <a:bodyPr/>
        <a:lstStyle/>
        <a:p>
          <a:r>
            <a:rPr lang="en-US" dirty="0" err="1" smtClean="0"/>
            <a:t>Bekerjasama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pemerintah</a:t>
          </a:r>
          <a:r>
            <a:rPr lang="en-US" dirty="0" smtClean="0"/>
            <a:t> </a:t>
          </a:r>
          <a:r>
            <a:rPr lang="en-US" dirty="0" err="1" smtClean="0"/>
            <a:t>daerah</a:t>
          </a:r>
          <a:r>
            <a:rPr lang="en-US" dirty="0" smtClean="0"/>
            <a:t> </a:t>
          </a:r>
          <a:r>
            <a:rPr lang="en-US" dirty="0" err="1" smtClean="0"/>
            <a:t>melepas</a:t>
          </a:r>
          <a:r>
            <a:rPr lang="en-US" dirty="0" smtClean="0"/>
            <a:t> </a:t>
          </a:r>
          <a:r>
            <a:rPr lang="en-US" dirty="0" err="1" smtClean="0"/>
            <a:t>varietas</a:t>
          </a:r>
          <a:r>
            <a:rPr lang="en-US" dirty="0" smtClean="0"/>
            <a:t> </a:t>
          </a:r>
          <a:r>
            <a:rPr lang="en-US" dirty="0" err="1" smtClean="0"/>
            <a:t>Pisang</a:t>
          </a:r>
          <a:r>
            <a:rPr lang="en-US" dirty="0" smtClean="0"/>
            <a:t> </a:t>
          </a:r>
          <a:r>
            <a:rPr lang="en-US" dirty="0" err="1" smtClean="0"/>
            <a:t>Kirana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Pisang</a:t>
          </a:r>
          <a:r>
            <a:rPr lang="en-US" dirty="0" smtClean="0"/>
            <a:t> </a:t>
          </a:r>
          <a:r>
            <a:rPr lang="en-US" dirty="0" err="1" smtClean="0"/>
            <a:t>Asli</a:t>
          </a:r>
          <a:r>
            <a:rPr lang="en-US" dirty="0" smtClean="0"/>
            <a:t> </a:t>
          </a:r>
          <a:r>
            <a:rPr lang="en-US" dirty="0" err="1" smtClean="0"/>
            <a:t>Kabupaten</a:t>
          </a:r>
          <a:r>
            <a:rPr lang="en-US" dirty="0" smtClean="0"/>
            <a:t> </a:t>
          </a:r>
          <a:r>
            <a:rPr lang="en-US" dirty="0" err="1" smtClean="0"/>
            <a:t>Lumajang</a:t>
          </a:r>
          <a:endParaRPr lang="en-US" dirty="0"/>
        </a:p>
      </dgm:t>
    </dgm:pt>
    <dgm:pt modelId="{7616B05F-79F6-44B6-83C5-2E21117DF396}" type="parTrans" cxnId="{EB2D1894-66AC-46BD-AE82-28EFBC43A49A}">
      <dgm:prSet/>
      <dgm:spPr/>
      <dgm:t>
        <a:bodyPr/>
        <a:lstStyle/>
        <a:p>
          <a:endParaRPr lang="en-US"/>
        </a:p>
      </dgm:t>
    </dgm:pt>
    <dgm:pt modelId="{1D6BE676-498D-4CAB-925A-1325BA39FBBE}" type="sibTrans" cxnId="{EB2D1894-66AC-46BD-AE82-28EFBC43A49A}">
      <dgm:prSet/>
      <dgm:spPr/>
      <dgm:t>
        <a:bodyPr/>
        <a:lstStyle/>
        <a:p>
          <a:endParaRPr lang="en-US"/>
        </a:p>
      </dgm:t>
    </dgm:pt>
    <dgm:pt modelId="{CEB8A995-1AC8-4A1E-9514-9A1FE9AB554C}">
      <dgm:prSet phldrT="[Text]"/>
      <dgm:spPr/>
      <dgm:t>
        <a:bodyPr/>
        <a:lstStyle/>
        <a:p>
          <a:r>
            <a:rPr lang="en-US" dirty="0" smtClean="0"/>
            <a:t>DINAS PERTANIAN</a:t>
          </a:r>
          <a:endParaRPr lang="en-US" dirty="0"/>
        </a:p>
      </dgm:t>
    </dgm:pt>
    <dgm:pt modelId="{743AB70F-1672-436F-8B1A-864BAD614CA0}" type="parTrans" cxnId="{76950F43-1111-4C4E-86A6-E2A085532744}">
      <dgm:prSet/>
      <dgm:spPr/>
      <dgm:t>
        <a:bodyPr/>
        <a:lstStyle/>
        <a:p>
          <a:endParaRPr lang="en-US"/>
        </a:p>
      </dgm:t>
    </dgm:pt>
    <dgm:pt modelId="{D8E12989-6FF8-4F26-A7B5-941D6DDDD881}" type="sibTrans" cxnId="{76950F43-1111-4C4E-86A6-E2A085532744}">
      <dgm:prSet/>
      <dgm:spPr/>
      <dgm:t>
        <a:bodyPr/>
        <a:lstStyle/>
        <a:p>
          <a:endParaRPr lang="en-US"/>
        </a:p>
      </dgm:t>
    </dgm:pt>
    <dgm:pt modelId="{A41FEB25-EC57-4BB9-9A5A-D8C7C12CA51F}">
      <dgm:prSet phldrT="[Text]"/>
      <dgm:spPr/>
      <dgm:t>
        <a:bodyPr/>
        <a:lstStyle/>
        <a:p>
          <a:r>
            <a:rPr lang="en-US" dirty="0" err="1" smtClean="0"/>
            <a:t>Pendampingan</a:t>
          </a:r>
          <a:r>
            <a:rPr lang="en-US" dirty="0" smtClean="0"/>
            <a:t> </a:t>
          </a:r>
          <a:r>
            <a:rPr lang="en-US" dirty="0" err="1" smtClean="0"/>
            <a:t>Teknis</a:t>
          </a:r>
          <a:r>
            <a:rPr lang="en-US" dirty="0" smtClean="0"/>
            <a:t> </a:t>
          </a:r>
          <a:r>
            <a:rPr lang="en-US" dirty="0" err="1" smtClean="0"/>
            <a:t>Perbenihan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budidaya</a:t>
          </a:r>
          <a:r>
            <a:rPr lang="en-US" dirty="0" smtClean="0"/>
            <a:t> </a:t>
          </a:r>
          <a:r>
            <a:rPr lang="en-US" dirty="0" err="1" smtClean="0"/>
            <a:t>tanaman</a:t>
          </a:r>
          <a:r>
            <a:rPr lang="en-US" dirty="0" smtClean="0"/>
            <a:t> </a:t>
          </a:r>
          <a:r>
            <a:rPr lang="en-US" dirty="0" err="1" smtClean="0"/>
            <a:t>pisang</a:t>
          </a:r>
          <a:endParaRPr lang="en-US" dirty="0"/>
        </a:p>
      </dgm:t>
    </dgm:pt>
    <dgm:pt modelId="{6EB72CFA-BE43-4287-8370-76C02E67FDCD}" type="parTrans" cxnId="{0C38818F-87E9-4AFF-B24F-D5803A953C33}">
      <dgm:prSet/>
      <dgm:spPr/>
      <dgm:t>
        <a:bodyPr/>
        <a:lstStyle/>
        <a:p>
          <a:endParaRPr lang="en-US"/>
        </a:p>
      </dgm:t>
    </dgm:pt>
    <dgm:pt modelId="{3D631704-374C-4CA5-B9E2-CE3CB4EEFC18}" type="sibTrans" cxnId="{0C38818F-87E9-4AFF-B24F-D5803A953C33}">
      <dgm:prSet/>
      <dgm:spPr/>
      <dgm:t>
        <a:bodyPr/>
        <a:lstStyle/>
        <a:p>
          <a:endParaRPr lang="en-US"/>
        </a:p>
      </dgm:t>
    </dgm:pt>
    <dgm:pt modelId="{DA365A26-064F-4C4A-A6D8-29E77C5548B1}">
      <dgm:prSet phldrT="[Text]"/>
      <dgm:spPr/>
      <dgm:t>
        <a:bodyPr/>
        <a:lstStyle/>
        <a:p>
          <a:r>
            <a:rPr lang="en-US" dirty="0" err="1" smtClean="0"/>
            <a:t>Pelatihan</a:t>
          </a:r>
          <a:r>
            <a:rPr lang="en-US" dirty="0" smtClean="0"/>
            <a:t> </a:t>
          </a:r>
          <a:r>
            <a:rPr lang="en-US" dirty="0" err="1" smtClean="0"/>
            <a:t>pembuatan</a:t>
          </a:r>
          <a:r>
            <a:rPr lang="en-US" dirty="0" smtClean="0"/>
            <a:t> </a:t>
          </a:r>
          <a:r>
            <a:rPr lang="en-US" dirty="0" err="1" smtClean="0"/>
            <a:t>benih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mata</a:t>
          </a:r>
          <a:r>
            <a:rPr lang="en-US" dirty="0" smtClean="0"/>
            <a:t> tunas</a:t>
          </a:r>
          <a:endParaRPr lang="en-US" dirty="0"/>
        </a:p>
      </dgm:t>
    </dgm:pt>
    <dgm:pt modelId="{590BF555-5F89-47F8-87F1-572E89DF2FCC}" type="parTrans" cxnId="{4DCB3076-7A25-4FC7-836D-7B8305549FC6}">
      <dgm:prSet/>
      <dgm:spPr/>
      <dgm:t>
        <a:bodyPr/>
        <a:lstStyle/>
        <a:p>
          <a:endParaRPr lang="en-US"/>
        </a:p>
      </dgm:t>
    </dgm:pt>
    <dgm:pt modelId="{8FF628DA-7A93-4FA5-8E56-644485DF7C50}" type="sibTrans" cxnId="{4DCB3076-7A25-4FC7-836D-7B8305549FC6}">
      <dgm:prSet/>
      <dgm:spPr/>
      <dgm:t>
        <a:bodyPr/>
        <a:lstStyle/>
        <a:p>
          <a:endParaRPr lang="en-US"/>
        </a:p>
      </dgm:t>
    </dgm:pt>
    <dgm:pt modelId="{2C4DFF1B-3A3E-46D1-96EE-D259B48AD06D}">
      <dgm:prSet phldrT="[Text]"/>
      <dgm:spPr/>
      <dgm:t>
        <a:bodyPr/>
        <a:lstStyle/>
        <a:p>
          <a:r>
            <a:rPr lang="en-US" dirty="0" err="1" smtClean="0"/>
            <a:t>Pelatihan</a:t>
          </a:r>
          <a:r>
            <a:rPr lang="en-US" dirty="0" smtClean="0"/>
            <a:t> </a:t>
          </a:r>
          <a:r>
            <a:rPr lang="en-US" dirty="0" err="1" smtClean="0"/>
            <a:t>cara</a:t>
          </a:r>
          <a:r>
            <a:rPr lang="en-US" dirty="0" smtClean="0"/>
            <a:t> </a:t>
          </a:r>
          <a:r>
            <a:rPr lang="en-US" dirty="0" err="1" smtClean="0"/>
            <a:t>pemilihan</a:t>
          </a:r>
          <a:r>
            <a:rPr lang="en-US" dirty="0" smtClean="0"/>
            <a:t> </a:t>
          </a:r>
          <a:r>
            <a:rPr lang="en-US" dirty="0" err="1" smtClean="0"/>
            <a:t>benih</a:t>
          </a:r>
          <a:r>
            <a:rPr lang="en-US" dirty="0" smtClean="0"/>
            <a:t> yang </a:t>
          </a:r>
          <a:r>
            <a:rPr lang="en-US" dirty="0" err="1" smtClean="0"/>
            <a:t>baik</a:t>
          </a:r>
          <a:endParaRPr lang="en-US" dirty="0"/>
        </a:p>
      </dgm:t>
    </dgm:pt>
    <dgm:pt modelId="{C70191BF-4AFF-44A6-832C-EBC215C4382E}" type="parTrans" cxnId="{EAD9A5ED-171F-404A-A3C4-BB774C0C12CD}">
      <dgm:prSet/>
      <dgm:spPr/>
      <dgm:t>
        <a:bodyPr/>
        <a:lstStyle/>
        <a:p>
          <a:endParaRPr lang="en-US"/>
        </a:p>
      </dgm:t>
    </dgm:pt>
    <dgm:pt modelId="{8E74A93D-E749-4CC6-8601-F9940F3FB50E}" type="sibTrans" cxnId="{EAD9A5ED-171F-404A-A3C4-BB774C0C12CD}">
      <dgm:prSet/>
      <dgm:spPr/>
      <dgm:t>
        <a:bodyPr/>
        <a:lstStyle/>
        <a:p>
          <a:endParaRPr lang="en-US"/>
        </a:p>
      </dgm:t>
    </dgm:pt>
    <dgm:pt modelId="{86D75971-AE96-425A-AEED-800AFB4B4D53}">
      <dgm:prSet phldrT="[Text]"/>
      <dgm:spPr/>
      <dgm:t>
        <a:bodyPr/>
        <a:lstStyle/>
        <a:p>
          <a:r>
            <a:rPr lang="en-US" dirty="0" err="1" smtClean="0"/>
            <a:t>Penguatan</a:t>
          </a:r>
          <a:r>
            <a:rPr lang="en-US" dirty="0" smtClean="0"/>
            <a:t> </a:t>
          </a:r>
          <a:r>
            <a:rPr lang="en-US" dirty="0" err="1" smtClean="0"/>
            <a:t>Kelembagaan</a:t>
          </a:r>
          <a:r>
            <a:rPr lang="en-US" dirty="0" smtClean="0"/>
            <a:t> </a:t>
          </a:r>
          <a:r>
            <a:rPr lang="en-US" dirty="0" err="1" smtClean="0"/>
            <a:t>Penangkar</a:t>
          </a:r>
          <a:r>
            <a:rPr lang="en-US" dirty="0" smtClean="0"/>
            <a:t> </a:t>
          </a:r>
          <a:r>
            <a:rPr lang="en-US" dirty="0" err="1" smtClean="0"/>
            <a:t>Benih</a:t>
          </a:r>
          <a:r>
            <a:rPr lang="en-US" dirty="0" smtClean="0"/>
            <a:t> </a:t>
          </a:r>
          <a:endParaRPr lang="en-US" dirty="0"/>
        </a:p>
      </dgm:t>
    </dgm:pt>
    <dgm:pt modelId="{F17637CD-E687-4AFC-89AA-1D289AC2702A}" type="parTrans" cxnId="{57461E9F-F37E-4D2E-BA5B-CBE8BB429A1E}">
      <dgm:prSet/>
      <dgm:spPr/>
      <dgm:t>
        <a:bodyPr/>
        <a:lstStyle/>
        <a:p>
          <a:endParaRPr lang="en-US"/>
        </a:p>
      </dgm:t>
    </dgm:pt>
    <dgm:pt modelId="{966BBE2B-92E4-4AEE-A82B-E0A0359C1022}" type="sibTrans" cxnId="{57461E9F-F37E-4D2E-BA5B-CBE8BB429A1E}">
      <dgm:prSet/>
      <dgm:spPr/>
      <dgm:t>
        <a:bodyPr/>
        <a:lstStyle/>
        <a:p>
          <a:endParaRPr lang="en-US"/>
        </a:p>
      </dgm:t>
    </dgm:pt>
    <dgm:pt modelId="{B68F8272-A2BE-4942-A0AA-7D299C8DA135}" type="pres">
      <dgm:prSet presAssocID="{2E733F0F-55F5-4B60-9F9E-F7C8233637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7E9545-D029-41FA-B00C-972585C85F14}" type="pres">
      <dgm:prSet presAssocID="{15A24083-D5C3-4A07-A1A9-55FB7BF71066}" presName="composite" presStyleCnt="0"/>
      <dgm:spPr/>
    </dgm:pt>
    <dgm:pt modelId="{606826C7-9C55-4D0E-8264-17A903186463}" type="pres">
      <dgm:prSet presAssocID="{15A24083-D5C3-4A07-A1A9-55FB7BF7106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F1072-EC4C-4DF9-990E-685B99764A68}" type="pres">
      <dgm:prSet presAssocID="{15A24083-D5C3-4A07-A1A9-55FB7BF7106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ED812-6D45-47C1-8F5B-150BA6E6A666}" type="pres">
      <dgm:prSet presAssocID="{4557EB91-B3EC-44DA-8520-A961B9263442}" presName="space" presStyleCnt="0"/>
      <dgm:spPr/>
    </dgm:pt>
    <dgm:pt modelId="{F45FF317-7EB8-4E00-ADDC-829813BAC52A}" type="pres">
      <dgm:prSet presAssocID="{CEB8A995-1AC8-4A1E-9514-9A1FE9AB554C}" presName="composite" presStyleCnt="0"/>
      <dgm:spPr/>
    </dgm:pt>
    <dgm:pt modelId="{09A6226C-799C-416B-BF6C-22B2187E96DB}" type="pres">
      <dgm:prSet presAssocID="{CEB8A995-1AC8-4A1E-9514-9A1FE9AB554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320A2-FC5C-4B46-B09E-3B60D807328E}" type="pres">
      <dgm:prSet presAssocID="{CEB8A995-1AC8-4A1E-9514-9A1FE9AB554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EEF873-4BFC-4FAC-B231-B412EC3A8E17}" type="presOf" srcId="{2E733F0F-55F5-4B60-9F9E-F7C8233637A8}" destId="{B68F8272-A2BE-4942-A0AA-7D299C8DA135}" srcOrd="0" destOrd="0" presId="urn:microsoft.com/office/officeart/2005/8/layout/hList1"/>
    <dgm:cxn modelId="{9546387C-ABAD-4688-8765-69CB9A711C5F}" type="presOf" srcId="{A41FEB25-EC57-4BB9-9A5A-D8C7C12CA51F}" destId="{B68320A2-FC5C-4B46-B09E-3B60D807328E}" srcOrd="0" destOrd="0" presId="urn:microsoft.com/office/officeart/2005/8/layout/hList1"/>
    <dgm:cxn modelId="{4DCB3076-7A25-4FC7-836D-7B8305549FC6}" srcId="{15A24083-D5C3-4A07-A1A9-55FB7BF71066}" destId="{DA365A26-064F-4C4A-A6D8-29E77C5548B1}" srcOrd="1" destOrd="0" parTransId="{590BF555-5F89-47F8-87F1-572E89DF2FCC}" sibTransId="{8FF628DA-7A93-4FA5-8E56-644485DF7C50}"/>
    <dgm:cxn modelId="{E41C29D1-574C-4006-82FF-D51858BC746A}" type="presOf" srcId="{86D75971-AE96-425A-AEED-800AFB4B4D53}" destId="{B68320A2-FC5C-4B46-B09E-3B60D807328E}" srcOrd="0" destOrd="1" presId="urn:microsoft.com/office/officeart/2005/8/layout/hList1"/>
    <dgm:cxn modelId="{0C38818F-87E9-4AFF-B24F-D5803A953C33}" srcId="{CEB8A995-1AC8-4A1E-9514-9A1FE9AB554C}" destId="{A41FEB25-EC57-4BB9-9A5A-D8C7C12CA51F}" srcOrd="0" destOrd="0" parTransId="{6EB72CFA-BE43-4287-8370-76C02E67FDCD}" sibTransId="{3D631704-374C-4CA5-B9E2-CE3CB4EEFC18}"/>
    <dgm:cxn modelId="{A7C28DAC-6E87-4315-B270-03CFA4FB2C5F}" srcId="{2E733F0F-55F5-4B60-9F9E-F7C8233637A8}" destId="{15A24083-D5C3-4A07-A1A9-55FB7BF71066}" srcOrd="0" destOrd="0" parTransId="{E7E2F3DF-04AD-45EB-A556-912B609825C5}" sibTransId="{4557EB91-B3EC-44DA-8520-A961B9263442}"/>
    <dgm:cxn modelId="{D36A1981-7B67-4EE1-9AC7-91C44BDD171B}" type="presOf" srcId="{CEB8A995-1AC8-4A1E-9514-9A1FE9AB554C}" destId="{09A6226C-799C-416B-BF6C-22B2187E96DB}" srcOrd="0" destOrd="0" presId="urn:microsoft.com/office/officeart/2005/8/layout/hList1"/>
    <dgm:cxn modelId="{EAD9A5ED-171F-404A-A3C4-BB774C0C12CD}" srcId="{15A24083-D5C3-4A07-A1A9-55FB7BF71066}" destId="{2C4DFF1B-3A3E-46D1-96EE-D259B48AD06D}" srcOrd="2" destOrd="0" parTransId="{C70191BF-4AFF-44A6-832C-EBC215C4382E}" sibTransId="{8E74A93D-E749-4CC6-8601-F9940F3FB50E}"/>
    <dgm:cxn modelId="{4091BDF8-8B6F-4F3E-89C3-D1418C1DE54F}" type="presOf" srcId="{DA365A26-064F-4C4A-A6D8-29E77C5548B1}" destId="{026F1072-EC4C-4DF9-990E-685B99764A68}" srcOrd="0" destOrd="1" presId="urn:microsoft.com/office/officeart/2005/8/layout/hList1"/>
    <dgm:cxn modelId="{A1970372-0107-48B4-BD12-5289B1DDA5FF}" type="presOf" srcId="{15A24083-D5C3-4A07-A1A9-55FB7BF71066}" destId="{606826C7-9C55-4D0E-8264-17A903186463}" srcOrd="0" destOrd="0" presId="urn:microsoft.com/office/officeart/2005/8/layout/hList1"/>
    <dgm:cxn modelId="{57461E9F-F37E-4D2E-BA5B-CBE8BB429A1E}" srcId="{CEB8A995-1AC8-4A1E-9514-9A1FE9AB554C}" destId="{86D75971-AE96-425A-AEED-800AFB4B4D53}" srcOrd="1" destOrd="0" parTransId="{F17637CD-E687-4AFC-89AA-1D289AC2702A}" sibTransId="{966BBE2B-92E4-4AEE-A82B-E0A0359C1022}"/>
    <dgm:cxn modelId="{76950F43-1111-4C4E-86A6-E2A085532744}" srcId="{2E733F0F-55F5-4B60-9F9E-F7C8233637A8}" destId="{CEB8A995-1AC8-4A1E-9514-9A1FE9AB554C}" srcOrd="1" destOrd="0" parTransId="{743AB70F-1672-436F-8B1A-864BAD614CA0}" sibTransId="{D8E12989-6FF8-4F26-A7B5-941D6DDDD881}"/>
    <dgm:cxn modelId="{EB2D1894-66AC-46BD-AE82-28EFBC43A49A}" srcId="{15A24083-D5C3-4A07-A1A9-55FB7BF71066}" destId="{10384BE8-7920-4C8B-9593-E0105DF11B02}" srcOrd="0" destOrd="0" parTransId="{7616B05F-79F6-44B6-83C5-2E21117DF396}" sibTransId="{1D6BE676-498D-4CAB-925A-1325BA39FBBE}"/>
    <dgm:cxn modelId="{885BB8E1-38BC-4BB3-9583-2AC8A31960FF}" type="presOf" srcId="{10384BE8-7920-4C8B-9593-E0105DF11B02}" destId="{026F1072-EC4C-4DF9-990E-685B99764A68}" srcOrd="0" destOrd="0" presId="urn:microsoft.com/office/officeart/2005/8/layout/hList1"/>
    <dgm:cxn modelId="{C97D7050-ED61-4A34-AF7A-B759D7A955E3}" type="presOf" srcId="{2C4DFF1B-3A3E-46D1-96EE-D259B48AD06D}" destId="{026F1072-EC4C-4DF9-990E-685B99764A68}" srcOrd="0" destOrd="2" presId="urn:microsoft.com/office/officeart/2005/8/layout/hList1"/>
    <dgm:cxn modelId="{C1DFE3D8-1127-41A2-B397-2F18E86BFC3E}" type="presParOf" srcId="{B68F8272-A2BE-4942-A0AA-7D299C8DA135}" destId="{197E9545-D029-41FA-B00C-972585C85F14}" srcOrd="0" destOrd="0" presId="urn:microsoft.com/office/officeart/2005/8/layout/hList1"/>
    <dgm:cxn modelId="{3B01C5E9-DBD2-48C6-88AF-3349BE3D7341}" type="presParOf" srcId="{197E9545-D029-41FA-B00C-972585C85F14}" destId="{606826C7-9C55-4D0E-8264-17A903186463}" srcOrd="0" destOrd="0" presId="urn:microsoft.com/office/officeart/2005/8/layout/hList1"/>
    <dgm:cxn modelId="{41FFA160-EBDB-4D50-8728-BBBC87DBB3C5}" type="presParOf" srcId="{197E9545-D029-41FA-B00C-972585C85F14}" destId="{026F1072-EC4C-4DF9-990E-685B99764A68}" srcOrd="1" destOrd="0" presId="urn:microsoft.com/office/officeart/2005/8/layout/hList1"/>
    <dgm:cxn modelId="{C0331FA0-18DB-4C29-8BD2-72BCD3CADA36}" type="presParOf" srcId="{B68F8272-A2BE-4942-A0AA-7D299C8DA135}" destId="{074ED812-6D45-47C1-8F5B-150BA6E6A666}" srcOrd="1" destOrd="0" presId="urn:microsoft.com/office/officeart/2005/8/layout/hList1"/>
    <dgm:cxn modelId="{771118F8-861F-4BAE-8C56-EEED78D60BC7}" type="presParOf" srcId="{B68F8272-A2BE-4942-A0AA-7D299C8DA135}" destId="{F45FF317-7EB8-4E00-ADDC-829813BAC52A}" srcOrd="2" destOrd="0" presId="urn:microsoft.com/office/officeart/2005/8/layout/hList1"/>
    <dgm:cxn modelId="{5A141F4B-B161-45E0-A2DD-7E6F9C3ABB2F}" type="presParOf" srcId="{F45FF317-7EB8-4E00-ADDC-829813BAC52A}" destId="{09A6226C-799C-416B-BF6C-22B2187E96DB}" srcOrd="0" destOrd="0" presId="urn:microsoft.com/office/officeart/2005/8/layout/hList1"/>
    <dgm:cxn modelId="{AF9244F1-6DDD-4BCF-9F5B-28ACE7A2786A}" type="presParOf" srcId="{F45FF317-7EB8-4E00-ADDC-829813BAC52A}" destId="{B68320A2-FC5C-4B46-B09E-3B60D807328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BCB39-DD7F-4168-8455-290B48847FEF}">
      <dsp:nvSpPr>
        <dsp:cNvPr id="0" name=""/>
        <dsp:cNvSpPr/>
      </dsp:nvSpPr>
      <dsp:spPr>
        <a:xfrm>
          <a:off x="613085" y="0"/>
          <a:ext cx="6948307" cy="4433381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201BC-5E32-46A0-B455-097845A7026A}">
      <dsp:nvSpPr>
        <dsp:cNvPr id="0" name=""/>
        <dsp:cNvSpPr/>
      </dsp:nvSpPr>
      <dsp:spPr>
        <a:xfrm>
          <a:off x="8781" y="1330014"/>
          <a:ext cx="2631160" cy="17733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Memiliki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Pohon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Induk</a:t>
          </a:r>
          <a:endParaRPr lang="en-US" sz="2700" kern="1200" dirty="0"/>
        </a:p>
      </dsp:txBody>
      <dsp:txXfrm>
        <a:off x="95349" y="1416582"/>
        <a:ext cx="2458024" cy="1600216"/>
      </dsp:txXfrm>
    </dsp:sp>
    <dsp:sp modelId="{7F31BBF4-4CA7-41DF-B5D2-690799BE45F7}">
      <dsp:nvSpPr>
        <dsp:cNvPr id="0" name=""/>
        <dsp:cNvSpPr/>
      </dsp:nvSpPr>
      <dsp:spPr>
        <a:xfrm>
          <a:off x="2771659" y="1330014"/>
          <a:ext cx="2631160" cy="17733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Memiliki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Izin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usaha</a:t>
          </a:r>
          <a:endParaRPr lang="en-US" sz="2700" kern="1200" dirty="0"/>
        </a:p>
      </dsp:txBody>
      <dsp:txXfrm>
        <a:off x="2858227" y="1416582"/>
        <a:ext cx="2458024" cy="1600216"/>
      </dsp:txXfrm>
    </dsp:sp>
    <dsp:sp modelId="{A92475E7-B5AF-4E17-BCD5-F40D2E31A997}">
      <dsp:nvSpPr>
        <dsp:cNvPr id="0" name=""/>
        <dsp:cNvSpPr/>
      </dsp:nvSpPr>
      <dsp:spPr>
        <a:xfrm>
          <a:off x="5534537" y="1330014"/>
          <a:ext cx="2631160" cy="17733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Mendaftar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ke</a:t>
          </a:r>
          <a:r>
            <a:rPr lang="en-US" sz="2700" kern="1200" dirty="0" smtClean="0"/>
            <a:t> UPT PSB TPH PROP. </a:t>
          </a:r>
          <a:r>
            <a:rPr lang="en-US" sz="2700" kern="1200" dirty="0" err="1" smtClean="0"/>
            <a:t>Jatim</a:t>
          </a:r>
          <a:endParaRPr lang="en-US" sz="2700" kern="1200" dirty="0"/>
        </a:p>
      </dsp:txBody>
      <dsp:txXfrm>
        <a:off x="5621105" y="1416582"/>
        <a:ext cx="2458024" cy="1600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1C9E5-84C0-470C-9197-71101841A008}">
      <dsp:nvSpPr>
        <dsp:cNvPr id="0" name=""/>
        <dsp:cNvSpPr/>
      </dsp:nvSpPr>
      <dsp:spPr>
        <a:xfrm>
          <a:off x="2643140" y="514259"/>
          <a:ext cx="3981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106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31475" y="557835"/>
        <a:ext cx="21435" cy="4287"/>
      </dsp:txXfrm>
    </dsp:sp>
    <dsp:sp modelId="{510EE1D9-9058-4355-9AE3-2D2D7B4EA522}">
      <dsp:nvSpPr>
        <dsp:cNvPr id="0" name=""/>
        <dsp:cNvSpPr/>
      </dsp:nvSpPr>
      <dsp:spPr>
        <a:xfrm>
          <a:off x="780997" y="796"/>
          <a:ext cx="1863942" cy="11183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Permohonan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Sertifikasi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kompetensi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Produsen</a:t>
          </a:r>
          <a:endParaRPr lang="en-US" sz="1600" kern="1200" dirty="0"/>
        </a:p>
      </dsp:txBody>
      <dsp:txXfrm>
        <a:off x="780997" y="796"/>
        <a:ext cx="1863942" cy="1118365"/>
      </dsp:txXfrm>
    </dsp:sp>
    <dsp:sp modelId="{5297D6EF-50C4-48EB-9E8A-36593DC48EE0}">
      <dsp:nvSpPr>
        <dsp:cNvPr id="0" name=""/>
        <dsp:cNvSpPr/>
      </dsp:nvSpPr>
      <dsp:spPr>
        <a:xfrm>
          <a:off x="4935789" y="514259"/>
          <a:ext cx="3981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106" y="45720"/>
              </a:lnTo>
            </a:path>
          </a:pathLst>
        </a:custGeom>
        <a:noFill/>
        <a:ln w="9525" cap="flat" cmpd="sng" algn="ctr">
          <a:solidFill>
            <a:schemeClr val="accent2">
              <a:hueOff val="-2970105"/>
              <a:satOff val="-3424"/>
              <a:lumOff val="1784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24124" y="557835"/>
        <a:ext cx="21435" cy="4287"/>
      </dsp:txXfrm>
    </dsp:sp>
    <dsp:sp modelId="{C20FCD3C-0AC5-4BC9-A70D-0146E5A48E12}">
      <dsp:nvSpPr>
        <dsp:cNvPr id="0" name=""/>
        <dsp:cNvSpPr/>
      </dsp:nvSpPr>
      <dsp:spPr>
        <a:xfrm>
          <a:off x="3073646" y="796"/>
          <a:ext cx="1863942" cy="1118365"/>
        </a:xfrm>
        <a:prstGeom prst="rect">
          <a:avLst/>
        </a:prstGeom>
        <a:solidFill>
          <a:schemeClr val="accent2">
            <a:hueOff val="-2376084"/>
            <a:satOff val="-2739"/>
            <a:lumOff val="14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Mendaftarkan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calon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pohon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induk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untuk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dideterminasi</a:t>
          </a:r>
          <a:endParaRPr lang="en-US" sz="1600" kern="1200" dirty="0"/>
        </a:p>
      </dsp:txBody>
      <dsp:txXfrm>
        <a:off x="3073646" y="796"/>
        <a:ext cx="1863942" cy="1118365"/>
      </dsp:txXfrm>
    </dsp:sp>
    <dsp:sp modelId="{F610C454-C235-49EC-85D9-A124D2FF6EEB}">
      <dsp:nvSpPr>
        <dsp:cNvPr id="0" name=""/>
        <dsp:cNvSpPr/>
      </dsp:nvSpPr>
      <dsp:spPr>
        <a:xfrm>
          <a:off x="1712968" y="1117362"/>
          <a:ext cx="4585298" cy="398106"/>
        </a:xfrm>
        <a:custGeom>
          <a:avLst/>
          <a:gdLst/>
          <a:ahLst/>
          <a:cxnLst/>
          <a:rect l="0" t="0" r="0" b="0"/>
          <a:pathLst>
            <a:path>
              <a:moveTo>
                <a:pt x="4585298" y="0"/>
              </a:moveTo>
              <a:lnTo>
                <a:pt x="4585298" y="216153"/>
              </a:lnTo>
              <a:lnTo>
                <a:pt x="0" y="216153"/>
              </a:lnTo>
              <a:lnTo>
                <a:pt x="0" y="398106"/>
              </a:lnTo>
            </a:path>
          </a:pathLst>
        </a:custGeom>
        <a:noFill/>
        <a:ln w="9525" cap="flat" cmpd="sng" algn="ctr">
          <a:solidFill>
            <a:schemeClr val="accent2">
              <a:hueOff val="-5940210"/>
              <a:satOff val="-6848"/>
              <a:lumOff val="35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90485" y="1314271"/>
        <a:ext cx="230264" cy="4287"/>
      </dsp:txXfrm>
    </dsp:sp>
    <dsp:sp modelId="{8D0F2665-925B-4408-9EF6-468093797F83}">
      <dsp:nvSpPr>
        <dsp:cNvPr id="0" name=""/>
        <dsp:cNvSpPr/>
      </dsp:nvSpPr>
      <dsp:spPr>
        <a:xfrm>
          <a:off x="5366295" y="796"/>
          <a:ext cx="1863942" cy="1118365"/>
        </a:xfrm>
        <a:prstGeom prst="rect">
          <a:avLst/>
        </a:prstGeom>
        <a:solidFill>
          <a:schemeClr val="accent2">
            <a:hueOff val="-4752168"/>
            <a:satOff val="-5479"/>
            <a:lumOff val="28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Permohonan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sertifikasi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benih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pemisahan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anakan</a:t>
          </a:r>
          <a:endParaRPr lang="en-US" sz="1600" kern="1200" dirty="0"/>
        </a:p>
      </dsp:txBody>
      <dsp:txXfrm>
        <a:off x="5366295" y="796"/>
        <a:ext cx="1863942" cy="1118365"/>
      </dsp:txXfrm>
    </dsp:sp>
    <dsp:sp modelId="{718CB71F-34CC-42AC-95CA-545BBFEECE46}">
      <dsp:nvSpPr>
        <dsp:cNvPr id="0" name=""/>
        <dsp:cNvSpPr/>
      </dsp:nvSpPr>
      <dsp:spPr>
        <a:xfrm>
          <a:off x="2643140" y="2061331"/>
          <a:ext cx="3981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106" y="45720"/>
              </a:lnTo>
            </a:path>
          </a:pathLst>
        </a:custGeom>
        <a:noFill/>
        <a:ln w="9525" cap="flat" cmpd="sng" algn="ctr">
          <a:solidFill>
            <a:schemeClr val="accent2">
              <a:hueOff val="-8910315"/>
              <a:satOff val="-10273"/>
              <a:lumOff val="5352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31475" y="2104908"/>
        <a:ext cx="21435" cy="4287"/>
      </dsp:txXfrm>
    </dsp:sp>
    <dsp:sp modelId="{C31442AB-1ACD-4935-9F85-CC1E641CACC9}">
      <dsp:nvSpPr>
        <dsp:cNvPr id="0" name=""/>
        <dsp:cNvSpPr/>
      </dsp:nvSpPr>
      <dsp:spPr>
        <a:xfrm>
          <a:off x="780997" y="1547868"/>
          <a:ext cx="1863942" cy="1118365"/>
        </a:xfrm>
        <a:prstGeom prst="rect">
          <a:avLst/>
        </a:prstGeom>
        <a:solidFill>
          <a:schemeClr val="accent2">
            <a:hueOff val="-7128252"/>
            <a:satOff val="-8218"/>
            <a:lumOff val="42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Pemeriksaan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siap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salur</a:t>
          </a:r>
          <a:endParaRPr lang="en-US" sz="1600" kern="1200" dirty="0"/>
        </a:p>
      </dsp:txBody>
      <dsp:txXfrm>
        <a:off x="780997" y="1547868"/>
        <a:ext cx="1863942" cy="1118365"/>
      </dsp:txXfrm>
    </dsp:sp>
    <dsp:sp modelId="{CE77020F-BB3A-4F37-B622-AD6D10A59715}">
      <dsp:nvSpPr>
        <dsp:cNvPr id="0" name=""/>
        <dsp:cNvSpPr/>
      </dsp:nvSpPr>
      <dsp:spPr>
        <a:xfrm>
          <a:off x="4935789" y="2061331"/>
          <a:ext cx="3981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106" y="45720"/>
              </a:lnTo>
            </a:path>
          </a:pathLst>
        </a:custGeom>
        <a:noFill/>
        <a:ln w="9525" cap="flat" cmpd="sng" algn="ctr">
          <a:solidFill>
            <a:schemeClr val="accent2">
              <a:hueOff val="-11880420"/>
              <a:satOff val="-13697"/>
              <a:lumOff val="7137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24124" y="2104908"/>
        <a:ext cx="21435" cy="4287"/>
      </dsp:txXfrm>
    </dsp:sp>
    <dsp:sp modelId="{ABA7800D-4ACE-432B-8F68-211523410956}">
      <dsp:nvSpPr>
        <dsp:cNvPr id="0" name=""/>
        <dsp:cNvSpPr/>
      </dsp:nvSpPr>
      <dsp:spPr>
        <a:xfrm>
          <a:off x="3073646" y="1547868"/>
          <a:ext cx="1863942" cy="1118365"/>
        </a:xfrm>
        <a:prstGeom prst="rect">
          <a:avLst/>
        </a:prstGeom>
        <a:solidFill>
          <a:schemeClr val="accent2">
            <a:hueOff val="-9504337"/>
            <a:satOff val="-10958"/>
            <a:lumOff val="57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Permohonan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cetak</a:t>
          </a:r>
          <a:r>
            <a:rPr lang="en-US" sz="1600" kern="1200" dirty="0" smtClean="0"/>
            <a:t> label</a:t>
          </a:r>
          <a:endParaRPr lang="en-US" sz="1600" kern="1200" dirty="0"/>
        </a:p>
      </dsp:txBody>
      <dsp:txXfrm>
        <a:off x="3073646" y="1547868"/>
        <a:ext cx="1863942" cy="1118365"/>
      </dsp:txXfrm>
    </dsp:sp>
    <dsp:sp modelId="{76B60915-24B1-4717-B857-08F749B9A230}">
      <dsp:nvSpPr>
        <dsp:cNvPr id="0" name=""/>
        <dsp:cNvSpPr/>
      </dsp:nvSpPr>
      <dsp:spPr>
        <a:xfrm>
          <a:off x="5366295" y="1547868"/>
          <a:ext cx="1863942" cy="1118365"/>
        </a:xfrm>
        <a:prstGeom prst="rect">
          <a:avLst/>
        </a:prstGeom>
        <a:solidFill>
          <a:schemeClr val="accent2">
            <a:hueOff val="-11880420"/>
            <a:satOff val="-13697"/>
            <a:lumOff val="71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Pelabelan</a:t>
          </a:r>
          <a:endParaRPr lang="en-US" sz="1600" kern="1200" dirty="0"/>
        </a:p>
      </dsp:txBody>
      <dsp:txXfrm>
        <a:off x="5366295" y="1547868"/>
        <a:ext cx="1863942" cy="11183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579A8-98F6-4B1C-BA9D-794B859F9429}">
      <dsp:nvSpPr>
        <dsp:cNvPr id="0" name=""/>
        <dsp:cNvSpPr/>
      </dsp:nvSpPr>
      <dsp:spPr>
        <a:xfrm>
          <a:off x="373093" y="1338"/>
          <a:ext cx="1411438" cy="8468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Pilih</a:t>
          </a:r>
          <a:r>
            <a:rPr lang="en-US" sz="900" kern="1200" dirty="0" smtClean="0"/>
            <a:t> </a:t>
          </a:r>
          <a:r>
            <a:rPr lang="en-US" sz="900" kern="1200" dirty="0" err="1" smtClean="0"/>
            <a:t>Bonggol</a:t>
          </a:r>
          <a:r>
            <a:rPr lang="en-US" sz="900" kern="1200" dirty="0" smtClean="0"/>
            <a:t> </a:t>
          </a:r>
          <a:r>
            <a:rPr lang="en-US" sz="900" kern="1200" dirty="0" err="1" smtClean="0"/>
            <a:t>pisang</a:t>
          </a:r>
          <a:r>
            <a:rPr lang="en-US" sz="900" kern="1200" dirty="0" smtClean="0"/>
            <a:t> </a:t>
          </a:r>
          <a:r>
            <a:rPr lang="en-US" sz="900" kern="1200" dirty="0" err="1" smtClean="0"/>
            <a:t>dari</a:t>
          </a:r>
          <a:r>
            <a:rPr lang="en-US" sz="900" kern="1200" dirty="0" smtClean="0"/>
            <a:t> </a:t>
          </a:r>
          <a:r>
            <a:rPr lang="en-US" sz="900" kern="1200" dirty="0" err="1" smtClean="0"/>
            <a:t>pohon</a:t>
          </a:r>
          <a:r>
            <a:rPr lang="en-US" sz="900" kern="1200" dirty="0" smtClean="0"/>
            <a:t> yang </a:t>
          </a:r>
          <a:r>
            <a:rPr lang="en-US" sz="900" kern="1200" dirty="0" err="1" smtClean="0"/>
            <a:t>sehat</a:t>
          </a:r>
          <a:endParaRPr lang="en-US" sz="900" kern="1200" dirty="0"/>
        </a:p>
      </dsp:txBody>
      <dsp:txXfrm>
        <a:off x="397897" y="26142"/>
        <a:ext cx="1361830" cy="797254"/>
      </dsp:txXfrm>
    </dsp:sp>
    <dsp:sp modelId="{F88285A9-9C11-4ED1-9CA4-A3853C0C5117}">
      <dsp:nvSpPr>
        <dsp:cNvPr id="0" name=""/>
        <dsp:cNvSpPr/>
      </dsp:nvSpPr>
      <dsp:spPr>
        <a:xfrm>
          <a:off x="1908738" y="249751"/>
          <a:ext cx="299224" cy="35003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908738" y="319758"/>
        <a:ext cx="209457" cy="210022"/>
      </dsp:txXfrm>
    </dsp:sp>
    <dsp:sp modelId="{3AC991AE-5599-4025-A8E4-DBF50EA80862}">
      <dsp:nvSpPr>
        <dsp:cNvPr id="0" name=""/>
        <dsp:cNvSpPr/>
      </dsp:nvSpPr>
      <dsp:spPr>
        <a:xfrm>
          <a:off x="2349107" y="1338"/>
          <a:ext cx="1411438" cy="8468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Pisahkan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bonggol</a:t>
          </a:r>
          <a:r>
            <a:rPr lang="en-US" sz="900" kern="1200" dirty="0" smtClean="0"/>
            <a:t> </a:t>
          </a:r>
          <a:r>
            <a:rPr lang="en-US" sz="900" kern="1200" dirty="0" err="1" smtClean="0"/>
            <a:t>anakan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pisang</a:t>
          </a:r>
          <a:r>
            <a:rPr lang="en-US" sz="900" kern="1200" dirty="0" smtClean="0"/>
            <a:t> </a:t>
          </a:r>
          <a:r>
            <a:rPr lang="en-US" sz="900" kern="1200" dirty="0" err="1" smtClean="0"/>
            <a:t>dari</a:t>
          </a:r>
          <a:r>
            <a:rPr lang="en-US" sz="900" kern="1200" dirty="0" smtClean="0"/>
            <a:t> </a:t>
          </a:r>
          <a:r>
            <a:rPr lang="en-US" sz="900" kern="1200" dirty="0" err="1" smtClean="0"/>
            <a:t>batang</a:t>
          </a:r>
          <a:r>
            <a:rPr lang="en-US" sz="900" kern="1200" dirty="0" smtClean="0"/>
            <a:t>, </a:t>
          </a:r>
          <a:r>
            <a:rPr lang="en-US" sz="900" kern="1200" dirty="0" err="1" smtClean="0"/>
            <a:t>potong</a:t>
          </a:r>
          <a:r>
            <a:rPr lang="en-US" sz="900" kern="1200" dirty="0" smtClean="0"/>
            <a:t> 5 cm </a:t>
          </a:r>
          <a:r>
            <a:rPr lang="en-US" sz="900" kern="1200" dirty="0" err="1" smtClean="0"/>
            <a:t>diatas</a:t>
          </a:r>
          <a:r>
            <a:rPr lang="en-US" sz="900" kern="1200" dirty="0" smtClean="0"/>
            <a:t> </a:t>
          </a:r>
          <a:r>
            <a:rPr lang="en-US" sz="900" kern="1200" dirty="0" err="1" smtClean="0"/>
            <a:t>bonggol</a:t>
          </a:r>
          <a:endParaRPr lang="en-US" sz="900" kern="1200" dirty="0"/>
        </a:p>
      </dsp:txBody>
      <dsp:txXfrm>
        <a:off x="2373911" y="26142"/>
        <a:ext cx="1361830" cy="797254"/>
      </dsp:txXfrm>
    </dsp:sp>
    <dsp:sp modelId="{1C61B75A-F8C2-42D6-9816-BE60A15A931A}">
      <dsp:nvSpPr>
        <dsp:cNvPr id="0" name=""/>
        <dsp:cNvSpPr/>
      </dsp:nvSpPr>
      <dsp:spPr>
        <a:xfrm>
          <a:off x="3884751" y="249751"/>
          <a:ext cx="299224" cy="35003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884751" y="319758"/>
        <a:ext cx="209457" cy="210022"/>
      </dsp:txXfrm>
    </dsp:sp>
    <dsp:sp modelId="{FF3F488D-36AF-4ABA-8B7E-339F932B80AB}">
      <dsp:nvSpPr>
        <dsp:cNvPr id="0" name=""/>
        <dsp:cNvSpPr/>
      </dsp:nvSpPr>
      <dsp:spPr>
        <a:xfrm>
          <a:off x="4325120" y="1338"/>
          <a:ext cx="1411438" cy="8468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Bersihkan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semua</a:t>
          </a:r>
          <a:r>
            <a:rPr lang="en-US" sz="900" kern="1200" dirty="0" smtClean="0"/>
            <a:t> </a:t>
          </a:r>
          <a:r>
            <a:rPr lang="en-US" sz="900" kern="1200" dirty="0" err="1" smtClean="0"/>
            <a:t>akar</a:t>
          </a:r>
          <a:r>
            <a:rPr lang="en-US" sz="900" kern="1200" dirty="0" smtClean="0"/>
            <a:t> yang </a:t>
          </a:r>
          <a:r>
            <a:rPr lang="en-US" sz="900" kern="1200" dirty="0" err="1" smtClean="0"/>
            <a:t>terdapat</a:t>
          </a:r>
          <a:r>
            <a:rPr lang="en-US" sz="900" kern="1200" dirty="0" smtClean="0"/>
            <a:t> </a:t>
          </a:r>
          <a:r>
            <a:rPr lang="en-US" sz="900" kern="1200" dirty="0" err="1" smtClean="0"/>
            <a:t>pada</a:t>
          </a:r>
          <a:r>
            <a:rPr lang="en-US" sz="900" kern="1200" dirty="0" smtClean="0"/>
            <a:t> </a:t>
          </a:r>
          <a:r>
            <a:rPr lang="en-US" sz="900" kern="1200" dirty="0" err="1" smtClean="0"/>
            <a:t>bonggol</a:t>
          </a:r>
          <a:r>
            <a:rPr lang="en-US" sz="900" kern="1200" dirty="0" smtClean="0"/>
            <a:t>, </a:t>
          </a:r>
          <a:r>
            <a:rPr lang="en-US" sz="900" kern="1200" dirty="0" err="1" smtClean="0"/>
            <a:t>cuci</a:t>
          </a:r>
          <a:r>
            <a:rPr lang="en-US" sz="900" kern="1200" dirty="0" smtClean="0"/>
            <a:t> </a:t>
          </a:r>
          <a:r>
            <a:rPr lang="en-US" sz="900" kern="1200" dirty="0" err="1" smtClean="0"/>
            <a:t>hingga</a:t>
          </a:r>
          <a:r>
            <a:rPr lang="en-US" sz="900" kern="1200" dirty="0" smtClean="0"/>
            <a:t> </a:t>
          </a:r>
          <a:r>
            <a:rPr lang="en-US" sz="900" kern="1200" dirty="0" err="1" smtClean="0"/>
            <a:t>bersih</a:t>
          </a:r>
          <a:endParaRPr lang="en-US" sz="900" kern="1200" dirty="0"/>
        </a:p>
      </dsp:txBody>
      <dsp:txXfrm>
        <a:off x="4349924" y="26142"/>
        <a:ext cx="1361830" cy="797254"/>
      </dsp:txXfrm>
    </dsp:sp>
    <dsp:sp modelId="{CD897C50-1E7C-4D54-ACD7-6BC3140C12CF}">
      <dsp:nvSpPr>
        <dsp:cNvPr id="0" name=""/>
        <dsp:cNvSpPr/>
      </dsp:nvSpPr>
      <dsp:spPr>
        <a:xfrm>
          <a:off x="5860765" y="249751"/>
          <a:ext cx="299224" cy="35003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860765" y="319758"/>
        <a:ext cx="209457" cy="210022"/>
      </dsp:txXfrm>
    </dsp:sp>
    <dsp:sp modelId="{FE6D9071-D443-4ED1-89E4-D89E5E0FD0D5}">
      <dsp:nvSpPr>
        <dsp:cNvPr id="0" name=""/>
        <dsp:cNvSpPr/>
      </dsp:nvSpPr>
      <dsp:spPr>
        <a:xfrm>
          <a:off x="6301134" y="1338"/>
          <a:ext cx="1411438" cy="8468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Cuci</a:t>
          </a:r>
          <a:r>
            <a:rPr lang="en-US" sz="900" kern="1200" dirty="0" smtClean="0"/>
            <a:t> </a:t>
          </a:r>
          <a:r>
            <a:rPr lang="en-US" sz="900" kern="1200" dirty="0" err="1" smtClean="0"/>
            <a:t>bonggol</a:t>
          </a:r>
          <a:r>
            <a:rPr lang="en-US" sz="900" kern="1200" dirty="0" smtClean="0"/>
            <a:t> </a:t>
          </a:r>
          <a:r>
            <a:rPr lang="en-US" sz="900" kern="1200" dirty="0" err="1" smtClean="0"/>
            <a:t>hingga</a:t>
          </a:r>
          <a:r>
            <a:rPr lang="en-US" sz="900" kern="1200" dirty="0" smtClean="0"/>
            <a:t> </a:t>
          </a:r>
          <a:r>
            <a:rPr lang="en-US" sz="900" kern="1200" dirty="0" err="1" smtClean="0"/>
            <a:t>bersih</a:t>
          </a:r>
          <a:endParaRPr lang="en-US" sz="900" kern="1200" dirty="0"/>
        </a:p>
      </dsp:txBody>
      <dsp:txXfrm>
        <a:off x="6325938" y="26142"/>
        <a:ext cx="1361830" cy="797254"/>
      </dsp:txXfrm>
    </dsp:sp>
    <dsp:sp modelId="{F2099076-D98D-414A-B5F0-B5974118EC64}">
      <dsp:nvSpPr>
        <dsp:cNvPr id="0" name=""/>
        <dsp:cNvSpPr/>
      </dsp:nvSpPr>
      <dsp:spPr>
        <a:xfrm rot="5400000">
          <a:off x="6857240" y="947002"/>
          <a:ext cx="299224" cy="35003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-5400000">
        <a:off x="6901842" y="972408"/>
        <a:ext cx="210022" cy="209457"/>
      </dsp:txXfrm>
    </dsp:sp>
    <dsp:sp modelId="{4F6E3C4E-BF01-4D86-814C-A4CC712B9FB2}">
      <dsp:nvSpPr>
        <dsp:cNvPr id="0" name=""/>
        <dsp:cNvSpPr/>
      </dsp:nvSpPr>
      <dsp:spPr>
        <a:xfrm>
          <a:off x="6301134" y="1412777"/>
          <a:ext cx="1411438" cy="8468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Rendam</a:t>
          </a:r>
          <a:r>
            <a:rPr lang="en-US" sz="900" kern="1200" dirty="0" smtClean="0"/>
            <a:t> </a:t>
          </a:r>
          <a:r>
            <a:rPr lang="en-US" sz="900" kern="1200" dirty="0" err="1" smtClean="0"/>
            <a:t>Bonggol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ke</a:t>
          </a:r>
          <a:r>
            <a:rPr lang="en-US" sz="900" kern="1200" dirty="0" smtClean="0"/>
            <a:t> </a:t>
          </a:r>
          <a:r>
            <a:rPr lang="en-US" sz="900" kern="1200" dirty="0" err="1" smtClean="0"/>
            <a:t>larutan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fungisida</a:t>
          </a:r>
          <a:r>
            <a:rPr lang="en-US" sz="900" kern="1200" dirty="0" smtClean="0"/>
            <a:t>, </a:t>
          </a:r>
          <a:r>
            <a:rPr lang="en-US" sz="900" kern="1200" dirty="0" err="1" smtClean="0"/>
            <a:t>bakterisida</a:t>
          </a:r>
          <a:r>
            <a:rPr lang="en-US" sz="900" kern="1200" dirty="0" smtClean="0"/>
            <a:t>, </a:t>
          </a:r>
          <a:r>
            <a:rPr lang="en-US" sz="900" kern="1200" dirty="0" err="1" smtClean="0"/>
            <a:t>insektisida</a:t>
          </a:r>
          <a:r>
            <a:rPr lang="en-US" sz="900" kern="1200" dirty="0" smtClean="0"/>
            <a:t> </a:t>
          </a:r>
          <a:r>
            <a:rPr lang="en-US" sz="900" kern="1200" dirty="0" err="1" smtClean="0"/>
            <a:t>untuk</a:t>
          </a:r>
          <a:r>
            <a:rPr lang="en-US" sz="900" kern="1200" dirty="0" smtClean="0"/>
            <a:t> </a:t>
          </a:r>
          <a:r>
            <a:rPr lang="en-US" sz="900" kern="1200" dirty="0" err="1" smtClean="0"/>
            <a:t>sterilisasi</a:t>
          </a:r>
          <a:r>
            <a:rPr lang="en-US" sz="900" kern="1200" dirty="0" smtClean="0"/>
            <a:t> (15-20 </a:t>
          </a:r>
          <a:r>
            <a:rPr lang="en-US" sz="900" kern="1200" dirty="0" err="1" smtClean="0"/>
            <a:t>menit</a:t>
          </a:r>
          <a:r>
            <a:rPr lang="en-US" sz="900" kern="1200" dirty="0" smtClean="0"/>
            <a:t>) </a:t>
          </a:r>
          <a:endParaRPr lang="en-US" sz="900" kern="1200" dirty="0"/>
        </a:p>
      </dsp:txBody>
      <dsp:txXfrm>
        <a:off x="6325938" y="1437581"/>
        <a:ext cx="1361830" cy="797254"/>
      </dsp:txXfrm>
    </dsp:sp>
    <dsp:sp modelId="{8C4B7914-0B42-4B5B-A7B4-45D26D147A8D}">
      <dsp:nvSpPr>
        <dsp:cNvPr id="0" name=""/>
        <dsp:cNvSpPr/>
      </dsp:nvSpPr>
      <dsp:spPr>
        <a:xfrm rot="10800000">
          <a:off x="5877702" y="1661190"/>
          <a:ext cx="299224" cy="35003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5967469" y="1731197"/>
        <a:ext cx="209457" cy="210022"/>
      </dsp:txXfrm>
    </dsp:sp>
    <dsp:sp modelId="{A236EB30-56C7-4138-A569-6DF80FC17584}">
      <dsp:nvSpPr>
        <dsp:cNvPr id="0" name=""/>
        <dsp:cNvSpPr/>
      </dsp:nvSpPr>
      <dsp:spPr>
        <a:xfrm>
          <a:off x="4325120" y="1412777"/>
          <a:ext cx="1411438" cy="8468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Tiriskan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dan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kering</a:t>
          </a:r>
          <a:r>
            <a:rPr lang="en-US" sz="900" kern="1200" dirty="0" smtClean="0"/>
            <a:t> </a:t>
          </a:r>
          <a:r>
            <a:rPr lang="en-US" sz="900" kern="1200" dirty="0" err="1" smtClean="0"/>
            <a:t>anginkan</a:t>
          </a:r>
          <a:endParaRPr lang="en-US" sz="900" kern="1200" dirty="0"/>
        </a:p>
      </dsp:txBody>
      <dsp:txXfrm>
        <a:off x="4349924" y="1437581"/>
        <a:ext cx="1361830" cy="797254"/>
      </dsp:txXfrm>
    </dsp:sp>
    <dsp:sp modelId="{A25E73D2-6DF0-4FD8-9A9D-278E56B0CEA7}">
      <dsp:nvSpPr>
        <dsp:cNvPr id="0" name=""/>
        <dsp:cNvSpPr/>
      </dsp:nvSpPr>
      <dsp:spPr>
        <a:xfrm rot="10800000">
          <a:off x="3901689" y="1661190"/>
          <a:ext cx="299224" cy="35003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991456" y="1731197"/>
        <a:ext cx="209457" cy="210022"/>
      </dsp:txXfrm>
    </dsp:sp>
    <dsp:sp modelId="{9EE146A0-53E5-47A1-BE1B-0683791445E0}">
      <dsp:nvSpPr>
        <dsp:cNvPr id="0" name=""/>
        <dsp:cNvSpPr/>
      </dsp:nvSpPr>
      <dsp:spPr>
        <a:xfrm>
          <a:off x="2349107" y="1412777"/>
          <a:ext cx="1411438" cy="8468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Lakukan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pembelahan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bonggolmengikui</a:t>
          </a:r>
          <a:r>
            <a:rPr lang="en-US" sz="900" kern="1200" dirty="0" smtClean="0"/>
            <a:t> </a:t>
          </a:r>
          <a:r>
            <a:rPr lang="en-US" sz="900" kern="1200" dirty="0" err="1" smtClean="0"/>
            <a:t>mata</a:t>
          </a:r>
          <a:r>
            <a:rPr lang="en-US" sz="900" kern="1200" dirty="0" smtClean="0"/>
            <a:t> tunas. </a:t>
          </a:r>
          <a:r>
            <a:rPr lang="en-US" sz="900" kern="1200" dirty="0" err="1" smtClean="0"/>
            <a:t>Jika</a:t>
          </a:r>
          <a:r>
            <a:rPr lang="en-US" sz="900" kern="1200" dirty="0" smtClean="0"/>
            <a:t> </a:t>
          </a:r>
          <a:r>
            <a:rPr lang="en-US" sz="900" kern="1200" dirty="0" err="1" smtClean="0"/>
            <a:t>besar</a:t>
          </a:r>
          <a:r>
            <a:rPr lang="en-US" sz="900" kern="1200" dirty="0" smtClean="0"/>
            <a:t> </a:t>
          </a:r>
          <a:r>
            <a:rPr lang="en-US" sz="900" kern="1200" dirty="0" err="1" smtClean="0"/>
            <a:t>dibelah</a:t>
          </a:r>
          <a:r>
            <a:rPr lang="en-US" sz="900" kern="1200" dirty="0" smtClean="0"/>
            <a:t> </a:t>
          </a:r>
          <a:r>
            <a:rPr lang="en-US" sz="900" kern="1200" dirty="0" err="1" smtClean="0"/>
            <a:t>menjadi</a:t>
          </a:r>
          <a:r>
            <a:rPr lang="en-US" sz="900" kern="1200" dirty="0" smtClean="0"/>
            <a:t> 8 </a:t>
          </a:r>
          <a:r>
            <a:rPr lang="en-US" sz="900" kern="1200" dirty="0" err="1" smtClean="0"/>
            <a:t>bagian</a:t>
          </a:r>
          <a:r>
            <a:rPr lang="en-US" sz="900" kern="1200" dirty="0" smtClean="0"/>
            <a:t>, </a:t>
          </a:r>
          <a:r>
            <a:rPr lang="en-US" sz="900" kern="1200" dirty="0" err="1" smtClean="0"/>
            <a:t>jika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kecil</a:t>
          </a:r>
          <a:r>
            <a:rPr lang="en-US" sz="900" kern="1200" dirty="0" smtClean="0"/>
            <a:t> </a:t>
          </a:r>
          <a:r>
            <a:rPr lang="en-US" sz="900" kern="1200" dirty="0" err="1" smtClean="0"/>
            <a:t>cukup</a:t>
          </a:r>
          <a:r>
            <a:rPr lang="en-US" sz="900" kern="1200" dirty="0" smtClean="0"/>
            <a:t> 4 </a:t>
          </a:r>
          <a:r>
            <a:rPr lang="en-US" sz="900" kern="1200" dirty="0" err="1" smtClean="0"/>
            <a:t>bagian</a:t>
          </a:r>
          <a:endParaRPr lang="en-US" sz="900" kern="1200" dirty="0"/>
        </a:p>
      </dsp:txBody>
      <dsp:txXfrm>
        <a:off x="2373911" y="1437581"/>
        <a:ext cx="1361830" cy="797254"/>
      </dsp:txXfrm>
    </dsp:sp>
    <dsp:sp modelId="{060F8C89-6429-41EC-9591-60646ADCE9EC}">
      <dsp:nvSpPr>
        <dsp:cNvPr id="0" name=""/>
        <dsp:cNvSpPr/>
      </dsp:nvSpPr>
      <dsp:spPr>
        <a:xfrm rot="10800000">
          <a:off x="1925675" y="1661190"/>
          <a:ext cx="299224" cy="35003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2015442" y="1731197"/>
        <a:ext cx="209457" cy="210022"/>
      </dsp:txXfrm>
    </dsp:sp>
    <dsp:sp modelId="{61D0B912-AB12-4F1A-B1F8-B692DD733EF7}">
      <dsp:nvSpPr>
        <dsp:cNvPr id="0" name=""/>
        <dsp:cNvSpPr/>
      </dsp:nvSpPr>
      <dsp:spPr>
        <a:xfrm>
          <a:off x="373093" y="1412777"/>
          <a:ext cx="1411438" cy="8468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Rendam</a:t>
          </a:r>
          <a:r>
            <a:rPr lang="en-US" sz="900" kern="1200" dirty="0" smtClean="0"/>
            <a:t> </a:t>
          </a:r>
          <a:r>
            <a:rPr lang="en-US" sz="900" kern="1200" dirty="0" err="1" smtClean="0"/>
            <a:t>belahan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bonggol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ke</a:t>
          </a:r>
          <a:r>
            <a:rPr lang="en-US" sz="900" kern="1200" dirty="0" smtClean="0"/>
            <a:t> </a:t>
          </a:r>
          <a:r>
            <a:rPr lang="en-US" sz="900" kern="1200" dirty="0" err="1" smtClean="0"/>
            <a:t>dalam</a:t>
          </a:r>
          <a:r>
            <a:rPr lang="en-US" sz="900" kern="1200" dirty="0" smtClean="0"/>
            <a:t> air yang </a:t>
          </a:r>
          <a:r>
            <a:rPr lang="en-US" sz="900" kern="1200" dirty="0" err="1" smtClean="0"/>
            <a:t>telah</a:t>
          </a:r>
          <a:r>
            <a:rPr lang="en-US" sz="900" kern="1200" dirty="0" smtClean="0"/>
            <a:t> </a:t>
          </a:r>
          <a:r>
            <a:rPr lang="en-US" sz="900" kern="1200" dirty="0" err="1" smtClean="0"/>
            <a:t>ditambah</a:t>
          </a:r>
          <a:r>
            <a:rPr lang="en-US" sz="900" kern="1200" dirty="0" smtClean="0"/>
            <a:t> ZPT</a:t>
          </a:r>
          <a:endParaRPr lang="en-US" sz="900" kern="1200" dirty="0"/>
        </a:p>
      </dsp:txBody>
      <dsp:txXfrm>
        <a:off x="397897" y="1437581"/>
        <a:ext cx="1361830" cy="797254"/>
      </dsp:txXfrm>
    </dsp:sp>
    <dsp:sp modelId="{3B0BC730-49ED-44BF-93A3-E420DD765EEE}">
      <dsp:nvSpPr>
        <dsp:cNvPr id="0" name=""/>
        <dsp:cNvSpPr/>
      </dsp:nvSpPr>
      <dsp:spPr>
        <a:xfrm rot="5400000">
          <a:off x="929200" y="2358440"/>
          <a:ext cx="299224" cy="35003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-5400000">
        <a:off x="973802" y="2383846"/>
        <a:ext cx="210022" cy="209457"/>
      </dsp:txXfrm>
    </dsp:sp>
    <dsp:sp modelId="{33AE8C4E-7413-43AF-8957-82233EDC22F6}">
      <dsp:nvSpPr>
        <dsp:cNvPr id="0" name=""/>
        <dsp:cNvSpPr/>
      </dsp:nvSpPr>
      <dsp:spPr>
        <a:xfrm>
          <a:off x="373093" y="2824215"/>
          <a:ext cx="1411438" cy="8468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Tanam</a:t>
          </a:r>
          <a:r>
            <a:rPr lang="en-US" sz="900" kern="1200" dirty="0" smtClean="0"/>
            <a:t> </a:t>
          </a:r>
          <a:r>
            <a:rPr lang="en-US" sz="900" kern="1200" dirty="0" err="1" smtClean="0"/>
            <a:t>belahan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bonggol</a:t>
          </a:r>
          <a:r>
            <a:rPr lang="en-US" sz="900" kern="1200" dirty="0" smtClean="0"/>
            <a:t> </a:t>
          </a:r>
          <a:r>
            <a:rPr lang="en-US" sz="900" kern="1200" dirty="0" err="1" smtClean="0"/>
            <a:t>pada</a:t>
          </a:r>
          <a:r>
            <a:rPr lang="en-US" sz="900" kern="1200" dirty="0" smtClean="0"/>
            <a:t> </a:t>
          </a:r>
          <a:r>
            <a:rPr lang="en-US" sz="900" kern="1200" dirty="0" err="1" smtClean="0"/>
            <a:t>polybag</a:t>
          </a:r>
          <a:r>
            <a:rPr lang="en-US" sz="900" kern="1200" dirty="0" smtClean="0"/>
            <a:t>  </a:t>
          </a:r>
          <a:r>
            <a:rPr lang="en-US" sz="900" kern="1200" dirty="0" err="1" smtClean="0"/>
            <a:t>dengan</a:t>
          </a:r>
          <a:r>
            <a:rPr lang="en-US" sz="900" kern="1200" dirty="0" smtClean="0"/>
            <a:t> media </a:t>
          </a:r>
          <a:r>
            <a:rPr lang="en-US" sz="900" kern="1200" dirty="0" err="1" smtClean="0"/>
            <a:t>tanam</a:t>
          </a:r>
          <a:r>
            <a:rPr lang="en-US" sz="900" kern="1200" dirty="0" smtClean="0"/>
            <a:t> yang </a:t>
          </a:r>
          <a:r>
            <a:rPr lang="en-US" sz="900" kern="1200" dirty="0" err="1" smtClean="0"/>
            <a:t>baik</a:t>
          </a:r>
          <a:endParaRPr lang="en-US" sz="900" kern="1200" dirty="0"/>
        </a:p>
      </dsp:txBody>
      <dsp:txXfrm>
        <a:off x="397897" y="2849019"/>
        <a:ext cx="1361830" cy="7972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D0F57-5D6A-4EEE-AB9E-803543E1A712}">
      <dsp:nvSpPr>
        <dsp:cNvPr id="0" name=""/>
        <dsp:cNvSpPr/>
      </dsp:nvSpPr>
      <dsp:spPr>
        <a:xfrm>
          <a:off x="3238485" y="0"/>
          <a:ext cx="4872295" cy="17359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Mudah didapat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Bisa langsung ditanam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</dsp:txBody>
      <dsp:txXfrm>
        <a:off x="3238485" y="216988"/>
        <a:ext cx="4221330" cy="1301931"/>
      </dsp:txXfrm>
    </dsp:sp>
    <dsp:sp modelId="{61E21D0F-6108-4606-A01D-423E6EC2313E}">
      <dsp:nvSpPr>
        <dsp:cNvPr id="0" name=""/>
        <dsp:cNvSpPr/>
      </dsp:nvSpPr>
      <dsp:spPr>
        <a:xfrm>
          <a:off x="0" y="18481"/>
          <a:ext cx="3248197" cy="17359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smtClean="0">
              <a:solidFill>
                <a:schemeClr val="tx1"/>
              </a:solidFill>
            </a:rPr>
            <a:t>BONGGOL ANAKAN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84740" y="103221"/>
        <a:ext cx="3078717" cy="1566427"/>
      </dsp:txXfrm>
    </dsp:sp>
    <dsp:sp modelId="{51EBE122-E9AA-4329-8134-A6FDF7DE54F8}">
      <dsp:nvSpPr>
        <dsp:cNvPr id="0" name=""/>
        <dsp:cNvSpPr/>
      </dsp:nvSpPr>
      <dsp:spPr>
        <a:xfrm>
          <a:off x="3248197" y="1909943"/>
          <a:ext cx="4872295" cy="17359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7752894"/>
            <a:satOff val="-57620"/>
            <a:lumOff val="-830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7752894"/>
              <a:satOff val="-57620"/>
              <a:lumOff val="-83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Bisa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ditanam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pada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selain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musim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hujan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Mudah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diproduksi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secara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banyak</a:t>
          </a:r>
          <a:endParaRPr lang="en-US" sz="2100" kern="1200" dirty="0"/>
        </a:p>
      </dsp:txBody>
      <dsp:txXfrm>
        <a:off x="3248197" y="2126931"/>
        <a:ext cx="4221330" cy="1301931"/>
      </dsp:txXfrm>
    </dsp:sp>
    <dsp:sp modelId="{C4C0B120-0FDD-4AF9-980D-0C6326AE5F56}">
      <dsp:nvSpPr>
        <dsp:cNvPr id="0" name=""/>
        <dsp:cNvSpPr/>
      </dsp:nvSpPr>
      <dsp:spPr>
        <a:xfrm>
          <a:off x="0" y="1909943"/>
          <a:ext cx="3248197" cy="1735907"/>
        </a:xfrm>
        <a:prstGeom prst="roundRect">
          <a:avLst/>
        </a:prstGeom>
        <a:solidFill>
          <a:schemeClr val="accent5">
            <a:hueOff val="7758885"/>
            <a:satOff val="-53086"/>
            <a:lumOff val="-364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TUNAS BONGGOL/BELAH BONGGOL</a:t>
          </a:r>
          <a:endParaRPr lang="en-US" sz="2500" kern="1200" dirty="0"/>
        </a:p>
      </dsp:txBody>
      <dsp:txXfrm>
        <a:off x="84740" y="1994683"/>
        <a:ext cx="3078717" cy="15664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D8FF3-19E2-411F-A7DB-327BB26D5EFE}">
      <dsp:nvSpPr>
        <dsp:cNvPr id="0" name=""/>
        <dsp:cNvSpPr/>
      </dsp:nvSpPr>
      <dsp:spPr>
        <a:xfrm>
          <a:off x="0" y="82675"/>
          <a:ext cx="2206624" cy="13239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Jawa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Timur</a:t>
          </a:r>
          <a:endParaRPr lang="en-US" sz="3600" kern="1200" dirty="0"/>
        </a:p>
      </dsp:txBody>
      <dsp:txXfrm>
        <a:off x="0" y="82675"/>
        <a:ext cx="2206624" cy="1323974"/>
      </dsp:txXfrm>
    </dsp:sp>
    <dsp:sp modelId="{D8631967-AC07-42B7-9506-E12566CE9703}">
      <dsp:nvSpPr>
        <dsp:cNvPr id="0" name=""/>
        <dsp:cNvSpPr/>
      </dsp:nvSpPr>
      <dsp:spPr>
        <a:xfrm>
          <a:off x="2427287" y="82675"/>
          <a:ext cx="2206624" cy="1323974"/>
        </a:xfrm>
        <a:prstGeom prst="rect">
          <a:avLst/>
        </a:prstGeom>
        <a:solidFill>
          <a:schemeClr val="accent5">
            <a:hueOff val="1551777"/>
            <a:satOff val="-10617"/>
            <a:lumOff val="-7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Jawa</a:t>
          </a:r>
          <a:r>
            <a:rPr lang="en-US" sz="3600" kern="1200" dirty="0" smtClean="0"/>
            <a:t> Tengah</a:t>
          </a:r>
          <a:endParaRPr lang="en-US" sz="3600" kern="1200" dirty="0"/>
        </a:p>
      </dsp:txBody>
      <dsp:txXfrm>
        <a:off x="2427287" y="82675"/>
        <a:ext cx="2206624" cy="1323974"/>
      </dsp:txXfrm>
    </dsp:sp>
    <dsp:sp modelId="{AF77DA42-49ED-42F2-9BA5-630121026013}">
      <dsp:nvSpPr>
        <dsp:cNvPr id="0" name=""/>
        <dsp:cNvSpPr/>
      </dsp:nvSpPr>
      <dsp:spPr>
        <a:xfrm>
          <a:off x="4854574" y="82675"/>
          <a:ext cx="2206624" cy="1323974"/>
        </a:xfrm>
        <a:prstGeom prst="rect">
          <a:avLst/>
        </a:prstGeom>
        <a:solidFill>
          <a:schemeClr val="accent5">
            <a:hueOff val="3103554"/>
            <a:satOff val="-21234"/>
            <a:lumOff val="-14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Jawa</a:t>
          </a:r>
          <a:r>
            <a:rPr lang="en-US" sz="3600" kern="1200" dirty="0" smtClean="0"/>
            <a:t> Barat</a:t>
          </a:r>
          <a:endParaRPr lang="en-US" sz="3600" kern="1200" dirty="0"/>
        </a:p>
      </dsp:txBody>
      <dsp:txXfrm>
        <a:off x="4854574" y="82675"/>
        <a:ext cx="2206624" cy="1323974"/>
      </dsp:txXfrm>
    </dsp:sp>
    <dsp:sp modelId="{BB59451B-5D59-4C08-824E-439F0EC87360}">
      <dsp:nvSpPr>
        <dsp:cNvPr id="0" name=""/>
        <dsp:cNvSpPr/>
      </dsp:nvSpPr>
      <dsp:spPr>
        <a:xfrm>
          <a:off x="0" y="1627312"/>
          <a:ext cx="2206624" cy="1323974"/>
        </a:xfrm>
        <a:prstGeom prst="rect">
          <a:avLst/>
        </a:prstGeom>
        <a:solidFill>
          <a:schemeClr val="accent5">
            <a:hueOff val="4655332"/>
            <a:satOff val="-31852"/>
            <a:lumOff val="-21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Bali</a:t>
          </a:r>
          <a:endParaRPr lang="en-US" sz="3600" kern="1200" dirty="0"/>
        </a:p>
      </dsp:txBody>
      <dsp:txXfrm>
        <a:off x="0" y="1627312"/>
        <a:ext cx="2206624" cy="1323974"/>
      </dsp:txXfrm>
    </dsp:sp>
    <dsp:sp modelId="{01B0B79E-D0A3-4EDE-9D1E-5A174AAFEC39}">
      <dsp:nvSpPr>
        <dsp:cNvPr id="0" name=""/>
        <dsp:cNvSpPr/>
      </dsp:nvSpPr>
      <dsp:spPr>
        <a:xfrm>
          <a:off x="2427287" y="1627312"/>
          <a:ext cx="2206624" cy="1323974"/>
        </a:xfrm>
        <a:prstGeom prst="rect">
          <a:avLst/>
        </a:prstGeom>
        <a:solidFill>
          <a:schemeClr val="accent5">
            <a:hueOff val="6207108"/>
            <a:satOff val="-42469"/>
            <a:lumOff val="-291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NTT</a:t>
          </a:r>
          <a:endParaRPr lang="en-US" sz="3600" kern="1200" dirty="0"/>
        </a:p>
      </dsp:txBody>
      <dsp:txXfrm>
        <a:off x="2427287" y="1627312"/>
        <a:ext cx="2206624" cy="1323974"/>
      </dsp:txXfrm>
    </dsp:sp>
    <dsp:sp modelId="{BAB95B02-5DC4-49E2-AFE5-850ADD06242C}">
      <dsp:nvSpPr>
        <dsp:cNvPr id="0" name=""/>
        <dsp:cNvSpPr/>
      </dsp:nvSpPr>
      <dsp:spPr>
        <a:xfrm>
          <a:off x="4854574" y="1627312"/>
          <a:ext cx="2206624" cy="1323974"/>
        </a:xfrm>
        <a:prstGeom prst="rect">
          <a:avLst/>
        </a:prstGeom>
        <a:solidFill>
          <a:schemeClr val="accent5">
            <a:hueOff val="7758885"/>
            <a:satOff val="-53086"/>
            <a:lumOff val="-364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Lampung</a:t>
          </a:r>
          <a:endParaRPr lang="en-US" sz="3600" kern="1200" dirty="0"/>
        </a:p>
      </dsp:txBody>
      <dsp:txXfrm>
        <a:off x="4854574" y="1627312"/>
        <a:ext cx="2206624" cy="13239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826C7-9C55-4D0E-8264-17A903186463}">
      <dsp:nvSpPr>
        <dsp:cNvPr id="0" name=""/>
        <dsp:cNvSpPr/>
      </dsp:nvSpPr>
      <dsp:spPr>
        <a:xfrm>
          <a:off x="35" y="144362"/>
          <a:ext cx="3439730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BPTP</a:t>
          </a:r>
          <a:endParaRPr lang="en-US" sz="2100" kern="1200" dirty="0"/>
        </a:p>
      </dsp:txBody>
      <dsp:txXfrm>
        <a:off x="35" y="144362"/>
        <a:ext cx="3439730" cy="604800"/>
      </dsp:txXfrm>
    </dsp:sp>
    <dsp:sp modelId="{026F1072-EC4C-4DF9-990E-685B99764A68}">
      <dsp:nvSpPr>
        <dsp:cNvPr id="0" name=""/>
        <dsp:cNvSpPr/>
      </dsp:nvSpPr>
      <dsp:spPr>
        <a:xfrm>
          <a:off x="35" y="749162"/>
          <a:ext cx="3439730" cy="31704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Bekerjasama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dengan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pemerintah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daerah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melepas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varietas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Pisang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Kirana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sebagai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Pisang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Asli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Kabupaten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Lumajang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Pelatihan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pembuatan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benih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dari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mata</a:t>
          </a:r>
          <a:r>
            <a:rPr lang="en-US" sz="2100" kern="1200" dirty="0" smtClean="0"/>
            <a:t> tunas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Pelatihan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cara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pemilihan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benih</a:t>
          </a:r>
          <a:r>
            <a:rPr lang="en-US" sz="2100" kern="1200" dirty="0" smtClean="0"/>
            <a:t> yang </a:t>
          </a:r>
          <a:r>
            <a:rPr lang="en-US" sz="2100" kern="1200" dirty="0" err="1" smtClean="0"/>
            <a:t>baik</a:t>
          </a:r>
          <a:endParaRPr lang="en-US" sz="2100" kern="1200" dirty="0"/>
        </a:p>
      </dsp:txBody>
      <dsp:txXfrm>
        <a:off x="35" y="749162"/>
        <a:ext cx="3439730" cy="3170474"/>
      </dsp:txXfrm>
    </dsp:sp>
    <dsp:sp modelId="{09A6226C-799C-416B-BF6C-22B2187E96DB}">
      <dsp:nvSpPr>
        <dsp:cNvPr id="0" name=""/>
        <dsp:cNvSpPr/>
      </dsp:nvSpPr>
      <dsp:spPr>
        <a:xfrm>
          <a:off x="3921328" y="144362"/>
          <a:ext cx="3439730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DINAS PERTANIAN</a:t>
          </a:r>
          <a:endParaRPr lang="en-US" sz="2100" kern="1200" dirty="0"/>
        </a:p>
      </dsp:txBody>
      <dsp:txXfrm>
        <a:off x="3921328" y="144362"/>
        <a:ext cx="3439730" cy="604800"/>
      </dsp:txXfrm>
    </dsp:sp>
    <dsp:sp modelId="{B68320A2-FC5C-4B46-B09E-3B60D807328E}">
      <dsp:nvSpPr>
        <dsp:cNvPr id="0" name=""/>
        <dsp:cNvSpPr/>
      </dsp:nvSpPr>
      <dsp:spPr>
        <a:xfrm>
          <a:off x="3921328" y="749162"/>
          <a:ext cx="3439730" cy="31704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Pendampingan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Teknis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Perbenihan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budidaya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tanaman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pisang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Penguatan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Kelembagaan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Penangkar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Benih</a:t>
          </a:r>
          <a:r>
            <a:rPr lang="en-US" sz="2100" kern="1200" dirty="0" smtClean="0"/>
            <a:t> </a:t>
          </a:r>
          <a:endParaRPr lang="en-US" sz="2100" kern="1200" dirty="0"/>
        </a:p>
      </dsp:txBody>
      <dsp:txXfrm>
        <a:off x="3921328" y="749162"/>
        <a:ext cx="3439730" cy="3170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-198438" y="841375"/>
            <a:ext cx="7467601" cy="4202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6914" y="5324436"/>
            <a:ext cx="5655310" cy="504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426" tIns="104426" rIns="104426" bIns="104426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02024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 preserve="1">
  <p:cSld name="1_Title + Design 2">
    <p:spTree>
      <p:nvGrpSpPr>
        <p:cNvPr id="1" name="Shape 7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3" name="Google Shape;7023;p23"/>
          <p:cNvSpPr txBox="1">
            <a:spLocks noGrp="1"/>
          </p:cNvSpPr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025" name="Google Shape;7025;p23"/>
          <p:cNvGrpSpPr/>
          <p:nvPr/>
        </p:nvGrpSpPr>
        <p:grpSpPr>
          <a:xfrm>
            <a:off x="8603299" y="1236892"/>
            <a:ext cx="349968" cy="2052568"/>
            <a:chOff x="1037125" y="2236325"/>
            <a:chExt cx="149100" cy="874475"/>
          </a:xfrm>
        </p:grpSpPr>
        <p:sp>
          <p:nvSpPr>
            <p:cNvPr id="7026" name="Google Shape;7026;p23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23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23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23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23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23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23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23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23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23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23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23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23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23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23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23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23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23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23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23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23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23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23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23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23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23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23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23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23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23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23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23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23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23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23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23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5086;p16">
            <a:extLst>
              <a:ext uri="{FF2B5EF4-FFF2-40B4-BE49-F238E27FC236}">
                <a16:creationId xmlns="" xmlns:a16="http://schemas.microsoft.com/office/drawing/2014/main" id="{43C442DA-4CD3-481C-90FA-285E0E47BF58}"/>
              </a:ext>
            </a:extLst>
          </p:cNvPr>
          <p:cNvGrpSpPr/>
          <p:nvPr userDrawn="1"/>
        </p:nvGrpSpPr>
        <p:grpSpPr>
          <a:xfrm>
            <a:off x="787213" y="130520"/>
            <a:ext cx="8163193" cy="5012975"/>
            <a:chOff x="787213" y="130520"/>
            <a:chExt cx="8163193" cy="5012975"/>
          </a:xfrm>
        </p:grpSpPr>
        <p:sp>
          <p:nvSpPr>
            <p:cNvPr id="42" name="Google Shape;5087;p16">
              <a:extLst>
                <a:ext uri="{FF2B5EF4-FFF2-40B4-BE49-F238E27FC236}">
                  <a16:creationId xmlns="" xmlns:a16="http://schemas.microsoft.com/office/drawing/2014/main" id="{6BB1C06F-4FBC-4F02-A5C9-DE88777ADD98}"/>
                </a:ext>
              </a:extLst>
            </p:cNvPr>
            <p:cNvSpPr/>
            <p:nvPr/>
          </p:nvSpPr>
          <p:spPr>
            <a:xfrm rot="-5400000">
              <a:off x="7089981" y="4079075"/>
              <a:ext cx="445241" cy="385621"/>
            </a:xfrm>
            <a:custGeom>
              <a:avLst/>
              <a:gdLst/>
              <a:ahLst/>
              <a:cxnLst/>
              <a:rect l="l" t="t" r="r" b="b"/>
              <a:pathLst>
                <a:path w="10037" h="8693" extrusionOk="0">
                  <a:moveTo>
                    <a:pt x="2509" y="1"/>
                  </a:moveTo>
                  <a:lnTo>
                    <a:pt x="0" y="4347"/>
                  </a:lnTo>
                  <a:lnTo>
                    <a:pt x="2509" y="8693"/>
                  </a:lnTo>
                  <a:lnTo>
                    <a:pt x="7526" y="8693"/>
                  </a:lnTo>
                  <a:lnTo>
                    <a:pt x="10037" y="4347"/>
                  </a:lnTo>
                  <a:lnTo>
                    <a:pt x="75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088;p16">
              <a:extLst>
                <a:ext uri="{FF2B5EF4-FFF2-40B4-BE49-F238E27FC236}">
                  <a16:creationId xmlns="" xmlns:a16="http://schemas.microsoft.com/office/drawing/2014/main" id="{361A371D-5E4A-436F-B024-BCD382C0FA37}"/>
                </a:ext>
              </a:extLst>
            </p:cNvPr>
            <p:cNvSpPr/>
            <p:nvPr/>
          </p:nvSpPr>
          <p:spPr>
            <a:xfrm>
              <a:off x="7050408" y="3650816"/>
              <a:ext cx="1247936" cy="1094228"/>
            </a:xfrm>
            <a:custGeom>
              <a:avLst/>
              <a:gdLst/>
              <a:ahLst/>
              <a:cxnLst/>
              <a:rect l="l" t="t" r="r" b="b"/>
              <a:pathLst>
                <a:path w="28132" h="24667" extrusionOk="0">
                  <a:moveTo>
                    <a:pt x="14066" y="424"/>
                  </a:moveTo>
                  <a:lnTo>
                    <a:pt x="27770" y="24457"/>
                  </a:lnTo>
                  <a:lnTo>
                    <a:pt x="359" y="24457"/>
                  </a:lnTo>
                  <a:lnTo>
                    <a:pt x="14066" y="424"/>
                  </a:lnTo>
                  <a:close/>
                  <a:moveTo>
                    <a:pt x="14066" y="1"/>
                  </a:moveTo>
                  <a:lnTo>
                    <a:pt x="88" y="24511"/>
                  </a:lnTo>
                  <a:lnTo>
                    <a:pt x="0" y="24667"/>
                  </a:lnTo>
                  <a:lnTo>
                    <a:pt x="28131" y="24667"/>
                  </a:lnTo>
                  <a:lnTo>
                    <a:pt x="14066" y="1"/>
                  </a:ln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089;p16">
              <a:extLst>
                <a:ext uri="{FF2B5EF4-FFF2-40B4-BE49-F238E27FC236}">
                  <a16:creationId xmlns="" xmlns:a16="http://schemas.microsoft.com/office/drawing/2014/main" id="{8FAE7F65-6C80-4C34-B1B8-C2CA58B6623C}"/>
                </a:ext>
              </a:extLst>
            </p:cNvPr>
            <p:cNvSpPr/>
            <p:nvPr/>
          </p:nvSpPr>
          <p:spPr>
            <a:xfrm>
              <a:off x="7702470" y="4049266"/>
              <a:ext cx="1247936" cy="1094228"/>
            </a:xfrm>
            <a:custGeom>
              <a:avLst/>
              <a:gdLst/>
              <a:ahLst/>
              <a:cxnLst/>
              <a:rect l="l" t="t" r="r" b="b"/>
              <a:pathLst>
                <a:path w="28132" h="24667" extrusionOk="0">
                  <a:moveTo>
                    <a:pt x="14067" y="423"/>
                  </a:moveTo>
                  <a:lnTo>
                    <a:pt x="27772" y="24458"/>
                  </a:lnTo>
                  <a:lnTo>
                    <a:pt x="361" y="24458"/>
                  </a:lnTo>
                  <a:lnTo>
                    <a:pt x="14067" y="423"/>
                  </a:lnTo>
                  <a:close/>
                  <a:moveTo>
                    <a:pt x="14067" y="0"/>
                  </a:moveTo>
                  <a:lnTo>
                    <a:pt x="90" y="24510"/>
                  </a:lnTo>
                  <a:lnTo>
                    <a:pt x="0" y="24666"/>
                  </a:lnTo>
                  <a:lnTo>
                    <a:pt x="28131" y="24666"/>
                  </a:lnTo>
                  <a:lnTo>
                    <a:pt x="14067" y="0"/>
                  </a:ln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090;p16">
              <a:extLst>
                <a:ext uri="{FF2B5EF4-FFF2-40B4-BE49-F238E27FC236}">
                  <a16:creationId xmlns="" xmlns:a16="http://schemas.microsoft.com/office/drawing/2014/main" id="{D5AD4D7F-023A-4F11-8BA5-FAA2A30B9C7C}"/>
                </a:ext>
              </a:extLst>
            </p:cNvPr>
            <p:cNvSpPr/>
            <p:nvPr/>
          </p:nvSpPr>
          <p:spPr>
            <a:xfrm rot="-5400000">
              <a:off x="844168" y="4109299"/>
              <a:ext cx="895831" cy="775779"/>
            </a:xfrm>
            <a:custGeom>
              <a:avLst/>
              <a:gdLst/>
              <a:ahLst/>
              <a:cxnLst/>
              <a:rect l="l" t="t" r="r" b="b"/>
              <a:pathLst>
                <a:path w="21416" h="18546" extrusionOk="0">
                  <a:moveTo>
                    <a:pt x="15940" y="210"/>
                  </a:moveTo>
                  <a:lnTo>
                    <a:pt x="21173" y="9273"/>
                  </a:lnTo>
                  <a:lnTo>
                    <a:pt x="15940" y="18336"/>
                  </a:lnTo>
                  <a:lnTo>
                    <a:pt x="5475" y="18336"/>
                  </a:lnTo>
                  <a:lnTo>
                    <a:pt x="242" y="9273"/>
                  </a:lnTo>
                  <a:lnTo>
                    <a:pt x="5475" y="210"/>
                  </a:lnTo>
                  <a:close/>
                  <a:moveTo>
                    <a:pt x="5355" y="0"/>
                  </a:moveTo>
                  <a:lnTo>
                    <a:pt x="1" y="9273"/>
                  </a:lnTo>
                  <a:lnTo>
                    <a:pt x="5325" y="18494"/>
                  </a:lnTo>
                  <a:lnTo>
                    <a:pt x="5355" y="18545"/>
                  </a:lnTo>
                  <a:lnTo>
                    <a:pt x="16061" y="18545"/>
                  </a:lnTo>
                  <a:lnTo>
                    <a:pt x="21415" y="9273"/>
                  </a:lnTo>
                  <a:lnTo>
                    <a:pt x="16092" y="53"/>
                  </a:lnTo>
                  <a:lnTo>
                    <a:pt x="16061" y="0"/>
                  </a:ln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091;p16">
              <a:extLst>
                <a:ext uri="{FF2B5EF4-FFF2-40B4-BE49-F238E27FC236}">
                  <a16:creationId xmlns="" xmlns:a16="http://schemas.microsoft.com/office/drawing/2014/main" id="{3C1E6167-8B2E-4D12-8EA4-91F8960D4530}"/>
                </a:ext>
              </a:extLst>
            </p:cNvPr>
            <p:cNvSpPr/>
            <p:nvPr/>
          </p:nvSpPr>
          <p:spPr>
            <a:xfrm rot="-5400000">
              <a:off x="5857144" y="802969"/>
              <a:ext cx="277040" cy="252486"/>
            </a:xfrm>
            <a:custGeom>
              <a:avLst/>
              <a:gdLst/>
              <a:ahLst/>
              <a:cxnLst/>
              <a:rect l="l" t="t" r="r" b="b"/>
              <a:pathLst>
                <a:path w="6623" h="6036" extrusionOk="0">
                  <a:moveTo>
                    <a:pt x="3311" y="1"/>
                  </a:moveTo>
                  <a:cubicBezTo>
                    <a:pt x="2539" y="1"/>
                    <a:pt x="1767" y="295"/>
                    <a:pt x="1178" y="884"/>
                  </a:cubicBezTo>
                  <a:cubicBezTo>
                    <a:pt x="0" y="2064"/>
                    <a:pt x="0" y="3974"/>
                    <a:pt x="1178" y="5151"/>
                  </a:cubicBezTo>
                  <a:cubicBezTo>
                    <a:pt x="1767" y="5741"/>
                    <a:pt x="2539" y="6036"/>
                    <a:pt x="3311" y="6036"/>
                  </a:cubicBezTo>
                  <a:cubicBezTo>
                    <a:pt x="4084" y="6036"/>
                    <a:pt x="4856" y="5741"/>
                    <a:pt x="5445" y="5151"/>
                  </a:cubicBezTo>
                  <a:cubicBezTo>
                    <a:pt x="6623" y="3974"/>
                    <a:pt x="6623" y="2064"/>
                    <a:pt x="5445" y="884"/>
                  </a:cubicBezTo>
                  <a:cubicBezTo>
                    <a:pt x="4856" y="295"/>
                    <a:pt x="4084" y="1"/>
                    <a:pt x="3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5092;p16">
              <a:extLst>
                <a:ext uri="{FF2B5EF4-FFF2-40B4-BE49-F238E27FC236}">
                  <a16:creationId xmlns="" xmlns:a16="http://schemas.microsoft.com/office/drawing/2014/main" id="{C1543ED5-2698-4E50-BD6D-4F453EB6BBF9}"/>
                </a:ext>
              </a:extLst>
            </p:cNvPr>
            <p:cNvGrpSpPr/>
            <p:nvPr/>
          </p:nvGrpSpPr>
          <p:grpSpPr>
            <a:xfrm rot="-5400000">
              <a:off x="3654410" y="3725785"/>
              <a:ext cx="1019815" cy="944312"/>
              <a:chOff x="2113525" y="2880575"/>
              <a:chExt cx="609500" cy="564375"/>
            </a:xfrm>
          </p:grpSpPr>
          <p:sp>
            <p:nvSpPr>
              <p:cNvPr id="823" name="Google Shape;5093;p16">
                <a:extLst>
                  <a:ext uri="{FF2B5EF4-FFF2-40B4-BE49-F238E27FC236}">
                    <a16:creationId xmlns="" xmlns:a16="http://schemas.microsoft.com/office/drawing/2014/main" id="{3A11F59E-4E13-498A-8648-EDFA12637A1E}"/>
                  </a:ext>
                </a:extLst>
              </p:cNvPr>
              <p:cNvSpPr/>
              <p:nvPr/>
            </p:nvSpPr>
            <p:spPr>
              <a:xfrm>
                <a:off x="2159100" y="3015125"/>
                <a:ext cx="58125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2236" extrusionOk="0">
                    <a:moveTo>
                      <a:pt x="1206" y="0"/>
                    </a:moveTo>
                    <a:cubicBezTo>
                      <a:pt x="754" y="0"/>
                      <a:pt x="347" y="271"/>
                      <a:pt x="174" y="690"/>
                    </a:cubicBezTo>
                    <a:cubicBezTo>
                      <a:pt x="1" y="1107"/>
                      <a:pt x="96" y="1589"/>
                      <a:pt x="416" y="1907"/>
                    </a:cubicBezTo>
                    <a:cubicBezTo>
                      <a:pt x="630" y="2121"/>
                      <a:pt x="916" y="2235"/>
                      <a:pt x="1207" y="2235"/>
                    </a:cubicBezTo>
                    <a:cubicBezTo>
                      <a:pt x="1351" y="2235"/>
                      <a:pt x="1496" y="2207"/>
                      <a:pt x="1634" y="2150"/>
                    </a:cubicBezTo>
                    <a:cubicBezTo>
                      <a:pt x="2052" y="1977"/>
                      <a:pt x="2325" y="1569"/>
                      <a:pt x="2325" y="1117"/>
                    </a:cubicBezTo>
                    <a:cubicBezTo>
                      <a:pt x="2325" y="500"/>
                      <a:pt x="1823" y="0"/>
                      <a:pt x="1206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5094;p16">
                <a:extLst>
                  <a:ext uri="{FF2B5EF4-FFF2-40B4-BE49-F238E27FC236}">
                    <a16:creationId xmlns="" xmlns:a16="http://schemas.microsoft.com/office/drawing/2014/main" id="{BF9F0B85-B6AA-4A43-A4FB-13128987ED04}"/>
                  </a:ext>
                </a:extLst>
              </p:cNvPr>
              <p:cNvSpPr/>
              <p:nvPr/>
            </p:nvSpPr>
            <p:spPr>
              <a:xfrm>
                <a:off x="2113525" y="2967325"/>
                <a:ext cx="151450" cy="15145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6058" extrusionOk="0">
                    <a:moveTo>
                      <a:pt x="3029" y="210"/>
                    </a:moveTo>
                    <a:cubicBezTo>
                      <a:pt x="4583" y="210"/>
                      <a:pt x="5849" y="1476"/>
                      <a:pt x="5849" y="3029"/>
                    </a:cubicBezTo>
                    <a:cubicBezTo>
                      <a:pt x="5849" y="4583"/>
                      <a:pt x="4583" y="5849"/>
                      <a:pt x="3029" y="5849"/>
                    </a:cubicBezTo>
                    <a:cubicBezTo>
                      <a:pt x="1474" y="5849"/>
                      <a:pt x="210" y="4583"/>
                      <a:pt x="210" y="3029"/>
                    </a:cubicBezTo>
                    <a:cubicBezTo>
                      <a:pt x="210" y="1476"/>
                      <a:pt x="1475" y="210"/>
                      <a:pt x="3029" y="210"/>
                    </a:cubicBezTo>
                    <a:close/>
                    <a:moveTo>
                      <a:pt x="3029" y="1"/>
                    </a:moveTo>
                    <a:cubicBezTo>
                      <a:pt x="1359" y="1"/>
                      <a:pt x="0" y="1359"/>
                      <a:pt x="0" y="3029"/>
                    </a:cubicBezTo>
                    <a:cubicBezTo>
                      <a:pt x="0" y="4700"/>
                      <a:pt x="1359" y="6058"/>
                      <a:pt x="3029" y="6058"/>
                    </a:cubicBezTo>
                    <a:cubicBezTo>
                      <a:pt x="4700" y="6058"/>
                      <a:pt x="6058" y="4700"/>
                      <a:pt x="6058" y="3029"/>
                    </a:cubicBezTo>
                    <a:cubicBezTo>
                      <a:pt x="6058" y="1360"/>
                      <a:pt x="4700" y="1"/>
                      <a:pt x="3029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5095;p16">
                <a:extLst>
                  <a:ext uri="{FF2B5EF4-FFF2-40B4-BE49-F238E27FC236}">
                    <a16:creationId xmlns="" xmlns:a16="http://schemas.microsoft.com/office/drawing/2014/main" id="{124850AD-2B3C-4F04-8D40-EE738B95AC02}"/>
                  </a:ext>
                </a:extLst>
              </p:cNvPr>
              <p:cNvSpPr/>
              <p:nvPr/>
            </p:nvSpPr>
            <p:spPr>
              <a:xfrm>
                <a:off x="2158650" y="2880575"/>
                <a:ext cx="564375" cy="564375"/>
              </a:xfrm>
              <a:custGeom>
                <a:avLst/>
                <a:gdLst/>
                <a:ahLst/>
                <a:cxnLst/>
                <a:rect l="l" t="t" r="r" b="b"/>
                <a:pathLst>
                  <a:path w="22575" h="22575" extrusionOk="0">
                    <a:moveTo>
                      <a:pt x="11288" y="210"/>
                    </a:moveTo>
                    <a:cubicBezTo>
                      <a:pt x="17395" y="210"/>
                      <a:pt x="22366" y="5181"/>
                      <a:pt x="22366" y="11289"/>
                    </a:cubicBezTo>
                    <a:cubicBezTo>
                      <a:pt x="22366" y="17397"/>
                      <a:pt x="17397" y="22367"/>
                      <a:pt x="11288" y="22367"/>
                    </a:cubicBezTo>
                    <a:cubicBezTo>
                      <a:pt x="5179" y="22367"/>
                      <a:pt x="210" y="17397"/>
                      <a:pt x="210" y="11288"/>
                    </a:cubicBezTo>
                    <a:cubicBezTo>
                      <a:pt x="210" y="5181"/>
                      <a:pt x="5179" y="210"/>
                      <a:pt x="11288" y="210"/>
                    </a:cubicBezTo>
                    <a:close/>
                    <a:moveTo>
                      <a:pt x="11288" y="1"/>
                    </a:moveTo>
                    <a:cubicBezTo>
                      <a:pt x="5064" y="1"/>
                      <a:pt x="1" y="5064"/>
                      <a:pt x="1" y="11288"/>
                    </a:cubicBezTo>
                    <a:cubicBezTo>
                      <a:pt x="1" y="17512"/>
                      <a:pt x="5064" y="22575"/>
                      <a:pt x="11288" y="22575"/>
                    </a:cubicBezTo>
                    <a:cubicBezTo>
                      <a:pt x="17512" y="22575"/>
                      <a:pt x="22575" y="17512"/>
                      <a:pt x="22575" y="11288"/>
                    </a:cubicBezTo>
                    <a:cubicBezTo>
                      <a:pt x="22575" y="5064"/>
                      <a:pt x="17512" y="1"/>
                      <a:pt x="112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5096;p16">
                <a:extLst>
                  <a:ext uri="{FF2B5EF4-FFF2-40B4-BE49-F238E27FC236}">
                    <a16:creationId xmlns="" xmlns:a16="http://schemas.microsoft.com/office/drawing/2014/main" id="{92065C58-9A40-40D4-A613-69A42648E856}"/>
                  </a:ext>
                </a:extLst>
              </p:cNvPr>
              <p:cNvSpPr/>
              <p:nvPr/>
            </p:nvSpPr>
            <p:spPr>
              <a:xfrm>
                <a:off x="2542800" y="2882550"/>
                <a:ext cx="55925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7" extrusionOk="0">
                    <a:moveTo>
                      <a:pt x="1118" y="1"/>
                    </a:moveTo>
                    <a:cubicBezTo>
                      <a:pt x="501" y="1"/>
                      <a:pt x="1" y="501"/>
                      <a:pt x="1" y="1118"/>
                    </a:cubicBezTo>
                    <a:cubicBezTo>
                      <a:pt x="1" y="1736"/>
                      <a:pt x="501" y="2237"/>
                      <a:pt x="1118" y="2237"/>
                    </a:cubicBezTo>
                    <a:cubicBezTo>
                      <a:pt x="1737" y="2237"/>
                      <a:pt x="2237" y="1736"/>
                      <a:pt x="2237" y="1118"/>
                    </a:cubicBezTo>
                    <a:cubicBezTo>
                      <a:pt x="2237" y="501"/>
                      <a:pt x="1737" y="1"/>
                      <a:pt x="11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5097;p16">
              <a:extLst>
                <a:ext uri="{FF2B5EF4-FFF2-40B4-BE49-F238E27FC236}">
                  <a16:creationId xmlns="" xmlns:a16="http://schemas.microsoft.com/office/drawing/2014/main" id="{6F79E33E-EDE1-4450-ADFD-DD71097E34A6}"/>
                </a:ext>
              </a:extLst>
            </p:cNvPr>
            <p:cNvGrpSpPr/>
            <p:nvPr/>
          </p:nvGrpSpPr>
          <p:grpSpPr>
            <a:xfrm rot="-5400000">
              <a:off x="7372398" y="-410563"/>
              <a:ext cx="349968" cy="2052568"/>
              <a:chOff x="1037125" y="2236325"/>
              <a:chExt cx="149100" cy="874475"/>
            </a:xfrm>
          </p:grpSpPr>
          <p:sp>
            <p:nvSpPr>
              <p:cNvPr id="787" name="Google Shape;5098;p16">
                <a:extLst>
                  <a:ext uri="{FF2B5EF4-FFF2-40B4-BE49-F238E27FC236}">
                    <a16:creationId xmlns="" xmlns:a16="http://schemas.microsoft.com/office/drawing/2014/main" id="{1A189C03-4FAD-4C75-A1E2-4088E5364C54}"/>
                  </a:ext>
                </a:extLst>
              </p:cNvPr>
              <p:cNvSpPr/>
              <p:nvPr/>
            </p:nvSpPr>
            <p:spPr>
              <a:xfrm>
                <a:off x="1171575" y="2471400"/>
                <a:ext cx="14650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4" extrusionOk="0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1" y="503"/>
                      <a:pt x="335" y="503"/>
                    </a:cubicBezTo>
                    <a:cubicBezTo>
                      <a:pt x="473" y="502"/>
                      <a:pt x="586" y="389"/>
                      <a:pt x="586" y="251"/>
                    </a:cubicBezTo>
                    <a:cubicBezTo>
                      <a:pt x="586" y="101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5099;p16">
                <a:extLst>
                  <a:ext uri="{FF2B5EF4-FFF2-40B4-BE49-F238E27FC236}">
                    <a16:creationId xmlns="" xmlns:a16="http://schemas.microsoft.com/office/drawing/2014/main" id="{2FCA27D7-9F2C-420B-93F6-02439176EFF7}"/>
                  </a:ext>
                </a:extLst>
              </p:cNvPr>
              <p:cNvSpPr/>
              <p:nvPr/>
            </p:nvSpPr>
            <p:spPr>
              <a:xfrm>
                <a:off x="1171575" y="2549750"/>
                <a:ext cx="146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3" extrusionOk="0">
                    <a:moveTo>
                      <a:pt x="334" y="0"/>
                    </a:moveTo>
                    <a:cubicBezTo>
                      <a:pt x="272" y="0"/>
                      <a:pt x="209" y="23"/>
                      <a:pt x="158" y="75"/>
                    </a:cubicBezTo>
                    <a:cubicBezTo>
                      <a:pt x="0" y="233"/>
                      <a:pt x="113" y="502"/>
                      <a:pt x="335" y="502"/>
                    </a:cubicBezTo>
                    <a:cubicBezTo>
                      <a:pt x="473" y="502"/>
                      <a:pt x="586" y="390"/>
                      <a:pt x="586" y="252"/>
                    </a:cubicBezTo>
                    <a:cubicBezTo>
                      <a:pt x="586" y="101"/>
                      <a:pt x="462" y="0"/>
                      <a:pt x="334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5100;p16">
                <a:extLst>
                  <a:ext uri="{FF2B5EF4-FFF2-40B4-BE49-F238E27FC236}">
                    <a16:creationId xmlns="" xmlns:a16="http://schemas.microsoft.com/office/drawing/2014/main" id="{673FF962-C7E7-4031-BD57-28F165AFBD91}"/>
                  </a:ext>
                </a:extLst>
              </p:cNvPr>
              <p:cNvSpPr/>
              <p:nvPr/>
            </p:nvSpPr>
            <p:spPr>
              <a:xfrm>
                <a:off x="1171575" y="2628100"/>
                <a:ext cx="14650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4" extrusionOk="0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3" y="503"/>
                      <a:pt x="335" y="503"/>
                    </a:cubicBezTo>
                    <a:cubicBezTo>
                      <a:pt x="473" y="503"/>
                      <a:pt x="586" y="391"/>
                      <a:pt x="586" y="251"/>
                    </a:cubicBezTo>
                    <a:cubicBezTo>
                      <a:pt x="586" y="101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5101;p16">
                <a:extLst>
                  <a:ext uri="{FF2B5EF4-FFF2-40B4-BE49-F238E27FC236}">
                    <a16:creationId xmlns="" xmlns:a16="http://schemas.microsoft.com/office/drawing/2014/main" id="{3B3EA479-06E4-4875-98B9-4194388BAD4D}"/>
                  </a:ext>
                </a:extLst>
              </p:cNvPr>
              <p:cNvSpPr/>
              <p:nvPr/>
            </p:nvSpPr>
            <p:spPr>
              <a:xfrm>
                <a:off x="1171575" y="2706475"/>
                <a:ext cx="1465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2" extrusionOk="0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3" y="501"/>
                      <a:pt x="335" y="501"/>
                    </a:cubicBezTo>
                    <a:cubicBezTo>
                      <a:pt x="473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5102;p16">
                <a:extLst>
                  <a:ext uri="{FF2B5EF4-FFF2-40B4-BE49-F238E27FC236}">
                    <a16:creationId xmlns="" xmlns:a16="http://schemas.microsoft.com/office/drawing/2014/main" id="{EEBF55E5-D6BC-41A5-9CBF-CF3AFBF30F0E}"/>
                  </a:ext>
                </a:extLst>
              </p:cNvPr>
              <p:cNvSpPr/>
              <p:nvPr/>
            </p:nvSpPr>
            <p:spPr>
              <a:xfrm>
                <a:off x="1171575" y="2784825"/>
                <a:ext cx="14650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4" extrusionOk="0">
                    <a:moveTo>
                      <a:pt x="333" y="1"/>
                    </a:moveTo>
                    <a:cubicBezTo>
                      <a:pt x="272" y="1"/>
                      <a:pt x="209" y="24"/>
                      <a:pt x="158" y="75"/>
                    </a:cubicBezTo>
                    <a:cubicBezTo>
                      <a:pt x="0" y="232"/>
                      <a:pt x="111" y="504"/>
                      <a:pt x="335" y="504"/>
                    </a:cubicBezTo>
                    <a:cubicBezTo>
                      <a:pt x="473" y="504"/>
                      <a:pt x="586" y="390"/>
                      <a:pt x="586" y="252"/>
                    </a:cubicBezTo>
                    <a:cubicBezTo>
                      <a:pt x="586" y="101"/>
                      <a:pt x="462" y="1"/>
                      <a:pt x="333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5103;p16">
                <a:extLst>
                  <a:ext uri="{FF2B5EF4-FFF2-40B4-BE49-F238E27FC236}">
                    <a16:creationId xmlns="" xmlns:a16="http://schemas.microsoft.com/office/drawing/2014/main" id="{B9BFCC24-1F3D-4FD6-B2CE-0EB3FB2CB08E}"/>
                  </a:ext>
                </a:extLst>
              </p:cNvPr>
              <p:cNvSpPr/>
              <p:nvPr/>
            </p:nvSpPr>
            <p:spPr>
              <a:xfrm>
                <a:off x="1104350" y="2471400"/>
                <a:ext cx="146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4" extrusionOk="0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3"/>
                      <a:pt x="335" y="503"/>
                    </a:cubicBezTo>
                    <a:cubicBezTo>
                      <a:pt x="475" y="503"/>
                      <a:pt x="587" y="389"/>
                      <a:pt x="587" y="251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5104;p16">
                <a:extLst>
                  <a:ext uri="{FF2B5EF4-FFF2-40B4-BE49-F238E27FC236}">
                    <a16:creationId xmlns="" xmlns:a16="http://schemas.microsoft.com/office/drawing/2014/main" id="{CCBDD90F-D722-43DE-BE8D-60FB7B015851}"/>
                  </a:ext>
                </a:extLst>
              </p:cNvPr>
              <p:cNvSpPr/>
              <p:nvPr/>
            </p:nvSpPr>
            <p:spPr>
              <a:xfrm>
                <a:off x="1104350" y="2549750"/>
                <a:ext cx="1467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3" extrusionOk="0">
                    <a:moveTo>
                      <a:pt x="334" y="0"/>
                    </a:moveTo>
                    <a:cubicBezTo>
                      <a:pt x="272" y="0"/>
                      <a:pt x="209" y="23"/>
                      <a:pt x="158" y="75"/>
                    </a:cubicBezTo>
                    <a:cubicBezTo>
                      <a:pt x="0" y="233"/>
                      <a:pt x="112" y="502"/>
                      <a:pt x="335" y="502"/>
                    </a:cubicBezTo>
                    <a:cubicBezTo>
                      <a:pt x="475" y="502"/>
                      <a:pt x="587" y="390"/>
                      <a:pt x="587" y="252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5105;p16">
                <a:extLst>
                  <a:ext uri="{FF2B5EF4-FFF2-40B4-BE49-F238E27FC236}">
                    <a16:creationId xmlns="" xmlns:a16="http://schemas.microsoft.com/office/drawing/2014/main" id="{7AFBBD0D-D356-4BA1-B31A-8D8B50D2637C}"/>
                  </a:ext>
                </a:extLst>
              </p:cNvPr>
              <p:cNvSpPr/>
              <p:nvPr/>
            </p:nvSpPr>
            <p:spPr>
              <a:xfrm>
                <a:off x="1104350" y="2628100"/>
                <a:ext cx="146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4" extrusionOk="0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3"/>
                      <a:pt x="335" y="503"/>
                    </a:cubicBezTo>
                    <a:cubicBezTo>
                      <a:pt x="475" y="503"/>
                      <a:pt x="587" y="391"/>
                      <a:pt x="587" y="251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5106;p16">
                <a:extLst>
                  <a:ext uri="{FF2B5EF4-FFF2-40B4-BE49-F238E27FC236}">
                    <a16:creationId xmlns="" xmlns:a16="http://schemas.microsoft.com/office/drawing/2014/main" id="{51A2F17E-FC6B-4A33-B4DE-A001CD69DB75}"/>
                  </a:ext>
                </a:extLst>
              </p:cNvPr>
              <p:cNvSpPr/>
              <p:nvPr/>
            </p:nvSpPr>
            <p:spPr>
              <a:xfrm>
                <a:off x="1104350" y="2706475"/>
                <a:ext cx="1467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2" extrusionOk="0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1"/>
                      <a:pt x="335" y="501"/>
                    </a:cubicBezTo>
                    <a:cubicBezTo>
                      <a:pt x="475" y="501"/>
                      <a:pt x="587" y="389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5107;p16">
                <a:extLst>
                  <a:ext uri="{FF2B5EF4-FFF2-40B4-BE49-F238E27FC236}">
                    <a16:creationId xmlns="" xmlns:a16="http://schemas.microsoft.com/office/drawing/2014/main" id="{C5965EDF-2F70-4236-A0BA-F9CBEFC389F2}"/>
                  </a:ext>
                </a:extLst>
              </p:cNvPr>
              <p:cNvSpPr/>
              <p:nvPr/>
            </p:nvSpPr>
            <p:spPr>
              <a:xfrm>
                <a:off x="1104350" y="2784825"/>
                <a:ext cx="146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4" extrusionOk="0">
                    <a:moveTo>
                      <a:pt x="334" y="1"/>
                    </a:moveTo>
                    <a:cubicBezTo>
                      <a:pt x="272" y="1"/>
                      <a:pt x="209" y="24"/>
                      <a:pt x="158" y="75"/>
                    </a:cubicBezTo>
                    <a:cubicBezTo>
                      <a:pt x="0" y="232"/>
                      <a:pt x="112" y="504"/>
                      <a:pt x="335" y="504"/>
                    </a:cubicBezTo>
                    <a:cubicBezTo>
                      <a:pt x="475" y="504"/>
                      <a:pt x="587" y="390"/>
                      <a:pt x="587" y="252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5108;p16">
                <a:extLst>
                  <a:ext uri="{FF2B5EF4-FFF2-40B4-BE49-F238E27FC236}">
                    <a16:creationId xmlns="" xmlns:a16="http://schemas.microsoft.com/office/drawing/2014/main" id="{A1EC195D-87B8-41AB-9804-12B3CC6A21A5}"/>
                  </a:ext>
                </a:extLst>
              </p:cNvPr>
              <p:cNvSpPr/>
              <p:nvPr/>
            </p:nvSpPr>
            <p:spPr>
              <a:xfrm>
                <a:off x="1037125" y="2471400"/>
                <a:ext cx="146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4" extrusionOk="0">
                    <a:moveTo>
                      <a:pt x="334" y="0"/>
                    </a:moveTo>
                    <a:cubicBezTo>
                      <a:pt x="273" y="0"/>
                      <a:pt x="210" y="23"/>
                      <a:pt x="159" y="74"/>
                    </a:cubicBezTo>
                    <a:cubicBezTo>
                      <a:pt x="0" y="232"/>
                      <a:pt x="112" y="503"/>
                      <a:pt x="337" y="503"/>
                    </a:cubicBezTo>
                    <a:cubicBezTo>
                      <a:pt x="475" y="503"/>
                      <a:pt x="587" y="389"/>
                      <a:pt x="587" y="251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5109;p16">
                <a:extLst>
                  <a:ext uri="{FF2B5EF4-FFF2-40B4-BE49-F238E27FC236}">
                    <a16:creationId xmlns="" xmlns:a16="http://schemas.microsoft.com/office/drawing/2014/main" id="{6097C1FC-2EC3-4F9C-A273-5DEE10312419}"/>
                  </a:ext>
                </a:extLst>
              </p:cNvPr>
              <p:cNvSpPr/>
              <p:nvPr/>
            </p:nvSpPr>
            <p:spPr>
              <a:xfrm>
                <a:off x="1037125" y="2549750"/>
                <a:ext cx="1467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3" extrusionOk="0">
                    <a:moveTo>
                      <a:pt x="335" y="0"/>
                    </a:moveTo>
                    <a:cubicBezTo>
                      <a:pt x="273" y="0"/>
                      <a:pt x="210" y="23"/>
                      <a:pt x="159" y="75"/>
                    </a:cubicBezTo>
                    <a:cubicBezTo>
                      <a:pt x="0" y="233"/>
                      <a:pt x="112" y="502"/>
                      <a:pt x="337" y="502"/>
                    </a:cubicBezTo>
                    <a:cubicBezTo>
                      <a:pt x="475" y="502"/>
                      <a:pt x="587" y="390"/>
                      <a:pt x="587" y="252"/>
                    </a:cubicBezTo>
                    <a:cubicBezTo>
                      <a:pt x="587" y="101"/>
                      <a:pt x="464" y="0"/>
                      <a:pt x="335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5110;p16">
                <a:extLst>
                  <a:ext uri="{FF2B5EF4-FFF2-40B4-BE49-F238E27FC236}">
                    <a16:creationId xmlns="" xmlns:a16="http://schemas.microsoft.com/office/drawing/2014/main" id="{EE7E455F-1C02-422D-99C9-74CFB7FCF491}"/>
                  </a:ext>
                </a:extLst>
              </p:cNvPr>
              <p:cNvSpPr/>
              <p:nvPr/>
            </p:nvSpPr>
            <p:spPr>
              <a:xfrm>
                <a:off x="1037150" y="2628100"/>
                <a:ext cx="14650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4" extrusionOk="0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2"/>
                      <a:pt x="113" y="503"/>
                      <a:pt x="336" y="503"/>
                    </a:cubicBezTo>
                    <a:cubicBezTo>
                      <a:pt x="474" y="503"/>
                      <a:pt x="586" y="391"/>
                      <a:pt x="586" y="251"/>
                    </a:cubicBezTo>
                    <a:cubicBezTo>
                      <a:pt x="586" y="101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5111;p16">
                <a:extLst>
                  <a:ext uri="{FF2B5EF4-FFF2-40B4-BE49-F238E27FC236}">
                    <a16:creationId xmlns="" xmlns:a16="http://schemas.microsoft.com/office/drawing/2014/main" id="{C339CE7D-D6E3-41B8-8D47-B1B80FDAF43E}"/>
                  </a:ext>
                </a:extLst>
              </p:cNvPr>
              <p:cNvSpPr/>
              <p:nvPr/>
            </p:nvSpPr>
            <p:spPr>
              <a:xfrm>
                <a:off x="1037150" y="2706475"/>
                <a:ext cx="1465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2" extrusionOk="0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2"/>
                      <a:pt x="113" y="501"/>
                      <a:pt x="336" y="501"/>
                    </a:cubicBezTo>
                    <a:cubicBezTo>
                      <a:pt x="474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5112;p16">
                <a:extLst>
                  <a:ext uri="{FF2B5EF4-FFF2-40B4-BE49-F238E27FC236}">
                    <a16:creationId xmlns="" xmlns:a16="http://schemas.microsoft.com/office/drawing/2014/main" id="{2DE8E060-C20F-48D4-B964-45CA149BD857}"/>
                  </a:ext>
                </a:extLst>
              </p:cNvPr>
              <p:cNvSpPr/>
              <p:nvPr/>
            </p:nvSpPr>
            <p:spPr>
              <a:xfrm>
                <a:off x="1171575" y="2236325"/>
                <a:ext cx="14650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4" extrusionOk="0">
                    <a:moveTo>
                      <a:pt x="333" y="1"/>
                    </a:moveTo>
                    <a:cubicBezTo>
                      <a:pt x="272" y="1"/>
                      <a:pt x="209" y="23"/>
                      <a:pt x="158" y="74"/>
                    </a:cubicBezTo>
                    <a:cubicBezTo>
                      <a:pt x="0" y="232"/>
                      <a:pt x="113" y="503"/>
                      <a:pt x="335" y="503"/>
                    </a:cubicBezTo>
                    <a:cubicBezTo>
                      <a:pt x="473" y="503"/>
                      <a:pt x="586" y="391"/>
                      <a:pt x="586" y="252"/>
                    </a:cubicBezTo>
                    <a:cubicBezTo>
                      <a:pt x="586" y="101"/>
                      <a:pt x="462" y="1"/>
                      <a:pt x="333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5113;p16">
                <a:extLst>
                  <a:ext uri="{FF2B5EF4-FFF2-40B4-BE49-F238E27FC236}">
                    <a16:creationId xmlns="" xmlns:a16="http://schemas.microsoft.com/office/drawing/2014/main" id="{C0B9E72B-731D-4187-B9DA-BE9271313474}"/>
                  </a:ext>
                </a:extLst>
              </p:cNvPr>
              <p:cNvSpPr/>
              <p:nvPr/>
            </p:nvSpPr>
            <p:spPr>
              <a:xfrm>
                <a:off x="1171575" y="2314700"/>
                <a:ext cx="1465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2" extrusionOk="0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3" y="502"/>
                      <a:pt x="335" y="502"/>
                    </a:cubicBezTo>
                    <a:cubicBezTo>
                      <a:pt x="473" y="502"/>
                      <a:pt x="586" y="389"/>
                      <a:pt x="586" y="251"/>
                    </a:cubicBezTo>
                    <a:cubicBezTo>
                      <a:pt x="586" y="101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5114;p16">
                <a:extLst>
                  <a:ext uri="{FF2B5EF4-FFF2-40B4-BE49-F238E27FC236}">
                    <a16:creationId xmlns="" xmlns:a16="http://schemas.microsoft.com/office/drawing/2014/main" id="{6ECA04E6-41D4-442F-9F02-44F134E2C381}"/>
                  </a:ext>
                </a:extLst>
              </p:cNvPr>
              <p:cNvSpPr/>
              <p:nvPr/>
            </p:nvSpPr>
            <p:spPr>
              <a:xfrm>
                <a:off x="1171575" y="2393025"/>
                <a:ext cx="14650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4" extrusionOk="0">
                    <a:moveTo>
                      <a:pt x="333" y="1"/>
                    </a:moveTo>
                    <a:cubicBezTo>
                      <a:pt x="271" y="1"/>
                      <a:pt x="209" y="23"/>
                      <a:pt x="158" y="74"/>
                    </a:cubicBezTo>
                    <a:cubicBezTo>
                      <a:pt x="0" y="233"/>
                      <a:pt x="111" y="503"/>
                      <a:pt x="335" y="503"/>
                    </a:cubicBezTo>
                    <a:cubicBezTo>
                      <a:pt x="473" y="503"/>
                      <a:pt x="586" y="391"/>
                      <a:pt x="586" y="253"/>
                    </a:cubicBezTo>
                    <a:cubicBezTo>
                      <a:pt x="586" y="101"/>
                      <a:pt x="462" y="1"/>
                      <a:pt x="333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5115;p16">
                <a:extLst>
                  <a:ext uri="{FF2B5EF4-FFF2-40B4-BE49-F238E27FC236}">
                    <a16:creationId xmlns="" xmlns:a16="http://schemas.microsoft.com/office/drawing/2014/main" id="{80E38759-41AF-4932-AC24-9A00EDE4418D}"/>
                  </a:ext>
                </a:extLst>
              </p:cNvPr>
              <p:cNvSpPr/>
              <p:nvPr/>
            </p:nvSpPr>
            <p:spPr>
              <a:xfrm>
                <a:off x="1104350" y="2236325"/>
                <a:ext cx="146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4" extrusionOk="0">
                    <a:moveTo>
                      <a:pt x="334" y="1"/>
                    </a:moveTo>
                    <a:cubicBezTo>
                      <a:pt x="272" y="1"/>
                      <a:pt x="209" y="23"/>
                      <a:pt x="158" y="74"/>
                    </a:cubicBezTo>
                    <a:cubicBezTo>
                      <a:pt x="0" y="232"/>
                      <a:pt x="112" y="503"/>
                      <a:pt x="335" y="503"/>
                    </a:cubicBezTo>
                    <a:cubicBezTo>
                      <a:pt x="475" y="503"/>
                      <a:pt x="587" y="391"/>
                      <a:pt x="587" y="252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5116;p16">
                <a:extLst>
                  <a:ext uri="{FF2B5EF4-FFF2-40B4-BE49-F238E27FC236}">
                    <a16:creationId xmlns="" xmlns:a16="http://schemas.microsoft.com/office/drawing/2014/main" id="{B7F87F3A-A123-4F38-B64C-DABBC9DACD6D}"/>
                  </a:ext>
                </a:extLst>
              </p:cNvPr>
              <p:cNvSpPr/>
              <p:nvPr/>
            </p:nvSpPr>
            <p:spPr>
              <a:xfrm>
                <a:off x="1104350" y="2314700"/>
                <a:ext cx="1467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2" extrusionOk="0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2"/>
                      <a:pt x="335" y="502"/>
                    </a:cubicBezTo>
                    <a:cubicBezTo>
                      <a:pt x="475" y="502"/>
                      <a:pt x="587" y="389"/>
                      <a:pt x="587" y="251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5117;p16">
                <a:extLst>
                  <a:ext uri="{FF2B5EF4-FFF2-40B4-BE49-F238E27FC236}">
                    <a16:creationId xmlns="" xmlns:a16="http://schemas.microsoft.com/office/drawing/2014/main" id="{994E8CD4-FFC5-49CC-80EB-E30EE91CDF84}"/>
                  </a:ext>
                </a:extLst>
              </p:cNvPr>
              <p:cNvSpPr/>
              <p:nvPr/>
            </p:nvSpPr>
            <p:spPr>
              <a:xfrm>
                <a:off x="1104350" y="2393025"/>
                <a:ext cx="146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4" extrusionOk="0">
                    <a:moveTo>
                      <a:pt x="334" y="1"/>
                    </a:moveTo>
                    <a:cubicBezTo>
                      <a:pt x="272" y="1"/>
                      <a:pt x="209" y="23"/>
                      <a:pt x="158" y="74"/>
                    </a:cubicBezTo>
                    <a:cubicBezTo>
                      <a:pt x="0" y="233"/>
                      <a:pt x="112" y="503"/>
                      <a:pt x="335" y="503"/>
                    </a:cubicBezTo>
                    <a:cubicBezTo>
                      <a:pt x="475" y="503"/>
                      <a:pt x="587" y="391"/>
                      <a:pt x="587" y="253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5118;p16">
                <a:extLst>
                  <a:ext uri="{FF2B5EF4-FFF2-40B4-BE49-F238E27FC236}">
                    <a16:creationId xmlns="" xmlns:a16="http://schemas.microsoft.com/office/drawing/2014/main" id="{C3C2250E-2511-4CBD-877A-EB680BEAA4B0}"/>
                  </a:ext>
                </a:extLst>
              </p:cNvPr>
              <p:cNvSpPr/>
              <p:nvPr/>
            </p:nvSpPr>
            <p:spPr>
              <a:xfrm>
                <a:off x="1037150" y="2236325"/>
                <a:ext cx="14650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4" extrusionOk="0">
                    <a:moveTo>
                      <a:pt x="333" y="1"/>
                    </a:moveTo>
                    <a:cubicBezTo>
                      <a:pt x="272" y="1"/>
                      <a:pt x="209" y="23"/>
                      <a:pt x="158" y="74"/>
                    </a:cubicBezTo>
                    <a:cubicBezTo>
                      <a:pt x="1" y="232"/>
                      <a:pt x="113" y="503"/>
                      <a:pt x="336" y="503"/>
                    </a:cubicBezTo>
                    <a:cubicBezTo>
                      <a:pt x="474" y="503"/>
                      <a:pt x="586" y="391"/>
                      <a:pt x="586" y="252"/>
                    </a:cubicBezTo>
                    <a:cubicBezTo>
                      <a:pt x="586" y="101"/>
                      <a:pt x="462" y="1"/>
                      <a:pt x="333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5119;p16">
                <a:extLst>
                  <a:ext uri="{FF2B5EF4-FFF2-40B4-BE49-F238E27FC236}">
                    <a16:creationId xmlns="" xmlns:a16="http://schemas.microsoft.com/office/drawing/2014/main" id="{7D365677-1E93-48DD-830E-BB9F34598065}"/>
                  </a:ext>
                </a:extLst>
              </p:cNvPr>
              <p:cNvSpPr/>
              <p:nvPr/>
            </p:nvSpPr>
            <p:spPr>
              <a:xfrm>
                <a:off x="1037150" y="2314700"/>
                <a:ext cx="1465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2" extrusionOk="0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2"/>
                      <a:pt x="113" y="502"/>
                      <a:pt x="336" y="502"/>
                    </a:cubicBezTo>
                    <a:cubicBezTo>
                      <a:pt x="474" y="502"/>
                      <a:pt x="586" y="389"/>
                      <a:pt x="586" y="251"/>
                    </a:cubicBezTo>
                    <a:cubicBezTo>
                      <a:pt x="586" y="101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5120;p16">
                <a:extLst>
                  <a:ext uri="{FF2B5EF4-FFF2-40B4-BE49-F238E27FC236}">
                    <a16:creationId xmlns="" xmlns:a16="http://schemas.microsoft.com/office/drawing/2014/main" id="{25535784-5BA9-4A97-A701-9ADDD3060BAB}"/>
                  </a:ext>
                </a:extLst>
              </p:cNvPr>
              <p:cNvSpPr/>
              <p:nvPr/>
            </p:nvSpPr>
            <p:spPr>
              <a:xfrm>
                <a:off x="1037125" y="2393025"/>
                <a:ext cx="146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4" extrusionOk="0">
                    <a:moveTo>
                      <a:pt x="334" y="1"/>
                    </a:moveTo>
                    <a:cubicBezTo>
                      <a:pt x="273" y="1"/>
                      <a:pt x="210" y="23"/>
                      <a:pt x="159" y="74"/>
                    </a:cubicBezTo>
                    <a:cubicBezTo>
                      <a:pt x="0" y="233"/>
                      <a:pt x="112" y="503"/>
                      <a:pt x="337" y="503"/>
                    </a:cubicBezTo>
                    <a:cubicBezTo>
                      <a:pt x="475" y="503"/>
                      <a:pt x="587" y="391"/>
                      <a:pt x="587" y="253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5121;p16">
                <a:extLst>
                  <a:ext uri="{FF2B5EF4-FFF2-40B4-BE49-F238E27FC236}">
                    <a16:creationId xmlns="" xmlns:a16="http://schemas.microsoft.com/office/drawing/2014/main" id="{2B9A8145-50A7-47DF-A4F9-179BA591EFD7}"/>
                  </a:ext>
                </a:extLst>
              </p:cNvPr>
              <p:cNvSpPr/>
              <p:nvPr/>
            </p:nvSpPr>
            <p:spPr>
              <a:xfrm>
                <a:off x="1037125" y="2784825"/>
                <a:ext cx="146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4" extrusionOk="0">
                    <a:moveTo>
                      <a:pt x="334" y="1"/>
                    </a:moveTo>
                    <a:cubicBezTo>
                      <a:pt x="273" y="1"/>
                      <a:pt x="210" y="24"/>
                      <a:pt x="159" y="75"/>
                    </a:cubicBezTo>
                    <a:cubicBezTo>
                      <a:pt x="0" y="232"/>
                      <a:pt x="112" y="504"/>
                      <a:pt x="337" y="504"/>
                    </a:cubicBezTo>
                    <a:cubicBezTo>
                      <a:pt x="475" y="504"/>
                      <a:pt x="587" y="390"/>
                      <a:pt x="587" y="252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5122;p16">
                <a:extLst>
                  <a:ext uri="{FF2B5EF4-FFF2-40B4-BE49-F238E27FC236}">
                    <a16:creationId xmlns="" xmlns:a16="http://schemas.microsoft.com/office/drawing/2014/main" id="{97F09B65-A07E-4A4B-9E44-17DA97F1F86C}"/>
                  </a:ext>
                </a:extLst>
              </p:cNvPr>
              <p:cNvSpPr/>
              <p:nvPr/>
            </p:nvSpPr>
            <p:spPr>
              <a:xfrm>
                <a:off x="1171575" y="2863175"/>
                <a:ext cx="146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3" extrusionOk="0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1" y="503"/>
                      <a:pt x="335" y="503"/>
                    </a:cubicBezTo>
                    <a:cubicBezTo>
                      <a:pt x="473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5123;p16">
                <a:extLst>
                  <a:ext uri="{FF2B5EF4-FFF2-40B4-BE49-F238E27FC236}">
                    <a16:creationId xmlns="" xmlns:a16="http://schemas.microsoft.com/office/drawing/2014/main" id="{C3FBFA68-D633-4E56-9851-F5C7F701E7D0}"/>
                  </a:ext>
                </a:extLst>
              </p:cNvPr>
              <p:cNvSpPr/>
              <p:nvPr/>
            </p:nvSpPr>
            <p:spPr>
              <a:xfrm>
                <a:off x="1171575" y="2941500"/>
                <a:ext cx="14650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4" extrusionOk="0">
                    <a:moveTo>
                      <a:pt x="334" y="1"/>
                    </a:moveTo>
                    <a:cubicBezTo>
                      <a:pt x="272" y="1"/>
                      <a:pt x="209" y="24"/>
                      <a:pt x="158" y="76"/>
                    </a:cubicBezTo>
                    <a:cubicBezTo>
                      <a:pt x="0" y="233"/>
                      <a:pt x="113" y="503"/>
                      <a:pt x="335" y="503"/>
                    </a:cubicBezTo>
                    <a:cubicBezTo>
                      <a:pt x="473" y="503"/>
                      <a:pt x="586" y="391"/>
                      <a:pt x="586" y="253"/>
                    </a:cubicBezTo>
                    <a:cubicBezTo>
                      <a:pt x="586" y="101"/>
                      <a:pt x="462" y="1"/>
                      <a:pt x="334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5124;p16">
                <a:extLst>
                  <a:ext uri="{FF2B5EF4-FFF2-40B4-BE49-F238E27FC236}">
                    <a16:creationId xmlns="" xmlns:a16="http://schemas.microsoft.com/office/drawing/2014/main" id="{C8C6B433-496C-4BE0-BDFB-916E1AEED457}"/>
                  </a:ext>
                </a:extLst>
              </p:cNvPr>
              <p:cNvSpPr/>
              <p:nvPr/>
            </p:nvSpPr>
            <p:spPr>
              <a:xfrm>
                <a:off x="1171575" y="3019875"/>
                <a:ext cx="146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3" extrusionOk="0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3" y="503"/>
                      <a:pt x="335" y="503"/>
                    </a:cubicBezTo>
                    <a:cubicBezTo>
                      <a:pt x="473" y="503"/>
                      <a:pt x="586" y="391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5125;p16">
                <a:extLst>
                  <a:ext uri="{FF2B5EF4-FFF2-40B4-BE49-F238E27FC236}">
                    <a16:creationId xmlns="" xmlns:a16="http://schemas.microsoft.com/office/drawing/2014/main" id="{6A5D1C5D-5D33-42B1-AEDD-835B0A68E491}"/>
                  </a:ext>
                </a:extLst>
              </p:cNvPr>
              <p:cNvSpPr/>
              <p:nvPr/>
            </p:nvSpPr>
            <p:spPr>
              <a:xfrm>
                <a:off x="1171575" y="3098250"/>
                <a:ext cx="1465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2" extrusionOk="0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1"/>
                      <a:pt x="113" y="501"/>
                      <a:pt x="335" y="501"/>
                    </a:cubicBezTo>
                    <a:cubicBezTo>
                      <a:pt x="473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5126;p16">
                <a:extLst>
                  <a:ext uri="{FF2B5EF4-FFF2-40B4-BE49-F238E27FC236}">
                    <a16:creationId xmlns="" xmlns:a16="http://schemas.microsoft.com/office/drawing/2014/main" id="{5B8E0A9F-A1E3-42D1-88BB-8B8DF525DB7E}"/>
                  </a:ext>
                </a:extLst>
              </p:cNvPr>
              <p:cNvSpPr/>
              <p:nvPr/>
            </p:nvSpPr>
            <p:spPr>
              <a:xfrm>
                <a:off x="1104350" y="2863175"/>
                <a:ext cx="1467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3" extrusionOk="0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3"/>
                      <a:pt x="335" y="503"/>
                    </a:cubicBezTo>
                    <a:cubicBezTo>
                      <a:pt x="475" y="503"/>
                      <a:pt x="587" y="389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5127;p16">
                <a:extLst>
                  <a:ext uri="{FF2B5EF4-FFF2-40B4-BE49-F238E27FC236}">
                    <a16:creationId xmlns="" xmlns:a16="http://schemas.microsoft.com/office/drawing/2014/main" id="{7BAB8E1E-51C1-4AFD-AE4C-BB3505271681}"/>
                  </a:ext>
                </a:extLst>
              </p:cNvPr>
              <p:cNvSpPr/>
              <p:nvPr/>
            </p:nvSpPr>
            <p:spPr>
              <a:xfrm>
                <a:off x="1104350" y="2941500"/>
                <a:ext cx="146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4" extrusionOk="0">
                    <a:moveTo>
                      <a:pt x="334" y="1"/>
                    </a:moveTo>
                    <a:cubicBezTo>
                      <a:pt x="272" y="1"/>
                      <a:pt x="209" y="24"/>
                      <a:pt x="158" y="76"/>
                    </a:cubicBezTo>
                    <a:cubicBezTo>
                      <a:pt x="0" y="233"/>
                      <a:pt x="112" y="503"/>
                      <a:pt x="335" y="503"/>
                    </a:cubicBezTo>
                    <a:cubicBezTo>
                      <a:pt x="475" y="503"/>
                      <a:pt x="587" y="391"/>
                      <a:pt x="587" y="253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5128;p16">
                <a:extLst>
                  <a:ext uri="{FF2B5EF4-FFF2-40B4-BE49-F238E27FC236}">
                    <a16:creationId xmlns="" xmlns:a16="http://schemas.microsoft.com/office/drawing/2014/main" id="{3A65020E-F8DF-4785-AA97-A9483DFAFD0B}"/>
                  </a:ext>
                </a:extLst>
              </p:cNvPr>
              <p:cNvSpPr/>
              <p:nvPr/>
            </p:nvSpPr>
            <p:spPr>
              <a:xfrm>
                <a:off x="1104350" y="3019875"/>
                <a:ext cx="1467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3" extrusionOk="0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3"/>
                      <a:pt x="335" y="503"/>
                    </a:cubicBezTo>
                    <a:cubicBezTo>
                      <a:pt x="475" y="503"/>
                      <a:pt x="587" y="391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5129;p16">
                <a:extLst>
                  <a:ext uri="{FF2B5EF4-FFF2-40B4-BE49-F238E27FC236}">
                    <a16:creationId xmlns="" xmlns:a16="http://schemas.microsoft.com/office/drawing/2014/main" id="{DA142A1A-1781-4EA9-BB10-7C6CDC1C73F5}"/>
                  </a:ext>
                </a:extLst>
              </p:cNvPr>
              <p:cNvSpPr/>
              <p:nvPr/>
            </p:nvSpPr>
            <p:spPr>
              <a:xfrm>
                <a:off x="1104350" y="3098250"/>
                <a:ext cx="1467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2" extrusionOk="0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1"/>
                      <a:pt x="112" y="501"/>
                      <a:pt x="335" y="501"/>
                    </a:cubicBezTo>
                    <a:cubicBezTo>
                      <a:pt x="475" y="501"/>
                      <a:pt x="587" y="389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5130;p16">
                <a:extLst>
                  <a:ext uri="{FF2B5EF4-FFF2-40B4-BE49-F238E27FC236}">
                    <a16:creationId xmlns="" xmlns:a16="http://schemas.microsoft.com/office/drawing/2014/main" id="{6BD86F24-BDAB-496F-BB88-2B9E938E9C93}"/>
                  </a:ext>
                </a:extLst>
              </p:cNvPr>
              <p:cNvSpPr/>
              <p:nvPr/>
            </p:nvSpPr>
            <p:spPr>
              <a:xfrm>
                <a:off x="1037125" y="2863175"/>
                <a:ext cx="1467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3" extrusionOk="0">
                    <a:moveTo>
                      <a:pt x="334" y="0"/>
                    </a:moveTo>
                    <a:cubicBezTo>
                      <a:pt x="273" y="0"/>
                      <a:pt x="210" y="23"/>
                      <a:pt x="159" y="74"/>
                    </a:cubicBezTo>
                    <a:cubicBezTo>
                      <a:pt x="0" y="232"/>
                      <a:pt x="112" y="503"/>
                      <a:pt x="337" y="503"/>
                    </a:cubicBezTo>
                    <a:cubicBezTo>
                      <a:pt x="475" y="503"/>
                      <a:pt x="587" y="389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5131;p16">
                <a:extLst>
                  <a:ext uri="{FF2B5EF4-FFF2-40B4-BE49-F238E27FC236}">
                    <a16:creationId xmlns="" xmlns:a16="http://schemas.microsoft.com/office/drawing/2014/main" id="{D2623DFE-814D-434F-BF91-E2F9DAE6B4E2}"/>
                  </a:ext>
                </a:extLst>
              </p:cNvPr>
              <p:cNvSpPr/>
              <p:nvPr/>
            </p:nvSpPr>
            <p:spPr>
              <a:xfrm>
                <a:off x="1037125" y="2941500"/>
                <a:ext cx="1467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4" extrusionOk="0">
                    <a:moveTo>
                      <a:pt x="335" y="1"/>
                    </a:moveTo>
                    <a:cubicBezTo>
                      <a:pt x="273" y="1"/>
                      <a:pt x="210" y="24"/>
                      <a:pt x="159" y="76"/>
                    </a:cubicBezTo>
                    <a:cubicBezTo>
                      <a:pt x="0" y="233"/>
                      <a:pt x="112" y="503"/>
                      <a:pt x="337" y="503"/>
                    </a:cubicBezTo>
                    <a:cubicBezTo>
                      <a:pt x="475" y="503"/>
                      <a:pt x="587" y="391"/>
                      <a:pt x="587" y="253"/>
                    </a:cubicBezTo>
                    <a:cubicBezTo>
                      <a:pt x="587" y="101"/>
                      <a:pt x="464" y="1"/>
                      <a:pt x="335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5132;p16">
                <a:extLst>
                  <a:ext uri="{FF2B5EF4-FFF2-40B4-BE49-F238E27FC236}">
                    <a16:creationId xmlns="" xmlns:a16="http://schemas.microsoft.com/office/drawing/2014/main" id="{7C9582F7-92FB-4E09-AB04-B2E5DF92FD2D}"/>
                  </a:ext>
                </a:extLst>
              </p:cNvPr>
              <p:cNvSpPr/>
              <p:nvPr/>
            </p:nvSpPr>
            <p:spPr>
              <a:xfrm>
                <a:off x="1037150" y="3019875"/>
                <a:ext cx="146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3" extrusionOk="0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2"/>
                      <a:pt x="113" y="503"/>
                      <a:pt x="336" y="503"/>
                    </a:cubicBezTo>
                    <a:cubicBezTo>
                      <a:pt x="474" y="503"/>
                      <a:pt x="586" y="391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5133;p16">
                <a:extLst>
                  <a:ext uri="{FF2B5EF4-FFF2-40B4-BE49-F238E27FC236}">
                    <a16:creationId xmlns="" xmlns:a16="http://schemas.microsoft.com/office/drawing/2014/main" id="{6F9CCFC4-40AC-43D9-B4DF-442EF840F4D3}"/>
                  </a:ext>
                </a:extLst>
              </p:cNvPr>
              <p:cNvSpPr/>
              <p:nvPr/>
            </p:nvSpPr>
            <p:spPr>
              <a:xfrm>
                <a:off x="1037150" y="3098250"/>
                <a:ext cx="1465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2" extrusionOk="0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1"/>
                      <a:pt x="113" y="501"/>
                      <a:pt x="336" y="501"/>
                    </a:cubicBezTo>
                    <a:cubicBezTo>
                      <a:pt x="474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" name="Google Shape;5134;p16">
              <a:extLst>
                <a:ext uri="{FF2B5EF4-FFF2-40B4-BE49-F238E27FC236}">
                  <a16:creationId xmlns="" xmlns:a16="http://schemas.microsoft.com/office/drawing/2014/main" id="{40F77549-F9C0-4CE4-AE50-7E0DDA7B1994}"/>
                </a:ext>
              </a:extLst>
            </p:cNvPr>
            <p:cNvGrpSpPr/>
            <p:nvPr/>
          </p:nvGrpSpPr>
          <p:grpSpPr>
            <a:xfrm>
              <a:off x="787213" y="130520"/>
              <a:ext cx="1908398" cy="2002309"/>
              <a:chOff x="1978188" y="2669545"/>
              <a:chExt cx="1908398" cy="2002309"/>
            </a:xfrm>
          </p:grpSpPr>
          <p:sp>
            <p:nvSpPr>
              <p:cNvPr id="50" name="Google Shape;5135;p16">
                <a:extLst>
                  <a:ext uri="{FF2B5EF4-FFF2-40B4-BE49-F238E27FC236}">
                    <a16:creationId xmlns="" xmlns:a16="http://schemas.microsoft.com/office/drawing/2014/main" id="{AF2EB879-74E8-41A5-B3E6-AE59212EFA0D}"/>
                  </a:ext>
                </a:extLst>
              </p:cNvPr>
              <p:cNvSpPr/>
              <p:nvPr/>
            </p:nvSpPr>
            <p:spPr>
              <a:xfrm rot="-5400000">
                <a:off x="1995503" y="2780771"/>
                <a:ext cx="1891083" cy="1891083"/>
              </a:xfrm>
              <a:custGeom>
                <a:avLst/>
                <a:gdLst/>
                <a:ahLst/>
                <a:cxnLst/>
                <a:rect l="l" t="t" r="r" b="b"/>
                <a:pathLst>
                  <a:path w="55702" h="55702" extrusionOk="0">
                    <a:moveTo>
                      <a:pt x="27851" y="210"/>
                    </a:moveTo>
                    <a:cubicBezTo>
                      <a:pt x="43093" y="210"/>
                      <a:pt x="55493" y="12609"/>
                      <a:pt x="55493" y="27851"/>
                    </a:cubicBezTo>
                    <a:cubicBezTo>
                      <a:pt x="55493" y="43093"/>
                      <a:pt x="43093" y="55493"/>
                      <a:pt x="27851" y="55493"/>
                    </a:cubicBezTo>
                    <a:cubicBezTo>
                      <a:pt x="12609" y="55493"/>
                      <a:pt x="210" y="43093"/>
                      <a:pt x="210" y="27851"/>
                    </a:cubicBezTo>
                    <a:cubicBezTo>
                      <a:pt x="210" y="12609"/>
                      <a:pt x="12609" y="210"/>
                      <a:pt x="27851" y="210"/>
                    </a:cubicBezTo>
                    <a:close/>
                    <a:moveTo>
                      <a:pt x="27851" y="1"/>
                    </a:moveTo>
                    <a:cubicBezTo>
                      <a:pt x="12494" y="1"/>
                      <a:pt x="0" y="12494"/>
                      <a:pt x="0" y="27851"/>
                    </a:cubicBezTo>
                    <a:cubicBezTo>
                      <a:pt x="0" y="43208"/>
                      <a:pt x="12494" y="55702"/>
                      <a:pt x="27851" y="55702"/>
                    </a:cubicBezTo>
                    <a:cubicBezTo>
                      <a:pt x="43208" y="55702"/>
                      <a:pt x="55702" y="43208"/>
                      <a:pt x="55702" y="27851"/>
                    </a:cubicBezTo>
                    <a:cubicBezTo>
                      <a:pt x="55702" y="12494"/>
                      <a:pt x="43208" y="1"/>
                      <a:pt x="27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36;p16">
                <a:extLst>
                  <a:ext uri="{FF2B5EF4-FFF2-40B4-BE49-F238E27FC236}">
                    <a16:creationId xmlns="" xmlns:a16="http://schemas.microsoft.com/office/drawing/2014/main" id="{0EC8EBEA-BB7E-43D4-977D-F2CAB37329B3}"/>
                  </a:ext>
                </a:extLst>
              </p:cNvPr>
              <p:cNvSpPr/>
              <p:nvPr/>
            </p:nvSpPr>
            <p:spPr>
              <a:xfrm rot="-5400000">
                <a:off x="1931235" y="2716498"/>
                <a:ext cx="1737934" cy="1644029"/>
              </a:xfrm>
              <a:custGeom>
                <a:avLst/>
                <a:gdLst/>
                <a:ahLst/>
                <a:cxnLst/>
                <a:rect l="l" t="t" r="r" b="b"/>
                <a:pathLst>
                  <a:path w="51191" h="48425" extrusionOk="0">
                    <a:moveTo>
                      <a:pt x="20064" y="1"/>
                    </a:moveTo>
                    <a:cubicBezTo>
                      <a:pt x="12798" y="1"/>
                      <a:pt x="5532" y="2766"/>
                      <a:pt x="0" y="8298"/>
                    </a:cubicBezTo>
                    <a:lnTo>
                      <a:pt x="889" y="9186"/>
                    </a:lnTo>
                    <a:cubicBezTo>
                      <a:pt x="6175" y="3899"/>
                      <a:pt x="13120" y="1256"/>
                      <a:pt x="20064" y="1256"/>
                    </a:cubicBezTo>
                    <a:cubicBezTo>
                      <a:pt x="27009" y="1256"/>
                      <a:pt x="33953" y="3899"/>
                      <a:pt x="39240" y="9186"/>
                    </a:cubicBezTo>
                    <a:cubicBezTo>
                      <a:pt x="49813" y="19759"/>
                      <a:pt x="49813" y="36964"/>
                      <a:pt x="39240" y="47537"/>
                    </a:cubicBezTo>
                    <a:lnTo>
                      <a:pt x="40128" y="48425"/>
                    </a:lnTo>
                    <a:cubicBezTo>
                      <a:pt x="51191" y="37361"/>
                      <a:pt x="51191" y="19360"/>
                      <a:pt x="40128" y="8298"/>
                    </a:cubicBezTo>
                    <a:cubicBezTo>
                      <a:pt x="34597" y="2766"/>
                      <a:pt x="27330" y="1"/>
                      <a:pt x="200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" name="Google Shape;5137;p16">
                <a:extLst>
                  <a:ext uri="{FF2B5EF4-FFF2-40B4-BE49-F238E27FC236}">
                    <a16:creationId xmlns="" xmlns:a16="http://schemas.microsoft.com/office/drawing/2014/main" id="{E95AC131-2907-4723-A5D9-85B7187D1910}"/>
                  </a:ext>
                </a:extLst>
              </p:cNvPr>
              <p:cNvGrpSpPr/>
              <p:nvPr/>
            </p:nvGrpSpPr>
            <p:grpSpPr>
              <a:xfrm rot="-5400000">
                <a:off x="2322724" y="3120894"/>
                <a:ext cx="1236640" cy="1210852"/>
                <a:chOff x="236475" y="527300"/>
                <a:chExt cx="1124525" cy="1101075"/>
              </a:xfrm>
            </p:grpSpPr>
            <p:sp>
              <p:nvSpPr>
                <p:cNvPr id="53" name="Google Shape;5138;p16">
                  <a:extLst>
                    <a:ext uri="{FF2B5EF4-FFF2-40B4-BE49-F238E27FC236}">
                      <a16:creationId xmlns="" xmlns:a16="http://schemas.microsoft.com/office/drawing/2014/main" id="{AB9190EE-2603-426A-BE71-B7F04235E587}"/>
                    </a:ext>
                  </a:extLst>
                </p:cNvPr>
                <p:cNvSpPr/>
                <p:nvPr/>
              </p:nvSpPr>
              <p:spPr>
                <a:xfrm>
                  <a:off x="435250" y="14822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139;p16">
                  <a:extLst>
                    <a:ext uri="{FF2B5EF4-FFF2-40B4-BE49-F238E27FC236}">
                      <a16:creationId xmlns="" xmlns:a16="http://schemas.microsoft.com/office/drawing/2014/main" id="{1377E3C3-1830-4FF5-BF5A-A7B1CEC32096}"/>
                    </a:ext>
                  </a:extLst>
                </p:cNvPr>
                <p:cNvSpPr/>
                <p:nvPr/>
              </p:nvSpPr>
              <p:spPr>
                <a:xfrm>
                  <a:off x="475000" y="14822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140;p16">
                  <a:extLst>
                    <a:ext uri="{FF2B5EF4-FFF2-40B4-BE49-F238E27FC236}">
                      <a16:creationId xmlns="" xmlns:a16="http://schemas.microsoft.com/office/drawing/2014/main" id="{322FA0C0-CE80-48EB-8E92-71D4436CFCDF}"/>
                    </a:ext>
                  </a:extLst>
                </p:cNvPr>
                <p:cNvSpPr/>
                <p:nvPr/>
              </p:nvSpPr>
              <p:spPr>
                <a:xfrm>
                  <a:off x="514750" y="14822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1" y="209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141;p16">
                  <a:extLst>
                    <a:ext uri="{FF2B5EF4-FFF2-40B4-BE49-F238E27FC236}">
                      <a16:creationId xmlns="" xmlns:a16="http://schemas.microsoft.com/office/drawing/2014/main" id="{3A2D4900-0F7A-4D44-8EDD-D70F6A80DF95}"/>
                    </a:ext>
                  </a:extLst>
                </p:cNvPr>
                <p:cNvSpPr/>
                <p:nvPr/>
              </p:nvSpPr>
              <p:spPr>
                <a:xfrm>
                  <a:off x="554500" y="148222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2" y="0"/>
                      </a:moveTo>
                      <a:cubicBezTo>
                        <a:pt x="87" y="0"/>
                        <a:pt x="1" y="209"/>
                        <a:pt x="124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142;p16">
                  <a:extLst>
                    <a:ext uri="{FF2B5EF4-FFF2-40B4-BE49-F238E27FC236}">
                      <a16:creationId xmlns="" xmlns:a16="http://schemas.microsoft.com/office/drawing/2014/main" id="{A54E4F5D-675D-4BE4-A22F-D06A9D6DD190}"/>
                    </a:ext>
                  </a:extLst>
                </p:cNvPr>
                <p:cNvSpPr/>
                <p:nvPr/>
              </p:nvSpPr>
              <p:spPr>
                <a:xfrm>
                  <a:off x="594250" y="1482225"/>
                  <a:ext cx="114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89" extrusionOk="0">
                      <a:moveTo>
                        <a:pt x="262" y="0"/>
                      </a:moveTo>
                      <a:cubicBezTo>
                        <a:pt x="87" y="0"/>
                        <a:pt x="1" y="209"/>
                        <a:pt x="124" y="331"/>
                      </a:cubicBezTo>
                      <a:cubicBezTo>
                        <a:pt x="164" y="371"/>
                        <a:pt x="212" y="388"/>
                        <a:pt x="260" y="388"/>
                      </a:cubicBezTo>
                      <a:cubicBezTo>
                        <a:pt x="360" y="388"/>
                        <a:pt x="456" y="311"/>
                        <a:pt x="456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143;p16">
                  <a:extLst>
                    <a:ext uri="{FF2B5EF4-FFF2-40B4-BE49-F238E27FC236}">
                      <a16:creationId xmlns="" xmlns:a16="http://schemas.microsoft.com/office/drawing/2014/main" id="{B2D980E2-4412-4D66-96EF-9658C075A1A5}"/>
                    </a:ext>
                  </a:extLst>
                </p:cNvPr>
                <p:cNvSpPr/>
                <p:nvPr/>
              </p:nvSpPr>
              <p:spPr>
                <a:xfrm>
                  <a:off x="634025" y="148222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144;p16">
                  <a:extLst>
                    <a:ext uri="{FF2B5EF4-FFF2-40B4-BE49-F238E27FC236}">
                      <a16:creationId xmlns="" xmlns:a16="http://schemas.microsoft.com/office/drawing/2014/main" id="{06E47B0C-5DA8-432F-A5C0-F96E228EC9A1}"/>
                    </a:ext>
                  </a:extLst>
                </p:cNvPr>
                <p:cNvSpPr/>
                <p:nvPr/>
              </p:nvSpPr>
              <p:spPr>
                <a:xfrm>
                  <a:off x="673775" y="148222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5145;p16">
                  <a:extLst>
                    <a:ext uri="{FF2B5EF4-FFF2-40B4-BE49-F238E27FC236}">
                      <a16:creationId xmlns="" xmlns:a16="http://schemas.microsoft.com/office/drawing/2014/main" id="{977C7522-5C27-4B0D-BD6E-89E695CFA1DF}"/>
                    </a:ext>
                  </a:extLst>
                </p:cNvPr>
                <p:cNvSpPr/>
                <p:nvPr/>
              </p:nvSpPr>
              <p:spPr>
                <a:xfrm>
                  <a:off x="713525" y="1482225"/>
                  <a:ext cx="114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89" extrusionOk="0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60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5146;p16">
                  <a:extLst>
                    <a:ext uri="{FF2B5EF4-FFF2-40B4-BE49-F238E27FC236}">
                      <a16:creationId xmlns="" xmlns:a16="http://schemas.microsoft.com/office/drawing/2014/main" id="{DB600DFF-0F0C-4EFA-9E5C-DC5B5B36AC46}"/>
                    </a:ext>
                  </a:extLst>
                </p:cNvPr>
                <p:cNvSpPr/>
                <p:nvPr/>
              </p:nvSpPr>
              <p:spPr>
                <a:xfrm>
                  <a:off x="753300" y="148222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5147;p16">
                  <a:extLst>
                    <a:ext uri="{FF2B5EF4-FFF2-40B4-BE49-F238E27FC236}">
                      <a16:creationId xmlns="" xmlns:a16="http://schemas.microsoft.com/office/drawing/2014/main" id="{AC1A9FF4-3FAC-4B24-9066-B6F3629AF2D9}"/>
                    </a:ext>
                  </a:extLst>
                </p:cNvPr>
                <p:cNvSpPr/>
                <p:nvPr/>
              </p:nvSpPr>
              <p:spPr>
                <a:xfrm>
                  <a:off x="793075" y="14822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7" y="0"/>
                        <a:pt x="0" y="209"/>
                        <a:pt x="121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5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5148;p16">
                  <a:extLst>
                    <a:ext uri="{FF2B5EF4-FFF2-40B4-BE49-F238E27FC236}">
                      <a16:creationId xmlns="" xmlns:a16="http://schemas.microsoft.com/office/drawing/2014/main" id="{754AC76C-17CD-4084-AAFB-BFA5CE515728}"/>
                    </a:ext>
                  </a:extLst>
                </p:cNvPr>
                <p:cNvSpPr/>
                <p:nvPr/>
              </p:nvSpPr>
              <p:spPr>
                <a:xfrm>
                  <a:off x="832825" y="14822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7" y="0"/>
                        <a:pt x="0" y="209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6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5149;p16">
                  <a:extLst>
                    <a:ext uri="{FF2B5EF4-FFF2-40B4-BE49-F238E27FC236}">
                      <a16:creationId xmlns="" xmlns:a16="http://schemas.microsoft.com/office/drawing/2014/main" id="{94B5A022-E311-4B4D-A2E6-59E5440DDD5D}"/>
                    </a:ext>
                  </a:extLst>
                </p:cNvPr>
                <p:cNvSpPr/>
                <p:nvPr/>
              </p:nvSpPr>
              <p:spPr>
                <a:xfrm>
                  <a:off x="872575" y="14822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0" y="209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5150;p16">
                  <a:extLst>
                    <a:ext uri="{FF2B5EF4-FFF2-40B4-BE49-F238E27FC236}">
                      <a16:creationId xmlns="" xmlns:a16="http://schemas.microsoft.com/office/drawing/2014/main" id="{347469C1-2602-410E-AA53-3DE91324009D}"/>
                    </a:ext>
                  </a:extLst>
                </p:cNvPr>
                <p:cNvSpPr/>
                <p:nvPr/>
              </p:nvSpPr>
              <p:spPr>
                <a:xfrm>
                  <a:off x="912325" y="14822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1" y="209"/>
                        <a:pt x="123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5151;p16">
                  <a:extLst>
                    <a:ext uri="{FF2B5EF4-FFF2-40B4-BE49-F238E27FC236}">
                      <a16:creationId xmlns="" xmlns:a16="http://schemas.microsoft.com/office/drawing/2014/main" id="{990AF254-37E1-4EFD-82E5-105B071C7F7F}"/>
                    </a:ext>
                  </a:extLst>
                </p:cNvPr>
                <p:cNvSpPr/>
                <p:nvPr/>
              </p:nvSpPr>
              <p:spPr>
                <a:xfrm>
                  <a:off x="952075" y="14822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5152;p16">
                  <a:extLst>
                    <a:ext uri="{FF2B5EF4-FFF2-40B4-BE49-F238E27FC236}">
                      <a16:creationId xmlns="" xmlns:a16="http://schemas.microsoft.com/office/drawing/2014/main" id="{AA5B7CFC-DE78-4454-B642-54EFE9569128}"/>
                    </a:ext>
                  </a:extLst>
                </p:cNvPr>
                <p:cNvSpPr/>
                <p:nvPr/>
              </p:nvSpPr>
              <p:spPr>
                <a:xfrm>
                  <a:off x="991825" y="14822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1" y="209"/>
                        <a:pt x="124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5153;p16">
                  <a:extLst>
                    <a:ext uri="{FF2B5EF4-FFF2-40B4-BE49-F238E27FC236}">
                      <a16:creationId xmlns="" xmlns:a16="http://schemas.microsoft.com/office/drawing/2014/main" id="{BED1238E-8B5E-46F1-95F9-0B3FDB954016}"/>
                    </a:ext>
                  </a:extLst>
                </p:cNvPr>
                <p:cNvSpPr/>
                <p:nvPr/>
              </p:nvSpPr>
              <p:spPr>
                <a:xfrm>
                  <a:off x="1031575" y="1482225"/>
                  <a:ext cx="114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89" extrusionOk="0">
                      <a:moveTo>
                        <a:pt x="262" y="0"/>
                      </a:moveTo>
                      <a:cubicBezTo>
                        <a:pt x="89" y="0"/>
                        <a:pt x="1" y="209"/>
                        <a:pt x="124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60" y="388"/>
                        <a:pt x="456" y="311"/>
                        <a:pt x="456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5154;p16">
                  <a:extLst>
                    <a:ext uri="{FF2B5EF4-FFF2-40B4-BE49-F238E27FC236}">
                      <a16:creationId xmlns="" xmlns:a16="http://schemas.microsoft.com/office/drawing/2014/main" id="{68C0A887-1398-4A5B-9E29-6D87938C12B0}"/>
                    </a:ext>
                  </a:extLst>
                </p:cNvPr>
                <p:cNvSpPr/>
                <p:nvPr/>
              </p:nvSpPr>
              <p:spPr>
                <a:xfrm>
                  <a:off x="1071350" y="14822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6" y="0"/>
                        <a:pt x="0" y="209"/>
                        <a:pt x="123" y="331"/>
                      </a:cubicBezTo>
                      <a:cubicBezTo>
                        <a:pt x="162" y="371"/>
                        <a:pt x="211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5155;p16">
                  <a:extLst>
                    <a:ext uri="{FF2B5EF4-FFF2-40B4-BE49-F238E27FC236}">
                      <a16:creationId xmlns="" xmlns:a16="http://schemas.microsoft.com/office/drawing/2014/main" id="{4CDEB2D2-9E78-4534-BE85-75FEB5261ACE}"/>
                    </a:ext>
                  </a:extLst>
                </p:cNvPr>
                <p:cNvSpPr/>
                <p:nvPr/>
              </p:nvSpPr>
              <p:spPr>
                <a:xfrm>
                  <a:off x="1111100" y="14822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5156;p16">
                  <a:extLst>
                    <a:ext uri="{FF2B5EF4-FFF2-40B4-BE49-F238E27FC236}">
                      <a16:creationId xmlns="" xmlns:a16="http://schemas.microsoft.com/office/drawing/2014/main" id="{70E40392-7F3D-4733-A9FE-DB3BDF726321}"/>
                    </a:ext>
                  </a:extLst>
                </p:cNvPr>
                <p:cNvSpPr/>
                <p:nvPr/>
              </p:nvSpPr>
              <p:spPr>
                <a:xfrm>
                  <a:off x="1150850" y="14822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3" y="371"/>
                        <a:pt x="212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5157;p16">
                  <a:extLst>
                    <a:ext uri="{FF2B5EF4-FFF2-40B4-BE49-F238E27FC236}">
                      <a16:creationId xmlns="" xmlns:a16="http://schemas.microsoft.com/office/drawing/2014/main" id="{CE1E7D46-A815-400B-95BC-90742A9E52E3}"/>
                    </a:ext>
                  </a:extLst>
                </p:cNvPr>
                <p:cNvSpPr/>
                <p:nvPr/>
              </p:nvSpPr>
              <p:spPr>
                <a:xfrm>
                  <a:off x="397125" y="1448100"/>
                  <a:ext cx="972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90" extrusionOk="0">
                      <a:moveTo>
                        <a:pt x="195" y="1"/>
                      </a:moveTo>
                      <a:cubicBezTo>
                        <a:pt x="88" y="1"/>
                        <a:pt x="1" y="87"/>
                        <a:pt x="1" y="195"/>
                      </a:cubicBezTo>
                      <a:cubicBezTo>
                        <a:pt x="1" y="301"/>
                        <a:pt x="88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5158;p16">
                  <a:extLst>
                    <a:ext uri="{FF2B5EF4-FFF2-40B4-BE49-F238E27FC236}">
                      <a16:creationId xmlns="" xmlns:a16="http://schemas.microsoft.com/office/drawing/2014/main" id="{853EA7B0-6D4C-43EB-93B1-B562D0A52DEC}"/>
                    </a:ext>
                  </a:extLst>
                </p:cNvPr>
                <p:cNvSpPr/>
                <p:nvPr/>
              </p:nvSpPr>
              <p:spPr>
                <a:xfrm>
                  <a:off x="435250" y="1448100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60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5159;p16">
                  <a:extLst>
                    <a:ext uri="{FF2B5EF4-FFF2-40B4-BE49-F238E27FC236}">
                      <a16:creationId xmlns="" xmlns:a16="http://schemas.microsoft.com/office/drawing/2014/main" id="{0FD00C00-A167-403E-BBD7-5C3E51471CE4}"/>
                    </a:ext>
                  </a:extLst>
                </p:cNvPr>
                <p:cNvSpPr/>
                <p:nvPr/>
              </p:nvSpPr>
              <p:spPr>
                <a:xfrm>
                  <a:off x="475000" y="1448100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5160;p16">
                  <a:extLst>
                    <a:ext uri="{FF2B5EF4-FFF2-40B4-BE49-F238E27FC236}">
                      <a16:creationId xmlns="" xmlns:a16="http://schemas.microsoft.com/office/drawing/2014/main" id="{BEE4CD16-1E3A-4D1F-B984-ED3EC5C8F501}"/>
                    </a:ext>
                  </a:extLst>
                </p:cNvPr>
                <p:cNvSpPr/>
                <p:nvPr/>
              </p:nvSpPr>
              <p:spPr>
                <a:xfrm>
                  <a:off x="516425" y="1448100"/>
                  <a:ext cx="96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90" extrusionOk="0">
                      <a:moveTo>
                        <a:pt x="193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5161;p16">
                  <a:extLst>
                    <a:ext uri="{FF2B5EF4-FFF2-40B4-BE49-F238E27FC236}">
                      <a16:creationId xmlns="" xmlns:a16="http://schemas.microsoft.com/office/drawing/2014/main" id="{68315180-77A5-455D-A189-2C9135F6CB96}"/>
                    </a:ext>
                  </a:extLst>
                </p:cNvPr>
                <p:cNvSpPr/>
                <p:nvPr/>
              </p:nvSpPr>
              <p:spPr>
                <a:xfrm>
                  <a:off x="554500" y="1448100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2" y="1"/>
                      </a:moveTo>
                      <a:cubicBezTo>
                        <a:pt x="87" y="1"/>
                        <a:pt x="1" y="210"/>
                        <a:pt x="124" y="331"/>
                      </a:cubicBezTo>
                      <a:cubicBezTo>
                        <a:pt x="163" y="371"/>
                        <a:pt x="212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5162;p16">
                  <a:extLst>
                    <a:ext uri="{FF2B5EF4-FFF2-40B4-BE49-F238E27FC236}">
                      <a16:creationId xmlns="" xmlns:a16="http://schemas.microsoft.com/office/drawing/2014/main" id="{EB4CE5E8-9B74-47F4-ADF4-0157AC5A8DCA}"/>
                    </a:ext>
                  </a:extLst>
                </p:cNvPr>
                <p:cNvSpPr/>
                <p:nvPr/>
              </p:nvSpPr>
              <p:spPr>
                <a:xfrm>
                  <a:off x="595925" y="1448100"/>
                  <a:ext cx="970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90" extrusionOk="0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5163;p16">
                  <a:extLst>
                    <a:ext uri="{FF2B5EF4-FFF2-40B4-BE49-F238E27FC236}">
                      <a16:creationId xmlns="" xmlns:a16="http://schemas.microsoft.com/office/drawing/2014/main" id="{82EF2A77-F31A-48C3-8F01-8F86FE57EB5C}"/>
                    </a:ext>
                  </a:extLst>
                </p:cNvPr>
                <p:cNvSpPr/>
                <p:nvPr/>
              </p:nvSpPr>
              <p:spPr>
                <a:xfrm>
                  <a:off x="634025" y="1448100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5164;p16">
                  <a:extLst>
                    <a:ext uri="{FF2B5EF4-FFF2-40B4-BE49-F238E27FC236}">
                      <a16:creationId xmlns="" xmlns:a16="http://schemas.microsoft.com/office/drawing/2014/main" id="{0C2295E8-109E-4E3A-A0EA-E79092746C41}"/>
                    </a:ext>
                  </a:extLst>
                </p:cNvPr>
                <p:cNvSpPr/>
                <p:nvPr/>
              </p:nvSpPr>
              <p:spPr>
                <a:xfrm>
                  <a:off x="673775" y="1448100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5165;p16">
                  <a:extLst>
                    <a:ext uri="{FF2B5EF4-FFF2-40B4-BE49-F238E27FC236}">
                      <a16:creationId xmlns="" xmlns:a16="http://schemas.microsoft.com/office/drawing/2014/main" id="{EB74061A-5DB6-4A25-9BC0-7D1F1FD136F7}"/>
                    </a:ext>
                  </a:extLst>
                </p:cNvPr>
                <p:cNvSpPr/>
                <p:nvPr/>
              </p:nvSpPr>
              <p:spPr>
                <a:xfrm>
                  <a:off x="475000" y="15163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5166;p16">
                  <a:extLst>
                    <a:ext uri="{FF2B5EF4-FFF2-40B4-BE49-F238E27FC236}">
                      <a16:creationId xmlns="" xmlns:a16="http://schemas.microsoft.com/office/drawing/2014/main" id="{E9F2CEB0-36C5-4023-870B-9CE06D390DBC}"/>
                    </a:ext>
                  </a:extLst>
                </p:cNvPr>
                <p:cNvSpPr/>
                <p:nvPr/>
              </p:nvSpPr>
              <p:spPr>
                <a:xfrm>
                  <a:off x="514750" y="15163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1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5167;p16">
                  <a:extLst>
                    <a:ext uri="{FF2B5EF4-FFF2-40B4-BE49-F238E27FC236}">
                      <a16:creationId xmlns="" xmlns:a16="http://schemas.microsoft.com/office/drawing/2014/main" id="{6CBAD9AB-8725-41DC-A0A4-C79E35A2ECBD}"/>
                    </a:ext>
                  </a:extLst>
                </p:cNvPr>
                <p:cNvSpPr/>
                <p:nvPr/>
              </p:nvSpPr>
              <p:spPr>
                <a:xfrm>
                  <a:off x="554500" y="151632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2" y="1"/>
                      </a:moveTo>
                      <a:cubicBezTo>
                        <a:pt x="87" y="1"/>
                        <a:pt x="1" y="210"/>
                        <a:pt x="124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5168;p16">
                  <a:extLst>
                    <a:ext uri="{FF2B5EF4-FFF2-40B4-BE49-F238E27FC236}">
                      <a16:creationId xmlns="" xmlns:a16="http://schemas.microsoft.com/office/drawing/2014/main" id="{2990121D-5D3D-43BA-B991-61B6DD7343B0}"/>
                    </a:ext>
                  </a:extLst>
                </p:cNvPr>
                <p:cNvSpPr/>
                <p:nvPr/>
              </p:nvSpPr>
              <p:spPr>
                <a:xfrm>
                  <a:off x="594250" y="1516325"/>
                  <a:ext cx="114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89" extrusionOk="0">
                      <a:moveTo>
                        <a:pt x="262" y="1"/>
                      </a:moveTo>
                      <a:cubicBezTo>
                        <a:pt x="87" y="1"/>
                        <a:pt x="1" y="210"/>
                        <a:pt x="124" y="331"/>
                      </a:cubicBezTo>
                      <a:cubicBezTo>
                        <a:pt x="164" y="371"/>
                        <a:pt x="212" y="389"/>
                        <a:pt x="260" y="389"/>
                      </a:cubicBezTo>
                      <a:cubicBezTo>
                        <a:pt x="360" y="389"/>
                        <a:pt x="456" y="311"/>
                        <a:pt x="456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5169;p16">
                  <a:extLst>
                    <a:ext uri="{FF2B5EF4-FFF2-40B4-BE49-F238E27FC236}">
                      <a16:creationId xmlns="" xmlns:a16="http://schemas.microsoft.com/office/drawing/2014/main" id="{DA1C6528-485C-4A39-86ED-6F169B286D5D}"/>
                    </a:ext>
                  </a:extLst>
                </p:cNvPr>
                <p:cNvSpPr/>
                <p:nvPr/>
              </p:nvSpPr>
              <p:spPr>
                <a:xfrm>
                  <a:off x="634025" y="151632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5170;p16">
                  <a:extLst>
                    <a:ext uri="{FF2B5EF4-FFF2-40B4-BE49-F238E27FC236}">
                      <a16:creationId xmlns="" xmlns:a16="http://schemas.microsoft.com/office/drawing/2014/main" id="{36C7D45F-E93A-416F-B9D5-94039BB82C08}"/>
                    </a:ext>
                  </a:extLst>
                </p:cNvPr>
                <p:cNvSpPr/>
                <p:nvPr/>
              </p:nvSpPr>
              <p:spPr>
                <a:xfrm>
                  <a:off x="673775" y="151632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5171;p16">
                  <a:extLst>
                    <a:ext uri="{FF2B5EF4-FFF2-40B4-BE49-F238E27FC236}">
                      <a16:creationId xmlns="" xmlns:a16="http://schemas.microsoft.com/office/drawing/2014/main" id="{000ABC98-7DE9-4367-9F68-A192534B41E9}"/>
                    </a:ext>
                  </a:extLst>
                </p:cNvPr>
                <p:cNvSpPr/>
                <p:nvPr/>
              </p:nvSpPr>
              <p:spPr>
                <a:xfrm>
                  <a:off x="713525" y="1516325"/>
                  <a:ext cx="114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89" extrusionOk="0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60" y="389"/>
                        <a:pt x="455" y="311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5172;p16">
                  <a:extLst>
                    <a:ext uri="{FF2B5EF4-FFF2-40B4-BE49-F238E27FC236}">
                      <a16:creationId xmlns="" xmlns:a16="http://schemas.microsoft.com/office/drawing/2014/main" id="{18051EEC-30E0-482E-BF4A-33E5E290E925}"/>
                    </a:ext>
                  </a:extLst>
                </p:cNvPr>
                <p:cNvSpPr/>
                <p:nvPr/>
              </p:nvSpPr>
              <p:spPr>
                <a:xfrm>
                  <a:off x="753300" y="151632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5173;p16">
                  <a:extLst>
                    <a:ext uri="{FF2B5EF4-FFF2-40B4-BE49-F238E27FC236}">
                      <a16:creationId xmlns="" xmlns:a16="http://schemas.microsoft.com/office/drawing/2014/main" id="{BD195588-83A4-48CE-A112-5FB5E72E277D}"/>
                    </a:ext>
                  </a:extLst>
                </p:cNvPr>
                <p:cNvSpPr/>
                <p:nvPr/>
              </p:nvSpPr>
              <p:spPr>
                <a:xfrm>
                  <a:off x="793075" y="15163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1"/>
                      </a:moveTo>
                      <a:cubicBezTo>
                        <a:pt x="87" y="1"/>
                        <a:pt x="0" y="210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7"/>
                        <a:pt x="365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5174;p16">
                  <a:extLst>
                    <a:ext uri="{FF2B5EF4-FFF2-40B4-BE49-F238E27FC236}">
                      <a16:creationId xmlns="" xmlns:a16="http://schemas.microsoft.com/office/drawing/2014/main" id="{1499035D-E35A-4651-9EE0-E075B2DC83C7}"/>
                    </a:ext>
                  </a:extLst>
                </p:cNvPr>
                <p:cNvSpPr/>
                <p:nvPr/>
              </p:nvSpPr>
              <p:spPr>
                <a:xfrm>
                  <a:off x="832825" y="15163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5175;p16">
                  <a:extLst>
                    <a:ext uri="{FF2B5EF4-FFF2-40B4-BE49-F238E27FC236}">
                      <a16:creationId xmlns="" xmlns:a16="http://schemas.microsoft.com/office/drawing/2014/main" id="{D030566A-78B5-4F3E-80E0-0544EEA8FCDE}"/>
                    </a:ext>
                  </a:extLst>
                </p:cNvPr>
                <p:cNvSpPr/>
                <p:nvPr/>
              </p:nvSpPr>
              <p:spPr>
                <a:xfrm>
                  <a:off x="872575" y="15163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5176;p16">
                  <a:extLst>
                    <a:ext uri="{FF2B5EF4-FFF2-40B4-BE49-F238E27FC236}">
                      <a16:creationId xmlns="" xmlns:a16="http://schemas.microsoft.com/office/drawing/2014/main" id="{51F88A2D-3B9E-4074-9AAD-EFC83A597CDD}"/>
                    </a:ext>
                  </a:extLst>
                </p:cNvPr>
                <p:cNvSpPr/>
                <p:nvPr/>
              </p:nvSpPr>
              <p:spPr>
                <a:xfrm>
                  <a:off x="912325" y="15163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1" y="210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5177;p16">
                  <a:extLst>
                    <a:ext uri="{FF2B5EF4-FFF2-40B4-BE49-F238E27FC236}">
                      <a16:creationId xmlns="" xmlns:a16="http://schemas.microsoft.com/office/drawing/2014/main" id="{F1E46CAD-8826-4422-9B67-19D231E9F239}"/>
                    </a:ext>
                  </a:extLst>
                </p:cNvPr>
                <p:cNvSpPr/>
                <p:nvPr/>
              </p:nvSpPr>
              <p:spPr>
                <a:xfrm>
                  <a:off x="952075" y="15163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5178;p16">
                  <a:extLst>
                    <a:ext uri="{FF2B5EF4-FFF2-40B4-BE49-F238E27FC236}">
                      <a16:creationId xmlns="" xmlns:a16="http://schemas.microsoft.com/office/drawing/2014/main" id="{24BCC164-7009-4EE0-AF81-FB45D67CB088}"/>
                    </a:ext>
                  </a:extLst>
                </p:cNvPr>
                <p:cNvSpPr/>
                <p:nvPr/>
              </p:nvSpPr>
              <p:spPr>
                <a:xfrm>
                  <a:off x="991825" y="15163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1" y="210"/>
                        <a:pt x="124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5179;p16">
                  <a:extLst>
                    <a:ext uri="{FF2B5EF4-FFF2-40B4-BE49-F238E27FC236}">
                      <a16:creationId xmlns="" xmlns:a16="http://schemas.microsoft.com/office/drawing/2014/main" id="{8F4AE234-5933-4398-AFEE-B35B29432FCF}"/>
                    </a:ext>
                  </a:extLst>
                </p:cNvPr>
                <p:cNvSpPr/>
                <p:nvPr/>
              </p:nvSpPr>
              <p:spPr>
                <a:xfrm>
                  <a:off x="1031575" y="1516325"/>
                  <a:ext cx="114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89" extrusionOk="0">
                      <a:moveTo>
                        <a:pt x="262" y="1"/>
                      </a:moveTo>
                      <a:cubicBezTo>
                        <a:pt x="89" y="1"/>
                        <a:pt x="1" y="210"/>
                        <a:pt x="124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60" y="389"/>
                        <a:pt x="456" y="311"/>
                        <a:pt x="456" y="195"/>
                      </a:cubicBezTo>
                      <a:cubicBezTo>
                        <a:pt x="456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5180;p16">
                  <a:extLst>
                    <a:ext uri="{FF2B5EF4-FFF2-40B4-BE49-F238E27FC236}">
                      <a16:creationId xmlns="" xmlns:a16="http://schemas.microsoft.com/office/drawing/2014/main" id="{DA16995C-C610-4874-ACF8-1E5408D545C8}"/>
                    </a:ext>
                  </a:extLst>
                </p:cNvPr>
                <p:cNvSpPr/>
                <p:nvPr/>
              </p:nvSpPr>
              <p:spPr>
                <a:xfrm>
                  <a:off x="1071350" y="15163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1"/>
                      </a:moveTo>
                      <a:cubicBezTo>
                        <a:pt x="86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5181;p16">
                  <a:extLst>
                    <a:ext uri="{FF2B5EF4-FFF2-40B4-BE49-F238E27FC236}">
                      <a16:creationId xmlns="" xmlns:a16="http://schemas.microsoft.com/office/drawing/2014/main" id="{76FBA5D9-D5CD-4DF9-8970-E6383E004EA2}"/>
                    </a:ext>
                  </a:extLst>
                </p:cNvPr>
                <p:cNvSpPr/>
                <p:nvPr/>
              </p:nvSpPr>
              <p:spPr>
                <a:xfrm>
                  <a:off x="1111100" y="15163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5182;p16">
                  <a:extLst>
                    <a:ext uri="{FF2B5EF4-FFF2-40B4-BE49-F238E27FC236}">
                      <a16:creationId xmlns="" xmlns:a16="http://schemas.microsoft.com/office/drawing/2014/main" id="{D51C9DE8-163B-431D-B721-0FEB22796DCE}"/>
                    </a:ext>
                  </a:extLst>
                </p:cNvPr>
                <p:cNvSpPr/>
                <p:nvPr/>
              </p:nvSpPr>
              <p:spPr>
                <a:xfrm>
                  <a:off x="715200" y="1448100"/>
                  <a:ext cx="972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90" extrusionOk="0">
                      <a:moveTo>
                        <a:pt x="194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5183;p16">
                  <a:extLst>
                    <a:ext uri="{FF2B5EF4-FFF2-40B4-BE49-F238E27FC236}">
                      <a16:creationId xmlns="" xmlns:a16="http://schemas.microsoft.com/office/drawing/2014/main" id="{970DF452-F309-4FC0-B776-F041699681AE}"/>
                    </a:ext>
                  </a:extLst>
                </p:cNvPr>
                <p:cNvSpPr/>
                <p:nvPr/>
              </p:nvSpPr>
              <p:spPr>
                <a:xfrm>
                  <a:off x="753300" y="1448100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5184;p16">
                  <a:extLst>
                    <a:ext uri="{FF2B5EF4-FFF2-40B4-BE49-F238E27FC236}">
                      <a16:creationId xmlns="" xmlns:a16="http://schemas.microsoft.com/office/drawing/2014/main" id="{CBFF2D9F-7F08-4072-9E03-3C8953E3FAD8}"/>
                    </a:ext>
                  </a:extLst>
                </p:cNvPr>
                <p:cNvSpPr/>
                <p:nvPr/>
              </p:nvSpPr>
              <p:spPr>
                <a:xfrm>
                  <a:off x="794700" y="1448100"/>
                  <a:ext cx="972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90" extrusionOk="0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5185;p16">
                  <a:extLst>
                    <a:ext uri="{FF2B5EF4-FFF2-40B4-BE49-F238E27FC236}">
                      <a16:creationId xmlns="" xmlns:a16="http://schemas.microsoft.com/office/drawing/2014/main" id="{E3767BA2-7319-4A5F-86CA-D87FFE1861EE}"/>
                    </a:ext>
                  </a:extLst>
                </p:cNvPr>
                <p:cNvSpPr/>
                <p:nvPr/>
              </p:nvSpPr>
              <p:spPr>
                <a:xfrm>
                  <a:off x="832825" y="1448100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5186;p16">
                  <a:extLst>
                    <a:ext uri="{FF2B5EF4-FFF2-40B4-BE49-F238E27FC236}">
                      <a16:creationId xmlns="" xmlns:a16="http://schemas.microsoft.com/office/drawing/2014/main" id="{17A41503-205A-4396-9106-1B2765AA4409}"/>
                    </a:ext>
                  </a:extLst>
                </p:cNvPr>
                <p:cNvSpPr/>
                <p:nvPr/>
              </p:nvSpPr>
              <p:spPr>
                <a:xfrm>
                  <a:off x="872575" y="1448100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60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5187;p16">
                  <a:extLst>
                    <a:ext uri="{FF2B5EF4-FFF2-40B4-BE49-F238E27FC236}">
                      <a16:creationId xmlns="" xmlns:a16="http://schemas.microsoft.com/office/drawing/2014/main" id="{2F513BE5-985D-4201-9D37-043F5693FEAA}"/>
                    </a:ext>
                  </a:extLst>
                </p:cNvPr>
                <p:cNvSpPr/>
                <p:nvPr/>
              </p:nvSpPr>
              <p:spPr>
                <a:xfrm>
                  <a:off x="913950" y="1448100"/>
                  <a:ext cx="972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90" extrusionOk="0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5188;p16">
                  <a:extLst>
                    <a:ext uri="{FF2B5EF4-FFF2-40B4-BE49-F238E27FC236}">
                      <a16:creationId xmlns="" xmlns:a16="http://schemas.microsoft.com/office/drawing/2014/main" id="{64099F59-B8CB-443A-B093-655C1EFA9DFA}"/>
                    </a:ext>
                  </a:extLst>
                </p:cNvPr>
                <p:cNvSpPr/>
                <p:nvPr/>
              </p:nvSpPr>
              <p:spPr>
                <a:xfrm>
                  <a:off x="953700" y="1448100"/>
                  <a:ext cx="972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90" extrusionOk="0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5189;p16">
                  <a:extLst>
                    <a:ext uri="{FF2B5EF4-FFF2-40B4-BE49-F238E27FC236}">
                      <a16:creationId xmlns="" xmlns:a16="http://schemas.microsoft.com/office/drawing/2014/main" id="{7A880978-D163-4E27-9E54-25C239E5976A}"/>
                    </a:ext>
                  </a:extLst>
                </p:cNvPr>
                <p:cNvSpPr/>
                <p:nvPr/>
              </p:nvSpPr>
              <p:spPr>
                <a:xfrm>
                  <a:off x="993450" y="1448100"/>
                  <a:ext cx="972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90" extrusionOk="0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3" y="389"/>
                        <a:pt x="389" y="301"/>
                        <a:pt x="389" y="195"/>
                      </a:cubicBezTo>
                      <a:cubicBezTo>
                        <a:pt x="389" y="87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5190;p16">
                  <a:extLst>
                    <a:ext uri="{FF2B5EF4-FFF2-40B4-BE49-F238E27FC236}">
                      <a16:creationId xmlns="" xmlns:a16="http://schemas.microsoft.com/office/drawing/2014/main" id="{11DE9ECD-D647-4FE9-8FB5-79936B519A86}"/>
                    </a:ext>
                  </a:extLst>
                </p:cNvPr>
                <p:cNvSpPr/>
                <p:nvPr/>
              </p:nvSpPr>
              <p:spPr>
                <a:xfrm>
                  <a:off x="1033225" y="1448100"/>
                  <a:ext cx="972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90" extrusionOk="0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5191;p16">
                  <a:extLst>
                    <a:ext uri="{FF2B5EF4-FFF2-40B4-BE49-F238E27FC236}">
                      <a16:creationId xmlns="" xmlns:a16="http://schemas.microsoft.com/office/drawing/2014/main" id="{BE083963-9BF2-4D2C-900B-331FC409D8B6}"/>
                    </a:ext>
                  </a:extLst>
                </p:cNvPr>
                <p:cNvSpPr/>
                <p:nvPr/>
              </p:nvSpPr>
              <p:spPr>
                <a:xfrm>
                  <a:off x="1072975" y="1448100"/>
                  <a:ext cx="972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90" extrusionOk="0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5192;p16">
                  <a:extLst>
                    <a:ext uri="{FF2B5EF4-FFF2-40B4-BE49-F238E27FC236}">
                      <a16:creationId xmlns="" xmlns:a16="http://schemas.microsoft.com/office/drawing/2014/main" id="{1798CAD5-1AD6-4CC1-9C70-9AF7D2B8E7DF}"/>
                    </a:ext>
                  </a:extLst>
                </p:cNvPr>
                <p:cNvSpPr/>
                <p:nvPr/>
              </p:nvSpPr>
              <p:spPr>
                <a:xfrm>
                  <a:off x="1112725" y="1448100"/>
                  <a:ext cx="972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90" extrusionOk="0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5193;p16">
                  <a:extLst>
                    <a:ext uri="{FF2B5EF4-FFF2-40B4-BE49-F238E27FC236}">
                      <a16:creationId xmlns="" xmlns:a16="http://schemas.microsoft.com/office/drawing/2014/main" id="{DA23C5EB-5EE6-448D-9E7F-FB8AA9AC8616}"/>
                    </a:ext>
                  </a:extLst>
                </p:cNvPr>
                <p:cNvSpPr/>
                <p:nvPr/>
              </p:nvSpPr>
              <p:spPr>
                <a:xfrm>
                  <a:off x="1152500" y="1448100"/>
                  <a:ext cx="970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90" extrusionOk="0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8" y="301"/>
                        <a:pt x="388" y="195"/>
                      </a:cubicBezTo>
                      <a:cubicBezTo>
                        <a:pt x="388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5194;p16">
                  <a:extLst>
                    <a:ext uri="{FF2B5EF4-FFF2-40B4-BE49-F238E27FC236}">
                      <a16:creationId xmlns="" xmlns:a16="http://schemas.microsoft.com/office/drawing/2014/main" id="{D304FA32-C2B6-4AAD-A6C2-F0B34B58CA66}"/>
                    </a:ext>
                  </a:extLst>
                </p:cNvPr>
                <p:cNvSpPr/>
                <p:nvPr/>
              </p:nvSpPr>
              <p:spPr>
                <a:xfrm>
                  <a:off x="1192275" y="1448100"/>
                  <a:ext cx="96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90" extrusionOk="0">
                      <a:moveTo>
                        <a:pt x="193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3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5195;p16">
                  <a:extLst>
                    <a:ext uri="{FF2B5EF4-FFF2-40B4-BE49-F238E27FC236}">
                      <a16:creationId xmlns="" xmlns:a16="http://schemas.microsoft.com/office/drawing/2014/main" id="{0BA34D85-7672-45DE-B34F-6D2C2CB38023}"/>
                    </a:ext>
                  </a:extLst>
                </p:cNvPr>
                <p:cNvSpPr/>
                <p:nvPr/>
              </p:nvSpPr>
              <p:spPr>
                <a:xfrm>
                  <a:off x="355750" y="14140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5196;p16">
                  <a:extLst>
                    <a:ext uri="{FF2B5EF4-FFF2-40B4-BE49-F238E27FC236}">
                      <a16:creationId xmlns="" xmlns:a16="http://schemas.microsoft.com/office/drawing/2014/main" id="{94BAA033-2894-41E1-A0FD-3D87C787AC3D}"/>
                    </a:ext>
                  </a:extLst>
                </p:cNvPr>
                <p:cNvSpPr/>
                <p:nvPr/>
              </p:nvSpPr>
              <p:spPr>
                <a:xfrm>
                  <a:off x="397125" y="14140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8" y="1"/>
                        <a:pt x="1" y="87"/>
                        <a:pt x="1" y="195"/>
                      </a:cubicBezTo>
                      <a:cubicBezTo>
                        <a:pt x="1" y="301"/>
                        <a:pt x="88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5197;p16">
                  <a:extLst>
                    <a:ext uri="{FF2B5EF4-FFF2-40B4-BE49-F238E27FC236}">
                      <a16:creationId xmlns="" xmlns:a16="http://schemas.microsoft.com/office/drawing/2014/main" id="{930B0E59-48DA-4D72-82D0-82EF4558F2F3}"/>
                    </a:ext>
                  </a:extLst>
                </p:cNvPr>
                <p:cNvSpPr/>
                <p:nvPr/>
              </p:nvSpPr>
              <p:spPr>
                <a:xfrm>
                  <a:off x="435250" y="1414000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60" y="1"/>
                      </a:moveTo>
                      <a:cubicBezTo>
                        <a:pt x="87" y="1"/>
                        <a:pt x="0" y="210"/>
                        <a:pt x="123" y="333"/>
                      </a:cubicBezTo>
                      <a:cubicBezTo>
                        <a:pt x="162" y="372"/>
                        <a:pt x="211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5198;p16">
                  <a:extLst>
                    <a:ext uri="{FF2B5EF4-FFF2-40B4-BE49-F238E27FC236}">
                      <a16:creationId xmlns="" xmlns:a16="http://schemas.microsoft.com/office/drawing/2014/main" id="{C3542E89-8920-46BF-A2CF-19022BF2CD78}"/>
                    </a:ext>
                  </a:extLst>
                </p:cNvPr>
                <p:cNvSpPr/>
                <p:nvPr/>
              </p:nvSpPr>
              <p:spPr>
                <a:xfrm>
                  <a:off x="475000" y="1414000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3"/>
                      </a:cubicBezTo>
                      <a:cubicBezTo>
                        <a:pt x="161" y="372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5199;p16">
                  <a:extLst>
                    <a:ext uri="{FF2B5EF4-FFF2-40B4-BE49-F238E27FC236}">
                      <a16:creationId xmlns="" xmlns:a16="http://schemas.microsoft.com/office/drawing/2014/main" id="{94CFA257-1B73-4956-8CB8-AC54749463AB}"/>
                    </a:ext>
                  </a:extLst>
                </p:cNvPr>
                <p:cNvSpPr/>
                <p:nvPr/>
              </p:nvSpPr>
              <p:spPr>
                <a:xfrm>
                  <a:off x="516425" y="1414000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5200;p16">
                  <a:extLst>
                    <a:ext uri="{FF2B5EF4-FFF2-40B4-BE49-F238E27FC236}">
                      <a16:creationId xmlns="" xmlns:a16="http://schemas.microsoft.com/office/drawing/2014/main" id="{663AC9F5-5D8A-4EA1-9C42-4A4D0B8E0A63}"/>
                    </a:ext>
                  </a:extLst>
                </p:cNvPr>
                <p:cNvSpPr/>
                <p:nvPr/>
              </p:nvSpPr>
              <p:spPr>
                <a:xfrm>
                  <a:off x="554500" y="1414000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2" y="1"/>
                      </a:moveTo>
                      <a:cubicBezTo>
                        <a:pt x="87" y="1"/>
                        <a:pt x="1" y="210"/>
                        <a:pt x="124" y="333"/>
                      </a:cubicBezTo>
                      <a:cubicBezTo>
                        <a:pt x="163" y="372"/>
                        <a:pt x="212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5201;p16">
                  <a:extLst>
                    <a:ext uri="{FF2B5EF4-FFF2-40B4-BE49-F238E27FC236}">
                      <a16:creationId xmlns="" xmlns:a16="http://schemas.microsoft.com/office/drawing/2014/main" id="{D920B4BF-C81D-468B-9E23-848A65DEC4A2}"/>
                    </a:ext>
                  </a:extLst>
                </p:cNvPr>
                <p:cNvSpPr/>
                <p:nvPr/>
              </p:nvSpPr>
              <p:spPr>
                <a:xfrm>
                  <a:off x="595925" y="1414000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5202;p16">
                  <a:extLst>
                    <a:ext uri="{FF2B5EF4-FFF2-40B4-BE49-F238E27FC236}">
                      <a16:creationId xmlns="" xmlns:a16="http://schemas.microsoft.com/office/drawing/2014/main" id="{E47F25F4-B1C1-425A-AE5C-6FA79438D8AF}"/>
                    </a:ext>
                  </a:extLst>
                </p:cNvPr>
                <p:cNvSpPr/>
                <p:nvPr/>
              </p:nvSpPr>
              <p:spPr>
                <a:xfrm>
                  <a:off x="634025" y="1414000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3"/>
                      </a:cubicBezTo>
                      <a:cubicBezTo>
                        <a:pt x="162" y="372"/>
                        <a:pt x="211" y="389"/>
                        <a:pt x="259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5203;p16">
                  <a:extLst>
                    <a:ext uri="{FF2B5EF4-FFF2-40B4-BE49-F238E27FC236}">
                      <a16:creationId xmlns="" xmlns:a16="http://schemas.microsoft.com/office/drawing/2014/main" id="{7DC44D8D-6C77-4091-8453-CAE748133C6F}"/>
                    </a:ext>
                  </a:extLst>
                </p:cNvPr>
                <p:cNvSpPr/>
                <p:nvPr/>
              </p:nvSpPr>
              <p:spPr>
                <a:xfrm>
                  <a:off x="673775" y="1414000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3"/>
                      </a:cubicBezTo>
                      <a:cubicBezTo>
                        <a:pt x="163" y="372"/>
                        <a:pt x="211" y="389"/>
                        <a:pt x="259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5204;p16">
                  <a:extLst>
                    <a:ext uri="{FF2B5EF4-FFF2-40B4-BE49-F238E27FC236}">
                      <a16:creationId xmlns="" xmlns:a16="http://schemas.microsoft.com/office/drawing/2014/main" id="{AA6B3565-B1F1-4B91-990D-E9F9D71DB71D}"/>
                    </a:ext>
                  </a:extLst>
                </p:cNvPr>
                <p:cNvSpPr/>
                <p:nvPr/>
              </p:nvSpPr>
              <p:spPr>
                <a:xfrm>
                  <a:off x="715200" y="14140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5205;p16">
                  <a:extLst>
                    <a:ext uri="{FF2B5EF4-FFF2-40B4-BE49-F238E27FC236}">
                      <a16:creationId xmlns="" xmlns:a16="http://schemas.microsoft.com/office/drawing/2014/main" id="{722AC1C3-21BA-421D-9372-74BA1A5F287E}"/>
                    </a:ext>
                  </a:extLst>
                </p:cNvPr>
                <p:cNvSpPr/>
                <p:nvPr/>
              </p:nvSpPr>
              <p:spPr>
                <a:xfrm>
                  <a:off x="753300" y="1414000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3"/>
                      </a:cubicBezTo>
                      <a:cubicBezTo>
                        <a:pt x="162" y="372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5206;p16">
                  <a:extLst>
                    <a:ext uri="{FF2B5EF4-FFF2-40B4-BE49-F238E27FC236}">
                      <a16:creationId xmlns="" xmlns:a16="http://schemas.microsoft.com/office/drawing/2014/main" id="{14484D79-8305-489E-92A4-EC13D94BF48E}"/>
                    </a:ext>
                  </a:extLst>
                </p:cNvPr>
                <p:cNvSpPr/>
                <p:nvPr/>
              </p:nvSpPr>
              <p:spPr>
                <a:xfrm>
                  <a:off x="794700" y="14140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5207;p16">
                  <a:extLst>
                    <a:ext uri="{FF2B5EF4-FFF2-40B4-BE49-F238E27FC236}">
                      <a16:creationId xmlns="" xmlns:a16="http://schemas.microsoft.com/office/drawing/2014/main" id="{AE75329F-CF36-4BA9-81CA-02CC0036B57B}"/>
                    </a:ext>
                  </a:extLst>
                </p:cNvPr>
                <p:cNvSpPr/>
                <p:nvPr/>
              </p:nvSpPr>
              <p:spPr>
                <a:xfrm>
                  <a:off x="832825" y="1414000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3"/>
                      </a:cubicBezTo>
                      <a:cubicBezTo>
                        <a:pt x="161" y="372"/>
                        <a:pt x="210" y="389"/>
                        <a:pt x="257" y="389"/>
                      </a:cubicBezTo>
                      <a:cubicBezTo>
                        <a:pt x="357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5208;p16">
                  <a:extLst>
                    <a:ext uri="{FF2B5EF4-FFF2-40B4-BE49-F238E27FC236}">
                      <a16:creationId xmlns="" xmlns:a16="http://schemas.microsoft.com/office/drawing/2014/main" id="{6A818740-9FEF-4F7D-8AC3-A8EAAA18CC22}"/>
                    </a:ext>
                  </a:extLst>
                </p:cNvPr>
                <p:cNvSpPr/>
                <p:nvPr/>
              </p:nvSpPr>
              <p:spPr>
                <a:xfrm>
                  <a:off x="872575" y="1414000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60" y="1"/>
                      </a:moveTo>
                      <a:cubicBezTo>
                        <a:pt x="87" y="1"/>
                        <a:pt x="0" y="210"/>
                        <a:pt x="122" y="333"/>
                      </a:cubicBezTo>
                      <a:cubicBezTo>
                        <a:pt x="161" y="372"/>
                        <a:pt x="210" y="389"/>
                        <a:pt x="257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5209;p16">
                  <a:extLst>
                    <a:ext uri="{FF2B5EF4-FFF2-40B4-BE49-F238E27FC236}">
                      <a16:creationId xmlns="" xmlns:a16="http://schemas.microsoft.com/office/drawing/2014/main" id="{8A9B1EF6-0952-407F-97F4-9DEBD5A76922}"/>
                    </a:ext>
                  </a:extLst>
                </p:cNvPr>
                <p:cNvSpPr/>
                <p:nvPr/>
              </p:nvSpPr>
              <p:spPr>
                <a:xfrm>
                  <a:off x="913950" y="14140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5210;p16">
                  <a:extLst>
                    <a:ext uri="{FF2B5EF4-FFF2-40B4-BE49-F238E27FC236}">
                      <a16:creationId xmlns="" xmlns:a16="http://schemas.microsoft.com/office/drawing/2014/main" id="{63C50DE9-6F4B-4F80-BFE3-9C0CA25ECBB4}"/>
                    </a:ext>
                  </a:extLst>
                </p:cNvPr>
                <p:cNvSpPr/>
                <p:nvPr/>
              </p:nvSpPr>
              <p:spPr>
                <a:xfrm>
                  <a:off x="953700" y="14140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5211;p16">
                  <a:extLst>
                    <a:ext uri="{FF2B5EF4-FFF2-40B4-BE49-F238E27FC236}">
                      <a16:creationId xmlns="" xmlns:a16="http://schemas.microsoft.com/office/drawing/2014/main" id="{B0396D14-4E64-4450-A40B-386BDFF38D49}"/>
                    </a:ext>
                  </a:extLst>
                </p:cNvPr>
                <p:cNvSpPr/>
                <p:nvPr/>
              </p:nvSpPr>
              <p:spPr>
                <a:xfrm>
                  <a:off x="993450" y="14140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3" y="389"/>
                        <a:pt x="389" y="301"/>
                        <a:pt x="389" y="195"/>
                      </a:cubicBezTo>
                      <a:cubicBezTo>
                        <a:pt x="389" y="87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5212;p16">
                  <a:extLst>
                    <a:ext uri="{FF2B5EF4-FFF2-40B4-BE49-F238E27FC236}">
                      <a16:creationId xmlns="" xmlns:a16="http://schemas.microsoft.com/office/drawing/2014/main" id="{186A1E3C-D8DD-41C4-A726-D1713FBE20A4}"/>
                    </a:ext>
                  </a:extLst>
                </p:cNvPr>
                <p:cNvSpPr/>
                <p:nvPr/>
              </p:nvSpPr>
              <p:spPr>
                <a:xfrm>
                  <a:off x="1033225" y="14140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5213;p16">
                  <a:extLst>
                    <a:ext uri="{FF2B5EF4-FFF2-40B4-BE49-F238E27FC236}">
                      <a16:creationId xmlns="" xmlns:a16="http://schemas.microsoft.com/office/drawing/2014/main" id="{68AB501F-B2C5-481E-8F8E-CAA95341FB28}"/>
                    </a:ext>
                  </a:extLst>
                </p:cNvPr>
                <p:cNvSpPr/>
                <p:nvPr/>
              </p:nvSpPr>
              <p:spPr>
                <a:xfrm>
                  <a:off x="1072975" y="14140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5214;p16">
                  <a:extLst>
                    <a:ext uri="{FF2B5EF4-FFF2-40B4-BE49-F238E27FC236}">
                      <a16:creationId xmlns="" xmlns:a16="http://schemas.microsoft.com/office/drawing/2014/main" id="{6982A56C-DECF-4FC6-8249-76DAC6EF6BEC}"/>
                    </a:ext>
                  </a:extLst>
                </p:cNvPr>
                <p:cNvSpPr/>
                <p:nvPr/>
              </p:nvSpPr>
              <p:spPr>
                <a:xfrm>
                  <a:off x="1112725" y="14140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5215;p16">
                  <a:extLst>
                    <a:ext uri="{FF2B5EF4-FFF2-40B4-BE49-F238E27FC236}">
                      <a16:creationId xmlns="" xmlns:a16="http://schemas.microsoft.com/office/drawing/2014/main" id="{5F93BDA8-6E14-432B-B3AA-5D13E37AD755}"/>
                    </a:ext>
                  </a:extLst>
                </p:cNvPr>
                <p:cNvSpPr/>
                <p:nvPr/>
              </p:nvSpPr>
              <p:spPr>
                <a:xfrm>
                  <a:off x="1152500" y="1414000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8" y="301"/>
                        <a:pt x="388" y="195"/>
                      </a:cubicBezTo>
                      <a:cubicBezTo>
                        <a:pt x="388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5216;p16">
                  <a:extLst>
                    <a:ext uri="{FF2B5EF4-FFF2-40B4-BE49-F238E27FC236}">
                      <a16:creationId xmlns="" xmlns:a16="http://schemas.microsoft.com/office/drawing/2014/main" id="{1D3BEF1C-7E8C-4B87-9A5F-29EAC78B6666}"/>
                    </a:ext>
                  </a:extLst>
                </p:cNvPr>
                <p:cNvSpPr/>
                <p:nvPr/>
              </p:nvSpPr>
              <p:spPr>
                <a:xfrm>
                  <a:off x="1192275" y="1414000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3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5217;p16">
                  <a:extLst>
                    <a:ext uri="{FF2B5EF4-FFF2-40B4-BE49-F238E27FC236}">
                      <a16:creationId xmlns="" xmlns:a16="http://schemas.microsoft.com/office/drawing/2014/main" id="{301194CB-D464-4146-9C48-1E8E7F83DEFA}"/>
                    </a:ext>
                  </a:extLst>
                </p:cNvPr>
                <p:cNvSpPr/>
                <p:nvPr/>
              </p:nvSpPr>
              <p:spPr>
                <a:xfrm>
                  <a:off x="1232025" y="1414000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5218;p16">
                  <a:extLst>
                    <a:ext uri="{FF2B5EF4-FFF2-40B4-BE49-F238E27FC236}">
                      <a16:creationId xmlns="" xmlns:a16="http://schemas.microsoft.com/office/drawing/2014/main" id="{881589DC-DE03-42E9-855B-8F80B0FDE402}"/>
                    </a:ext>
                  </a:extLst>
                </p:cNvPr>
                <p:cNvSpPr/>
                <p:nvPr/>
              </p:nvSpPr>
              <p:spPr>
                <a:xfrm>
                  <a:off x="355750" y="13799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7" y="0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5219;p16">
                  <a:extLst>
                    <a:ext uri="{FF2B5EF4-FFF2-40B4-BE49-F238E27FC236}">
                      <a16:creationId xmlns="" xmlns:a16="http://schemas.microsoft.com/office/drawing/2014/main" id="{6DEBA2FA-7A6D-454E-8E1C-9C762A28CCC7}"/>
                    </a:ext>
                  </a:extLst>
                </p:cNvPr>
                <p:cNvSpPr/>
                <p:nvPr/>
              </p:nvSpPr>
              <p:spPr>
                <a:xfrm>
                  <a:off x="397125" y="13799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8" y="0"/>
                        <a:pt x="1" y="87"/>
                        <a:pt x="1" y="194"/>
                      </a:cubicBezTo>
                      <a:cubicBezTo>
                        <a:pt x="1" y="302"/>
                        <a:pt x="88" y="389"/>
                        <a:pt x="195" y="389"/>
                      </a:cubicBezTo>
                      <a:cubicBezTo>
                        <a:pt x="302" y="389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5220;p16">
                  <a:extLst>
                    <a:ext uri="{FF2B5EF4-FFF2-40B4-BE49-F238E27FC236}">
                      <a16:creationId xmlns="" xmlns:a16="http://schemas.microsoft.com/office/drawing/2014/main" id="{4DBA29D6-3822-4B0D-83F3-42ACD4015347}"/>
                    </a:ext>
                  </a:extLst>
                </p:cNvPr>
                <p:cNvSpPr/>
                <p:nvPr/>
              </p:nvSpPr>
              <p:spPr>
                <a:xfrm>
                  <a:off x="435250" y="1379900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60" y="0"/>
                      </a:moveTo>
                      <a:cubicBezTo>
                        <a:pt x="87" y="0"/>
                        <a:pt x="0" y="210"/>
                        <a:pt x="123" y="332"/>
                      </a:cubicBezTo>
                      <a:cubicBezTo>
                        <a:pt x="162" y="372"/>
                        <a:pt x="211" y="389"/>
                        <a:pt x="258" y="389"/>
                      </a:cubicBezTo>
                      <a:cubicBezTo>
                        <a:pt x="358" y="389"/>
                        <a:pt x="454" y="312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5221;p16">
                  <a:extLst>
                    <a:ext uri="{FF2B5EF4-FFF2-40B4-BE49-F238E27FC236}">
                      <a16:creationId xmlns="" xmlns:a16="http://schemas.microsoft.com/office/drawing/2014/main" id="{4553ABC6-A3C0-4E8D-A11B-75FCF708A6C8}"/>
                    </a:ext>
                  </a:extLst>
                </p:cNvPr>
                <p:cNvSpPr/>
                <p:nvPr/>
              </p:nvSpPr>
              <p:spPr>
                <a:xfrm>
                  <a:off x="475000" y="13799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5222;p16">
                  <a:extLst>
                    <a:ext uri="{FF2B5EF4-FFF2-40B4-BE49-F238E27FC236}">
                      <a16:creationId xmlns="" xmlns:a16="http://schemas.microsoft.com/office/drawing/2014/main" id="{A13F09B1-6FEE-4C38-928F-02D7E1FC09ED}"/>
                    </a:ext>
                  </a:extLst>
                </p:cNvPr>
                <p:cNvSpPr/>
                <p:nvPr/>
              </p:nvSpPr>
              <p:spPr>
                <a:xfrm>
                  <a:off x="516425" y="1379900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5223;p16">
                  <a:extLst>
                    <a:ext uri="{FF2B5EF4-FFF2-40B4-BE49-F238E27FC236}">
                      <a16:creationId xmlns="" xmlns:a16="http://schemas.microsoft.com/office/drawing/2014/main" id="{3CE099C8-9E64-4256-8D5F-609AF24C4194}"/>
                    </a:ext>
                  </a:extLst>
                </p:cNvPr>
                <p:cNvSpPr/>
                <p:nvPr/>
              </p:nvSpPr>
              <p:spPr>
                <a:xfrm>
                  <a:off x="554500" y="137990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2" y="0"/>
                      </a:moveTo>
                      <a:cubicBezTo>
                        <a:pt x="87" y="0"/>
                        <a:pt x="1" y="210"/>
                        <a:pt x="124" y="331"/>
                      </a:cubicBezTo>
                      <a:cubicBezTo>
                        <a:pt x="163" y="371"/>
                        <a:pt x="212" y="389"/>
                        <a:pt x="259" y="389"/>
                      </a:cubicBezTo>
                      <a:cubicBezTo>
                        <a:pt x="359" y="389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5224;p16">
                  <a:extLst>
                    <a:ext uri="{FF2B5EF4-FFF2-40B4-BE49-F238E27FC236}">
                      <a16:creationId xmlns="" xmlns:a16="http://schemas.microsoft.com/office/drawing/2014/main" id="{BF666085-2852-40B0-9BC4-F15C97893C47}"/>
                    </a:ext>
                  </a:extLst>
                </p:cNvPr>
                <p:cNvSpPr/>
                <p:nvPr/>
              </p:nvSpPr>
              <p:spPr>
                <a:xfrm>
                  <a:off x="595925" y="1379900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5225;p16">
                  <a:extLst>
                    <a:ext uri="{FF2B5EF4-FFF2-40B4-BE49-F238E27FC236}">
                      <a16:creationId xmlns="" xmlns:a16="http://schemas.microsoft.com/office/drawing/2014/main" id="{55DA25FA-F9CF-4589-9E04-D96F7CBBADCE}"/>
                    </a:ext>
                  </a:extLst>
                </p:cNvPr>
                <p:cNvSpPr/>
                <p:nvPr/>
              </p:nvSpPr>
              <p:spPr>
                <a:xfrm>
                  <a:off x="634025" y="137990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0"/>
                      </a:moveTo>
                      <a:cubicBezTo>
                        <a:pt x="88" y="0"/>
                        <a:pt x="0" y="210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5226;p16">
                  <a:extLst>
                    <a:ext uri="{FF2B5EF4-FFF2-40B4-BE49-F238E27FC236}">
                      <a16:creationId xmlns="" xmlns:a16="http://schemas.microsoft.com/office/drawing/2014/main" id="{7B07AB66-3A4D-4E45-847B-3D8650471740}"/>
                    </a:ext>
                  </a:extLst>
                </p:cNvPr>
                <p:cNvSpPr/>
                <p:nvPr/>
              </p:nvSpPr>
              <p:spPr>
                <a:xfrm>
                  <a:off x="673775" y="1379900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1" y="0"/>
                      </a:moveTo>
                      <a:cubicBezTo>
                        <a:pt x="88" y="0"/>
                        <a:pt x="0" y="210"/>
                        <a:pt x="123" y="332"/>
                      </a:cubicBezTo>
                      <a:cubicBezTo>
                        <a:pt x="163" y="372"/>
                        <a:pt x="211" y="389"/>
                        <a:pt x="259" y="389"/>
                      </a:cubicBezTo>
                      <a:cubicBezTo>
                        <a:pt x="359" y="389"/>
                        <a:pt x="455" y="312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5227;p16">
                  <a:extLst>
                    <a:ext uri="{FF2B5EF4-FFF2-40B4-BE49-F238E27FC236}">
                      <a16:creationId xmlns="" xmlns:a16="http://schemas.microsoft.com/office/drawing/2014/main" id="{3C8FE93B-3D79-4261-95AE-755F8E971DB7}"/>
                    </a:ext>
                  </a:extLst>
                </p:cNvPr>
                <p:cNvSpPr/>
                <p:nvPr/>
              </p:nvSpPr>
              <p:spPr>
                <a:xfrm>
                  <a:off x="715200" y="13799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2"/>
                        <a:pt x="86" y="389"/>
                        <a:pt x="194" y="389"/>
                      </a:cubicBezTo>
                      <a:cubicBezTo>
                        <a:pt x="300" y="389"/>
                        <a:pt x="388" y="302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5228;p16">
                  <a:extLst>
                    <a:ext uri="{FF2B5EF4-FFF2-40B4-BE49-F238E27FC236}">
                      <a16:creationId xmlns="" xmlns:a16="http://schemas.microsoft.com/office/drawing/2014/main" id="{FF64CB72-A52C-4CA3-BBE5-95C6C001E851}"/>
                    </a:ext>
                  </a:extLst>
                </p:cNvPr>
                <p:cNvSpPr/>
                <p:nvPr/>
              </p:nvSpPr>
              <p:spPr>
                <a:xfrm>
                  <a:off x="753300" y="1379900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0" y="0"/>
                      </a:moveTo>
                      <a:cubicBezTo>
                        <a:pt x="87" y="0"/>
                        <a:pt x="1" y="210"/>
                        <a:pt x="122" y="332"/>
                      </a:cubicBezTo>
                      <a:cubicBezTo>
                        <a:pt x="162" y="372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5229;p16">
                  <a:extLst>
                    <a:ext uri="{FF2B5EF4-FFF2-40B4-BE49-F238E27FC236}">
                      <a16:creationId xmlns="" xmlns:a16="http://schemas.microsoft.com/office/drawing/2014/main" id="{9E3057D5-32B9-4823-9B66-46E84AB4A3E1}"/>
                    </a:ext>
                  </a:extLst>
                </p:cNvPr>
                <p:cNvSpPr/>
                <p:nvPr/>
              </p:nvSpPr>
              <p:spPr>
                <a:xfrm>
                  <a:off x="794700" y="13799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5230;p16">
                  <a:extLst>
                    <a:ext uri="{FF2B5EF4-FFF2-40B4-BE49-F238E27FC236}">
                      <a16:creationId xmlns="" xmlns:a16="http://schemas.microsoft.com/office/drawing/2014/main" id="{4BF2D882-5D27-45A7-B55C-B528400A5987}"/>
                    </a:ext>
                  </a:extLst>
                </p:cNvPr>
                <p:cNvSpPr/>
                <p:nvPr/>
              </p:nvSpPr>
              <p:spPr>
                <a:xfrm>
                  <a:off x="832825" y="1379900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59" y="0"/>
                      </a:moveTo>
                      <a:cubicBezTo>
                        <a:pt x="87" y="0"/>
                        <a:pt x="0" y="210"/>
                        <a:pt x="122" y="332"/>
                      </a:cubicBezTo>
                      <a:cubicBezTo>
                        <a:pt x="161" y="372"/>
                        <a:pt x="210" y="389"/>
                        <a:pt x="257" y="389"/>
                      </a:cubicBezTo>
                      <a:cubicBezTo>
                        <a:pt x="357" y="389"/>
                        <a:pt x="453" y="312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5231;p16">
                  <a:extLst>
                    <a:ext uri="{FF2B5EF4-FFF2-40B4-BE49-F238E27FC236}">
                      <a16:creationId xmlns="" xmlns:a16="http://schemas.microsoft.com/office/drawing/2014/main" id="{D334153D-9D33-40A9-8121-A34C29C6BFEE}"/>
                    </a:ext>
                  </a:extLst>
                </p:cNvPr>
                <p:cNvSpPr/>
                <p:nvPr/>
              </p:nvSpPr>
              <p:spPr>
                <a:xfrm>
                  <a:off x="872575" y="13799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5232;p16">
                  <a:extLst>
                    <a:ext uri="{FF2B5EF4-FFF2-40B4-BE49-F238E27FC236}">
                      <a16:creationId xmlns="" xmlns:a16="http://schemas.microsoft.com/office/drawing/2014/main" id="{933EF82A-FF64-4EAF-8D6C-D32A50D5A049}"/>
                    </a:ext>
                  </a:extLst>
                </p:cNvPr>
                <p:cNvSpPr/>
                <p:nvPr/>
              </p:nvSpPr>
              <p:spPr>
                <a:xfrm>
                  <a:off x="913950" y="13799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9"/>
                        <a:pt x="195" y="389"/>
                      </a:cubicBezTo>
                      <a:cubicBezTo>
                        <a:pt x="302" y="389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5233;p16">
                  <a:extLst>
                    <a:ext uri="{FF2B5EF4-FFF2-40B4-BE49-F238E27FC236}">
                      <a16:creationId xmlns="" xmlns:a16="http://schemas.microsoft.com/office/drawing/2014/main" id="{CD6A9BDB-D87D-4B7C-A88D-8CB621B87540}"/>
                    </a:ext>
                  </a:extLst>
                </p:cNvPr>
                <p:cNvSpPr/>
                <p:nvPr/>
              </p:nvSpPr>
              <p:spPr>
                <a:xfrm>
                  <a:off x="953700" y="13799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2" y="389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5234;p16">
                  <a:extLst>
                    <a:ext uri="{FF2B5EF4-FFF2-40B4-BE49-F238E27FC236}">
                      <a16:creationId xmlns="" xmlns:a16="http://schemas.microsoft.com/office/drawing/2014/main" id="{5BB85668-A125-4009-829D-E9B2B0EBD9EC}"/>
                    </a:ext>
                  </a:extLst>
                </p:cNvPr>
                <p:cNvSpPr/>
                <p:nvPr/>
              </p:nvSpPr>
              <p:spPr>
                <a:xfrm>
                  <a:off x="993450" y="13799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3" y="389"/>
                        <a:pt x="389" y="302"/>
                        <a:pt x="389" y="194"/>
                      </a:cubicBezTo>
                      <a:cubicBezTo>
                        <a:pt x="389" y="87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5235;p16">
                  <a:extLst>
                    <a:ext uri="{FF2B5EF4-FFF2-40B4-BE49-F238E27FC236}">
                      <a16:creationId xmlns="" xmlns:a16="http://schemas.microsoft.com/office/drawing/2014/main" id="{0F7CC17B-30A5-465A-AC84-35B3DA8AFB3F}"/>
                    </a:ext>
                  </a:extLst>
                </p:cNvPr>
                <p:cNvSpPr/>
                <p:nvPr/>
              </p:nvSpPr>
              <p:spPr>
                <a:xfrm>
                  <a:off x="1033225" y="13799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5236;p16">
                  <a:extLst>
                    <a:ext uri="{FF2B5EF4-FFF2-40B4-BE49-F238E27FC236}">
                      <a16:creationId xmlns="" xmlns:a16="http://schemas.microsoft.com/office/drawing/2014/main" id="{E8CE1613-387D-43D1-91C4-E0E75859CB7D}"/>
                    </a:ext>
                  </a:extLst>
                </p:cNvPr>
                <p:cNvSpPr/>
                <p:nvPr/>
              </p:nvSpPr>
              <p:spPr>
                <a:xfrm>
                  <a:off x="1072975" y="13799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5237;p16">
                  <a:extLst>
                    <a:ext uri="{FF2B5EF4-FFF2-40B4-BE49-F238E27FC236}">
                      <a16:creationId xmlns="" xmlns:a16="http://schemas.microsoft.com/office/drawing/2014/main" id="{33A5C694-15F1-4DCF-9A26-A84BFB25CA61}"/>
                    </a:ext>
                  </a:extLst>
                </p:cNvPr>
                <p:cNvSpPr/>
                <p:nvPr/>
              </p:nvSpPr>
              <p:spPr>
                <a:xfrm>
                  <a:off x="1112725" y="13799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5238;p16">
                  <a:extLst>
                    <a:ext uri="{FF2B5EF4-FFF2-40B4-BE49-F238E27FC236}">
                      <a16:creationId xmlns="" xmlns:a16="http://schemas.microsoft.com/office/drawing/2014/main" id="{6D1A6C25-A4F8-4BFF-82E7-CDAF5167F3E8}"/>
                    </a:ext>
                  </a:extLst>
                </p:cNvPr>
                <p:cNvSpPr/>
                <p:nvPr/>
              </p:nvSpPr>
              <p:spPr>
                <a:xfrm>
                  <a:off x="1152500" y="1379900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8" y="302"/>
                        <a:pt x="388" y="194"/>
                      </a:cubicBezTo>
                      <a:cubicBezTo>
                        <a:pt x="388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5239;p16">
                  <a:extLst>
                    <a:ext uri="{FF2B5EF4-FFF2-40B4-BE49-F238E27FC236}">
                      <a16:creationId xmlns="" xmlns:a16="http://schemas.microsoft.com/office/drawing/2014/main" id="{23BFCE9B-5DB5-4F7A-9DAE-8CB446115E9E}"/>
                    </a:ext>
                  </a:extLst>
                </p:cNvPr>
                <p:cNvSpPr/>
                <p:nvPr/>
              </p:nvSpPr>
              <p:spPr>
                <a:xfrm>
                  <a:off x="1192275" y="1379900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2"/>
                        <a:pt x="86" y="389"/>
                        <a:pt x="193" y="389"/>
                      </a:cubicBezTo>
                      <a:cubicBezTo>
                        <a:pt x="300" y="389"/>
                        <a:pt x="387" y="302"/>
                        <a:pt x="387" y="194"/>
                      </a:cubicBezTo>
                      <a:cubicBezTo>
                        <a:pt x="387" y="87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5240;p16">
                  <a:extLst>
                    <a:ext uri="{FF2B5EF4-FFF2-40B4-BE49-F238E27FC236}">
                      <a16:creationId xmlns="" xmlns:a16="http://schemas.microsoft.com/office/drawing/2014/main" id="{FD6B7B0B-EE87-4A45-A113-AB4D1CAA76DD}"/>
                    </a:ext>
                  </a:extLst>
                </p:cNvPr>
                <p:cNvSpPr/>
                <p:nvPr/>
              </p:nvSpPr>
              <p:spPr>
                <a:xfrm>
                  <a:off x="1232025" y="1379900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7" y="302"/>
                        <a:pt x="387" y="194"/>
                      </a:cubicBezTo>
                      <a:cubicBezTo>
                        <a:pt x="387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5241;p16">
                  <a:extLst>
                    <a:ext uri="{FF2B5EF4-FFF2-40B4-BE49-F238E27FC236}">
                      <a16:creationId xmlns="" xmlns:a16="http://schemas.microsoft.com/office/drawing/2014/main" id="{DBF4D837-326B-4475-90D3-C6FAA12A80D7}"/>
                    </a:ext>
                  </a:extLst>
                </p:cNvPr>
                <p:cNvSpPr/>
                <p:nvPr/>
              </p:nvSpPr>
              <p:spPr>
                <a:xfrm>
                  <a:off x="317625" y="13458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5242;p16">
                  <a:extLst>
                    <a:ext uri="{FF2B5EF4-FFF2-40B4-BE49-F238E27FC236}">
                      <a16:creationId xmlns="" xmlns:a16="http://schemas.microsoft.com/office/drawing/2014/main" id="{E7603B97-DF29-42D2-B840-794CFF94954D}"/>
                    </a:ext>
                  </a:extLst>
                </p:cNvPr>
                <p:cNvSpPr/>
                <p:nvPr/>
              </p:nvSpPr>
              <p:spPr>
                <a:xfrm>
                  <a:off x="355750" y="13458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5243;p16">
                  <a:extLst>
                    <a:ext uri="{FF2B5EF4-FFF2-40B4-BE49-F238E27FC236}">
                      <a16:creationId xmlns="" xmlns:a16="http://schemas.microsoft.com/office/drawing/2014/main" id="{635AC069-5029-4509-ADD3-B3B641A4575E}"/>
                    </a:ext>
                  </a:extLst>
                </p:cNvPr>
                <p:cNvSpPr/>
                <p:nvPr/>
              </p:nvSpPr>
              <p:spPr>
                <a:xfrm>
                  <a:off x="397125" y="13458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8" y="0"/>
                        <a:pt x="1" y="87"/>
                        <a:pt x="1" y="194"/>
                      </a:cubicBezTo>
                      <a:cubicBezTo>
                        <a:pt x="1" y="302"/>
                        <a:pt x="88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5244;p16">
                  <a:extLst>
                    <a:ext uri="{FF2B5EF4-FFF2-40B4-BE49-F238E27FC236}">
                      <a16:creationId xmlns="" xmlns:a16="http://schemas.microsoft.com/office/drawing/2014/main" id="{5ACBFC73-5667-4B8B-8BE8-8F6D94AE6C54}"/>
                    </a:ext>
                  </a:extLst>
                </p:cNvPr>
                <p:cNvSpPr/>
                <p:nvPr/>
              </p:nvSpPr>
              <p:spPr>
                <a:xfrm>
                  <a:off x="435250" y="13458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0" y="209"/>
                        <a:pt x="123" y="332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5245;p16">
                  <a:extLst>
                    <a:ext uri="{FF2B5EF4-FFF2-40B4-BE49-F238E27FC236}">
                      <a16:creationId xmlns="" xmlns:a16="http://schemas.microsoft.com/office/drawing/2014/main" id="{5CFFB48F-13EA-41B6-8236-9DE44800A9F8}"/>
                    </a:ext>
                  </a:extLst>
                </p:cNvPr>
                <p:cNvSpPr/>
                <p:nvPr/>
              </p:nvSpPr>
              <p:spPr>
                <a:xfrm>
                  <a:off x="475000" y="13458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2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5246;p16">
                  <a:extLst>
                    <a:ext uri="{FF2B5EF4-FFF2-40B4-BE49-F238E27FC236}">
                      <a16:creationId xmlns="" xmlns:a16="http://schemas.microsoft.com/office/drawing/2014/main" id="{B98FEE21-423A-42BF-932F-D2FCA98EC4F7}"/>
                    </a:ext>
                  </a:extLst>
                </p:cNvPr>
                <p:cNvSpPr/>
                <p:nvPr/>
              </p:nvSpPr>
              <p:spPr>
                <a:xfrm>
                  <a:off x="516425" y="1345800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5247;p16">
                  <a:extLst>
                    <a:ext uri="{FF2B5EF4-FFF2-40B4-BE49-F238E27FC236}">
                      <a16:creationId xmlns="" xmlns:a16="http://schemas.microsoft.com/office/drawing/2014/main" id="{6446E958-6217-431D-A837-AAE62623344C}"/>
                    </a:ext>
                  </a:extLst>
                </p:cNvPr>
                <p:cNvSpPr/>
                <p:nvPr/>
              </p:nvSpPr>
              <p:spPr>
                <a:xfrm>
                  <a:off x="554500" y="134580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2" y="0"/>
                      </a:moveTo>
                      <a:cubicBezTo>
                        <a:pt x="87" y="0"/>
                        <a:pt x="1" y="209"/>
                        <a:pt x="124" y="332"/>
                      </a:cubicBezTo>
                      <a:cubicBezTo>
                        <a:pt x="163" y="371"/>
                        <a:pt x="212" y="389"/>
                        <a:pt x="259" y="389"/>
                      </a:cubicBezTo>
                      <a:cubicBezTo>
                        <a:pt x="359" y="389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5248;p16">
                  <a:extLst>
                    <a:ext uri="{FF2B5EF4-FFF2-40B4-BE49-F238E27FC236}">
                      <a16:creationId xmlns="" xmlns:a16="http://schemas.microsoft.com/office/drawing/2014/main" id="{15DD3C04-259A-4960-9B8F-7C9E3D7DA20A}"/>
                    </a:ext>
                  </a:extLst>
                </p:cNvPr>
                <p:cNvSpPr/>
                <p:nvPr/>
              </p:nvSpPr>
              <p:spPr>
                <a:xfrm>
                  <a:off x="595925" y="1345800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5249;p16">
                  <a:extLst>
                    <a:ext uri="{FF2B5EF4-FFF2-40B4-BE49-F238E27FC236}">
                      <a16:creationId xmlns="" xmlns:a16="http://schemas.microsoft.com/office/drawing/2014/main" id="{6A3B3047-F582-4305-AD09-CA71BB7B358F}"/>
                    </a:ext>
                  </a:extLst>
                </p:cNvPr>
                <p:cNvSpPr/>
                <p:nvPr/>
              </p:nvSpPr>
              <p:spPr>
                <a:xfrm>
                  <a:off x="634025" y="134580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2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5250;p16">
                  <a:extLst>
                    <a:ext uri="{FF2B5EF4-FFF2-40B4-BE49-F238E27FC236}">
                      <a16:creationId xmlns="" xmlns:a16="http://schemas.microsoft.com/office/drawing/2014/main" id="{93358245-5A3A-46C5-9FFB-AAED23D05303}"/>
                    </a:ext>
                  </a:extLst>
                </p:cNvPr>
                <p:cNvSpPr/>
                <p:nvPr/>
              </p:nvSpPr>
              <p:spPr>
                <a:xfrm>
                  <a:off x="673775" y="134580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2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5251;p16">
                  <a:extLst>
                    <a:ext uri="{FF2B5EF4-FFF2-40B4-BE49-F238E27FC236}">
                      <a16:creationId xmlns="" xmlns:a16="http://schemas.microsoft.com/office/drawing/2014/main" id="{877C64CF-95AF-4E86-ABF6-06D82CB7C7D3}"/>
                    </a:ext>
                  </a:extLst>
                </p:cNvPr>
                <p:cNvSpPr/>
                <p:nvPr/>
              </p:nvSpPr>
              <p:spPr>
                <a:xfrm>
                  <a:off x="715200" y="13458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2"/>
                        <a:pt x="86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5252;p16">
                  <a:extLst>
                    <a:ext uri="{FF2B5EF4-FFF2-40B4-BE49-F238E27FC236}">
                      <a16:creationId xmlns="" xmlns:a16="http://schemas.microsoft.com/office/drawing/2014/main" id="{B2038515-E833-48C5-9778-5B796CABE6B5}"/>
                    </a:ext>
                  </a:extLst>
                </p:cNvPr>
                <p:cNvSpPr/>
                <p:nvPr/>
              </p:nvSpPr>
              <p:spPr>
                <a:xfrm>
                  <a:off x="753300" y="134580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2"/>
                      </a:cubicBezTo>
                      <a:cubicBezTo>
                        <a:pt x="162" y="371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5253;p16">
                  <a:extLst>
                    <a:ext uri="{FF2B5EF4-FFF2-40B4-BE49-F238E27FC236}">
                      <a16:creationId xmlns="" xmlns:a16="http://schemas.microsoft.com/office/drawing/2014/main" id="{40F26951-C374-4CFB-ABB9-B280A0A9F4E6}"/>
                    </a:ext>
                  </a:extLst>
                </p:cNvPr>
                <p:cNvSpPr/>
                <p:nvPr/>
              </p:nvSpPr>
              <p:spPr>
                <a:xfrm>
                  <a:off x="794700" y="13458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5254;p16">
                  <a:extLst>
                    <a:ext uri="{FF2B5EF4-FFF2-40B4-BE49-F238E27FC236}">
                      <a16:creationId xmlns="" xmlns:a16="http://schemas.microsoft.com/office/drawing/2014/main" id="{222C6476-6A0E-4C5A-B9BD-94385B2DF9D1}"/>
                    </a:ext>
                  </a:extLst>
                </p:cNvPr>
                <p:cNvSpPr/>
                <p:nvPr/>
              </p:nvSpPr>
              <p:spPr>
                <a:xfrm>
                  <a:off x="832825" y="13458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7" y="0"/>
                        <a:pt x="0" y="209"/>
                        <a:pt x="122" y="332"/>
                      </a:cubicBezTo>
                      <a:cubicBezTo>
                        <a:pt x="161" y="371"/>
                        <a:pt x="210" y="389"/>
                        <a:pt x="257" y="389"/>
                      </a:cubicBezTo>
                      <a:cubicBezTo>
                        <a:pt x="357" y="389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5255;p16">
                  <a:extLst>
                    <a:ext uri="{FF2B5EF4-FFF2-40B4-BE49-F238E27FC236}">
                      <a16:creationId xmlns="" xmlns:a16="http://schemas.microsoft.com/office/drawing/2014/main" id="{D49C3644-D9CE-42F4-958A-DAE0B7171167}"/>
                    </a:ext>
                  </a:extLst>
                </p:cNvPr>
                <p:cNvSpPr/>
                <p:nvPr/>
              </p:nvSpPr>
              <p:spPr>
                <a:xfrm>
                  <a:off x="872575" y="13458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0" y="209"/>
                        <a:pt x="122" y="332"/>
                      </a:cubicBezTo>
                      <a:cubicBezTo>
                        <a:pt x="161" y="371"/>
                        <a:pt x="210" y="389"/>
                        <a:pt x="257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5256;p16">
                  <a:extLst>
                    <a:ext uri="{FF2B5EF4-FFF2-40B4-BE49-F238E27FC236}">
                      <a16:creationId xmlns="" xmlns:a16="http://schemas.microsoft.com/office/drawing/2014/main" id="{2897EAC4-6EA9-46FA-9128-D7FDE2C1E2EB}"/>
                    </a:ext>
                  </a:extLst>
                </p:cNvPr>
                <p:cNvSpPr/>
                <p:nvPr/>
              </p:nvSpPr>
              <p:spPr>
                <a:xfrm>
                  <a:off x="913950" y="13458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5257;p16">
                  <a:extLst>
                    <a:ext uri="{FF2B5EF4-FFF2-40B4-BE49-F238E27FC236}">
                      <a16:creationId xmlns="" xmlns:a16="http://schemas.microsoft.com/office/drawing/2014/main" id="{C7D83189-4182-4EAE-9BB8-0A0CA0514B18}"/>
                    </a:ext>
                  </a:extLst>
                </p:cNvPr>
                <p:cNvSpPr/>
                <p:nvPr/>
              </p:nvSpPr>
              <p:spPr>
                <a:xfrm>
                  <a:off x="953700" y="13458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5258;p16">
                  <a:extLst>
                    <a:ext uri="{FF2B5EF4-FFF2-40B4-BE49-F238E27FC236}">
                      <a16:creationId xmlns="" xmlns:a16="http://schemas.microsoft.com/office/drawing/2014/main" id="{5F61F31B-774D-4368-BDEC-781B593F9D98}"/>
                    </a:ext>
                  </a:extLst>
                </p:cNvPr>
                <p:cNvSpPr/>
                <p:nvPr/>
              </p:nvSpPr>
              <p:spPr>
                <a:xfrm>
                  <a:off x="993450" y="13458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3" y="388"/>
                        <a:pt x="389" y="302"/>
                        <a:pt x="389" y="194"/>
                      </a:cubicBezTo>
                      <a:cubicBezTo>
                        <a:pt x="389" y="87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5259;p16">
                  <a:extLst>
                    <a:ext uri="{FF2B5EF4-FFF2-40B4-BE49-F238E27FC236}">
                      <a16:creationId xmlns="" xmlns:a16="http://schemas.microsoft.com/office/drawing/2014/main" id="{6A575E94-6712-47DF-8E73-7216CFEE2221}"/>
                    </a:ext>
                  </a:extLst>
                </p:cNvPr>
                <p:cNvSpPr/>
                <p:nvPr/>
              </p:nvSpPr>
              <p:spPr>
                <a:xfrm>
                  <a:off x="1033225" y="13458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5260;p16">
                  <a:extLst>
                    <a:ext uri="{FF2B5EF4-FFF2-40B4-BE49-F238E27FC236}">
                      <a16:creationId xmlns="" xmlns:a16="http://schemas.microsoft.com/office/drawing/2014/main" id="{63B417E0-5422-4C69-8BC1-BCD0067B42EF}"/>
                    </a:ext>
                  </a:extLst>
                </p:cNvPr>
                <p:cNvSpPr/>
                <p:nvPr/>
              </p:nvSpPr>
              <p:spPr>
                <a:xfrm>
                  <a:off x="1072975" y="13458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5261;p16">
                  <a:extLst>
                    <a:ext uri="{FF2B5EF4-FFF2-40B4-BE49-F238E27FC236}">
                      <a16:creationId xmlns="" xmlns:a16="http://schemas.microsoft.com/office/drawing/2014/main" id="{AE0A4405-A869-406C-807A-EC3530AAC56D}"/>
                    </a:ext>
                  </a:extLst>
                </p:cNvPr>
                <p:cNvSpPr/>
                <p:nvPr/>
              </p:nvSpPr>
              <p:spPr>
                <a:xfrm>
                  <a:off x="1112725" y="13458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5262;p16">
                  <a:extLst>
                    <a:ext uri="{FF2B5EF4-FFF2-40B4-BE49-F238E27FC236}">
                      <a16:creationId xmlns="" xmlns:a16="http://schemas.microsoft.com/office/drawing/2014/main" id="{ABAFC70A-947E-4F1E-9EA9-10582C203AC0}"/>
                    </a:ext>
                  </a:extLst>
                </p:cNvPr>
                <p:cNvSpPr/>
                <p:nvPr/>
              </p:nvSpPr>
              <p:spPr>
                <a:xfrm>
                  <a:off x="1152500" y="1345800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8" y="302"/>
                        <a:pt x="388" y="194"/>
                      </a:cubicBezTo>
                      <a:cubicBezTo>
                        <a:pt x="388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5263;p16">
                  <a:extLst>
                    <a:ext uri="{FF2B5EF4-FFF2-40B4-BE49-F238E27FC236}">
                      <a16:creationId xmlns="" xmlns:a16="http://schemas.microsoft.com/office/drawing/2014/main" id="{64C85C1F-8BCA-46A3-A1B0-4032E0179DA4}"/>
                    </a:ext>
                  </a:extLst>
                </p:cNvPr>
                <p:cNvSpPr/>
                <p:nvPr/>
              </p:nvSpPr>
              <p:spPr>
                <a:xfrm>
                  <a:off x="1192275" y="1345800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2"/>
                        <a:pt x="86" y="388"/>
                        <a:pt x="193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7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5264;p16">
                  <a:extLst>
                    <a:ext uri="{FF2B5EF4-FFF2-40B4-BE49-F238E27FC236}">
                      <a16:creationId xmlns="" xmlns:a16="http://schemas.microsoft.com/office/drawing/2014/main" id="{A5FDBDA3-B38E-48EB-916F-61B03D6430A3}"/>
                    </a:ext>
                  </a:extLst>
                </p:cNvPr>
                <p:cNvSpPr/>
                <p:nvPr/>
              </p:nvSpPr>
              <p:spPr>
                <a:xfrm>
                  <a:off x="1232025" y="1345800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5265;p16">
                  <a:extLst>
                    <a:ext uri="{FF2B5EF4-FFF2-40B4-BE49-F238E27FC236}">
                      <a16:creationId xmlns="" xmlns:a16="http://schemas.microsoft.com/office/drawing/2014/main" id="{E3D083AB-A179-46AF-B899-4B3927DF4CC2}"/>
                    </a:ext>
                  </a:extLst>
                </p:cNvPr>
                <p:cNvSpPr/>
                <p:nvPr/>
              </p:nvSpPr>
              <p:spPr>
                <a:xfrm>
                  <a:off x="317625" y="13116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3"/>
                        <a:pt x="87" y="389"/>
                        <a:pt x="194" y="389"/>
                      </a:cubicBezTo>
                      <a:cubicBezTo>
                        <a:pt x="302" y="389"/>
                        <a:pt x="388" y="303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5266;p16">
                  <a:extLst>
                    <a:ext uri="{FF2B5EF4-FFF2-40B4-BE49-F238E27FC236}">
                      <a16:creationId xmlns="" xmlns:a16="http://schemas.microsoft.com/office/drawing/2014/main" id="{BDE1C910-DC62-4252-AF66-31837CFB718D}"/>
                    </a:ext>
                  </a:extLst>
                </p:cNvPr>
                <p:cNvSpPr/>
                <p:nvPr/>
              </p:nvSpPr>
              <p:spPr>
                <a:xfrm>
                  <a:off x="355750" y="1311675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3"/>
                      </a:cubicBezTo>
                      <a:cubicBezTo>
                        <a:pt x="162" y="372"/>
                        <a:pt x="210" y="390"/>
                        <a:pt x="258" y="390"/>
                      </a:cubicBezTo>
                      <a:cubicBezTo>
                        <a:pt x="357" y="390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5267;p16">
                  <a:extLst>
                    <a:ext uri="{FF2B5EF4-FFF2-40B4-BE49-F238E27FC236}">
                      <a16:creationId xmlns="" xmlns:a16="http://schemas.microsoft.com/office/drawing/2014/main" id="{13650FA6-EDB1-4283-8B04-4AED0DF7D072}"/>
                    </a:ext>
                  </a:extLst>
                </p:cNvPr>
                <p:cNvSpPr/>
                <p:nvPr/>
              </p:nvSpPr>
              <p:spPr>
                <a:xfrm>
                  <a:off x="397125" y="13116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8" y="1"/>
                        <a:pt x="1" y="89"/>
                        <a:pt x="1" y="195"/>
                      </a:cubicBezTo>
                      <a:cubicBezTo>
                        <a:pt x="1" y="303"/>
                        <a:pt x="88" y="389"/>
                        <a:pt x="195" y="389"/>
                      </a:cubicBezTo>
                      <a:cubicBezTo>
                        <a:pt x="302" y="389"/>
                        <a:pt x="389" y="303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5268;p16">
                  <a:extLst>
                    <a:ext uri="{FF2B5EF4-FFF2-40B4-BE49-F238E27FC236}">
                      <a16:creationId xmlns="" xmlns:a16="http://schemas.microsoft.com/office/drawing/2014/main" id="{9793995E-D265-4CE7-861B-8883908EA98E}"/>
                    </a:ext>
                  </a:extLst>
                </p:cNvPr>
                <p:cNvSpPr/>
                <p:nvPr/>
              </p:nvSpPr>
              <p:spPr>
                <a:xfrm>
                  <a:off x="435250" y="1311675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60" y="1"/>
                      </a:moveTo>
                      <a:cubicBezTo>
                        <a:pt x="87" y="1"/>
                        <a:pt x="0" y="210"/>
                        <a:pt x="123" y="333"/>
                      </a:cubicBezTo>
                      <a:cubicBezTo>
                        <a:pt x="162" y="372"/>
                        <a:pt x="211" y="390"/>
                        <a:pt x="258" y="390"/>
                      </a:cubicBezTo>
                      <a:cubicBezTo>
                        <a:pt x="358" y="390"/>
                        <a:pt x="454" y="312"/>
                        <a:pt x="454" y="195"/>
                      </a:cubicBezTo>
                      <a:cubicBezTo>
                        <a:pt x="454" y="89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5269;p16">
                  <a:extLst>
                    <a:ext uri="{FF2B5EF4-FFF2-40B4-BE49-F238E27FC236}">
                      <a16:creationId xmlns="" xmlns:a16="http://schemas.microsoft.com/office/drawing/2014/main" id="{F882C9C8-9997-4EFE-872D-7B0FBA3D4B8C}"/>
                    </a:ext>
                  </a:extLst>
                </p:cNvPr>
                <p:cNvSpPr/>
                <p:nvPr/>
              </p:nvSpPr>
              <p:spPr>
                <a:xfrm>
                  <a:off x="475000" y="1311675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3"/>
                      </a:cubicBezTo>
                      <a:cubicBezTo>
                        <a:pt x="161" y="372"/>
                        <a:pt x="210" y="390"/>
                        <a:pt x="258" y="390"/>
                      </a:cubicBezTo>
                      <a:cubicBezTo>
                        <a:pt x="358" y="390"/>
                        <a:pt x="454" y="312"/>
                        <a:pt x="454" y="195"/>
                      </a:cubicBezTo>
                      <a:cubicBezTo>
                        <a:pt x="454" y="89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5270;p16">
                  <a:extLst>
                    <a:ext uri="{FF2B5EF4-FFF2-40B4-BE49-F238E27FC236}">
                      <a16:creationId xmlns="" xmlns:a16="http://schemas.microsoft.com/office/drawing/2014/main" id="{57766967-9B35-4556-82C0-AC20FB86EA84}"/>
                    </a:ext>
                  </a:extLst>
                </p:cNvPr>
                <p:cNvSpPr/>
                <p:nvPr/>
              </p:nvSpPr>
              <p:spPr>
                <a:xfrm>
                  <a:off x="516425" y="131167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3"/>
                        <a:pt x="87" y="389"/>
                        <a:pt x="193" y="389"/>
                      </a:cubicBezTo>
                      <a:cubicBezTo>
                        <a:pt x="301" y="389"/>
                        <a:pt x="387" y="303"/>
                        <a:pt x="387" y="195"/>
                      </a:cubicBezTo>
                      <a:cubicBezTo>
                        <a:pt x="387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5271;p16">
                  <a:extLst>
                    <a:ext uri="{FF2B5EF4-FFF2-40B4-BE49-F238E27FC236}">
                      <a16:creationId xmlns="" xmlns:a16="http://schemas.microsoft.com/office/drawing/2014/main" id="{227C3D6C-C053-42D8-B547-32AD69545BF4}"/>
                    </a:ext>
                  </a:extLst>
                </p:cNvPr>
                <p:cNvSpPr/>
                <p:nvPr/>
              </p:nvSpPr>
              <p:spPr>
                <a:xfrm>
                  <a:off x="554500" y="1311675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2" y="1"/>
                      </a:moveTo>
                      <a:cubicBezTo>
                        <a:pt x="87" y="1"/>
                        <a:pt x="1" y="210"/>
                        <a:pt x="124" y="333"/>
                      </a:cubicBezTo>
                      <a:cubicBezTo>
                        <a:pt x="163" y="372"/>
                        <a:pt x="212" y="390"/>
                        <a:pt x="259" y="390"/>
                      </a:cubicBezTo>
                      <a:cubicBezTo>
                        <a:pt x="359" y="390"/>
                        <a:pt x="454" y="312"/>
                        <a:pt x="454" y="195"/>
                      </a:cubicBezTo>
                      <a:cubicBezTo>
                        <a:pt x="454" y="89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5272;p16">
                  <a:extLst>
                    <a:ext uri="{FF2B5EF4-FFF2-40B4-BE49-F238E27FC236}">
                      <a16:creationId xmlns="" xmlns:a16="http://schemas.microsoft.com/office/drawing/2014/main" id="{14B94436-7022-43D2-89E7-6EEEED9C61D3}"/>
                    </a:ext>
                  </a:extLst>
                </p:cNvPr>
                <p:cNvSpPr/>
                <p:nvPr/>
              </p:nvSpPr>
              <p:spPr>
                <a:xfrm>
                  <a:off x="595925" y="131167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3"/>
                        <a:pt x="87" y="389"/>
                        <a:pt x="193" y="389"/>
                      </a:cubicBezTo>
                      <a:cubicBezTo>
                        <a:pt x="301" y="389"/>
                        <a:pt x="387" y="303"/>
                        <a:pt x="387" y="195"/>
                      </a:cubicBezTo>
                      <a:cubicBezTo>
                        <a:pt x="387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5273;p16">
                  <a:extLst>
                    <a:ext uri="{FF2B5EF4-FFF2-40B4-BE49-F238E27FC236}">
                      <a16:creationId xmlns="" xmlns:a16="http://schemas.microsoft.com/office/drawing/2014/main" id="{8C86F3D6-696E-4FD2-8DB0-C37EA483BE9D}"/>
                    </a:ext>
                  </a:extLst>
                </p:cNvPr>
                <p:cNvSpPr/>
                <p:nvPr/>
              </p:nvSpPr>
              <p:spPr>
                <a:xfrm>
                  <a:off x="634025" y="1311675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3"/>
                      </a:cubicBezTo>
                      <a:cubicBezTo>
                        <a:pt x="162" y="372"/>
                        <a:pt x="211" y="390"/>
                        <a:pt x="259" y="390"/>
                      </a:cubicBezTo>
                      <a:cubicBezTo>
                        <a:pt x="359" y="390"/>
                        <a:pt x="455" y="312"/>
                        <a:pt x="455" y="195"/>
                      </a:cubicBezTo>
                      <a:cubicBezTo>
                        <a:pt x="453" y="89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5274;p16">
                  <a:extLst>
                    <a:ext uri="{FF2B5EF4-FFF2-40B4-BE49-F238E27FC236}">
                      <a16:creationId xmlns="" xmlns:a16="http://schemas.microsoft.com/office/drawing/2014/main" id="{4922453E-8155-41A0-8474-CA6424B79ABC}"/>
                    </a:ext>
                  </a:extLst>
                </p:cNvPr>
                <p:cNvSpPr/>
                <p:nvPr/>
              </p:nvSpPr>
              <p:spPr>
                <a:xfrm>
                  <a:off x="673775" y="1311675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3"/>
                      </a:cubicBezTo>
                      <a:cubicBezTo>
                        <a:pt x="163" y="372"/>
                        <a:pt x="211" y="390"/>
                        <a:pt x="259" y="390"/>
                      </a:cubicBezTo>
                      <a:cubicBezTo>
                        <a:pt x="359" y="390"/>
                        <a:pt x="455" y="312"/>
                        <a:pt x="455" y="195"/>
                      </a:cubicBezTo>
                      <a:cubicBezTo>
                        <a:pt x="453" y="89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5275;p16">
                  <a:extLst>
                    <a:ext uri="{FF2B5EF4-FFF2-40B4-BE49-F238E27FC236}">
                      <a16:creationId xmlns="" xmlns:a16="http://schemas.microsoft.com/office/drawing/2014/main" id="{E4AEA584-6927-49A0-A40E-03A85BD687C7}"/>
                    </a:ext>
                  </a:extLst>
                </p:cNvPr>
                <p:cNvSpPr/>
                <p:nvPr/>
              </p:nvSpPr>
              <p:spPr>
                <a:xfrm>
                  <a:off x="715200" y="13116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6" y="1"/>
                        <a:pt x="0" y="89"/>
                        <a:pt x="0" y="195"/>
                      </a:cubicBezTo>
                      <a:cubicBezTo>
                        <a:pt x="0" y="303"/>
                        <a:pt x="86" y="389"/>
                        <a:pt x="194" y="389"/>
                      </a:cubicBezTo>
                      <a:cubicBezTo>
                        <a:pt x="300" y="389"/>
                        <a:pt x="388" y="303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5276;p16">
                  <a:extLst>
                    <a:ext uri="{FF2B5EF4-FFF2-40B4-BE49-F238E27FC236}">
                      <a16:creationId xmlns="" xmlns:a16="http://schemas.microsoft.com/office/drawing/2014/main" id="{32C0ECB4-73DD-46D7-8B40-7402F1A391D5}"/>
                    </a:ext>
                  </a:extLst>
                </p:cNvPr>
                <p:cNvSpPr/>
                <p:nvPr/>
              </p:nvSpPr>
              <p:spPr>
                <a:xfrm>
                  <a:off x="753300" y="1311675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3"/>
                      </a:cubicBezTo>
                      <a:cubicBezTo>
                        <a:pt x="162" y="372"/>
                        <a:pt x="210" y="390"/>
                        <a:pt x="258" y="390"/>
                      </a:cubicBezTo>
                      <a:cubicBezTo>
                        <a:pt x="358" y="390"/>
                        <a:pt x="454" y="312"/>
                        <a:pt x="454" y="195"/>
                      </a:cubicBezTo>
                      <a:cubicBezTo>
                        <a:pt x="454" y="89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5277;p16">
                  <a:extLst>
                    <a:ext uri="{FF2B5EF4-FFF2-40B4-BE49-F238E27FC236}">
                      <a16:creationId xmlns="" xmlns:a16="http://schemas.microsoft.com/office/drawing/2014/main" id="{B43AA1AC-1424-430F-A70C-FD7EF83BEB7A}"/>
                    </a:ext>
                  </a:extLst>
                </p:cNvPr>
                <p:cNvSpPr/>
                <p:nvPr/>
              </p:nvSpPr>
              <p:spPr>
                <a:xfrm>
                  <a:off x="794700" y="13116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3"/>
                        <a:pt x="87" y="389"/>
                        <a:pt x="194" y="389"/>
                      </a:cubicBezTo>
                      <a:cubicBezTo>
                        <a:pt x="300" y="389"/>
                        <a:pt x="388" y="303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5278;p16">
                  <a:extLst>
                    <a:ext uri="{FF2B5EF4-FFF2-40B4-BE49-F238E27FC236}">
                      <a16:creationId xmlns="" xmlns:a16="http://schemas.microsoft.com/office/drawing/2014/main" id="{6F29CCFB-A3B3-4B7E-8D89-2489491A202F}"/>
                    </a:ext>
                  </a:extLst>
                </p:cNvPr>
                <p:cNvSpPr/>
                <p:nvPr/>
              </p:nvSpPr>
              <p:spPr>
                <a:xfrm>
                  <a:off x="832825" y="1311675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3"/>
                      </a:cubicBezTo>
                      <a:cubicBezTo>
                        <a:pt x="161" y="372"/>
                        <a:pt x="210" y="390"/>
                        <a:pt x="257" y="390"/>
                      </a:cubicBezTo>
                      <a:cubicBezTo>
                        <a:pt x="357" y="390"/>
                        <a:pt x="453" y="312"/>
                        <a:pt x="453" y="195"/>
                      </a:cubicBezTo>
                      <a:cubicBezTo>
                        <a:pt x="453" y="89"/>
                        <a:pt x="366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5279;p16">
                  <a:extLst>
                    <a:ext uri="{FF2B5EF4-FFF2-40B4-BE49-F238E27FC236}">
                      <a16:creationId xmlns="" xmlns:a16="http://schemas.microsoft.com/office/drawing/2014/main" id="{385DC52E-6E98-4982-B3B8-BF5DDA5B8F06}"/>
                    </a:ext>
                  </a:extLst>
                </p:cNvPr>
                <p:cNvSpPr/>
                <p:nvPr/>
              </p:nvSpPr>
              <p:spPr>
                <a:xfrm>
                  <a:off x="872575" y="1311675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60" y="1"/>
                      </a:moveTo>
                      <a:cubicBezTo>
                        <a:pt x="87" y="1"/>
                        <a:pt x="0" y="210"/>
                        <a:pt x="122" y="333"/>
                      </a:cubicBezTo>
                      <a:cubicBezTo>
                        <a:pt x="161" y="372"/>
                        <a:pt x="210" y="390"/>
                        <a:pt x="257" y="390"/>
                      </a:cubicBezTo>
                      <a:cubicBezTo>
                        <a:pt x="358" y="390"/>
                        <a:pt x="454" y="312"/>
                        <a:pt x="454" y="195"/>
                      </a:cubicBezTo>
                      <a:cubicBezTo>
                        <a:pt x="454" y="89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5280;p16">
                  <a:extLst>
                    <a:ext uri="{FF2B5EF4-FFF2-40B4-BE49-F238E27FC236}">
                      <a16:creationId xmlns="" xmlns:a16="http://schemas.microsoft.com/office/drawing/2014/main" id="{E222632F-3242-406A-A3C3-E63063DB323F}"/>
                    </a:ext>
                  </a:extLst>
                </p:cNvPr>
                <p:cNvSpPr/>
                <p:nvPr/>
              </p:nvSpPr>
              <p:spPr>
                <a:xfrm>
                  <a:off x="913950" y="13116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3"/>
                        <a:pt x="87" y="389"/>
                        <a:pt x="195" y="389"/>
                      </a:cubicBezTo>
                      <a:cubicBezTo>
                        <a:pt x="302" y="389"/>
                        <a:pt x="389" y="303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5281;p16">
                  <a:extLst>
                    <a:ext uri="{FF2B5EF4-FFF2-40B4-BE49-F238E27FC236}">
                      <a16:creationId xmlns="" xmlns:a16="http://schemas.microsoft.com/office/drawing/2014/main" id="{F8AD3E55-5D51-48E3-AFF8-8FAC9F9BFA6F}"/>
                    </a:ext>
                  </a:extLst>
                </p:cNvPr>
                <p:cNvSpPr/>
                <p:nvPr/>
              </p:nvSpPr>
              <p:spPr>
                <a:xfrm>
                  <a:off x="953700" y="13116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9" y="1"/>
                        <a:pt x="1" y="89"/>
                        <a:pt x="1" y="195"/>
                      </a:cubicBezTo>
                      <a:cubicBezTo>
                        <a:pt x="1" y="303"/>
                        <a:pt x="89" y="389"/>
                        <a:pt x="195" y="389"/>
                      </a:cubicBezTo>
                      <a:cubicBezTo>
                        <a:pt x="302" y="389"/>
                        <a:pt x="389" y="303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5282;p16">
                  <a:extLst>
                    <a:ext uri="{FF2B5EF4-FFF2-40B4-BE49-F238E27FC236}">
                      <a16:creationId xmlns="" xmlns:a16="http://schemas.microsoft.com/office/drawing/2014/main" id="{62C0B386-214C-4620-8F6C-762BD92F8B78}"/>
                    </a:ext>
                  </a:extLst>
                </p:cNvPr>
                <p:cNvSpPr/>
                <p:nvPr/>
              </p:nvSpPr>
              <p:spPr>
                <a:xfrm>
                  <a:off x="993450" y="13116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9" y="1"/>
                        <a:pt x="1" y="89"/>
                        <a:pt x="1" y="195"/>
                      </a:cubicBezTo>
                      <a:cubicBezTo>
                        <a:pt x="1" y="303"/>
                        <a:pt x="89" y="389"/>
                        <a:pt x="195" y="389"/>
                      </a:cubicBezTo>
                      <a:cubicBezTo>
                        <a:pt x="303" y="389"/>
                        <a:pt x="389" y="303"/>
                        <a:pt x="389" y="195"/>
                      </a:cubicBezTo>
                      <a:cubicBezTo>
                        <a:pt x="389" y="89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5283;p16">
                  <a:extLst>
                    <a:ext uri="{FF2B5EF4-FFF2-40B4-BE49-F238E27FC236}">
                      <a16:creationId xmlns="" xmlns:a16="http://schemas.microsoft.com/office/drawing/2014/main" id="{B95E022F-4619-4817-A997-D6E089C9C10F}"/>
                    </a:ext>
                  </a:extLst>
                </p:cNvPr>
                <p:cNvSpPr/>
                <p:nvPr/>
              </p:nvSpPr>
              <p:spPr>
                <a:xfrm>
                  <a:off x="1033225" y="13116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3"/>
                        <a:pt x="88" y="389"/>
                        <a:pt x="194" y="389"/>
                      </a:cubicBezTo>
                      <a:cubicBezTo>
                        <a:pt x="302" y="389"/>
                        <a:pt x="388" y="303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5284;p16">
                  <a:extLst>
                    <a:ext uri="{FF2B5EF4-FFF2-40B4-BE49-F238E27FC236}">
                      <a16:creationId xmlns="" xmlns:a16="http://schemas.microsoft.com/office/drawing/2014/main" id="{4FA7E791-53A5-4584-AFF4-4E0B34FBBCE8}"/>
                    </a:ext>
                  </a:extLst>
                </p:cNvPr>
                <p:cNvSpPr/>
                <p:nvPr/>
              </p:nvSpPr>
              <p:spPr>
                <a:xfrm>
                  <a:off x="1072975" y="13116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3"/>
                        <a:pt x="88" y="389"/>
                        <a:pt x="194" y="389"/>
                      </a:cubicBezTo>
                      <a:cubicBezTo>
                        <a:pt x="302" y="389"/>
                        <a:pt x="388" y="303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5285;p16">
                  <a:extLst>
                    <a:ext uri="{FF2B5EF4-FFF2-40B4-BE49-F238E27FC236}">
                      <a16:creationId xmlns="" xmlns:a16="http://schemas.microsoft.com/office/drawing/2014/main" id="{DA32AD79-85D9-49BB-9099-62F97B9669E2}"/>
                    </a:ext>
                  </a:extLst>
                </p:cNvPr>
                <p:cNvSpPr/>
                <p:nvPr/>
              </p:nvSpPr>
              <p:spPr>
                <a:xfrm>
                  <a:off x="1112725" y="13116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3"/>
                        <a:pt x="88" y="389"/>
                        <a:pt x="194" y="389"/>
                      </a:cubicBezTo>
                      <a:cubicBezTo>
                        <a:pt x="302" y="389"/>
                        <a:pt x="388" y="303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5286;p16">
                  <a:extLst>
                    <a:ext uri="{FF2B5EF4-FFF2-40B4-BE49-F238E27FC236}">
                      <a16:creationId xmlns="" xmlns:a16="http://schemas.microsoft.com/office/drawing/2014/main" id="{83329EFE-173D-4C69-830A-FD4FA532898B}"/>
                    </a:ext>
                  </a:extLst>
                </p:cNvPr>
                <p:cNvSpPr/>
                <p:nvPr/>
              </p:nvSpPr>
              <p:spPr>
                <a:xfrm>
                  <a:off x="1152500" y="131167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3"/>
                        <a:pt x="87" y="389"/>
                        <a:pt x="193" y="389"/>
                      </a:cubicBezTo>
                      <a:cubicBezTo>
                        <a:pt x="301" y="389"/>
                        <a:pt x="388" y="303"/>
                        <a:pt x="388" y="195"/>
                      </a:cubicBezTo>
                      <a:cubicBezTo>
                        <a:pt x="388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5287;p16">
                  <a:extLst>
                    <a:ext uri="{FF2B5EF4-FFF2-40B4-BE49-F238E27FC236}">
                      <a16:creationId xmlns="" xmlns:a16="http://schemas.microsoft.com/office/drawing/2014/main" id="{066DC644-B304-4A3D-ACE0-825A42BADFBB}"/>
                    </a:ext>
                  </a:extLst>
                </p:cNvPr>
                <p:cNvSpPr/>
                <p:nvPr/>
              </p:nvSpPr>
              <p:spPr>
                <a:xfrm>
                  <a:off x="1192275" y="131167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1"/>
                      </a:moveTo>
                      <a:cubicBezTo>
                        <a:pt x="86" y="1"/>
                        <a:pt x="0" y="89"/>
                        <a:pt x="0" y="195"/>
                      </a:cubicBezTo>
                      <a:cubicBezTo>
                        <a:pt x="0" y="303"/>
                        <a:pt x="86" y="389"/>
                        <a:pt x="193" y="389"/>
                      </a:cubicBezTo>
                      <a:cubicBezTo>
                        <a:pt x="300" y="389"/>
                        <a:pt x="387" y="303"/>
                        <a:pt x="387" y="195"/>
                      </a:cubicBezTo>
                      <a:cubicBezTo>
                        <a:pt x="387" y="89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5288;p16">
                  <a:extLst>
                    <a:ext uri="{FF2B5EF4-FFF2-40B4-BE49-F238E27FC236}">
                      <a16:creationId xmlns="" xmlns:a16="http://schemas.microsoft.com/office/drawing/2014/main" id="{90600702-6D56-45D0-BAC1-D5931A74CCFD}"/>
                    </a:ext>
                  </a:extLst>
                </p:cNvPr>
                <p:cNvSpPr/>
                <p:nvPr/>
              </p:nvSpPr>
              <p:spPr>
                <a:xfrm>
                  <a:off x="1232025" y="131167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3"/>
                        <a:pt x="87" y="389"/>
                        <a:pt x="194" y="389"/>
                      </a:cubicBezTo>
                      <a:cubicBezTo>
                        <a:pt x="300" y="389"/>
                        <a:pt x="387" y="303"/>
                        <a:pt x="387" y="195"/>
                      </a:cubicBezTo>
                      <a:cubicBezTo>
                        <a:pt x="387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5289;p16">
                  <a:extLst>
                    <a:ext uri="{FF2B5EF4-FFF2-40B4-BE49-F238E27FC236}">
                      <a16:creationId xmlns="" xmlns:a16="http://schemas.microsoft.com/office/drawing/2014/main" id="{260839BA-6839-431A-A883-70D54CC37BFD}"/>
                    </a:ext>
                  </a:extLst>
                </p:cNvPr>
                <p:cNvSpPr/>
                <p:nvPr/>
              </p:nvSpPr>
              <p:spPr>
                <a:xfrm>
                  <a:off x="276225" y="12775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1"/>
                      </a:moveTo>
                      <a:cubicBezTo>
                        <a:pt x="87" y="1"/>
                        <a:pt x="1" y="210"/>
                        <a:pt x="124" y="331"/>
                      </a:cubicBezTo>
                      <a:cubicBezTo>
                        <a:pt x="163" y="371"/>
                        <a:pt x="212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9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5290;p16">
                  <a:extLst>
                    <a:ext uri="{FF2B5EF4-FFF2-40B4-BE49-F238E27FC236}">
                      <a16:creationId xmlns="" xmlns:a16="http://schemas.microsoft.com/office/drawing/2014/main" id="{08BEE6A2-0D0E-4D9B-8FC6-E21FD32FB8E5}"/>
                    </a:ext>
                  </a:extLst>
                </p:cNvPr>
                <p:cNvSpPr/>
                <p:nvPr/>
              </p:nvSpPr>
              <p:spPr>
                <a:xfrm>
                  <a:off x="317625" y="12775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5291;p16">
                  <a:extLst>
                    <a:ext uri="{FF2B5EF4-FFF2-40B4-BE49-F238E27FC236}">
                      <a16:creationId xmlns="" xmlns:a16="http://schemas.microsoft.com/office/drawing/2014/main" id="{6E695AC6-6673-4026-9D2C-5289857F6ABB}"/>
                    </a:ext>
                  </a:extLst>
                </p:cNvPr>
                <p:cNvSpPr/>
                <p:nvPr/>
              </p:nvSpPr>
              <p:spPr>
                <a:xfrm>
                  <a:off x="355750" y="1277575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3"/>
                      </a:cubicBezTo>
                      <a:cubicBezTo>
                        <a:pt x="162" y="372"/>
                        <a:pt x="210" y="389"/>
                        <a:pt x="258" y="389"/>
                      </a:cubicBezTo>
                      <a:cubicBezTo>
                        <a:pt x="357" y="389"/>
                        <a:pt x="453" y="312"/>
                        <a:pt x="453" y="195"/>
                      </a:cubicBezTo>
                      <a:cubicBezTo>
                        <a:pt x="453" y="89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5292;p16">
                  <a:extLst>
                    <a:ext uri="{FF2B5EF4-FFF2-40B4-BE49-F238E27FC236}">
                      <a16:creationId xmlns="" xmlns:a16="http://schemas.microsoft.com/office/drawing/2014/main" id="{B002A01B-0E8B-4621-BA5E-B2D8CA4680C7}"/>
                    </a:ext>
                  </a:extLst>
                </p:cNvPr>
                <p:cNvSpPr/>
                <p:nvPr/>
              </p:nvSpPr>
              <p:spPr>
                <a:xfrm>
                  <a:off x="397125" y="12775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8" y="1"/>
                        <a:pt x="1" y="89"/>
                        <a:pt x="1" y="195"/>
                      </a:cubicBezTo>
                      <a:cubicBezTo>
                        <a:pt x="1" y="302"/>
                        <a:pt x="88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5293;p16">
                  <a:extLst>
                    <a:ext uri="{FF2B5EF4-FFF2-40B4-BE49-F238E27FC236}">
                      <a16:creationId xmlns="" xmlns:a16="http://schemas.microsoft.com/office/drawing/2014/main" id="{29DEE654-EE6D-46C8-BAE9-1A50CAE6E0F9}"/>
                    </a:ext>
                  </a:extLst>
                </p:cNvPr>
                <p:cNvSpPr/>
                <p:nvPr/>
              </p:nvSpPr>
              <p:spPr>
                <a:xfrm>
                  <a:off x="435250" y="1277575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60" y="1"/>
                      </a:moveTo>
                      <a:cubicBezTo>
                        <a:pt x="87" y="1"/>
                        <a:pt x="0" y="210"/>
                        <a:pt x="123" y="333"/>
                      </a:cubicBezTo>
                      <a:cubicBezTo>
                        <a:pt x="162" y="372"/>
                        <a:pt x="211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9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5294;p16">
                  <a:extLst>
                    <a:ext uri="{FF2B5EF4-FFF2-40B4-BE49-F238E27FC236}">
                      <a16:creationId xmlns="" xmlns:a16="http://schemas.microsoft.com/office/drawing/2014/main" id="{07A69DCC-4EC9-480E-A93E-776A7C1AB1F0}"/>
                    </a:ext>
                  </a:extLst>
                </p:cNvPr>
                <p:cNvSpPr/>
                <p:nvPr/>
              </p:nvSpPr>
              <p:spPr>
                <a:xfrm>
                  <a:off x="475000" y="1277575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3"/>
                      </a:cubicBezTo>
                      <a:cubicBezTo>
                        <a:pt x="161" y="372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9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5295;p16">
                  <a:extLst>
                    <a:ext uri="{FF2B5EF4-FFF2-40B4-BE49-F238E27FC236}">
                      <a16:creationId xmlns="" xmlns:a16="http://schemas.microsoft.com/office/drawing/2014/main" id="{246ACEC1-EDF2-4628-93B3-31B9449B2CCA}"/>
                    </a:ext>
                  </a:extLst>
                </p:cNvPr>
                <p:cNvSpPr/>
                <p:nvPr/>
              </p:nvSpPr>
              <p:spPr>
                <a:xfrm>
                  <a:off x="516425" y="127757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5296;p16">
                  <a:extLst>
                    <a:ext uri="{FF2B5EF4-FFF2-40B4-BE49-F238E27FC236}">
                      <a16:creationId xmlns="" xmlns:a16="http://schemas.microsoft.com/office/drawing/2014/main" id="{763F5B74-2C39-4DB3-B34D-01AEA72A91A1}"/>
                    </a:ext>
                  </a:extLst>
                </p:cNvPr>
                <p:cNvSpPr/>
                <p:nvPr/>
              </p:nvSpPr>
              <p:spPr>
                <a:xfrm>
                  <a:off x="554500" y="1277575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2" y="1"/>
                      </a:moveTo>
                      <a:cubicBezTo>
                        <a:pt x="87" y="1"/>
                        <a:pt x="1" y="210"/>
                        <a:pt x="124" y="333"/>
                      </a:cubicBezTo>
                      <a:cubicBezTo>
                        <a:pt x="163" y="372"/>
                        <a:pt x="211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9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5297;p16">
                  <a:extLst>
                    <a:ext uri="{FF2B5EF4-FFF2-40B4-BE49-F238E27FC236}">
                      <a16:creationId xmlns="" xmlns:a16="http://schemas.microsoft.com/office/drawing/2014/main" id="{40A343F6-BF95-4E34-9A96-801B42F5CA84}"/>
                    </a:ext>
                  </a:extLst>
                </p:cNvPr>
                <p:cNvSpPr/>
                <p:nvPr/>
              </p:nvSpPr>
              <p:spPr>
                <a:xfrm>
                  <a:off x="595925" y="127757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5298;p16">
                  <a:extLst>
                    <a:ext uri="{FF2B5EF4-FFF2-40B4-BE49-F238E27FC236}">
                      <a16:creationId xmlns="" xmlns:a16="http://schemas.microsoft.com/office/drawing/2014/main" id="{9A7D7140-C022-4AC4-B190-B2A6561F52A1}"/>
                    </a:ext>
                  </a:extLst>
                </p:cNvPr>
                <p:cNvSpPr/>
                <p:nvPr/>
              </p:nvSpPr>
              <p:spPr>
                <a:xfrm>
                  <a:off x="634025" y="1277575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3"/>
                      </a:cubicBezTo>
                      <a:cubicBezTo>
                        <a:pt x="162" y="372"/>
                        <a:pt x="211" y="389"/>
                        <a:pt x="258" y="389"/>
                      </a:cubicBezTo>
                      <a:cubicBezTo>
                        <a:pt x="358" y="389"/>
                        <a:pt x="454" y="312"/>
                        <a:pt x="455" y="195"/>
                      </a:cubicBezTo>
                      <a:cubicBezTo>
                        <a:pt x="455" y="89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5299;p16">
                  <a:extLst>
                    <a:ext uri="{FF2B5EF4-FFF2-40B4-BE49-F238E27FC236}">
                      <a16:creationId xmlns="" xmlns:a16="http://schemas.microsoft.com/office/drawing/2014/main" id="{BDDB4CC5-D38B-4BD6-9097-1DA2BF47DB9A}"/>
                    </a:ext>
                  </a:extLst>
                </p:cNvPr>
                <p:cNvSpPr/>
                <p:nvPr/>
              </p:nvSpPr>
              <p:spPr>
                <a:xfrm>
                  <a:off x="673775" y="1277575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3"/>
                      </a:cubicBezTo>
                      <a:cubicBezTo>
                        <a:pt x="163" y="372"/>
                        <a:pt x="211" y="389"/>
                        <a:pt x="259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9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5300;p16">
                  <a:extLst>
                    <a:ext uri="{FF2B5EF4-FFF2-40B4-BE49-F238E27FC236}">
                      <a16:creationId xmlns="" xmlns:a16="http://schemas.microsoft.com/office/drawing/2014/main" id="{0B4127B9-687E-4F83-9CBC-5BA568316BA3}"/>
                    </a:ext>
                  </a:extLst>
                </p:cNvPr>
                <p:cNvSpPr/>
                <p:nvPr/>
              </p:nvSpPr>
              <p:spPr>
                <a:xfrm>
                  <a:off x="715200" y="12775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6" y="1"/>
                        <a:pt x="0" y="89"/>
                        <a:pt x="0" y="195"/>
                      </a:cubicBezTo>
                      <a:cubicBezTo>
                        <a:pt x="0" y="302"/>
                        <a:pt x="86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5301;p16">
                  <a:extLst>
                    <a:ext uri="{FF2B5EF4-FFF2-40B4-BE49-F238E27FC236}">
                      <a16:creationId xmlns="" xmlns:a16="http://schemas.microsoft.com/office/drawing/2014/main" id="{5E038DE8-E1C2-417C-A4E1-5D9E1A9C53CD}"/>
                    </a:ext>
                  </a:extLst>
                </p:cNvPr>
                <p:cNvSpPr/>
                <p:nvPr/>
              </p:nvSpPr>
              <p:spPr>
                <a:xfrm>
                  <a:off x="753300" y="1277575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3"/>
                      </a:cubicBezTo>
                      <a:cubicBezTo>
                        <a:pt x="162" y="372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9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5302;p16">
                  <a:extLst>
                    <a:ext uri="{FF2B5EF4-FFF2-40B4-BE49-F238E27FC236}">
                      <a16:creationId xmlns="" xmlns:a16="http://schemas.microsoft.com/office/drawing/2014/main" id="{AC605D9E-7300-4132-95AD-75445D049637}"/>
                    </a:ext>
                  </a:extLst>
                </p:cNvPr>
                <p:cNvSpPr/>
                <p:nvPr/>
              </p:nvSpPr>
              <p:spPr>
                <a:xfrm>
                  <a:off x="794700" y="12775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5303;p16">
                  <a:extLst>
                    <a:ext uri="{FF2B5EF4-FFF2-40B4-BE49-F238E27FC236}">
                      <a16:creationId xmlns="" xmlns:a16="http://schemas.microsoft.com/office/drawing/2014/main" id="{5D31A875-34C4-4F51-829D-402582EFF52D}"/>
                    </a:ext>
                  </a:extLst>
                </p:cNvPr>
                <p:cNvSpPr/>
                <p:nvPr/>
              </p:nvSpPr>
              <p:spPr>
                <a:xfrm>
                  <a:off x="832825" y="1277575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3"/>
                      </a:cubicBezTo>
                      <a:cubicBezTo>
                        <a:pt x="161" y="372"/>
                        <a:pt x="210" y="389"/>
                        <a:pt x="257" y="389"/>
                      </a:cubicBezTo>
                      <a:cubicBezTo>
                        <a:pt x="357" y="389"/>
                        <a:pt x="453" y="312"/>
                        <a:pt x="453" y="195"/>
                      </a:cubicBezTo>
                      <a:cubicBezTo>
                        <a:pt x="453" y="89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5304;p16">
                  <a:extLst>
                    <a:ext uri="{FF2B5EF4-FFF2-40B4-BE49-F238E27FC236}">
                      <a16:creationId xmlns="" xmlns:a16="http://schemas.microsoft.com/office/drawing/2014/main" id="{0EF4B17B-C1CE-43D0-A51F-DDF4924C29E9}"/>
                    </a:ext>
                  </a:extLst>
                </p:cNvPr>
                <p:cNvSpPr/>
                <p:nvPr/>
              </p:nvSpPr>
              <p:spPr>
                <a:xfrm>
                  <a:off x="872575" y="1277575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60" y="1"/>
                      </a:moveTo>
                      <a:cubicBezTo>
                        <a:pt x="87" y="1"/>
                        <a:pt x="0" y="210"/>
                        <a:pt x="122" y="333"/>
                      </a:cubicBezTo>
                      <a:cubicBezTo>
                        <a:pt x="161" y="372"/>
                        <a:pt x="210" y="389"/>
                        <a:pt x="257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9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5305;p16">
                  <a:extLst>
                    <a:ext uri="{FF2B5EF4-FFF2-40B4-BE49-F238E27FC236}">
                      <a16:creationId xmlns="" xmlns:a16="http://schemas.microsoft.com/office/drawing/2014/main" id="{235E7342-34F7-412C-9485-C1071A2017EB}"/>
                    </a:ext>
                  </a:extLst>
                </p:cNvPr>
                <p:cNvSpPr/>
                <p:nvPr/>
              </p:nvSpPr>
              <p:spPr>
                <a:xfrm>
                  <a:off x="913950" y="12775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2"/>
                        <a:pt x="87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5306;p16">
                  <a:extLst>
                    <a:ext uri="{FF2B5EF4-FFF2-40B4-BE49-F238E27FC236}">
                      <a16:creationId xmlns="" xmlns:a16="http://schemas.microsoft.com/office/drawing/2014/main" id="{1415146F-F659-44EE-8340-E95EF3DCD6DE}"/>
                    </a:ext>
                  </a:extLst>
                </p:cNvPr>
                <p:cNvSpPr/>
                <p:nvPr/>
              </p:nvSpPr>
              <p:spPr>
                <a:xfrm>
                  <a:off x="953700" y="12775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9" y="1"/>
                        <a:pt x="1" y="89"/>
                        <a:pt x="1" y="195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5307;p16">
                  <a:extLst>
                    <a:ext uri="{FF2B5EF4-FFF2-40B4-BE49-F238E27FC236}">
                      <a16:creationId xmlns="" xmlns:a16="http://schemas.microsoft.com/office/drawing/2014/main" id="{5D17237D-5576-47E4-A662-8E9E26F29E36}"/>
                    </a:ext>
                  </a:extLst>
                </p:cNvPr>
                <p:cNvSpPr/>
                <p:nvPr/>
              </p:nvSpPr>
              <p:spPr>
                <a:xfrm>
                  <a:off x="993450" y="12775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9" y="1"/>
                        <a:pt x="1" y="89"/>
                        <a:pt x="1" y="195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3" y="389"/>
                        <a:pt x="389" y="302"/>
                        <a:pt x="389" y="195"/>
                      </a:cubicBezTo>
                      <a:cubicBezTo>
                        <a:pt x="389" y="89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5308;p16">
                  <a:extLst>
                    <a:ext uri="{FF2B5EF4-FFF2-40B4-BE49-F238E27FC236}">
                      <a16:creationId xmlns="" xmlns:a16="http://schemas.microsoft.com/office/drawing/2014/main" id="{22B8BAF6-09AB-424B-826C-B0451085C44A}"/>
                    </a:ext>
                  </a:extLst>
                </p:cNvPr>
                <p:cNvSpPr/>
                <p:nvPr/>
              </p:nvSpPr>
              <p:spPr>
                <a:xfrm>
                  <a:off x="1033225" y="12775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5309;p16">
                  <a:extLst>
                    <a:ext uri="{FF2B5EF4-FFF2-40B4-BE49-F238E27FC236}">
                      <a16:creationId xmlns="" xmlns:a16="http://schemas.microsoft.com/office/drawing/2014/main" id="{67CA8453-F299-48B5-9D4D-B088CB2BF4F6}"/>
                    </a:ext>
                  </a:extLst>
                </p:cNvPr>
                <p:cNvSpPr/>
                <p:nvPr/>
              </p:nvSpPr>
              <p:spPr>
                <a:xfrm>
                  <a:off x="1072975" y="12775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5310;p16">
                  <a:extLst>
                    <a:ext uri="{FF2B5EF4-FFF2-40B4-BE49-F238E27FC236}">
                      <a16:creationId xmlns="" xmlns:a16="http://schemas.microsoft.com/office/drawing/2014/main" id="{FD051BA4-21FD-4E51-89BC-72BC9CDBB60C}"/>
                    </a:ext>
                  </a:extLst>
                </p:cNvPr>
                <p:cNvSpPr/>
                <p:nvPr/>
              </p:nvSpPr>
              <p:spPr>
                <a:xfrm>
                  <a:off x="1112725" y="12775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5311;p16">
                  <a:extLst>
                    <a:ext uri="{FF2B5EF4-FFF2-40B4-BE49-F238E27FC236}">
                      <a16:creationId xmlns="" xmlns:a16="http://schemas.microsoft.com/office/drawing/2014/main" id="{78DFDC75-3896-4352-81EB-109EE8903954}"/>
                    </a:ext>
                  </a:extLst>
                </p:cNvPr>
                <p:cNvSpPr/>
                <p:nvPr/>
              </p:nvSpPr>
              <p:spPr>
                <a:xfrm>
                  <a:off x="1152500" y="127757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8" y="302"/>
                        <a:pt x="388" y="195"/>
                      </a:cubicBezTo>
                      <a:cubicBezTo>
                        <a:pt x="388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5312;p16">
                  <a:extLst>
                    <a:ext uri="{FF2B5EF4-FFF2-40B4-BE49-F238E27FC236}">
                      <a16:creationId xmlns="" xmlns:a16="http://schemas.microsoft.com/office/drawing/2014/main" id="{6184DAC9-BACC-43B3-A3E0-11E1B8B63292}"/>
                    </a:ext>
                  </a:extLst>
                </p:cNvPr>
                <p:cNvSpPr/>
                <p:nvPr/>
              </p:nvSpPr>
              <p:spPr>
                <a:xfrm>
                  <a:off x="1192275" y="127757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1"/>
                      </a:moveTo>
                      <a:cubicBezTo>
                        <a:pt x="86" y="1"/>
                        <a:pt x="0" y="89"/>
                        <a:pt x="0" y="195"/>
                      </a:cubicBezTo>
                      <a:cubicBezTo>
                        <a:pt x="0" y="302"/>
                        <a:pt x="86" y="389"/>
                        <a:pt x="193" y="389"/>
                      </a:cubicBezTo>
                      <a:cubicBezTo>
                        <a:pt x="300" y="389"/>
                        <a:pt x="387" y="302"/>
                        <a:pt x="387" y="195"/>
                      </a:cubicBezTo>
                      <a:cubicBezTo>
                        <a:pt x="387" y="89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5313;p16">
                  <a:extLst>
                    <a:ext uri="{FF2B5EF4-FFF2-40B4-BE49-F238E27FC236}">
                      <a16:creationId xmlns="" xmlns:a16="http://schemas.microsoft.com/office/drawing/2014/main" id="{8DBB079B-51CE-4B35-837A-8E53CC06DCA8}"/>
                    </a:ext>
                  </a:extLst>
                </p:cNvPr>
                <p:cNvSpPr/>
                <p:nvPr/>
              </p:nvSpPr>
              <p:spPr>
                <a:xfrm>
                  <a:off x="1232025" y="127757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7" y="302"/>
                        <a:pt x="387" y="195"/>
                      </a:cubicBezTo>
                      <a:cubicBezTo>
                        <a:pt x="387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5314;p16">
                  <a:extLst>
                    <a:ext uri="{FF2B5EF4-FFF2-40B4-BE49-F238E27FC236}">
                      <a16:creationId xmlns="" xmlns:a16="http://schemas.microsoft.com/office/drawing/2014/main" id="{9FBD68EC-E29F-461E-B479-DA33202F2AE7}"/>
                    </a:ext>
                  </a:extLst>
                </p:cNvPr>
                <p:cNvSpPr/>
                <p:nvPr/>
              </p:nvSpPr>
              <p:spPr>
                <a:xfrm>
                  <a:off x="276225" y="12434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0"/>
                      </a:moveTo>
                      <a:cubicBezTo>
                        <a:pt x="87" y="0"/>
                        <a:pt x="1" y="210"/>
                        <a:pt x="124" y="332"/>
                      </a:cubicBezTo>
                      <a:cubicBezTo>
                        <a:pt x="163" y="371"/>
                        <a:pt x="211" y="389"/>
                        <a:pt x="258" y="389"/>
                      </a:cubicBezTo>
                      <a:cubicBezTo>
                        <a:pt x="358" y="389"/>
                        <a:pt x="454" y="312"/>
                        <a:pt x="454" y="194"/>
                      </a:cubicBezTo>
                      <a:cubicBezTo>
                        <a:pt x="454" y="88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5315;p16">
                  <a:extLst>
                    <a:ext uri="{FF2B5EF4-FFF2-40B4-BE49-F238E27FC236}">
                      <a16:creationId xmlns="" xmlns:a16="http://schemas.microsoft.com/office/drawing/2014/main" id="{3E5CB61B-B11C-4CC1-86FF-6CCC536BF05F}"/>
                    </a:ext>
                  </a:extLst>
                </p:cNvPr>
                <p:cNvSpPr/>
                <p:nvPr/>
              </p:nvSpPr>
              <p:spPr>
                <a:xfrm>
                  <a:off x="317625" y="12434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5316;p16">
                  <a:extLst>
                    <a:ext uri="{FF2B5EF4-FFF2-40B4-BE49-F238E27FC236}">
                      <a16:creationId xmlns="" xmlns:a16="http://schemas.microsoft.com/office/drawing/2014/main" id="{3EFFBBEC-3785-4C77-9E5A-3104BE6360F1}"/>
                    </a:ext>
                  </a:extLst>
                </p:cNvPr>
                <p:cNvSpPr/>
                <p:nvPr/>
              </p:nvSpPr>
              <p:spPr>
                <a:xfrm>
                  <a:off x="355750" y="12434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7" y="0"/>
                        <a:pt x="0" y="210"/>
                        <a:pt x="123" y="332"/>
                      </a:cubicBezTo>
                      <a:cubicBezTo>
                        <a:pt x="162" y="371"/>
                        <a:pt x="210" y="389"/>
                        <a:pt x="258" y="389"/>
                      </a:cubicBezTo>
                      <a:cubicBezTo>
                        <a:pt x="357" y="389"/>
                        <a:pt x="453" y="312"/>
                        <a:pt x="453" y="194"/>
                      </a:cubicBezTo>
                      <a:cubicBezTo>
                        <a:pt x="453" y="88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5317;p16">
                  <a:extLst>
                    <a:ext uri="{FF2B5EF4-FFF2-40B4-BE49-F238E27FC236}">
                      <a16:creationId xmlns="" xmlns:a16="http://schemas.microsoft.com/office/drawing/2014/main" id="{45934565-94DA-4B7F-AEF2-36FCD911698E}"/>
                    </a:ext>
                  </a:extLst>
                </p:cNvPr>
                <p:cNvSpPr/>
                <p:nvPr/>
              </p:nvSpPr>
              <p:spPr>
                <a:xfrm>
                  <a:off x="397125" y="12434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8" y="0"/>
                        <a:pt x="1" y="88"/>
                        <a:pt x="1" y="194"/>
                      </a:cubicBezTo>
                      <a:cubicBezTo>
                        <a:pt x="1" y="302"/>
                        <a:pt x="88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5318;p16">
                  <a:extLst>
                    <a:ext uri="{FF2B5EF4-FFF2-40B4-BE49-F238E27FC236}">
                      <a16:creationId xmlns="" xmlns:a16="http://schemas.microsoft.com/office/drawing/2014/main" id="{0DCF283A-7C4C-4050-8FB1-F4A4043E81AA}"/>
                    </a:ext>
                  </a:extLst>
                </p:cNvPr>
                <p:cNvSpPr/>
                <p:nvPr/>
              </p:nvSpPr>
              <p:spPr>
                <a:xfrm>
                  <a:off x="435250" y="1243475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60" y="0"/>
                      </a:moveTo>
                      <a:cubicBezTo>
                        <a:pt x="87" y="0"/>
                        <a:pt x="0" y="210"/>
                        <a:pt x="123" y="332"/>
                      </a:cubicBezTo>
                      <a:cubicBezTo>
                        <a:pt x="162" y="372"/>
                        <a:pt x="211" y="390"/>
                        <a:pt x="258" y="390"/>
                      </a:cubicBezTo>
                      <a:cubicBezTo>
                        <a:pt x="358" y="390"/>
                        <a:pt x="454" y="312"/>
                        <a:pt x="454" y="194"/>
                      </a:cubicBezTo>
                      <a:cubicBezTo>
                        <a:pt x="454" y="88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5319;p16">
                  <a:extLst>
                    <a:ext uri="{FF2B5EF4-FFF2-40B4-BE49-F238E27FC236}">
                      <a16:creationId xmlns="" xmlns:a16="http://schemas.microsoft.com/office/drawing/2014/main" id="{7B9D1D0D-D8CF-4FB7-A1A6-3DFC49EA7B33}"/>
                    </a:ext>
                  </a:extLst>
                </p:cNvPr>
                <p:cNvSpPr/>
                <p:nvPr/>
              </p:nvSpPr>
              <p:spPr>
                <a:xfrm>
                  <a:off x="475000" y="1243475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60" y="0"/>
                      </a:moveTo>
                      <a:cubicBezTo>
                        <a:pt x="87" y="0"/>
                        <a:pt x="1" y="210"/>
                        <a:pt x="122" y="332"/>
                      </a:cubicBezTo>
                      <a:cubicBezTo>
                        <a:pt x="161" y="372"/>
                        <a:pt x="210" y="390"/>
                        <a:pt x="258" y="390"/>
                      </a:cubicBezTo>
                      <a:cubicBezTo>
                        <a:pt x="358" y="390"/>
                        <a:pt x="454" y="312"/>
                        <a:pt x="454" y="194"/>
                      </a:cubicBezTo>
                      <a:cubicBezTo>
                        <a:pt x="454" y="88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5320;p16">
                  <a:extLst>
                    <a:ext uri="{FF2B5EF4-FFF2-40B4-BE49-F238E27FC236}">
                      <a16:creationId xmlns="" xmlns:a16="http://schemas.microsoft.com/office/drawing/2014/main" id="{3F918398-448B-453F-ACF9-F56BD1A0F54C}"/>
                    </a:ext>
                  </a:extLst>
                </p:cNvPr>
                <p:cNvSpPr/>
                <p:nvPr/>
              </p:nvSpPr>
              <p:spPr>
                <a:xfrm>
                  <a:off x="516425" y="124347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5321;p16">
                  <a:extLst>
                    <a:ext uri="{FF2B5EF4-FFF2-40B4-BE49-F238E27FC236}">
                      <a16:creationId xmlns="" xmlns:a16="http://schemas.microsoft.com/office/drawing/2014/main" id="{49763442-6BFA-49B7-84C8-0FED17B0170B}"/>
                    </a:ext>
                  </a:extLst>
                </p:cNvPr>
                <p:cNvSpPr/>
                <p:nvPr/>
              </p:nvSpPr>
              <p:spPr>
                <a:xfrm>
                  <a:off x="554500" y="1243475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2" y="0"/>
                      </a:moveTo>
                      <a:cubicBezTo>
                        <a:pt x="87" y="0"/>
                        <a:pt x="1" y="210"/>
                        <a:pt x="124" y="332"/>
                      </a:cubicBezTo>
                      <a:cubicBezTo>
                        <a:pt x="163" y="372"/>
                        <a:pt x="212" y="390"/>
                        <a:pt x="259" y="390"/>
                      </a:cubicBezTo>
                      <a:cubicBezTo>
                        <a:pt x="359" y="390"/>
                        <a:pt x="454" y="312"/>
                        <a:pt x="454" y="194"/>
                      </a:cubicBezTo>
                      <a:cubicBezTo>
                        <a:pt x="454" y="88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5322;p16">
                  <a:extLst>
                    <a:ext uri="{FF2B5EF4-FFF2-40B4-BE49-F238E27FC236}">
                      <a16:creationId xmlns="" xmlns:a16="http://schemas.microsoft.com/office/drawing/2014/main" id="{2F12E98E-2EED-4010-9815-5324531D31FF}"/>
                    </a:ext>
                  </a:extLst>
                </p:cNvPr>
                <p:cNvSpPr/>
                <p:nvPr/>
              </p:nvSpPr>
              <p:spPr>
                <a:xfrm>
                  <a:off x="595925" y="124347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5323;p16">
                  <a:extLst>
                    <a:ext uri="{FF2B5EF4-FFF2-40B4-BE49-F238E27FC236}">
                      <a16:creationId xmlns="" xmlns:a16="http://schemas.microsoft.com/office/drawing/2014/main" id="{71965E46-1492-44DD-845C-097635660E32}"/>
                    </a:ext>
                  </a:extLst>
                </p:cNvPr>
                <p:cNvSpPr/>
                <p:nvPr/>
              </p:nvSpPr>
              <p:spPr>
                <a:xfrm>
                  <a:off x="634025" y="1243475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1" y="0"/>
                      </a:moveTo>
                      <a:cubicBezTo>
                        <a:pt x="88" y="0"/>
                        <a:pt x="0" y="210"/>
                        <a:pt x="123" y="332"/>
                      </a:cubicBezTo>
                      <a:cubicBezTo>
                        <a:pt x="162" y="372"/>
                        <a:pt x="211" y="390"/>
                        <a:pt x="259" y="390"/>
                      </a:cubicBezTo>
                      <a:cubicBezTo>
                        <a:pt x="359" y="390"/>
                        <a:pt x="455" y="312"/>
                        <a:pt x="455" y="194"/>
                      </a:cubicBezTo>
                      <a:cubicBezTo>
                        <a:pt x="455" y="88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5324;p16">
                  <a:extLst>
                    <a:ext uri="{FF2B5EF4-FFF2-40B4-BE49-F238E27FC236}">
                      <a16:creationId xmlns="" xmlns:a16="http://schemas.microsoft.com/office/drawing/2014/main" id="{C5985F1F-F874-4D24-BD67-0885FEF1F0A5}"/>
                    </a:ext>
                  </a:extLst>
                </p:cNvPr>
                <p:cNvSpPr/>
                <p:nvPr/>
              </p:nvSpPr>
              <p:spPr>
                <a:xfrm>
                  <a:off x="673775" y="1243475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1" y="0"/>
                      </a:moveTo>
                      <a:cubicBezTo>
                        <a:pt x="88" y="0"/>
                        <a:pt x="0" y="210"/>
                        <a:pt x="123" y="332"/>
                      </a:cubicBezTo>
                      <a:cubicBezTo>
                        <a:pt x="163" y="372"/>
                        <a:pt x="211" y="390"/>
                        <a:pt x="259" y="390"/>
                      </a:cubicBezTo>
                      <a:cubicBezTo>
                        <a:pt x="359" y="390"/>
                        <a:pt x="455" y="312"/>
                        <a:pt x="455" y="194"/>
                      </a:cubicBezTo>
                      <a:cubicBezTo>
                        <a:pt x="455" y="88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5325;p16">
                  <a:extLst>
                    <a:ext uri="{FF2B5EF4-FFF2-40B4-BE49-F238E27FC236}">
                      <a16:creationId xmlns="" xmlns:a16="http://schemas.microsoft.com/office/drawing/2014/main" id="{1CE0F1CF-25C2-4107-B1FF-B52F16B875EA}"/>
                    </a:ext>
                  </a:extLst>
                </p:cNvPr>
                <p:cNvSpPr/>
                <p:nvPr/>
              </p:nvSpPr>
              <p:spPr>
                <a:xfrm>
                  <a:off x="715200" y="12434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6" y="0"/>
                        <a:pt x="0" y="88"/>
                        <a:pt x="0" y="194"/>
                      </a:cubicBezTo>
                      <a:cubicBezTo>
                        <a:pt x="0" y="302"/>
                        <a:pt x="86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5326;p16">
                  <a:extLst>
                    <a:ext uri="{FF2B5EF4-FFF2-40B4-BE49-F238E27FC236}">
                      <a16:creationId xmlns="" xmlns:a16="http://schemas.microsoft.com/office/drawing/2014/main" id="{F212E551-3B08-4C18-8D2A-46DFEC474D91}"/>
                    </a:ext>
                  </a:extLst>
                </p:cNvPr>
                <p:cNvSpPr/>
                <p:nvPr/>
              </p:nvSpPr>
              <p:spPr>
                <a:xfrm>
                  <a:off x="753300" y="1243475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0" y="0"/>
                      </a:moveTo>
                      <a:cubicBezTo>
                        <a:pt x="87" y="0"/>
                        <a:pt x="1" y="210"/>
                        <a:pt x="122" y="332"/>
                      </a:cubicBezTo>
                      <a:cubicBezTo>
                        <a:pt x="162" y="372"/>
                        <a:pt x="210" y="390"/>
                        <a:pt x="258" y="390"/>
                      </a:cubicBezTo>
                      <a:cubicBezTo>
                        <a:pt x="358" y="390"/>
                        <a:pt x="454" y="312"/>
                        <a:pt x="454" y="194"/>
                      </a:cubicBezTo>
                      <a:cubicBezTo>
                        <a:pt x="454" y="88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5327;p16">
                  <a:extLst>
                    <a:ext uri="{FF2B5EF4-FFF2-40B4-BE49-F238E27FC236}">
                      <a16:creationId xmlns="" xmlns:a16="http://schemas.microsoft.com/office/drawing/2014/main" id="{01F852E4-1B28-404F-916E-000639E227C5}"/>
                    </a:ext>
                  </a:extLst>
                </p:cNvPr>
                <p:cNvSpPr/>
                <p:nvPr/>
              </p:nvSpPr>
              <p:spPr>
                <a:xfrm>
                  <a:off x="794700" y="12434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5328;p16">
                  <a:extLst>
                    <a:ext uri="{FF2B5EF4-FFF2-40B4-BE49-F238E27FC236}">
                      <a16:creationId xmlns="" xmlns:a16="http://schemas.microsoft.com/office/drawing/2014/main" id="{659DD37B-C5C7-491C-BE54-4455B4E2029A}"/>
                    </a:ext>
                  </a:extLst>
                </p:cNvPr>
                <p:cNvSpPr/>
                <p:nvPr/>
              </p:nvSpPr>
              <p:spPr>
                <a:xfrm>
                  <a:off x="832825" y="1243475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59" y="0"/>
                      </a:moveTo>
                      <a:cubicBezTo>
                        <a:pt x="87" y="0"/>
                        <a:pt x="0" y="210"/>
                        <a:pt x="122" y="332"/>
                      </a:cubicBezTo>
                      <a:cubicBezTo>
                        <a:pt x="161" y="372"/>
                        <a:pt x="210" y="390"/>
                        <a:pt x="257" y="390"/>
                      </a:cubicBezTo>
                      <a:cubicBezTo>
                        <a:pt x="357" y="390"/>
                        <a:pt x="453" y="312"/>
                        <a:pt x="453" y="194"/>
                      </a:cubicBezTo>
                      <a:cubicBezTo>
                        <a:pt x="453" y="88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5329;p16">
                  <a:extLst>
                    <a:ext uri="{FF2B5EF4-FFF2-40B4-BE49-F238E27FC236}">
                      <a16:creationId xmlns="" xmlns:a16="http://schemas.microsoft.com/office/drawing/2014/main" id="{41930AE4-1371-4973-AB64-B98BFDC14921}"/>
                    </a:ext>
                  </a:extLst>
                </p:cNvPr>
                <p:cNvSpPr/>
                <p:nvPr/>
              </p:nvSpPr>
              <p:spPr>
                <a:xfrm>
                  <a:off x="872575" y="1243475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60" y="0"/>
                      </a:moveTo>
                      <a:cubicBezTo>
                        <a:pt x="87" y="0"/>
                        <a:pt x="0" y="210"/>
                        <a:pt x="122" y="332"/>
                      </a:cubicBezTo>
                      <a:cubicBezTo>
                        <a:pt x="161" y="372"/>
                        <a:pt x="210" y="390"/>
                        <a:pt x="257" y="390"/>
                      </a:cubicBezTo>
                      <a:cubicBezTo>
                        <a:pt x="358" y="390"/>
                        <a:pt x="454" y="312"/>
                        <a:pt x="454" y="194"/>
                      </a:cubicBezTo>
                      <a:cubicBezTo>
                        <a:pt x="454" y="88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5330;p16">
                  <a:extLst>
                    <a:ext uri="{FF2B5EF4-FFF2-40B4-BE49-F238E27FC236}">
                      <a16:creationId xmlns="" xmlns:a16="http://schemas.microsoft.com/office/drawing/2014/main" id="{6B43E3FB-8F0F-4067-B950-5B4BD1E06E8B}"/>
                    </a:ext>
                  </a:extLst>
                </p:cNvPr>
                <p:cNvSpPr/>
                <p:nvPr/>
              </p:nvSpPr>
              <p:spPr>
                <a:xfrm>
                  <a:off x="913950" y="12434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5331;p16">
                  <a:extLst>
                    <a:ext uri="{FF2B5EF4-FFF2-40B4-BE49-F238E27FC236}">
                      <a16:creationId xmlns="" xmlns:a16="http://schemas.microsoft.com/office/drawing/2014/main" id="{1A2CC7D7-CD5B-486F-8E58-AA6C2FA9C0B9}"/>
                    </a:ext>
                  </a:extLst>
                </p:cNvPr>
                <p:cNvSpPr/>
                <p:nvPr/>
              </p:nvSpPr>
              <p:spPr>
                <a:xfrm>
                  <a:off x="953700" y="12434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9" y="0"/>
                        <a:pt x="1" y="88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5332;p16">
                  <a:extLst>
                    <a:ext uri="{FF2B5EF4-FFF2-40B4-BE49-F238E27FC236}">
                      <a16:creationId xmlns="" xmlns:a16="http://schemas.microsoft.com/office/drawing/2014/main" id="{769E919F-DB71-4F0A-8D01-CFF5AF8F2DE6}"/>
                    </a:ext>
                  </a:extLst>
                </p:cNvPr>
                <p:cNvSpPr/>
                <p:nvPr/>
              </p:nvSpPr>
              <p:spPr>
                <a:xfrm>
                  <a:off x="993450" y="12434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9" y="0"/>
                        <a:pt x="1" y="88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3" y="388"/>
                        <a:pt x="389" y="302"/>
                        <a:pt x="389" y="194"/>
                      </a:cubicBezTo>
                      <a:cubicBezTo>
                        <a:pt x="389" y="88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5333;p16">
                  <a:extLst>
                    <a:ext uri="{FF2B5EF4-FFF2-40B4-BE49-F238E27FC236}">
                      <a16:creationId xmlns="" xmlns:a16="http://schemas.microsoft.com/office/drawing/2014/main" id="{E50B500D-54BD-4637-B8FF-F5711412081A}"/>
                    </a:ext>
                  </a:extLst>
                </p:cNvPr>
                <p:cNvSpPr/>
                <p:nvPr/>
              </p:nvSpPr>
              <p:spPr>
                <a:xfrm>
                  <a:off x="1033225" y="12434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5334;p16">
                  <a:extLst>
                    <a:ext uri="{FF2B5EF4-FFF2-40B4-BE49-F238E27FC236}">
                      <a16:creationId xmlns="" xmlns:a16="http://schemas.microsoft.com/office/drawing/2014/main" id="{70C13A8C-F0BF-4F20-8669-21D23DB86C42}"/>
                    </a:ext>
                  </a:extLst>
                </p:cNvPr>
                <p:cNvSpPr/>
                <p:nvPr/>
              </p:nvSpPr>
              <p:spPr>
                <a:xfrm>
                  <a:off x="1072975" y="12434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5335;p16">
                  <a:extLst>
                    <a:ext uri="{FF2B5EF4-FFF2-40B4-BE49-F238E27FC236}">
                      <a16:creationId xmlns="" xmlns:a16="http://schemas.microsoft.com/office/drawing/2014/main" id="{13B12EE1-6C9B-4846-8DA9-16B683A862A8}"/>
                    </a:ext>
                  </a:extLst>
                </p:cNvPr>
                <p:cNvSpPr/>
                <p:nvPr/>
              </p:nvSpPr>
              <p:spPr>
                <a:xfrm>
                  <a:off x="1112725" y="12434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5336;p16">
                  <a:extLst>
                    <a:ext uri="{FF2B5EF4-FFF2-40B4-BE49-F238E27FC236}">
                      <a16:creationId xmlns="" xmlns:a16="http://schemas.microsoft.com/office/drawing/2014/main" id="{6E1AC2E9-D0C7-4CB1-86D2-72640ACF4CA1}"/>
                    </a:ext>
                  </a:extLst>
                </p:cNvPr>
                <p:cNvSpPr/>
                <p:nvPr/>
              </p:nvSpPr>
              <p:spPr>
                <a:xfrm>
                  <a:off x="1152500" y="124347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8" y="302"/>
                        <a:pt x="388" y="194"/>
                      </a:cubicBezTo>
                      <a:cubicBezTo>
                        <a:pt x="388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5337;p16">
                  <a:extLst>
                    <a:ext uri="{FF2B5EF4-FFF2-40B4-BE49-F238E27FC236}">
                      <a16:creationId xmlns="" xmlns:a16="http://schemas.microsoft.com/office/drawing/2014/main" id="{32F545D2-7588-4434-B000-E0CF49EF7EB4}"/>
                    </a:ext>
                  </a:extLst>
                </p:cNvPr>
                <p:cNvSpPr/>
                <p:nvPr/>
              </p:nvSpPr>
              <p:spPr>
                <a:xfrm>
                  <a:off x="1192275" y="124347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0"/>
                      </a:moveTo>
                      <a:cubicBezTo>
                        <a:pt x="86" y="0"/>
                        <a:pt x="0" y="88"/>
                        <a:pt x="0" y="194"/>
                      </a:cubicBezTo>
                      <a:cubicBezTo>
                        <a:pt x="0" y="302"/>
                        <a:pt x="86" y="388"/>
                        <a:pt x="193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8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5338;p16">
                  <a:extLst>
                    <a:ext uri="{FF2B5EF4-FFF2-40B4-BE49-F238E27FC236}">
                      <a16:creationId xmlns="" xmlns:a16="http://schemas.microsoft.com/office/drawing/2014/main" id="{AC16C871-B922-4FEB-9471-2ACAA6EA39F4}"/>
                    </a:ext>
                  </a:extLst>
                </p:cNvPr>
                <p:cNvSpPr/>
                <p:nvPr/>
              </p:nvSpPr>
              <p:spPr>
                <a:xfrm>
                  <a:off x="1232025" y="124347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5339;p16">
                  <a:extLst>
                    <a:ext uri="{FF2B5EF4-FFF2-40B4-BE49-F238E27FC236}">
                      <a16:creationId xmlns="" xmlns:a16="http://schemas.microsoft.com/office/drawing/2014/main" id="{2497B6DC-8ADE-4F06-8B60-3E60DF2F445C}"/>
                    </a:ext>
                  </a:extLst>
                </p:cNvPr>
                <p:cNvSpPr/>
                <p:nvPr/>
              </p:nvSpPr>
              <p:spPr>
                <a:xfrm>
                  <a:off x="276225" y="12093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0"/>
                      </a:moveTo>
                      <a:cubicBezTo>
                        <a:pt x="87" y="0"/>
                        <a:pt x="1" y="209"/>
                        <a:pt x="124" y="332"/>
                      </a:cubicBezTo>
                      <a:cubicBezTo>
                        <a:pt x="163" y="371"/>
                        <a:pt x="211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8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5340;p16">
                  <a:extLst>
                    <a:ext uri="{FF2B5EF4-FFF2-40B4-BE49-F238E27FC236}">
                      <a16:creationId xmlns="" xmlns:a16="http://schemas.microsoft.com/office/drawing/2014/main" id="{E24C650A-5022-4345-939D-6EBD75EBAFC2}"/>
                    </a:ext>
                  </a:extLst>
                </p:cNvPr>
                <p:cNvSpPr/>
                <p:nvPr/>
              </p:nvSpPr>
              <p:spPr>
                <a:xfrm>
                  <a:off x="317625" y="1209400"/>
                  <a:ext cx="97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8" extrusionOk="0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3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2" y="387"/>
                        <a:pt x="388" y="301"/>
                        <a:pt x="388" y="193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5341;p16">
                  <a:extLst>
                    <a:ext uri="{FF2B5EF4-FFF2-40B4-BE49-F238E27FC236}">
                      <a16:creationId xmlns="" xmlns:a16="http://schemas.microsoft.com/office/drawing/2014/main" id="{2471A4FA-36BD-4786-9517-A9BB5CF00895}"/>
                    </a:ext>
                  </a:extLst>
                </p:cNvPr>
                <p:cNvSpPr/>
                <p:nvPr/>
              </p:nvSpPr>
              <p:spPr>
                <a:xfrm>
                  <a:off x="355750" y="12093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7" y="0"/>
                        <a:pt x="0" y="209"/>
                        <a:pt x="123" y="332"/>
                      </a:cubicBezTo>
                      <a:cubicBezTo>
                        <a:pt x="162" y="371"/>
                        <a:pt x="210" y="389"/>
                        <a:pt x="258" y="389"/>
                      </a:cubicBezTo>
                      <a:cubicBezTo>
                        <a:pt x="357" y="389"/>
                        <a:pt x="453" y="311"/>
                        <a:pt x="453" y="194"/>
                      </a:cubicBezTo>
                      <a:cubicBezTo>
                        <a:pt x="453" y="88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5342;p16">
                  <a:extLst>
                    <a:ext uri="{FF2B5EF4-FFF2-40B4-BE49-F238E27FC236}">
                      <a16:creationId xmlns="" xmlns:a16="http://schemas.microsoft.com/office/drawing/2014/main" id="{494C90CF-E313-49AE-B42A-35DAB0E15B40}"/>
                    </a:ext>
                  </a:extLst>
                </p:cNvPr>
                <p:cNvSpPr/>
                <p:nvPr/>
              </p:nvSpPr>
              <p:spPr>
                <a:xfrm>
                  <a:off x="397125" y="1209400"/>
                  <a:ext cx="97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8" extrusionOk="0">
                      <a:moveTo>
                        <a:pt x="195" y="1"/>
                      </a:moveTo>
                      <a:cubicBezTo>
                        <a:pt x="88" y="1"/>
                        <a:pt x="1" y="87"/>
                        <a:pt x="1" y="193"/>
                      </a:cubicBezTo>
                      <a:cubicBezTo>
                        <a:pt x="1" y="301"/>
                        <a:pt x="88" y="387"/>
                        <a:pt x="195" y="387"/>
                      </a:cubicBezTo>
                      <a:cubicBezTo>
                        <a:pt x="302" y="387"/>
                        <a:pt x="389" y="301"/>
                        <a:pt x="389" y="193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5343;p16">
                  <a:extLst>
                    <a:ext uri="{FF2B5EF4-FFF2-40B4-BE49-F238E27FC236}">
                      <a16:creationId xmlns="" xmlns:a16="http://schemas.microsoft.com/office/drawing/2014/main" id="{865118D2-E1C4-4507-A5E1-AF37026A363B}"/>
                    </a:ext>
                  </a:extLst>
                </p:cNvPr>
                <p:cNvSpPr/>
                <p:nvPr/>
              </p:nvSpPr>
              <p:spPr>
                <a:xfrm>
                  <a:off x="435250" y="1209375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60" y="0"/>
                      </a:moveTo>
                      <a:cubicBezTo>
                        <a:pt x="87" y="0"/>
                        <a:pt x="0" y="209"/>
                        <a:pt x="123" y="332"/>
                      </a:cubicBezTo>
                      <a:cubicBezTo>
                        <a:pt x="162" y="372"/>
                        <a:pt x="211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8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5344;p16">
                  <a:extLst>
                    <a:ext uri="{FF2B5EF4-FFF2-40B4-BE49-F238E27FC236}">
                      <a16:creationId xmlns="" xmlns:a16="http://schemas.microsoft.com/office/drawing/2014/main" id="{37960947-6849-43E9-B0EE-8B105CD8661E}"/>
                    </a:ext>
                  </a:extLst>
                </p:cNvPr>
                <p:cNvSpPr/>
                <p:nvPr/>
              </p:nvSpPr>
              <p:spPr>
                <a:xfrm>
                  <a:off x="475000" y="1209375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2"/>
                      </a:cubicBezTo>
                      <a:cubicBezTo>
                        <a:pt x="161" y="372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8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5345;p16">
                  <a:extLst>
                    <a:ext uri="{FF2B5EF4-FFF2-40B4-BE49-F238E27FC236}">
                      <a16:creationId xmlns="" xmlns:a16="http://schemas.microsoft.com/office/drawing/2014/main" id="{774BF496-55B0-4529-8FE6-FF68E6D59FBA}"/>
                    </a:ext>
                  </a:extLst>
                </p:cNvPr>
                <p:cNvSpPr/>
                <p:nvPr/>
              </p:nvSpPr>
              <p:spPr>
                <a:xfrm>
                  <a:off x="516425" y="1209400"/>
                  <a:ext cx="967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8" extrusionOk="0">
                      <a:moveTo>
                        <a:pt x="193" y="1"/>
                      </a:moveTo>
                      <a:cubicBezTo>
                        <a:pt x="87" y="1"/>
                        <a:pt x="0" y="87"/>
                        <a:pt x="0" y="193"/>
                      </a:cubicBezTo>
                      <a:cubicBezTo>
                        <a:pt x="0" y="301"/>
                        <a:pt x="87" y="387"/>
                        <a:pt x="193" y="387"/>
                      </a:cubicBezTo>
                      <a:cubicBezTo>
                        <a:pt x="301" y="387"/>
                        <a:pt x="387" y="301"/>
                        <a:pt x="387" y="193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5346;p16">
                  <a:extLst>
                    <a:ext uri="{FF2B5EF4-FFF2-40B4-BE49-F238E27FC236}">
                      <a16:creationId xmlns="" xmlns:a16="http://schemas.microsoft.com/office/drawing/2014/main" id="{1EF16EE7-32B5-4682-A303-2EB44EAD9803}"/>
                    </a:ext>
                  </a:extLst>
                </p:cNvPr>
                <p:cNvSpPr/>
                <p:nvPr/>
              </p:nvSpPr>
              <p:spPr>
                <a:xfrm>
                  <a:off x="554500" y="1209375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2" y="0"/>
                      </a:moveTo>
                      <a:cubicBezTo>
                        <a:pt x="87" y="0"/>
                        <a:pt x="1" y="209"/>
                        <a:pt x="124" y="332"/>
                      </a:cubicBezTo>
                      <a:cubicBezTo>
                        <a:pt x="163" y="372"/>
                        <a:pt x="211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8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347;p16">
                  <a:extLst>
                    <a:ext uri="{FF2B5EF4-FFF2-40B4-BE49-F238E27FC236}">
                      <a16:creationId xmlns="" xmlns:a16="http://schemas.microsoft.com/office/drawing/2014/main" id="{397B2B50-2770-48F2-81E2-6E3D518F99B9}"/>
                    </a:ext>
                  </a:extLst>
                </p:cNvPr>
                <p:cNvSpPr/>
                <p:nvPr/>
              </p:nvSpPr>
              <p:spPr>
                <a:xfrm>
                  <a:off x="595925" y="1209400"/>
                  <a:ext cx="9700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8" extrusionOk="0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3"/>
                      </a:cubicBezTo>
                      <a:cubicBezTo>
                        <a:pt x="1" y="301"/>
                        <a:pt x="87" y="387"/>
                        <a:pt x="193" y="387"/>
                      </a:cubicBezTo>
                      <a:cubicBezTo>
                        <a:pt x="301" y="387"/>
                        <a:pt x="387" y="301"/>
                        <a:pt x="387" y="193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348;p16">
                  <a:extLst>
                    <a:ext uri="{FF2B5EF4-FFF2-40B4-BE49-F238E27FC236}">
                      <a16:creationId xmlns="" xmlns:a16="http://schemas.microsoft.com/office/drawing/2014/main" id="{1198773E-000A-4C07-8907-E48EFFE2665A}"/>
                    </a:ext>
                  </a:extLst>
                </p:cNvPr>
                <p:cNvSpPr/>
                <p:nvPr/>
              </p:nvSpPr>
              <p:spPr>
                <a:xfrm>
                  <a:off x="634025" y="1209375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2"/>
                      </a:cubicBezTo>
                      <a:cubicBezTo>
                        <a:pt x="162" y="372"/>
                        <a:pt x="211" y="389"/>
                        <a:pt x="258" y="389"/>
                      </a:cubicBezTo>
                      <a:cubicBezTo>
                        <a:pt x="358" y="389"/>
                        <a:pt x="454" y="311"/>
                        <a:pt x="455" y="194"/>
                      </a:cubicBezTo>
                      <a:cubicBezTo>
                        <a:pt x="455" y="88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349;p16">
                  <a:extLst>
                    <a:ext uri="{FF2B5EF4-FFF2-40B4-BE49-F238E27FC236}">
                      <a16:creationId xmlns="" xmlns:a16="http://schemas.microsoft.com/office/drawing/2014/main" id="{246D7620-22A4-4C0A-B602-6AE07F7135D7}"/>
                    </a:ext>
                  </a:extLst>
                </p:cNvPr>
                <p:cNvSpPr/>
                <p:nvPr/>
              </p:nvSpPr>
              <p:spPr>
                <a:xfrm>
                  <a:off x="673775" y="1209375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2"/>
                      </a:cubicBezTo>
                      <a:cubicBezTo>
                        <a:pt x="163" y="372"/>
                        <a:pt x="211" y="389"/>
                        <a:pt x="259" y="389"/>
                      </a:cubicBezTo>
                      <a:cubicBezTo>
                        <a:pt x="359" y="389"/>
                        <a:pt x="455" y="311"/>
                        <a:pt x="455" y="194"/>
                      </a:cubicBezTo>
                      <a:cubicBezTo>
                        <a:pt x="455" y="88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350;p16">
                  <a:extLst>
                    <a:ext uri="{FF2B5EF4-FFF2-40B4-BE49-F238E27FC236}">
                      <a16:creationId xmlns="" xmlns:a16="http://schemas.microsoft.com/office/drawing/2014/main" id="{2E9BC4E8-64CC-4CF0-8BD6-B7F59D2DA621}"/>
                    </a:ext>
                  </a:extLst>
                </p:cNvPr>
                <p:cNvSpPr/>
                <p:nvPr/>
              </p:nvSpPr>
              <p:spPr>
                <a:xfrm>
                  <a:off x="715200" y="1209400"/>
                  <a:ext cx="97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8" extrusionOk="0">
                      <a:moveTo>
                        <a:pt x="194" y="1"/>
                      </a:moveTo>
                      <a:cubicBezTo>
                        <a:pt x="86" y="1"/>
                        <a:pt x="0" y="87"/>
                        <a:pt x="0" y="193"/>
                      </a:cubicBezTo>
                      <a:cubicBezTo>
                        <a:pt x="0" y="301"/>
                        <a:pt x="86" y="387"/>
                        <a:pt x="194" y="387"/>
                      </a:cubicBezTo>
                      <a:cubicBezTo>
                        <a:pt x="300" y="387"/>
                        <a:pt x="388" y="301"/>
                        <a:pt x="388" y="193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351;p16">
                  <a:extLst>
                    <a:ext uri="{FF2B5EF4-FFF2-40B4-BE49-F238E27FC236}">
                      <a16:creationId xmlns="" xmlns:a16="http://schemas.microsoft.com/office/drawing/2014/main" id="{17E15ACD-CD49-479F-82F4-66D3D71C70EA}"/>
                    </a:ext>
                  </a:extLst>
                </p:cNvPr>
                <p:cNvSpPr/>
                <p:nvPr/>
              </p:nvSpPr>
              <p:spPr>
                <a:xfrm>
                  <a:off x="753300" y="1209375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2"/>
                      </a:cubicBezTo>
                      <a:cubicBezTo>
                        <a:pt x="162" y="372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8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352;p16">
                  <a:extLst>
                    <a:ext uri="{FF2B5EF4-FFF2-40B4-BE49-F238E27FC236}">
                      <a16:creationId xmlns="" xmlns:a16="http://schemas.microsoft.com/office/drawing/2014/main" id="{FEA31D44-EF35-498A-89ED-B5BCC99B8D6E}"/>
                    </a:ext>
                  </a:extLst>
                </p:cNvPr>
                <p:cNvSpPr/>
                <p:nvPr/>
              </p:nvSpPr>
              <p:spPr>
                <a:xfrm>
                  <a:off x="794700" y="1209400"/>
                  <a:ext cx="97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8" extrusionOk="0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3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0" y="387"/>
                        <a:pt x="388" y="301"/>
                        <a:pt x="388" y="193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353;p16">
                  <a:extLst>
                    <a:ext uri="{FF2B5EF4-FFF2-40B4-BE49-F238E27FC236}">
                      <a16:creationId xmlns="" xmlns:a16="http://schemas.microsoft.com/office/drawing/2014/main" id="{01961A91-2610-4BB7-85A2-CD185F14FEBE}"/>
                    </a:ext>
                  </a:extLst>
                </p:cNvPr>
                <p:cNvSpPr/>
                <p:nvPr/>
              </p:nvSpPr>
              <p:spPr>
                <a:xfrm>
                  <a:off x="832825" y="1209375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59" y="0"/>
                      </a:moveTo>
                      <a:cubicBezTo>
                        <a:pt x="87" y="0"/>
                        <a:pt x="0" y="209"/>
                        <a:pt x="122" y="332"/>
                      </a:cubicBezTo>
                      <a:cubicBezTo>
                        <a:pt x="161" y="372"/>
                        <a:pt x="210" y="389"/>
                        <a:pt x="257" y="389"/>
                      </a:cubicBezTo>
                      <a:cubicBezTo>
                        <a:pt x="357" y="389"/>
                        <a:pt x="453" y="311"/>
                        <a:pt x="453" y="194"/>
                      </a:cubicBezTo>
                      <a:cubicBezTo>
                        <a:pt x="453" y="88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354;p16">
                  <a:extLst>
                    <a:ext uri="{FF2B5EF4-FFF2-40B4-BE49-F238E27FC236}">
                      <a16:creationId xmlns="" xmlns:a16="http://schemas.microsoft.com/office/drawing/2014/main" id="{FFD8C340-4463-4808-88C8-C4EA771DBD70}"/>
                    </a:ext>
                  </a:extLst>
                </p:cNvPr>
                <p:cNvSpPr/>
                <p:nvPr/>
              </p:nvSpPr>
              <p:spPr>
                <a:xfrm>
                  <a:off x="872575" y="1209375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60" y="0"/>
                      </a:moveTo>
                      <a:cubicBezTo>
                        <a:pt x="87" y="0"/>
                        <a:pt x="0" y="209"/>
                        <a:pt x="122" y="332"/>
                      </a:cubicBezTo>
                      <a:cubicBezTo>
                        <a:pt x="161" y="372"/>
                        <a:pt x="210" y="389"/>
                        <a:pt x="257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8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355;p16">
                  <a:extLst>
                    <a:ext uri="{FF2B5EF4-FFF2-40B4-BE49-F238E27FC236}">
                      <a16:creationId xmlns="" xmlns:a16="http://schemas.microsoft.com/office/drawing/2014/main" id="{BE1EC16F-0E8A-445D-8824-AD49A9B25977}"/>
                    </a:ext>
                  </a:extLst>
                </p:cNvPr>
                <p:cNvSpPr/>
                <p:nvPr/>
              </p:nvSpPr>
              <p:spPr>
                <a:xfrm>
                  <a:off x="913950" y="1209400"/>
                  <a:ext cx="97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8" extrusionOk="0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3"/>
                      </a:cubicBezTo>
                      <a:cubicBezTo>
                        <a:pt x="1" y="301"/>
                        <a:pt x="87" y="387"/>
                        <a:pt x="195" y="387"/>
                      </a:cubicBezTo>
                      <a:cubicBezTo>
                        <a:pt x="302" y="387"/>
                        <a:pt x="389" y="301"/>
                        <a:pt x="389" y="193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356;p16">
                  <a:extLst>
                    <a:ext uri="{FF2B5EF4-FFF2-40B4-BE49-F238E27FC236}">
                      <a16:creationId xmlns="" xmlns:a16="http://schemas.microsoft.com/office/drawing/2014/main" id="{75B75924-81D6-49B5-918C-B5E484E58886}"/>
                    </a:ext>
                  </a:extLst>
                </p:cNvPr>
                <p:cNvSpPr/>
                <p:nvPr/>
              </p:nvSpPr>
              <p:spPr>
                <a:xfrm>
                  <a:off x="953700" y="1209400"/>
                  <a:ext cx="97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8" extrusionOk="0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3"/>
                      </a:cubicBezTo>
                      <a:cubicBezTo>
                        <a:pt x="1" y="301"/>
                        <a:pt x="89" y="387"/>
                        <a:pt x="195" y="387"/>
                      </a:cubicBezTo>
                      <a:cubicBezTo>
                        <a:pt x="302" y="387"/>
                        <a:pt x="389" y="301"/>
                        <a:pt x="389" y="193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357;p16">
                  <a:extLst>
                    <a:ext uri="{FF2B5EF4-FFF2-40B4-BE49-F238E27FC236}">
                      <a16:creationId xmlns="" xmlns:a16="http://schemas.microsoft.com/office/drawing/2014/main" id="{55FA9B4E-E66C-4147-B3DF-47D41D95D6D8}"/>
                    </a:ext>
                  </a:extLst>
                </p:cNvPr>
                <p:cNvSpPr/>
                <p:nvPr/>
              </p:nvSpPr>
              <p:spPr>
                <a:xfrm>
                  <a:off x="993450" y="1209400"/>
                  <a:ext cx="97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8" extrusionOk="0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3"/>
                      </a:cubicBezTo>
                      <a:cubicBezTo>
                        <a:pt x="1" y="301"/>
                        <a:pt x="89" y="387"/>
                        <a:pt x="195" y="387"/>
                      </a:cubicBezTo>
                      <a:cubicBezTo>
                        <a:pt x="303" y="387"/>
                        <a:pt x="389" y="301"/>
                        <a:pt x="389" y="193"/>
                      </a:cubicBezTo>
                      <a:cubicBezTo>
                        <a:pt x="389" y="87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358;p16">
                  <a:extLst>
                    <a:ext uri="{FF2B5EF4-FFF2-40B4-BE49-F238E27FC236}">
                      <a16:creationId xmlns="" xmlns:a16="http://schemas.microsoft.com/office/drawing/2014/main" id="{E0C50055-614D-4BA4-947D-C262CD29142A}"/>
                    </a:ext>
                  </a:extLst>
                </p:cNvPr>
                <p:cNvSpPr/>
                <p:nvPr/>
              </p:nvSpPr>
              <p:spPr>
                <a:xfrm>
                  <a:off x="1033225" y="1209400"/>
                  <a:ext cx="97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8" extrusionOk="0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3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3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359;p16">
                  <a:extLst>
                    <a:ext uri="{FF2B5EF4-FFF2-40B4-BE49-F238E27FC236}">
                      <a16:creationId xmlns="" xmlns:a16="http://schemas.microsoft.com/office/drawing/2014/main" id="{AF8E8223-7B69-4658-8C3F-79C2758CA0D0}"/>
                    </a:ext>
                  </a:extLst>
                </p:cNvPr>
                <p:cNvSpPr/>
                <p:nvPr/>
              </p:nvSpPr>
              <p:spPr>
                <a:xfrm>
                  <a:off x="1072975" y="1209400"/>
                  <a:ext cx="97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8" extrusionOk="0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3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3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360;p16">
                  <a:extLst>
                    <a:ext uri="{FF2B5EF4-FFF2-40B4-BE49-F238E27FC236}">
                      <a16:creationId xmlns="" xmlns:a16="http://schemas.microsoft.com/office/drawing/2014/main" id="{C892FC26-6587-481A-90BF-C072B4A00B21}"/>
                    </a:ext>
                  </a:extLst>
                </p:cNvPr>
                <p:cNvSpPr/>
                <p:nvPr/>
              </p:nvSpPr>
              <p:spPr>
                <a:xfrm>
                  <a:off x="1112725" y="1209400"/>
                  <a:ext cx="97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8" extrusionOk="0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3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3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361;p16">
                  <a:extLst>
                    <a:ext uri="{FF2B5EF4-FFF2-40B4-BE49-F238E27FC236}">
                      <a16:creationId xmlns="" xmlns:a16="http://schemas.microsoft.com/office/drawing/2014/main" id="{9A2A8C2B-98AF-4518-B37E-4762BB9785C5}"/>
                    </a:ext>
                  </a:extLst>
                </p:cNvPr>
                <p:cNvSpPr/>
                <p:nvPr/>
              </p:nvSpPr>
              <p:spPr>
                <a:xfrm>
                  <a:off x="1152500" y="1209400"/>
                  <a:ext cx="9700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8" extrusionOk="0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3"/>
                      </a:cubicBezTo>
                      <a:cubicBezTo>
                        <a:pt x="1" y="301"/>
                        <a:pt x="87" y="387"/>
                        <a:pt x="193" y="387"/>
                      </a:cubicBezTo>
                      <a:cubicBezTo>
                        <a:pt x="301" y="387"/>
                        <a:pt x="388" y="301"/>
                        <a:pt x="388" y="193"/>
                      </a:cubicBezTo>
                      <a:cubicBezTo>
                        <a:pt x="388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362;p16">
                  <a:extLst>
                    <a:ext uri="{FF2B5EF4-FFF2-40B4-BE49-F238E27FC236}">
                      <a16:creationId xmlns="" xmlns:a16="http://schemas.microsoft.com/office/drawing/2014/main" id="{A34820EB-57A9-4667-B3E7-8D5473F4929E}"/>
                    </a:ext>
                  </a:extLst>
                </p:cNvPr>
                <p:cNvSpPr/>
                <p:nvPr/>
              </p:nvSpPr>
              <p:spPr>
                <a:xfrm>
                  <a:off x="1192275" y="1209400"/>
                  <a:ext cx="967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8" extrusionOk="0">
                      <a:moveTo>
                        <a:pt x="193" y="1"/>
                      </a:moveTo>
                      <a:cubicBezTo>
                        <a:pt x="86" y="1"/>
                        <a:pt x="0" y="87"/>
                        <a:pt x="0" y="193"/>
                      </a:cubicBezTo>
                      <a:cubicBezTo>
                        <a:pt x="0" y="301"/>
                        <a:pt x="86" y="387"/>
                        <a:pt x="193" y="387"/>
                      </a:cubicBezTo>
                      <a:cubicBezTo>
                        <a:pt x="300" y="387"/>
                        <a:pt x="387" y="301"/>
                        <a:pt x="387" y="193"/>
                      </a:cubicBezTo>
                      <a:cubicBezTo>
                        <a:pt x="387" y="87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363;p16">
                  <a:extLst>
                    <a:ext uri="{FF2B5EF4-FFF2-40B4-BE49-F238E27FC236}">
                      <a16:creationId xmlns="" xmlns:a16="http://schemas.microsoft.com/office/drawing/2014/main" id="{D2E00BA5-8EE7-437B-AAB1-C5B6F2BBE8A1}"/>
                    </a:ext>
                  </a:extLst>
                </p:cNvPr>
                <p:cNvSpPr/>
                <p:nvPr/>
              </p:nvSpPr>
              <p:spPr>
                <a:xfrm>
                  <a:off x="1232025" y="1209400"/>
                  <a:ext cx="967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8" extrusionOk="0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3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0" y="387"/>
                        <a:pt x="387" y="301"/>
                        <a:pt x="387" y="193"/>
                      </a:cubicBezTo>
                      <a:cubicBezTo>
                        <a:pt x="387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364;p16">
                  <a:extLst>
                    <a:ext uri="{FF2B5EF4-FFF2-40B4-BE49-F238E27FC236}">
                      <a16:creationId xmlns="" xmlns:a16="http://schemas.microsoft.com/office/drawing/2014/main" id="{DBD1556A-813A-468A-93A2-C3DDD1D0A092}"/>
                    </a:ext>
                  </a:extLst>
                </p:cNvPr>
                <p:cNvSpPr/>
                <p:nvPr/>
              </p:nvSpPr>
              <p:spPr>
                <a:xfrm>
                  <a:off x="276225" y="1175300"/>
                  <a:ext cx="1137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8" extrusionOk="0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0"/>
                      </a:cubicBezTo>
                      <a:cubicBezTo>
                        <a:pt x="87" y="0"/>
                        <a:pt x="1" y="208"/>
                        <a:pt x="124" y="331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0"/>
                        <a:pt x="454" y="194"/>
                      </a:cubicBezTo>
                      <a:cubicBezTo>
                        <a:pt x="454" y="88"/>
                        <a:pt x="369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365;p16">
                  <a:extLst>
                    <a:ext uri="{FF2B5EF4-FFF2-40B4-BE49-F238E27FC236}">
                      <a16:creationId xmlns="" xmlns:a16="http://schemas.microsoft.com/office/drawing/2014/main" id="{8D923F77-646F-4E32-A128-F411CC3BA20C}"/>
                    </a:ext>
                  </a:extLst>
                </p:cNvPr>
                <p:cNvSpPr/>
                <p:nvPr/>
              </p:nvSpPr>
              <p:spPr>
                <a:xfrm>
                  <a:off x="317625" y="117530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2" y="387"/>
                        <a:pt x="388" y="301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366;p16">
                  <a:extLst>
                    <a:ext uri="{FF2B5EF4-FFF2-40B4-BE49-F238E27FC236}">
                      <a16:creationId xmlns="" xmlns:a16="http://schemas.microsoft.com/office/drawing/2014/main" id="{FE555DFC-8DD2-4D89-B52C-C5269EAE3A0A}"/>
                    </a:ext>
                  </a:extLst>
                </p:cNvPr>
                <p:cNvSpPr/>
                <p:nvPr/>
              </p:nvSpPr>
              <p:spPr>
                <a:xfrm>
                  <a:off x="355750" y="1175300"/>
                  <a:ext cx="11350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8" extrusionOk="0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87" y="0"/>
                        <a:pt x="0" y="208"/>
                        <a:pt x="123" y="331"/>
                      </a:cubicBezTo>
                      <a:cubicBezTo>
                        <a:pt x="162" y="370"/>
                        <a:pt x="210" y="388"/>
                        <a:pt x="258" y="388"/>
                      </a:cubicBezTo>
                      <a:cubicBezTo>
                        <a:pt x="357" y="388"/>
                        <a:pt x="453" y="310"/>
                        <a:pt x="453" y="194"/>
                      </a:cubicBezTo>
                      <a:cubicBezTo>
                        <a:pt x="453" y="88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367;p16">
                  <a:extLst>
                    <a:ext uri="{FF2B5EF4-FFF2-40B4-BE49-F238E27FC236}">
                      <a16:creationId xmlns="" xmlns:a16="http://schemas.microsoft.com/office/drawing/2014/main" id="{97A8AE25-437D-4F8F-9A9F-553E5AFFA2F2}"/>
                    </a:ext>
                  </a:extLst>
                </p:cNvPr>
                <p:cNvSpPr/>
                <p:nvPr/>
              </p:nvSpPr>
              <p:spPr>
                <a:xfrm>
                  <a:off x="397125" y="117530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5" y="0"/>
                      </a:moveTo>
                      <a:cubicBezTo>
                        <a:pt x="88" y="0"/>
                        <a:pt x="1" y="87"/>
                        <a:pt x="1" y="194"/>
                      </a:cubicBezTo>
                      <a:cubicBezTo>
                        <a:pt x="1" y="301"/>
                        <a:pt x="88" y="387"/>
                        <a:pt x="195" y="387"/>
                      </a:cubicBezTo>
                      <a:cubicBezTo>
                        <a:pt x="302" y="387"/>
                        <a:pt x="389" y="301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68;p16">
                  <a:extLst>
                    <a:ext uri="{FF2B5EF4-FFF2-40B4-BE49-F238E27FC236}">
                      <a16:creationId xmlns="" xmlns:a16="http://schemas.microsoft.com/office/drawing/2014/main" id="{9C60C8B0-F587-40A3-932F-13DF0C94F5BD}"/>
                    </a:ext>
                  </a:extLst>
                </p:cNvPr>
                <p:cNvSpPr/>
                <p:nvPr/>
              </p:nvSpPr>
              <p:spPr>
                <a:xfrm>
                  <a:off x="435250" y="11753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0" y="208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69;p16">
                  <a:extLst>
                    <a:ext uri="{FF2B5EF4-FFF2-40B4-BE49-F238E27FC236}">
                      <a16:creationId xmlns="" xmlns:a16="http://schemas.microsoft.com/office/drawing/2014/main" id="{3620A0EA-85F9-447E-8BC7-21996E5EE8BD}"/>
                    </a:ext>
                  </a:extLst>
                </p:cNvPr>
                <p:cNvSpPr/>
                <p:nvPr/>
              </p:nvSpPr>
              <p:spPr>
                <a:xfrm>
                  <a:off x="475025" y="1175300"/>
                  <a:ext cx="113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389" extrusionOk="0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258" y="0"/>
                        <a:pt x="258" y="0"/>
                        <a:pt x="257" y="0"/>
                      </a:cubicBezTo>
                      <a:cubicBezTo>
                        <a:pt x="85" y="0"/>
                        <a:pt x="0" y="209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7" y="389"/>
                        <a:pt x="453" y="311"/>
                        <a:pt x="453" y="194"/>
                      </a:cubicBezTo>
                      <a:cubicBezTo>
                        <a:pt x="453" y="88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5370;p16">
                  <a:extLst>
                    <a:ext uri="{FF2B5EF4-FFF2-40B4-BE49-F238E27FC236}">
                      <a16:creationId xmlns="" xmlns:a16="http://schemas.microsoft.com/office/drawing/2014/main" id="{5C659D0D-87D3-427C-A1CB-22DB1E10DB25}"/>
                    </a:ext>
                  </a:extLst>
                </p:cNvPr>
                <p:cNvSpPr/>
                <p:nvPr/>
              </p:nvSpPr>
              <p:spPr>
                <a:xfrm>
                  <a:off x="516425" y="1175300"/>
                  <a:ext cx="967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7" extrusionOk="0">
                      <a:moveTo>
                        <a:pt x="193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7"/>
                        <a:pt x="193" y="387"/>
                      </a:cubicBezTo>
                      <a:cubicBezTo>
                        <a:pt x="301" y="387"/>
                        <a:pt x="387" y="301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5371;p16">
                  <a:extLst>
                    <a:ext uri="{FF2B5EF4-FFF2-40B4-BE49-F238E27FC236}">
                      <a16:creationId xmlns="" xmlns:a16="http://schemas.microsoft.com/office/drawing/2014/main" id="{B8E7B94E-F8F1-4A65-8F89-8E797BE0BEB0}"/>
                    </a:ext>
                  </a:extLst>
                </p:cNvPr>
                <p:cNvSpPr/>
                <p:nvPr/>
              </p:nvSpPr>
              <p:spPr>
                <a:xfrm>
                  <a:off x="554525" y="11753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1" y="0"/>
                      </a:cubicBezTo>
                      <a:cubicBezTo>
                        <a:pt x="260" y="0"/>
                        <a:pt x="259" y="0"/>
                        <a:pt x="259" y="0"/>
                      </a:cubicBezTo>
                      <a:cubicBezTo>
                        <a:pt x="86" y="0"/>
                        <a:pt x="0" y="209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1"/>
                        <a:pt x="453" y="194"/>
                      </a:cubicBezTo>
                      <a:cubicBezTo>
                        <a:pt x="453" y="88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5372;p16">
                  <a:extLst>
                    <a:ext uri="{FF2B5EF4-FFF2-40B4-BE49-F238E27FC236}">
                      <a16:creationId xmlns="" xmlns:a16="http://schemas.microsoft.com/office/drawing/2014/main" id="{AC365162-CAEC-46BF-8AE5-82AB0415F8E0}"/>
                    </a:ext>
                  </a:extLst>
                </p:cNvPr>
                <p:cNvSpPr/>
                <p:nvPr/>
              </p:nvSpPr>
              <p:spPr>
                <a:xfrm>
                  <a:off x="595925" y="1175300"/>
                  <a:ext cx="9700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7" extrusionOk="0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1"/>
                        <a:pt x="87" y="387"/>
                        <a:pt x="193" y="387"/>
                      </a:cubicBezTo>
                      <a:cubicBezTo>
                        <a:pt x="301" y="387"/>
                        <a:pt x="387" y="301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5373;p16">
                  <a:extLst>
                    <a:ext uri="{FF2B5EF4-FFF2-40B4-BE49-F238E27FC236}">
                      <a16:creationId xmlns="" xmlns:a16="http://schemas.microsoft.com/office/drawing/2014/main" id="{8C5EF658-C402-4EF6-AE64-98603261B018}"/>
                    </a:ext>
                  </a:extLst>
                </p:cNvPr>
                <p:cNvSpPr/>
                <p:nvPr/>
              </p:nvSpPr>
              <p:spPr>
                <a:xfrm>
                  <a:off x="634025" y="117530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4" y="0"/>
                      </a:moveTo>
                      <a:cubicBezTo>
                        <a:pt x="263" y="0"/>
                        <a:pt x="262" y="0"/>
                        <a:pt x="261" y="0"/>
                      </a:cubicBezTo>
                      <a:cubicBezTo>
                        <a:pt x="260" y="0"/>
                        <a:pt x="260" y="0"/>
                        <a:pt x="259" y="0"/>
                      </a:cubicBezTo>
                      <a:cubicBezTo>
                        <a:pt x="87" y="0"/>
                        <a:pt x="1" y="209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5" y="194"/>
                      </a:cubicBezTo>
                      <a:cubicBezTo>
                        <a:pt x="455" y="88"/>
                        <a:pt x="368" y="0"/>
                        <a:pt x="26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5374;p16">
                  <a:extLst>
                    <a:ext uri="{FF2B5EF4-FFF2-40B4-BE49-F238E27FC236}">
                      <a16:creationId xmlns="" xmlns:a16="http://schemas.microsoft.com/office/drawing/2014/main" id="{96B9D497-BF28-4C15-9B6B-79D33649C0D8}"/>
                    </a:ext>
                  </a:extLst>
                </p:cNvPr>
                <p:cNvSpPr/>
                <p:nvPr/>
              </p:nvSpPr>
              <p:spPr>
                <a:xfrm>
                  <a:off x="673775" y="117530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5375;p16">
                  <a:extLst>
                    <a:ext uri="{FF2B5EF4-FFF2-40B4-BE49-F238E27FC236}">
                      <a16:creationId xmlns="" xmlns:a16="http://schemas.microsoft.com/office/drawing/2014/main" id="{6D1FAF42-794D-452F-9BE7-76E56F3DCD6D}"/>
                    </a:ext>
                  </a:extLst>
                </p:cNvPr>
                <p:cNvSpPr/>
                <p:nvPr/>
              </p:nvSpPr>
              <p:spPr>
                <a:xfrm>
                  <a:off x="715200" y="117530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4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1"/>
                        <a:pt x="86" y="387"/>
                        <a:pt x="194" y="387"/>
                      </a:cubicBezTo>
                      <a:cubicBezTo>
                        <a:pt x="300" y="387"/>
                        <a:pt x="388" y="301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5376;p16">
                  <a:extLst>
                    <a:ext uri="{FF2B5EF4-FFF2-40B4-BE49-F238E27FC236}">
                      <a16:creationId xmlns="" xmlns:a16="http://schemas.microsoft.com/office/drawing/2014/main" id="{47D60951-E316-41B4-BADE-B38EE1930E2A}"/>
                    </a:ext>
                  </a:extLst>
                </p:cNvPr>
                <p:cNvSpPr/>
                <p:nvPr/>
              </p:nvSpPr>
              <p:spPr>
                <a:xfrm>
                  <a:off x="753300" y="117530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0"/>
                      </a:cubicBez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4"/>
                      </a:cubicBezTo>
                      <a:cubicBezTo>
                        <a:pt x="454" y="88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5377;p16">
                  <a:extLst>
                    <a:ext uri="{FF2B5EF4-FFF2-40B4-BE49-F238E27FC236}">
                      <a16:creationId xmlns="" xmlns:a16="http://schemas.microsoft.com/office/drawing/2014/main" id="{CDD495F8-C44F-4460-818D-F09562F72158}"/>
                    </a:ext>
                  </a:extLst>
                </p:cNvPr>
                <p:cNvSpPr/>
                <p:nvPr/>
              </p:nvSpPr>
              <p:spPr>
                <a:xfrm>
                  <a:off x="794700" y="117530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0" y="387"/>
                        <a:pt x="388" y="301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5378;p16">
                  <a:extLst>
                    <a:ext uri="{FF2B5EF4-FFF2-40B4-BE49-F238E27FC236}">
                      <a16:creationId xmlns="" xmlns:a16="http://schemas.microsoft.com/office/drawing/2014/main" id="{6849522B-D60B-4F1F-B3DB-2B28F2C30B22}"/>
                    </a:ext>
                  </a:extLst>
                </p:cNvPr>
                <p:cNvSpPr/>
                <p:nvPr/>
              </p:nvSpPr>
              <p:spPr>
                <a:xfrm>
                  <a:off x="832825" y="11753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87" y="0"/>
                        <a:pt x="0" y="208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4"/>
                      </a:cubicBezTo>
                      <a:cubicBezTo>
                        <a:pt x="453" y="88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5379;p16">
                  <a:extLst>
                    <a:ext uri="{FF2B5EF4-FFF2-40B4-BE49-F238E27FC236}">
                      <a16:creationId xmlns="" xmlns:a16="http://schemas.microsoft.com/office/drawing/2014/main" id="{625E06B6-4696-4A3D-B505-7ADF2D1A186C}"/>
                    </a:ext>
                  </a:extLst>
                </p:cNvPr>
                <p:cNvSpPr/>
                <p:nvPr/>
              </p:nvSpPr>
              <p:spPr>
                <a:xfrm>
                  <a:off x="872575" y="11753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2" y="0"/>
                      </a:moveTo>
                      <a:cubicBezTo>
                        <a:pt x="261" y="0"/>
                        <a:pt x="261" y="0"/>
                        <a:pt x="260" y="0"/>
                      </a:cubicBezTo>
                      <a:cubicBezTo>
                        <a:pt x="259" y="0"/>
                        <a:pt x="258" y="0"/>
                        <a:pt x="258" y="0"/>
                      </a:cubicBezTo>
                      <a:cubicBezTo>
                        <a:pt x="86" y="0"/>
                        <a:pt x="1" y="209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8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5380;p16">
                  <a:extLst>
                    <a:ext uri="{FF2B5EF4-FFF2-40B4-BE49-F238E27FC236}">
                      <a16:creationId xmlns="" xmlns:a16="http://schemas.microsoft.com/office/drawing/2014/main" id="{A512C79D-C2FB-4CD3-AAB8-4064661883DD}"/>
                    </a:ext>
                  </a:extLst>
                </p:cNvPr>
                <p:cNvSpPr/>
                <p:nvPr/>
              </p:nvSpPr>
              <p:spPr>
                <a:xfrm>
                  <a:off x="913950" y="117530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1"/>
                        <a:pt x="87" y="387"/>
                        <a:pt x="195" y="387"/>
                      </a:cubicBezTo>
                      <a:cubicBezTo>
                        <a:pt x="302" y="387"/>
                        <a:pt x="389" y="301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5381;p16">
                  <a:extLst>
                    <a:ext uri="{FF2B5EF4-FFF2-40B4-BE49-F238E27FC236}">
                      <a16:creationId xmlns="" xmlns:a16="http://schemas.microsoft.com/office/drawing/2014/main" id="{BEE16104-EDFC-4929-A0E4-DCD55E488177}"/>
                    </a:ext>
                  </a:extLst>
                </p:cNvPr>
                <p:cNvSpPr/>
                <p:nvPr/>
              </p:nvSpPr>
              <p:spPr>
                <a:xfrm>
                  <a:off x="953700" y="117530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1"/>
                        <a:pt x="89" y="387"/>
                        <a:pt x="195" y="387"/>
                      </a:cubicBezTo>
                      <a:cubicBezTo>
                        <a:pt x="302" y="387"/>
                        <a:pt x="389" y="301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5382;p16">
                  <a:extLst>
                    <a:ext uri="{FF2B5EF4-FFF2-40B4-BE49-F238E27FC236}">
                      <a16:creationId xmlns="" xmlns:a16="http://schemas.microsoft.com/office/drawing/2014/main" id="{FB82736E-5EB4-48B9-9C95-238449BD6478}"/>
                    </a:ext>
                  </a:extLst>
                </p:cNvPr>
                <p:cNvSpPr/>
                <p:nvPr/>
              </p:nvSpPr>
              <p:spPr>
                <a:xfrm>
                  <a:off x="993450" y="117530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1"/>
                        <a:pt x="89" y="387"/>
                        <a:pt x="195" y="387"/>
                      </a:cubicBezTo>
                      <a:cubicBezTo>
                        <a:pt x="303" y="387"/>
                        <a:pt x="389" y="301"/>
                        <a:pt x="389" y="194"/>
                      </a:cubicBezTo>
                      <a:cubicBezTo>
                        <a:pt x="389" y="87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5383;p16">
                  <a:extLst>
                    <a:ext uri="{FF2B5EF4-FFF2-40B4-BE49-F238E27FC236}">
                      <a16:creationId xmlns="" xmlns:a16="http://schemas.microsoft.com/office/drawing/2014/main" id="{FD050E1D-57A7-4DC7-B85A-075958399F4A}"/>
                    </a:ext>
                  </a:extLst>
                </p:cNvPr>
                <p:cNvSpPr/>
                <p:nvPr/>
              </p:nvSpPr>
              <p:spPr>
                <a:xfrm>
                  <a:off x="1033225" y="117530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5384;p16">
                  <a:extLst>
                    <a:ext uri="{FF2B5EF4-FFF2-40B4-BE49-F238E27FC236}">
                      <a16:creationId xmlns="" xmlns:a16="http://schemas.microsoft.com/office/drawing/2014/main" id="{2E889803-CA59-488E-812E-DB9B4AEE9D1A}"/>
                    </a:ext>
                  </a:extLst>
                </p:cNvPr>
                <p:cNvSpPr/>
                <p:nvPr/>
              </p:nvSpPr>
              <p:spPr>
                <a:xfrm>
                  <a:off x="1072975" y="117530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5385;p16">
                  <a:extLst>
                    <a:ext uri="{FF2B5EF4-FFF2-40B4-BE49-F238E27FC236}">
                      <a16:creationId xmlns="" xmlns:a16="http://schemas.microsoft.com/office/drawing/2014/main" id="{7E6ED260-DE4B-475D-B11D-0E1401293794}"/>
                    </a:ext>
                  </a:extLst>
                </p:cNvPr>
                <p:cNvSpPr/>
                <p:nvPr/>
              </p:nvSpPr>
              <p:spPr>
                <a:xfrm>
                  <a:off x="1112725" y="117530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5386;p16">
                  <a:extLst>
                    <a:ext uri="{FF2B5EF4-FFF2-40B4-BE49-F238E27FC236}">
                      <a16:creationId xmlns="" xmlns:a16="http://schemas.microsoft.com/office/drawing/2014/main" id="{7F44A383-D70B-4407-B578-3050892E72E0}"/>
                    </a:ext>
                  </a:extLst>
                </p:cNvPr>
                <p:cNvSpPr/>
                <p:nvPr/>
              </p:nvSpPr>
              <p:spPr>
                <a:xfrm>
                  <a:off x="1152500" y="1175300"/>
                  <a:ext cx="9700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7" extrusionOk="0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1"/>
                        <a:pt x="87" y="387"/>
                        <a:pt x="193" y="387"/>
                      </a:cubicBezTo>
                      <a:cubicBezTo>
                        <a:pt x="301" y="387"/>
                        <a:pt x="388" y="301"/>
                        <a:pt x="388" y="194"/>
                      </a:cubicBezTo>
                      <a:cubicBezTo>
                        <a:pt x="388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5387;p16">
                  <a:extLst>
                    <a:ext uri="{FF2B5EF4-FFF2-40B4-BE49-F238E27FC236}">
                      <a16:creationId xmlns="" xmlns:a16="http://schemas.microsoft.com/office/drawing/2014/main" id="{541EFE16-D2A1-417B-AB6C-494036173356}"/>
                    </a:ext>
                  </a:extLst>
                </p:cNvPr>
                <p:cNvSpPr/>
                <p:nvPr/>
              </p:nvSpPr>
              <p:spPr>
                <a:xfrm>
                  <a:off x="1192275" y="1175300"/>
                  <a:ext cx="967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7" extrusionOk="0">
                      <a:moveTo>
                        <a:pt x="193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1"/>
                        <a:pt x="86" y="387"/>
                        <a:pt x="193" y="387"/>
                      </a:cubicBezTo>
                      <a:cubicBezTo>
                        <a:pt x="300" y="387"/>
                        <a:pt x="387" y="301"/>
                        <a:pt x="387" y="194"/>
                      </a:cubicBezTo>
                      <a:cubicBezTo>
                        <a:pt x="387" y="87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5388;p16">
                  <a:extLst>
                    <a:ext uri="{FF2B5EF4-FFF2-40B4-BE49-F238E27FC236}">
                      <a16:creationId xmlns="" xmlns:a16="http://schemas.microsoft.com/office/drawing/2014/main" id="{2CBE9D4C-FC2B-4859-8D72-8D32BC176649}"/>
                    </a:ext>
                  </a:extLst>
                </p:cNvPr>
                <p:cNvSpPr/>
                <p:nvPr/>
              </p:nvSpPr>
              <p:spPr>
                <a:xfrm>
                  <a:off x="1232025" y="1175300"/>
                  <a:ext cx="967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7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0" y="387"/>
                        <a:pt x="387" y="301"/>
                        <a:pt x="387" y="194"/>
                      </a:cubicBezTo>
                      <a:cubicBezTo>
                        <a:pt x="387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5389;p16">
                  <a:extLst>
                    <a:ext uri="{FF2B5EF4-FFF2-40B4-BE49-F238E27FC236}">
                      <a16:creationId xmlns="" xmlns:a16="http://schemas.microsoft.com/office/drawing/2014/main" id="{DA5167D8-1CE7-4202-A05B-DD665FCFFB79}"/>
                    </a:ext>
                  </a:extLst>
                </p:cNvPr>
                <p:cNvSpPr/>
                <p:nvPr/>
              </p:nvSpPr>
              <p:spPr>
                <a:xfrm>
                  <a:off x="236475" y="114120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1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5390;p16">
                  <a:extLst>
                    <a:ext uri="{FF2B5EF4-FFF2-40B4-BE49-F238E27FC236}">
                      <a16:creationId xmlns="" xmlns:a16="http://schemas.microsoft.com/office/drawing/2014/main" id="{A2A73315-C7C3-40E7-934E-D9E60C8CA6CC}"/>
                    </a:ext>
                  </a:extLst>
                </p:cNvPr>
                <p:cNvSpPr/>
                <p:nvPr/>
              </p:nvSpPr>
              <p:spPr>
                <a:xfrm>
                  <a:off x="276225" y="1141200"/>
                  <a:ext cx="1137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8" extrusionOk="0">
                      <a:moveTo>
                        <a:pt x="260" y="0"/>
                      </a:moveTo>
                      <a:cubicBezTo>
                        <a:pt x="87" y="0"/>
                        <a:pt x="1" y="208"/>
                        <a:pt x="124" y="331"/>
                      </a:cubicBezTo>
                      <a:cubicBezTo>
                        <a:pt x="163" y="370"/>
                        <a:pt x="211" y="387"/>
                        <a:pt x="259" y="387"/>
                      </a:cubicBezTo>
                      <a:cubicBezTo>
                        <a:pt x="358" y="387"/>
                        <a:pt x="454" y="310"/>
                        <a:pt x="454" y="194"/>
                      </a:cubicBezTo>
                      <a:cubicBezTo>
                        <a:pt x="454" y="87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5391;p16">
                  <a:extLst>
                    <a:ext uri="{FF2B5EF4-FFF2-40B4-BE49-F238E27FC236}">
                      <a16:creationId xmlns="" xmlns:a16="http://schemas.microsoft.com/office/drawing/2014/main" id="{2E3CA5DF-7AC7-4550-9AE9-5286574C1A64}"/>
                    </a:ext>
                  </a:extLst>
                </p:cNvPr>
                <p:cNvSpPr/>
                <p:nvPr/>
              </p:nvSpPr>
              <p:spPr>
                <a:xfrm>
                  <a:off x="317625" y="114120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7"/>
                        <a:pt x="194" y="387"/>
                      </a:cubicBezTo>
                      <a:cubicBezTo>
                        <a:pt x="302" y="387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5392;p16">
                  <a:extLst>
                    <a:ext uri="{FF2B5EF4-FFF2-40B4-BE49-F238E27FC236}">
                      <a16:creationId xmlns="" xmlns:a16="http://schemas.microsoft.com/office/drawing/2014/main" id="{F4961334-9E2C-496C-8E87-F683953ED503}"/>
                    </a:ext>
                  </a:extLst>
                </p:cNvPr>
                <p:cNvSpPr/>
                <p:nvPr/>
              </p:nvSpPr>
              <p:spPr>
                <a:xfrm>
                  <a:off x="355750" y="1141200"/>
                  <a:ext cx="11350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8" extrusionOk="0">
                      <a:moveTo>
                        <a:pt x="259" y="0"/>
                      </a:moveTo>
                      <a:cubicBezTo>
                        <a:pt x="87" y="0"/>
                        <a:pt x="0" y="208"/>
                        <a:pt x="123" y="331"/>
                      </a:cubicBezTo>
                      <a:cubicBezTo>
                        <a:pt x="162" y="370"/>
                        <a:pt x="210" y="387"/>
                        <a:pt x="258" y="387"/>
                      </a:cubicBezTo>
                      <a:cubicBezTo>
                        <a:pt x="357" y="387"/>
                        <a:pt x="453" y="310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5393;p16">
                  <a:extLst>
                    <a:ext uri="{FF2B5EF4-FFF2-40B4-BE49-F238E27FC236}">
                      <a16:creationId xmlns="" xmlns:a16="http://schemas.microsoft.com/office/drawing/2014/main" id="{2D721ECD-EDD6-43D7-97F5-D0A89C74FE8E}"/>
                    </a:ext>
                  </a:extLst>
                </p:cNvPr>
                <p:cNvSpPr/>
                <p:nvPr/>
              </p:nvSpPr>
              <p:spPr>
                <a:xfrm>
                  <a:off x="397125" y="114120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5" y="0"/>
                      </a:moveTo>
                      <a:cubicBezTo>
                        <a:pt x="88" y="0"/>
                        <a:pt x="1" y="87"/>
                        <a:pt x="1" y="194"/>
                      </a:cubicBezTo>
                      <a:cubicBezTo>
                        <a:pt x="1" y="300"/>
                        <a:pt x="88" y="387"/>
                        <a:pt x="195" y="387"/>
                      </a:cubicBezTo>
                      <a:cubicBezTo>
                        <a:pt x="302" y="387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5394;p16">
                  <a:extLst>
                    <a:ext uri="{FF2B5EF4-FFF2-40B4-BE49-F238E27FC236}">
                      <a16:creationId xmlns="" xmlns:a16="http://schemas.microsoft.com/office/drawing/2014/main" id="{F5A8BC30-3804-490C-A5C3-DC15D7AECD5C}"/>
                    </a:ext>
                  </a:extLst>
                </p:cNvPr>
                <p:cNvSpPr/>
                <p:nvPr/>
              </p:nvSpPr>
              <p:spPr>
                <a:xfrm>
                  <a:off x="435250" y="11412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5395;p16">
                  <a:extLst>
                    <a:ext uri="{FF2B5EF4-FFF2-40B4-BE49-F238E27FC236}">
                      <a16:creationId xmlns="" xmlns:a16="http://schemas.microsoft.com/office/drawing/2014/main" id="{89D3B3F2-888C-4738-A35C-002FCDAF90D5}"/>
                    </a:ext>
                  </a:extLst>
                </p:cNvPr>
                <p:cNvSpPr/>
                <p:nvPr/>
              </p:nvSpPr>
              <p:spPr>
                <a:xfrm>
                  <a:off x="475000" y="11412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5396;p16">
                  <a:extLst>
                    <a:ext uri="{FF2B5EF4-FFF2-40B4-BE49-F238E27FC236}">
                      <a16:creationId xmlns="" xmlns:a16="http://schemas.microsoft.com/office/drawing/2014/main" id="{F69A5990-73A1-4394-BAEA-D668B0933B2A}"/>
                    </a:ext>
                  </a:extLst>
                </p:cNvPr>
                <p:cNvSpPr/>
                <p:nvPr/>
              </p:nvSpPr>
              <p:spPr>
                <a:xfrm>
                  <a:off x="516425" y="1141200"/>
                  <a:ext cx="967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7" extrusionOk="0">
                      <a:moveTo>
                        <a:pt x="193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7"/>
                        <a:pt x="193" y="387"/>
                      </a:cubicBezTo>
                      <a:cubicBezTo>
                        <a:pt x="301" y="387"/>
                        <a:pt x="387" y="300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5397;p16">
                  <a:extLst>
                    <a:ext uri="{FF2B5EF4-FFF2-40B4-BE49-F238E27FC236}">
                      <a16:creationId xmlns="" xmlns:a16="http://schemas.microsoft.com/office/drawing/2014/main" id="{F96D94BB-7CB7-4A94-8329-A35CE50EC7F0}"/>
                    </a:ext>
                  </a:extLst>
                </p:cNvPr>
                <p:cNvSpPr/>
                <p:nvPr/>
              </p:nvSpPr>
              <p:spPr>
                <a:xfrm>
                  <a:off x="554500" y="114120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2" y="0"/>
                      </a:moveTo>
                      <a:cubicBezTo>
                        <a:pt x="87" y="0"/>
                        <a:pt x="1" y="208"/>
                        <a:pt x="124" y="331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5398;p16">
                  <a:extLst>
                    <a:ext uri="{FF2B5EF4-FFF2-40B4-BE49-F238E27FC236}">
                      <a16:creationId xmlns="" xmlns:a16="http://schemas.microsoft.com/office/drawing/2014/main" id="{0AF01CD2-A8FA-4B96-8FAE-CD4458EA45BE}"/>
                    </a:ext>
                  </a:extLst>
                </p:cNvPr>
                <p:cNvSpPr/>
                <p:nvPr/>
              </p:nvSpPr>
              <p:spPr>
                <a:xfrm>
                  <a:off x="595925" y="1141200"/>
                  <a:ext cx="9700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7" extrusionOk="0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7"/>
                        <a:pt x="193" y="387"/>
                      </a:cubicBezTo>
                      <a:cubicBezTo>
                        <a:pt x="301" y="387"/>
                        <a:pt x="387" y="300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5399;p16">
                  <a:extLst>
                    <a:ext uri="{FF2B5EF4-FFF2-40B4-BE49-F238E27FC236}">
                      <a16:creationId xmlns="" xmlns:a16="http://schemas.microsoft.com/office/drawing/2014/main" id="{80AAA3E2-FD79-4B29-B494-23D1EC91F626}"/>
                    </a:ext>
                  </a:extLst>
                </p:cNvPr>
                <p:cNvSpPr/>
                <p:nvPr/>
              </p:nvSpPr>
              <p:spPr>
                <a:xfrm>
                  <a:off x="634025" y="114120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5400;p16">
                  <a:extLst>
                    <a:ext uri="{FF2B5EF4-FFF2-40B4-BE49-F238E27FC236}">
                      <a16:creationId xmlns="" xmlns:a16="http://schemas.microsoft.com/office/drawing/2014/main" id="{25E24DE9-7BAC-49A1-A83C-94EB32B7D975}"/>
                    </a:ext>
                  </a:extLst>
                </p:cNvPr>
                <p:cNvSpPr/>
                <p:nvPr/>
              </p:nvSpPr>
              <p:spPr>
                <a:xfrm>
                  <a:off x="673775" y="114120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1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5401;p16">
                  <a:extLst>
                    <a:ext uri="{FF2B5EF4-FFF2-40B4-BE49-F238E27FC236}">
                      <a16:creationId xmlns="" xmlns:a16="http://schemas.microsoft.com/office/drawing/2014/main" id="{DF785070-059E-4120-91CB-97FA0105BDF6}"/>
                    </a:ext>
                  </a:extLst>
                </p:cNvPr>
                <p:cNvSpPr/>
                <p:nvPr/>
              </p:nvSpPr>
              <p:spPr>
                <a:xfrm>
                  <a:off x="715200" y="114120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4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0"/>
                        <a:pt x="86" y="387"/>
                        <a:pt x="194" y="387"/>
                      </a:cubicBezTo>
                      <a:cubicBezTo>
                        <a:pt x="300" y="387"/>
                        <a:pt x="388" y="300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5402;p16">
                  <a:extLst>
                    <a:ext uri="{FF2B5EF4-FFF2-40B4-BE49-F238E27FC236}">
                      <a16:creationId xmlns="" xmlns:a16="http://schemas.microsoft.com/office/drawing/2014/main" id="{5A06F3D3-35DC-4A78-9661-61B422FF5EC3}"/>
                    </a:ext>
                  </a:extLst>
                </p:cNvPr>
                <p:cNvSpPr/>
                <p:nvPr/>
              </p:nvSpPr>
              <p:spPr>
                <a:xfrm>
                  <a:off x="753300" y="114120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1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5403;p16">
                  <a:extLst>
                    <a:ext uri="{FF2B5EF4-FFF2-40B4-BE49-F238E27FC236}">
                      <a16:creationId xmlns="" xmlns:a16="http://schemas.microsoft.com/office/drawing/2014/main" id="{F64F5378-5EC9-4CD0-AF25-98F6D7A07F46}"/>
                    </a:ext>
                  </a:extLst>
                </p:cNvPr>
                <p:cNvSpPr/>
                <p:nvPr/>
              </p:nvSpPr>
              <p:spPr>
                <a:xfrm>
                  <a:off x="794700" y="114120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7"/>
                        <a:pt x="194" y="387"/>
                      </a:cubicBezTo>
                      <a:cubicBezTo>
                        <a:pt x="300" y="387"/>
                        <a:pt x="388" y="300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5404;p16">
                  <a:extLst>
                    <a:ext uri="{FF2B5EF4-FFF2-40B4-BE49-F238E27FC236}">
                      <a16:creationId xmlns="" xmlns:a16="http://schemas.microsoft.com/office/drawing/2014/main" id="{FA0B9C31-794F-43F1-A151-BD9330300F2D}"/>
                    </a:ext>
                  </a:extLst>
                </p:cNvPr>
                <p:cNvSpPr/>
                <p:nvPr/>
              </p:nvSpPr>
              <p:spPr>
                <a:xfrm>
                  <a:off x="832825" y="11412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7" y="0"/>
                        <a:pt x="0" y="209"/>
                        <a:pt x="122" y="331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6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5405;p16">
                  <a:extLst>
                    <a:ext uri="{FF2B5EF4-FFF2-40B4-BE49-F238E27FC236}">
                      <a16:creationId xmlns="" xmlns:a16="http://schemas.microsoft.com/office/drawing/2014/main" id="{A2143877-3A71-4FCA-925D-734E1746DB02}"/>
                    </a:ext>
                  </a:extLst>
                </p:cNvPr>
                <p:cNvSpPr/>
                <p:nvPr/>
              </p:nvSpPr>
              <p:spPr>
                <a:xfrm>
                  <a:off x="872575" y="11412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0" y="208"/>
                        <a:pt x="122" y="331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5406;p16">
                  <a:extLst>
                    <a:ext uri="{FF2B5EF4-FFF2-40B4-BE49-F238E27FC236}">
                      <a16:creationId xmlns="" xmlns:a16="http://schemas.microsoft.com/office/drawing/2014/main" id="{3D885FA9-C424-4F23-9F55-73C6F30E31E9}"/>
                    </a:ext>
                  </a:extLst>
                </p:cNvPr>
                <p:cNvSpPr/>
                <p:nvPr/>
              </p:nvSpPr>
              <p:spPr>
                <a:xfrm>
                  <a:off x="913950" y="114120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7"/>
                        <a:pt x="195" y="387"/>
                      </a:cubicBezTo>
                      <a:cubicBezTo>
                        <a:pt x="302" y="387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5407;p16">
                  <a:extLst>
                    <a:ext uri="{FF2B5EF4-FFF2-40B4-BE49-F238E27FC236}">
                      <a16:creationId xmlns="" xmlns:a16="http://schemas.microsoft.com/office/drawing/2014/main" id="{16AE7ADE-098D-4501-98F0-33D68D2A7C6A}"/>
                    </a:ext>
                  </a:extLst>
                </p:cNvPr>
                <p:cNvSpPr/>
                <p:nvPr/>
              </p:nvSpPr>
              <p:spPr>
                <a:xfrm>
                  <a:off x="953700" y="114120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0"/>
                        <a:pt x="89" y="387"/>
                        <a:pt x="195" y="387"/>
                      </a:cubicBezTo>
                      <a:cubicBezTo>
                        <a:pt x="302" y="387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5408;p16">
                  <a:extLst>
                    <a:ext uri="{FF2B5EF4-FFF2-40B4-BE49-F238E27FC236}">
                      <a16:creationId xmlns="" xmlns:a16="http://schemas.microsoft.com/office/drawing/2014/main" id="{FC8EA5EB-F076-4CC3-956D-763AA2DDAE8E}"/>
                    </a:ext>
                  </a:extLst>
                </p:cNvPr>
                <p:cNvSpPr/>
                <p:nvPr/>
              </p:nvSpPr>
              <p:spPr>
                <a:xfrm>
                  <a:off x="993450" y="114120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0"/>
                        <a:pt x="89" y="387"/>
                        <a:pt x="195" y="387"/>
                      </a:cubicBezTo>
                      <a:cubicBezTo>
                        <a:pt x="303" y="387"/>
                        <a:pt x="389" y="300"/>
                        <a:pt x="389" y="194"/>
                      </a:cubicBezTo>
                      <a:cubicBezTo>
                        <a:pt x="389" y="87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5409;p16">
                  <a:extLst>
                    <a:ext uri="{FF2B5EF4-FFF2-40B4-BE49-F238E27FC236}">
                      <a16:creationId xmlns="" xmlns:a16="http://schemas.microsoft.com/office/drawing/2014/main" id="{9B88F968-9DD9-43E3-A00A-A27DBA928977}"/>
                    </a:ext>
                  </a:extLst>
                </p:cNvPr>
                <p:cNvSpPr/>
                <p:nvPr/>
              </p:nvSpPr>
              <p:spPr>
                <a:xfrm>
                  <a:off x="1033225" y="114120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7"/>
                        <a:pt x="194" y="387"/>
                      </a:cubicBezTo>
                      <a:cubicBezTo>
                        <a:pt x="302" y="387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5410;p16">
                  <a:extLst>
                    <a:ext uri="{FF2B5EF4-FFF2-40B4-BE49-F238E27FC236}">
                      <a16:creationId xmlns="" xmlns:a16="http://schemas.microsoft.com/office/drawing/2014/main" id="{19A0F368-24CC-477B-99D9-E8B95A496014}"/>
                    </a:ext>
                  </a:extLst>
                </p:cNvPr>
                <p:cNvSpPr/>
                <p:nvPr/>
              </p:nvSpPr>
              <p:spPr>
                <a:xfrm>
                  <a:off x="1072975" y="114120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7"/>
                        <a:pt x="194" y="387"/>
                      </a:cubicBezTo>
                      <a:cubicBezTo>
                        <a:pt x="302" y="387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5411;p16">
                  <a:extLst>
                    <a:ext uri="{FF2B5EF4-FFF2-40B4-BE49-F238E27FC236}">
                      <a16:creationId xmlns="" xmlns:a16="http://schemas.microsoft.com/office/drawing/2014/main" id="{7C95F312-F865-4C20-8053-21A61AC38107}"/>
                    </a:ext>
                  </a:extLst>
                </p:cNvPr>
                <p:cNvSpPr/>
                <p:nvPr/>
              </p:nvSpPr>
              <p:spPr>
                <a:xfrm>
                  <a:off x="1112725" y="114120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7"/>
                        <a:pt x="194" y="387"/>
                      </a:cubicBezTo>
                      <a:cubicBezTo>
                        <a:pt x="302" y="387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5412;p16">
                  <a:extLst>
                    <a:ext uri="{FF2B5EF4-FFF2-40B4-BE49-F238E27FC236}">
                      <a16:creationId xmlns="" xmlns:a16="http://schemas.microsoft.com/office/drawing/2014/main" id="{FE513D0A-378B-42A3-8167-E860B83B2DCB}"/>
                    </a:ext>
                  </a:extLst>
                </p:cNvPr>
                <p:cNvSpPr/>
                <p:nvPr/>
              </p:nvSpPr>
              <p:spPr>
                <a:xfrm>
                  <a:off x="1152500" y="1141200"/>
                  <a:ext cx="9700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7" extrusionOk="0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7"/>
                        <a:pt x="193" y="387"/>
                      </a:cubicBezTo>
                      <a:cubicBezTo>
                        <a:pt x="301" y="387"/>
                        <a:pt x="388" y="300"/>
                        <a:pt x="388" y="194"/>
                      </a:cubicBezTo>
                      <a:cubicBezTo>
                        <a:pt x="388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5413;p16">
                  <a:extLst>
                    <a:ext uri="{FF2B5EF4-FFF2-40B4-BE49-F238E27FC236}">
                      <a16:creationId xmlns="" xmlns:a16="http://schemas.microsoft.com/office/drawing/2014/main" id="{1BE9BCEA-0564-47DE-928E-76F355E88D2D}"/>
                    </a:ext>
                  </a:extLst>
                </p:cNvPr>
                <p:cNvSpPr/>
                <p:nvPr/>
              </p:nvSpPr>
              <p:spPr>
                <a:xfrm>
                  <a:off x="1192275" y="1141200"/>
                  <a:ext cx="967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7" extrusionOk="0">
                      <a:moveTo>
                        <a:pt x="193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0"/>
                        <a:pt x="86" y="387"/>
                        <a:pt x="193" y="387"/>
                      </a:cubicBezTo>
                      <a:cubicBezTo>
                        <a:pt x="300" y="387"/>
                        <a:pt x="387" y="300"/>
                        <a:pt x="387" y="194"/>
                      </a:cubicBezTo>
                      <a:cubicBezTo>
                        <a:pt x="387" y="87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5414;p16">
                  <a:extLst>
                    <a:ext uri="{FF2B5EF4-FFF2-40B4-BE49-F238E27FC236}">
                      <a16:creationId xmlns="" xmlns:a16="http://schemas.microsoft.com/office/drawing/2014/main" id="{29565EA2-FC3D-48D7-BB87-215DC594579C}"/>
                    </a:ext>
                  </a:extLst>
                </p:cNvPr>
                <p:cNvSpPr/>
                <p:nvPr/>
              </p:nvSpPr>
              <p:spPr>
                <a:xfrm>
                  <a:off x="1232025" y="1141200"/>
                  <a:ext cx="967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7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7"/>
                        <a:pt x="194" y="387"/>
                      </a:cubicBezTo>
                      <a:cubicBezTo>
                        <a:pt x="300" y="387"/>
                        <a:pt x="387" y="300"/>
                        <a:pt x="387" y="194"/>
                      </a:cubicBezTo>
                      <a:cubicBezTo>
                        <a:pt x="387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5415;p16">
                  <a:extLst>
                    <a:ext uri="{FF2B5EF4-FFF2-40B4-BE49-F238E27FC236}">
                      <a16:creationId xmlns="" xmlns:a16="http://schemas.microsoft.com/office/drawing/2014/main" id="{DC045D50-E05D-439D-A65B-9092D06DC322}"/>
                    </a:ext>
                  </a:extLst>
                </p:cNvPr>
                <p:cNvSpPr/>
                <p:nvPr/>
              </p:nvSpPr>
              <p:spPr>
                <a:xfrm>
                  <a:off x="236475" y="11070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1"/>
                      </a:moveTo>
                      <a:cubicBezTo>
                        <a:pt x="87" y="1"/>
                        <a:pt x="1" y="209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5416;p16">
                  <a:extLst>
                    <a:ext uri="{FF2B5EF4-FFF2-40B4-BE49-F238E27FC236}">
                      <a16:creationId xmlns="" xmlns:a16="http://schemas.microsoft.com/office/drawing/2014/main" id="{B85B1D1E-BAC6-489B-ABF0-D0C84E5D2B98}"/>
                    </a:ext>
                  </a:extLst>
                </p:cNvPr>
                <p:cNvSpPr/>
                <p:nvPr/>
              </p:nvSpPr>
              <p:spPr>
                <a:xfrm>
                  <a:off x="276225" y="11070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1"/>
                      </a:moveTo>
                      <a:cubicBezTo>
                        <a:pt x="87" y="1"/>
                        <a:pt x="1" y="209"/>
                        <a:pt x="124" y="331"/>
                      </a:cubicBezTo>
                      <a:cubicBezTo>
                        <a:pt x="163" y="371"/>
                        <a:pt x="212" y="388"/>
                        <a:pt x="259" y="388"/>
                      </a:cubicBezTo>
                      <a:cubicBezTo>
                        <a:pt x="359" y="388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5417;p16">
                  <a:extLst>
                    <a:ext uri="{FF2B5EF4-FFF2-40B4-BE49-F238E27FC236}">
                      <a16:creationId xmlns="" xmlns:a16="http://schemas.microsoft.com/office/drawing/2014/main" id="{43489420-A2C9-4DA6-9D46-9C47DB1E3147}"/>
                    </a:ext>
                  </a:extLst>
                </p:cNvPr>
                <p:cNvSpPr/>
                <p:nvPr/>
              </p:nvSpPr>
              <p:spPr>
                <a:xfrm>
                  <a:off x="317625" y="11070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5418;p16">
                  <a:extLst>
                    <a:ext uri="{FF2B5EF4-FFF2-40B4-BE49-F238E27FC236}">
                      <a16:creationId xmlns="" xmlns:a16="http://schemas.microsoft.com/office/drawing/2014/main" id="{A258B73B-EDE5-45B6-A50E-C1FF415A9802}"/>
                    </a:ext>
                  </a:extLst>
                </p:cNvPr>
                <p:cNvSpPr/>
                <p:nvPr/>
              </p:nvSpPr>
              <p:spPr>
                <a:xfrm>
                  <a:off x="355750" y="1107075"/>
                  <a:ext cx="11350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8" extrusionOk="0">
                      <a:moveTo>
                        <a:pt x="259" y="1"/>
                      </a:moveTo>
                      <a:cubicBezTo>
                        <a:pt x="87" y="1"/>
                        <a:pt x="0" y="209"/>
                        <a:pt x="123" y="331"/>
                      </a:cubicBezTo>
                      <a:cubicBezTo>
                        <a:pt x="162" y="370"/>
                        <a:pt x="210" y="388"/>
                        <a:pt x="258" y="388"/>
                      </a:cubicBezTo>
                      <a:cubicBezTo>
                        <a:pt x="357" y="388"/>
                        <a:pt x="453" y="311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5419;p16">
                  <a:extLst>
                    <a:ext uri="{FF2B5EF4-FFF2-40B4-BE49-F238E27FC236}">
                      <a16:creationId xmlns="" xmlns:a16="http://schemas.microsoft.com/office/drawing/2014/main" id="{D1FE1DB0-C760-4D1D-8A01-2F3468130339}"/>
                    </a:ext>
                  </a:extLst>
                </p:cNvPr>
                <p:cNvSpPr/>
                <p:nvPr/>
              </p:nvSpPr>
              <p:spPr>
                <a:xfrm>
                  <a:off x="397125" y="11070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8" y="1"/>
                        <a:pt x="1" y="87"/>
                        <a:pt x="1" y="195"/>
                      </a:cubicBezTo>
                      <a:cubicBezTo>
                        <a:pt x="1" y="301"/>
                        <a:pt x="88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5420;p16">
                  <a:extLst>
                    <a:ext uri="{FF2B5EF4-FFF2-40B4-BE49-F238E27FC236}">
                      <a16:creationId xmlns="" xmlns:a16="http://schemas.microsoft.com/office/drawing/2014/main" id="{585FF1C8-5CF9-43D8-A355-D67420A6490F}"/>
                    </a:ext>
                  </a:extLst>
                </p:cNvPr>
                <p:cNvSpPr/>
                <p:nvPr/>
              </p:nvSpPr>
              <p:spPr>
                <a:xfrm>
                  <a:off x="435250" y="11070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0" y="209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5421;p16">
                  <a:extLst>
                    <a:ext uri="{FF2B5EF4-FFF2-40B4-BE49-F238E27FC236}">
                      <a16:creationId xmlns="" xmlns:a16="http://schemas.microsoft.com/office/drawing/2014/main" id="{ABEB663D-1D59-49A9-9C8A-B4DDE3AFC909}"/>
                    </a:ext>
                  </a:extLst>
                </p:cNvPr>
                <p:cNvSpPr/>
                <p:nvPr/>
              </p:nvSpPr>
              <p:spPr>
                <a:xfrm>
                  <a:off x="475000" y="11070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1" y="209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5422;p16">
                  <a:extLst>
                    <a:ext uri="{FF2B5EF4-FFF2-40B4-BE49-F238E27FC236}">
                      <a16:creationId xmlns="" xmlns:a16="http://schemas.microsoft.com/office/drawing/2014/main" id="{633AA538-A739-440F-876A-FEF4A40829BF}"/>
                    </a:ext>
                  </a:extLst>
                </p:cNvPr>
                <p:cNvSpPr/>
                <p:nvPr/>
              </p:nvSpPr>
              <p:spPr>
                <a:xfrm>
                  <a:off x="516425" y="110707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5423;p16">
                  <a:extLst>
                    <a:ext uri="{FF2B5EF4-FFF2-40B4-BE49-F238E27FC236}">
                      <a16:creationId xmlns="" xmlns:a16="http://schemas.microsoft.com/office/drawing/2014/main" id="{D574348B-F013-4944-BD0E-C08D4049A4E9}"/>
                    </a:ext>
                  </a:extLst>
                </p:cNvPr>
                <p:cNvSpPr/>
                <p:nvPr/>
              </p:nvSpPr>
              <p:spPr>
                <a:xfrm>
                  <a:off x="554500" y="11070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2" y="1"/>
                      </a:moveTo>
                      <a:cubicBezTo>
                        <a:pt x="87" y="1"/>
                        <a:pt x="1" y="209"/>
                        <a:pt x="124" y="331"/>
                      </a:cubicBezTo>
                      <a:cubicBezTo>
                        <a:pt x="163" y="371"/>
                        <a:pt x="212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5424;p16">
                  <a:extLst>
                    <a:ext uri="{FF2B5EF4-FFF2-40B4-BE49-F238E27FC236}">
                      <a16:creationId xmlns="" xmlns:a16="http://schemas.microsoft.com/office/drawing/2014/main" id="{EE76D45B-5259-494D-94C2-EE7C3DCB9269}"/>
                    </a:ext>
                  </a:extLst>
                </p:cNvPr>
                <p:cNvSpPr/>
                <p:nvPr/>
              </p:nvSpPr>
              <p:spPr>
                <a:xfrm>
                  <a:off x="595925" y="110707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5425;p16">
                  <a:extLst>
                    <a:ext uri="{FF2B5EF4-FFF2-40B4-BE49-F238E27FC236}">
                      <a16:creationId xmlns="" xmlns:a16="http://schemas.microsoft.com/office/drawing/2014/main" id="{82B4441C-618C-4184-A4E4-05F41056C85C}"/>
                    </a:ext>
                  </a:extLst>
                </p:cNvPr>
                <p:cNvSpPr/>
                <p:nvPr/>
              </p:nvSpPr>
              <p:spPr>
                <a:xfrm>
                  <a:off x="634025" y="11070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1"/>
                      </a:moveTo>
                      <a:cubicBezTo>
                        <a:pt x="88" y="1"/>
                        <a:pt x="0" y="209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5426;p16">
                  <a:extLst>
                    <a:ext uri="{FF2B5EF4-FFF2-40B4-BE49-F238E27FC236}">
                      <a16:creationId xmlns="" xmlns:a16="http://schemas.microsoft.com/office/drawing/2014/main" id="{114F5021-0D5F-432E-B403-8714486D0B6D}"/>
                    </a:ext>
                  </a:extLst>
                </p:cNvPr>
                <p:cNvSpPr/>
                <p:nvPr/>
              </p:nvSpPr>
              <p:spPr>
                <a:xfrm>
                  <a:off x="673775" y="11070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1"/>
                      </a:moveTo>
                      <a:cubicBezTo>
                        <a:pt x="88" y="1"/>
                        <a:pt x="0" y="209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5427;p16">
                  <a:extLst>
                    <a:ext uri="{FF2B5EF4-FFF2-40B4-BE49-F238E27FC236}">
                      <a16:creationId xmlns="" xmlns:a16="http://schemas.microsoft.com/office/drawing/2014/main" id="{97081D81-BDE9-4587-8C4E-B00618D4881F}"/>
                    </a:ext>
                  </a:extLst>
                </p:cNvPr>
                <p:cNvSpPr/>
                <p:nvPr/>
              </p:nvSpPr>
              <p:spPr>
                <a:xfrm>
                  <a:off x="715200" y="11070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5428;p16">
                  <a:extLst>
                    <a:ext uri="{FF2B5EF4-FFF2-40B4-BE49-F238E27FC236}">
                      <a16:creationId xmlns="" xmlns:a16="http://schemas.microsoft.com/office/drawing/2014/main" id="{4624E5DE-B55B-4125-8C82-D081707BDCE5}"/>
                    </a:ext>
                  </a:extLst>
                </p:cNvPr>
                <p:cNvSpPr/>
                <p:nvPr/>
              </p:nvSpPr>
              <p:spPr>
                <a:xfrm>
                  <a:off x="753300" y="11070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1"/>
                      </a:moveTo>
                      <a:cubicBezTo>
                        <a:pt x="87" y="1"/>
                        <a:pt x="1" y="209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5429;p16">
                  <a:extLst>
                    <a:ext uri="{FF2B5EF4-FFF2-40B4-BE49-F238E27FC236}">
                      <a16:creationId xmlns="" xmlns:a16="http://schemas.microsoft.com/office/drawing/2014/main" id="{607D47C3-DE4F-4480-A8D5-153F720C2953}"/>
                    </a:ext>
                  </a:extLst>
                </p:cNvPr>
                <p:cNvSpPr/>
                <p:nvPr/>
              </p:nvSpPr>
              <p:spPr>
                <a:xfrm>
                  <a:off x="794700" y="11070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5430;p16">
                  <a:extLst>
                    <a:ext uri="{FF2B5EF4-FFF2-40B4-BE49-F238E27FC236}">
                      <a16:creationId xmlns="" xmlns:a16="http://schemas.microsoft.com/office/drawing/2014/main" id="{4B18C121-45C5-45DA-9A19-766EE5B736EB}"/>
                    </a:ext>
                  </a:extLst>
                </p:cNvPr>
                <p:cNvSpPr/>
                <p:nvPr/>
              </p:nvSpPr>
              <p:spPr>
                <a:xfrm>
                  <a:off x="832825" y="11070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1"/>
                      </a:moveTo>
                      <a:cubicBezTo>
                        <a:pt x="87" y="1"/>
                        <a:pt x="0" y="209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5431;p16">
                  <a:extLst>
                    <a:ext uri="{FF2B5EF4-FFF2-40B4-BE49-F238E27FC236}">
                      <a16:creationId xmlns="" xmlns:a16="http://schemas.microsoft.com/office/drawing/2014/main" id="{6ACF52D2-41C6-497B-8C57-0FFC63DED1A1}"/>
                    </a:ext>
                  </a:extLst>
                </p:cNvPr>
                <p:cNvSpPr/>
                <p:nvPr/>
              </p:nvSpPr>
              <p:spPr>
                <a:xfrm>
                  <a:off x="872575" y="11070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0" y="209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5432;p16">
                  <a:extLst>
                    <a:ext uri="{FF2B5EF4-FFF2-40B4-BE49-F238E27FC236}">
                      <a16:creationId xmlns="" xmlns:a16="http://schemas.microsoft.com/office/drawing/2014/main" id="{086AA033-3FED-4CC0-AC4D-1250B905D04C}"/>
                    </a:ext>
                  </a:extLst>
                </p:cNvPr>
                <p:cNvSpPr/>
                <p:nvPr/>
              </p:nvSpPr>
              <p:spPr>
                <a:xfrm>
                  <a:off x="913950" y="11070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5433;p16">
                  <a:extLst>
                    <a:ext uri="{FF2B5EF4-FFF2-40B4-BE49-F238E27FC236}">
                      <a16:creationId xmlns="" xmlns:a16="http://schemas.microsoft.com/office/drawing/2014/main" id="{66585464-C238-4155-B53C-7EA2EB0EFD90}"/>
                    </a:ext>
                  </a:extLst>
                </p:cNvPr>
                <p:cNvSpPr/>
                <p:nvPr/>
              </p:nvSpPr>
              <p:spPr>
                <a:xfrm>
                  <a:off x="953700" y="11070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5434;p16">
                  <a:extLst>
                    <a:ext uri="{FF2B5EF4-FFF2-40B4-BE49-F238E27FC236}">
                      <a16:creationId xmlns="" xmlns:a16="http://schemas.microsoft.com/office/drawing/2014/main" id="{62BA2217-25B1-46E7-ADFB-523BD18D943E}"/>
                    </a:ext>
                  </a:extLst>
                </p:cNvPr>
                <p:cNvSpPr/>
                <p:nvPr/>
              </p:nvSpPr>
              <p:spPr>
                <a:xfrm>
                  <a:off x="993450" y="11070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3" y="389"/>
                        <a:pt x="389" y="301"/>
                        <a:pt x="389" y="195"/>
                      </a:cubicBezTo>
                      <a:cubicBezTo>
                        <a:pt x="389" y="87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5435;p16">
                  <a:extLst>
                    <a:ext uri="{FF2B5EF4-FFF2-40B4-BE49-F238E27FC236}">
                      <a16:creationId xmlns="" xmlns:a16="http://schemas.microsoft.com/office/drawing/2014/main" id="{CB089726-62C5-485F-AB2B-1E365E96C0EC}"/>
                    </a:ext>
                  </a:extLst>
                </p:cNvPr>
                <p:cNvSpPr/>
                <p:nvPr/>
              </p:nvSpPr>
              <p:spPr>
                <a:xfrm>
                  <a:off x="1033225" y="11070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5436;p16">
                  <a:extLst>
                    <a:ext uri="{FF2B5EF4-FFF2-40B4-BE49-F238E27FC236}">
                      <a16:creationId xmlns="" xmlns:a16="http://schemas.microsoft.com/office/drawing/2014/main" id="{1CFE482E-404A-42E5-B2D9-D5733053DC00}"/>
                    </a:ext>
                  </a:extLst>
                </p:cNvPr>
                <p:cNvSpPr/>
                <p:nvPr/>
              </p:nvSpPr>
              <p:spPr>
                <a:xfrm>
                  <a:off x="1072975" y="11070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5437;p16">
                  <a:extLst>
                    <a:ext uri="{FF2B5EF4-FFF2-40B4-BE49-F238E27FC236}">
                      <a16:creationId xmlns="" xmlns:a16="http://schemas.microsoft.com/office/drawing/2014/main" id="{BD809DB5-746A-425A-8186-BD3712FEA932}"/>
                    </a:ext>
                  </a:extLst>
                </p:cNvPr>
                <p:cNvSpPr/>
                <p:nvPr/>
              </p:nvSpPr>
              <p:spPr>
                <a:xfrm>
                  <a:off x="1112725" y="11070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5438;p16">
                  <a:extLst>
                    <a:ext uri="{FF2B5EF4-FFF2-40B4-BE49-F238E27FC236}">
                      <a16:creationId xmlns="" xmlns:a16="http://schemas.microsoft.com/office/drawing/2014/main" id="{6C787E48-598D-4F42-8010-5759EF7A46E2}"/>
                    </a:ext>
                  </a:extLst>
                </p:cNvPr>
                <p:cNvSpPr/>
                <p:nvPr/>
              </p:nvSpPr>
              <p:spPr>
                <a:xfrm>
                  <a:off x="1152500" y="110707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8" y="301"/>
                        <a:pt x="388" y="195"/>
                      </a:cubicBezTo>
                      <a:cubicBezTo>
                        <a:pt x="388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5439;p16">
                  <a:extLst>
                    <a:ext uri="{FF2B5EF4-FFF2-40B4-BE49-F238E27FC236}">
                      <a16:creationId xmlns="" xmlns:a16="http://schemas.microsoft.com/office/drawing/2014/main" id="{B0AF2B09-A63C-4BD3-9CC4-28B6943EA119}"/>
                    </a:ext>
                  </a:extLst>
                </p:cNvPr>
                <p:cNvSpPr/>
                <p:nvPr/>
              </p:nvSpPr>
              <p:spPr>
                <a:xfrm>
                  <a:off x="1192275" y="110707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3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5440;p16">
                  <a:extLst>
                    <a:ext uri="{FF2B5EF4-FFF2-40B4-BE49-F238E27FC236}">
                      <a16:creationId xmlns="" xmlns:a16="http://schemas.microsoft.com/office/drawing/2014/main" id="{5F6146DD-3F6B-4588-95A2-06013ADDA63F}"/>
                    </a:ext>
                  </a:extLst>
                </p:cNvPr>
                <p:cNvSpPr/>
                <p:nvPr/>
              </p:nvSpPr>
              <p:spPr>
                <a:xfrm>
                  <a:off x="1232025" y="110707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5441;p16">
                  <a:extLst>
                    <a:ext uri="{FF2B5EF4-FFF2-40B4-BE49-F238E27FC236}">
                      <a16:creationId xmlns="" xmlns:a16="http://schemas.microsoft.com/office/drawing/2014/main" id="{31C92278-10A6-4712-86AC-C576274FEC1F}"/>
                    </a:ext>
                  </a:extLst>
                </p:cNvPr>
                <p:cNvSpPr/>
                <p:nvPr/>
              </p:nvSpPr>
              <p:spPr>
                <a:xfrm>
                  <a:off x="236475" y="10729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5442;p16">
                  <a:extLst>
                    <a:ext uri="{FF2B5EF4-FFF2-40B4-BE49-F238E27FC236}">
                      <a16:creationId xmlns="" xmlns:a16="http://schemas.microsoft.com/office/drawing/2014/main" id="{2B2B3759-50C0-48CA-BAE1-B5240326A420}"/>
                    </a:ext>
                  </a:extLst>
                </p:cNvPr>
                <p:cNvSpPr/>
                <p:nvPr/>
              </p:nvSpPr>
              <p:spPr>
                <a:xfrm>
                  <a:off x="276225" y="10729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3" y="371"/>
                        <a:pt x="212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5443;p16">
                  <a:extLst>
                    <a:ext uri="{FF2B5EF4-FFF2-40B4-BE49-F238E27FC236}">
                      <a16:creationId xmlns="" xmlns:a16="http://schemas.microsoft.com/office/drawing/2014/main" id="{240E29CA-0110-40CA-A360-82F7826D02CB}"/>
                    </a:ext>
                  </a:extLst>
                </p:cNvPr>
                <p:cNvSpPr/>
                <p:nvPr/>
              </p:nvSpPr>
              <p:spPr>
                <a:xfrm>
                  <a:off x="317625" y="10729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5444;p16">
                  <a:extLst>
                    <a:ext uri="{FF2B5EF4-FFF2-40B4-BE49-F238E27FC236}">
                      <a16:creationId xmlns="" xmlns:a16="http://schemas.microsoft.com/office/drawing/2014/main" id="{F2E457FB-5F54-43C2-8730-BCA61D6C1E58}"/>
                    </a:ext>
                  </a:extLst>
                </p:cNvPr>
                <p:cNvSpPr/>
                <p:nvPr/>
              </p:nvSpPr>
              <p:spPr>
                <a:xfrm>
                  <a:off x="355750" y="10729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5445;p16">
                  <a:extLst>
                    <a:ext uri="{FF2B5EF4-FFF2-40B4-BE49-F238E27FC236}">
                      <a16:creationId xmlns="" xmlns:a16="http://schemas.microsoft.com/office/drawing/2014/main" id="{7C3F7F4F-86FB-48BA-8C0A-9CAF9356C375}"/>
                    </a:ext>
                  </a:extLst>
                </p:cNvPr>
                <p:cNvSpPr/>
                <p:nvPr/>
              </p:nvSpPr>
              <p:spPr>
                <a:xfrm>
                  <a:off x="397125" y="10729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8" y="1"/>
                        <a:pt x="1" y="87"/>
                        <a:pt x="1" y="195"/>
                      </a:cubicBezTo>
                      <a:cubicBezTo>
                        <a:pt x="1" y="301"/>
                        <a:pt x="88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5446;p16">
                  <a:extLst>
                    <a:ext uri="{FF2B5EF4-FFF2-40B4-BE49-F238E27FC236}">
                      <a16:creationId xmlns="" xmlns:a16="http://schemas.microsoft.com/office/drawing/2014/main" id="{3E1AEA16-AAEA-420C-BDCD-607BA7415473}"/>
                    </a:ext>
                  </a:extLst>
                </p:cNvPr>
                <p:cNvSpPr/>
                <p:nvPr/>
              </p:nvSpPr>
              <p:spPr>
                <a:xfrm>
                  <a:off x="435250" y="10729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5447;p16">
                  <a:extLst>
                    <a:ext uri="{FF2B5EF4-FFF2-40B4-BE49-F238E27FC236}">
                      <a16:creationId xmlns="" xmlns:a16="http://schemas.microsoft.com/office/drawing/2014/main" id="{2F232544-78B4-4F59-925D-B0E7C7A8AE45}"/>
                    </a:ext>
                  </a:extLst>
                </p:cNvPr>
                <p:cNvSpPr/>
                <p:nvPr/>
              </p:nvSpPr>
              <p:spPr>
                <a:xfrm>
                  <a:off x="475000" y="10729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5448;p16">
                  <a:extLst>
                    <a:ext uri="{FF2B5EF4-FFF2-40B4-BE49-F238E27FC236}">
                      <a16:creationId xmlns="" xmlns:a16="http://schemas.microsoft.com/office/drawing/2014/main" id="{F9CB852C-91BA-48CB-92FD-FAEDC28BC057}"/>
                    </a:ext>
                  </a:extLst>
                </p:cNvPr>
                <p:cNvSpPr/>
                <p:nvPr/>
              </p:nvSpPr>
              <p:spPr>
                <a:xfrm>
                  <a:off x="516425" y="107297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5449;p16">
                  <a:extLst>
                    <a:ext uri="{FF2B5EF4-FFF2-40B4-BE49-F238E27FC236}">
                      <a16:creationId xmlns="" xmlns:a16="http://schemas.microsoft.com/office/drawing/2014/main" id="{83CAEF4B-A667-4BAF-A19A-343AEBD8AD1F}"/>
                    </a:ext>
                  </a:extLst>
                </p:cNvPr>
                <p:cNvSpPr/>
                <p:nvPr/>
              </p:nvSpPr>
              <p:spPr>
                <a:xfrm>
                  <a:off x="554500" y="10729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2" y="1"/>
                      </a:moveTo>
                      <a:cubicBezTo>
                        <a:pt x="87" y="1"/>
                        <a:pt x="1" y="210"/>
                        <a:pt x="124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5450;p16">
                  <a:extLst>
                    <a:ext uri="{FF2B5EF4-FFF2-40B4-BE49-F238E27FC236}">
                      <a16:creationId xmlns="" xmlns:a16="http://schemas.microsoft.com/office/drawing/2014/main" id="{8015EFB0-A29A-4C64-821F-EFC82597D66A}"/>
                    </a:ext>
                  </a:extLst>
                </p:cNvPr>
                <p:cNvSpPr/>
                <p:nvPr/>
              </p:nvSpPr>
              <p:spPr>
                <a:xfrm>
                  <a:off x="595925" y="107297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5451;p16">
                  <a:extLst>
                    <a:ext uri="{FF2B5EF4-FFF2-40B4-BE49-F238E27FC236}">
                      <a16:creationId xmlns="" xmlns:a16="http://schemas.microsoft.com/office/drawing/2014/main" id="{39CC9863-74C0-4E36-AB8F-1418EA6DB692}"/>
                    </a:ext>
                  </a:extLst>
                </p:cNvPr>
                <p:cNvSpPr/>
                <p:nvPr/>
              </p:nvSpPr>
              <p:spPr>
                <a:xfrm>
                  <a:off x="634025" y="10729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5452;p16">
                  <a:extLst>
                    <a:ext uri="{FF2B5EF4-FFF2-40B4-BE49-F238E27FC236}">
                      <a16:creationId xmlns="" xmlns:a16="http://schemas.microsoft.com/office/drawing/2014/main" id="{360F37E6-5C79-4A67-8C8E-41B7F2678F33}"/>
                    </a:ext>
                  </a:extLst>
                </p:cNvPr>
                <p:cNvSpPr/>
                <p:nvPr/>
              </p:nvSpPr>
              <p:spPr>
                <a:xfrm>
                  <a:off x="673775" y="10729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5453;p16">
                  <a:extLst>
                    <a:ext uri="{FF2B5EF4-FFF2-40B4-BE49-F238E27FC236}">
                      <a16:creationId xmlns="" xmlns:a16="http://schemas.microsoft.com/office/drawing/2014/main" id="{04DAA16C-0143-4CCB-B1D6-0267851C7C75}"/>
                    </a:ext>
                  </a:extLst>
                </p:cNvPr>
                <p:cNvSpPr/>
                <p:nvPr/>
              </p:nvSpPr>
              <p:spPr>
                <a:xfrm>
                  <a:off x="715200" y="10729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5454;p16">
                  <a:extLst>
                    <a:ext uri="{FF2B5EF4-FFF2-40B4-BE49-F238E27FC236}">
                      <a16:creationId xmlns="" xmlns:a16="http://schemas.microsoft.com/office/drawing/2014/main" id="{B9F8C08E-3B65-4ED4-9E41-CEB4B89951B9}"/>
                    </a:ext>
                  </a:extLst>
                </p:cNvPr>
                <p:cNvSpPr/>
                <p:nvPr/>
              </p:nvSpPr>
              <p:spPr>
                <a:xfrm>
                  <a:off x="753300" y="10729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5455;p16">
                  <a:extLst>
                    <a:ext uri="{FF2B5EF4-FFF2-40B4-BE49-F238E27FC236}">
                      <a16:creationId xmlns="" xmlns:a16="http://schemas.microsoft.com/office/drawing/2014/main" id="{CEAD24AC-A75E-4C67-9B73-1D50FAE21A03}"/>
                    </a:ext>
                  </a:extLst>
                </p:cNvPr>
                <p:cNvSpPr/>
                <p:nvPr/>
              </p:nvSpPr>
              <p:spPr>
                <a:xfrm>
                  <a:off x="794700" y="10729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5456;p16">
                  <a:extLst>
                    <a:ext uri="{FF2B5EF4-FFF2-40B4-BE49-F238E27FC236}">
                      <a16:creationId xmlns="" xmlns:a16="http://schemas.microsoft.com/office/drawing/2014/main" id="{57968025-EB5D-4D46-9C34-6B3FA115129A}"/>
                    </a:ext>
                  </a:extLst>
                </p:cNvPr>
                <p:cNvSpPr/>
                <p:nvPr/>
              </p:nvSpPr>
              <p:spPr>
                <a:xfrm>
                  <a:off x="832825" y="10729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5457;p16">
                  <a:extLst>
                    <a:ext uri="{FF2B5EF4-FFF2-40B4-BE49-F238E27FC236}">
                      <a16:creationId xmlns="" xmlns:a16="http://schemas.microsoft.com/office/drawing/2014/main" id="{653B1F54-A31C-42E9-9DA3-FC9483622191}"/>
                    </a:ext>
                  </a:extLst>
                </p:cNvPr>
                <p:cNvSpPr/>
                <p:nvPr/>
              </p:nvSpPr>
              <p:spPr>
                <a:xfrm>
                  <a:off x="872575" y="10729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2" y="1"/>
                      </a:moveTo>
                      <a:cubicBezTo>
                        <a:pt x="261" y="1"/>
                        <a:pt x="260" y="1"/>
                        <a:pt x="260" y="1"/>
                      </a:cubicBez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8"/>
                        <a:pt x="367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5458;p16">
                  <a:extLst>
                    <a:ext uri="{FF2B5EF4-FFF2-40B4-BE49-F238E27FC236}">
                      <a16:creationId xmlns="" xmlns:a16="http://schemas.microsoft.com/office/drawing/2014/main" id="{62A06FA8-B450-401D-AD0F-2D527A4F59D7}"/>
                    </a:ext>
                  </a:extLst>
                </p:cNvPr>
                <p:cNvSpPr/>
                <p:nvPr/>
              </p:nvSpPr>
              <p:spPr>
                <a:xfrm>
                  <a:off x="913950" y="10729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5459;p16">
                  <a:extLst>
                    <a:ext uri="{FF2B5EF4-FFF2-40B4-BE49-F238E27FC236}">
                      <a16:creationId xmlns="" xmlns:a16="http://schemas.microsoft.com/office/drawing/2014/main" id="{C2B7C130-0544-45FD-91CA-CEB895142225}"/>
                    </a:ext>
                  </a:extLst>
                </p:cNvPr>
                <p:cNvSpPr/>
                <p:nvPr/>
              </p:nvSpPr>
              <p:spPr>
                <a:xfrm>
                  <a:off x="953700" y="10729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5460;p16">
                  <a:extLst>
                    <a:ext uri="{FF2B5EF4-FFF2-40B4-BE49-F238E27FC236}">
                      <a16:creationId xmlns="" xmlns:a16="http://schemas.microsoft.com/office/drawing/2014/main" id="{B6B4B2E3-73A4-4627-942A-14B699347C25}"/>
                    </a:ext>
                  </a:extLst>
                </p:cNvPr>
                <p:cNvSpPr/>
                <p:nvPr/>
              </p:nvSpPr>
              <p:spPr>
                <a:xfrm>
                  <a:off x="993450" y="10729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3" y="389"/>
                        <a:pt x="389" y="301"/>
                        <a:pt x="389" y="195"/>
                      </a:cubicBezTo>
                      <a:cubicBezTo>
                        <a:pt x="389" y="87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5461;p16">
                  <a:extLst>
                    <a:ext uri="{FF2B5EF4-FFF2-40B4-BE49-F238E27FC236}">
                      <a16:creationId xmlns="" xmlns:a16="http://schemas.microsoft.com/office/drawing/2014/main" id="{B68E2882-FA23-4C4B-B5AE-E0BAE5A5A96E}"/>
                    </a:ext>
                  </a:extLst>
                </p:cNvPr>
                <p:cNvSpPr/>
                <p:nvPr/>
              </p:nvSpPr>
              <p:spPr>
                <a:xfrm>
                  <a:off x="1033225" y="10729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5462;p16">
                  <a:extLst>
                    <a:ext uri="{FF2B5EF4-FFF2-40B4-BE49-F238E27FC236}">
                      <a16:creationId xmlns="" xmlns:a16="http://schemas.microsoft.com/office/drawing/2014/main" id="{85BCCD0C-B3D7-4BE9-9627-23E964845212}"/>
                    </a:ext>
                  </a:extLst>
                </p:cNvPr>
                <p:cNvSpPr/>
                <p:nvPr/>
              </p:nvSpPr>
              <p:spPr>
                <a:xfrm>
                  <a:off x="1072975" y="10729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5463;p16">
                  <a:extLst>
                    <a:ext uri="{FF2B5EF4-FFF2-40B4-BE49-F238E27FC236}">
                      <a16:creationId xmlns="" xmlns:a16="http://schemas.microsoft.com/office/drawing/2014/main" id="{4A188997-2317-4DBC-9432-325C0A3908AB}"/>
                    </a:ext>
                  </a:extLst>
                </p:cNvPr>
                <p:cNvSpPr/>
                <p:nvPr/>
              </p:nvSpPr>
              <p:spPr>
                <a:xfrm>
                  <a:off x="1112725" y="10729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5464;p16">
                  <a:extLst>
                    <a:ext uri="{FF2B5EF4-FFF2-40B4-BE49-F238E27FC236}">
                      <a16:creationId xmlns="" xmlns:a16="http://schemas.microsoft.com/office/drawing/2014/main" id="{9A2A3484-84C5-4A25-8F4F-1761055004EA}"/>
                    </a:ext>
                  </a:extLst>
                </p:cNvPr>
                <p:cNvSpPr/>
                <p:nvPr/>
              </p:nvSpPr>
              <p:spPr>
                <a:xfrm>
                  <a:off x="1152500" y="107297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8" y="301"/>
                        <a:pt x="388" y="195"/>
                      </a:cubicBezTo>
                      <a:cubicBezTo>
                        <a:pt x="388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5465;p16">
                  <a:extLst>
                    <a:ext uri="{FF2B5EF4-FFF2-40B4-BE49-F238E27FC236}">
                      <a16:creationId xmlns="" xmlns:a16="http://schemas.microsoft.com/office/drawing/2014/main" id="{C9497708-D57C-4A2E-B20F-617A1463A322}"/>
                    </a:ext>
                  </a:extLst>
                </p:cNvPr>
                <p:cNvSpPr/>
                <p:nvPr/>
              </p:nvSpPr>
              <p:spPr>
                <a:xfrm>
                  <a:off x="1192275" y="107297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3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5466;p16">
                  <a:extLst>
                    <a:ext uri="{FF2B5EF4-FFF2-40B4-BE49-F238E27FC236}">
                      <a16:creationId xmlns="" xmlns:a16="http://schemas.microsoft.com/office/drawing/2014/main" id="{814EF155-661D-41E8-B5C8-77EBD7C85ACC}"/>
                    </a:ext>
                  </a:extLst>
                </p:cNvPr>
                <p:cNvSpPr/>
                <p:nvPr/>
              </p:nvSpPr>
              <p:spPr>
                <a:xfrm>
                  <a:off x="1232025" y="107297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5467;p16">
                  <a:extLst>
                    <a:ext uri="{FF2B5EF4-FFF2-40B4-BE49-F238E27FC236}">
                      <a16:creationId xmlns="" xmlns:a16="http://schemas.microsoft.com/office/drawing/2014/main" id="{61EA6234-37F6-4C37-8263-AD43F22AAAE3}"/>
                    </a:ext>
                  </a:extLst>
                </p:cNvPr>
                <p:cNvSpPr/>
                <p:nvPr/>
              </p:nvSpPr>
              <p:spPr>
                <a:xfrm>
                  <a:off x="236475" y="10388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0"/>
                      </a:moveTo>
                      <a:cubicBezTo>
                        <a:pt x="87" y="0"/>
                        <a:pt x="1" y="210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5468;p16">
                  <a:extLst>
                    <a:ext uri="{FF2B5EF4-FFF2-40B4-BE49-F238E27FC236}">
                      <a16:creationId xmlns="" xmlns:a16="http://schemas.microsoft.com/office/drawing/2014/main" id="{372705B9-6864-44E5-809F-8431628ACE03}"/>
                    </a:ext>
                  </a:extLst>
                </p:cNvPr>
                <p:cNvSpPr/>
                <p:nvPr/>
              </p:nvSpPr>
              <p:spPr>
                <a:xfrm>
                  <a:off x="276225" y="10388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0"/>
                      </a:moveTo>
                      <a:cubicBezTo>
                        <a:pt x="87" y="0"/>
                        <a:pt x="1" y="210"/>
                        <a:pt x="124" y="331"/>
                      </a:cubicBezTo>
                      <a:cubicBezTo>
                        <a:pt x="163" y="371"/>
                        <a:pt x="212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5469;p16">
                  <a:extLst>
                    <a:ext uri="{FF2B5EF4-FFF2-40B4-BE49-F238E27FC236}">
                      <a16:creationId xmlns="" xmlns:a16="http://schemas.microsoft.com/office/drawing/2014/main" id="{14973248-ED94-4FFA-9C98-F822C8FD107F}"/>
                    </a:ext>
                  </a:extLst>
                </p:cNvPr>
                <p:cNvSpPr/>
                <p:nvPr/>
              </p:nvSpPr>
              <p:spPr>
                <a:xfrm>
                  <a:off x="317625" y="10388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8"/>
                        <a:pt x="194" y="388"/>
                      </a:cubicBezTo>
                      <a:cubicBezTo>
                        <a:pt x="302" y="388"/>
                        <a:pt x="388" y="301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5470;p16">
                  <a:extLst>
                    <a:ext uri="{FF2B5EF4-FFF2-40B4-BE49-F238E27FC236}">
                      <a16:creationId xmlns="" xmlns:a16="http://schemas.microsoft.com/office/drawing/2014/main" id="{A6C28CE0-0A0D-4842-A8A8-8AE4DFE22E40}"/>
                    </a:ext>
                  </a:extLst>
                </p:cNvPr>
                <p:cNvSpPr/>
                <p:nvPr/>
              </p:nvSpPr>
              <p:spPr>
                <a:xfrm>
                  <a:off x="355750" y="10388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7" y="0"/>
                        <a:pt x="0" y="210"/>
                        <a:pt x="123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5471;p16">
                  <a:extLst>
                    <a:ext uri="{FF2B5EF4-FFF2-40B4-BE49-F238E27FC236}">
                      <a16:creationId xmlns="" xmlns:a16="http://schemas.microsoft.com/office/drawing/2014/main" id="{0E30F728-8F31-4191-8979-31D6953D37CF}"/>
                    </a:ext>
                  </a:extLst>
                </p:cNvPr>
                <p:cNvSpPr/>
                <p:nvPr/>
              </p:nvSpPr>
              <p:spPr>
                <a:xfrm>
                  <a:off x="397125" y="10388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8" y="0"/>
                        <a:pt x="1" y="87"/>
                        <a:pt x="1" y="194"/>
                      </a:cubicBezTo>
                      <a:cubicBezTo>
                        <a:pt x="1" y="301"/>
                        <a:pt x="88" y="388"/>
                        <a:pt x="195" y="388"/>
                      </a:cubicBezTo>
                      <a:cubicBezTo>
                        <a:pt x="302" y="388"/>
                        <a:pt x="389" y="301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5472;p16">
                  <a:extLst>
                    <a:ext uri="{FF2B5EF4-FFF2-40B4-BE49-F238E27FC236}">
                      <a16:creationId xmlns="" xmlns:a16="http://schemas.microsoft.com/office/drawing/2014/main" id="{825640FE-EE9E-408E-AD66-145D4383FD7F}"/>
                    </a:ext>
                  </a:extLst>
                </p:cNvPr>
                <p:cNvSpPr/>
                <p:nvPr/>
              </p:nvSpPr>
              <p:spPr>
                <a:xfrm>
                  <a:off x="435250" y="10388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0" y="210"/>
                        <a:pt x="123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5473;p16">
                  <a:extLst>
                    <a:ext uri="{FF2B5EF4-FFF2-40B4-BE49-F238E27FC236}">
                      <a16:creationId xmlns="" xmlns:a16="http://schemas.microsoft.com/office/drawing/2014/main" id="{15A9798E-C8B0-4898-AD1E-1C8AEE79B04D}"/>
                    </a:ext>
                  </a:extLst>
                </p:cNvPr>
                <p:cNvSpPr/>
                <p:nvPr/>
              </p:nvSpPr>
              <p:spPr>
                <a:xfrm>
                  <a:off x="475000" y="10388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1" y="210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5474;p16">
                  <a:extLst>
                    <a:ext uri="{FF2B5EF4-FFF2-40B4-BE49-F238E27FC236}">
                      <a16:creationId xmlns="" xmlns:a16="http://schemas.microsoft.com/office/drawing/2014/main" id="{4D9C9419-A06A-4C02-A5BB-83C251188EC1}"/>
                    </a:ext>
                  </a:extLst>
                </p:cNvPr>
                <p:cNvSpPr/>
                <p:nvPr/>
              </p:nvSpPr>
              <p:spPr>
                <a:xfrm>
                  <a:off x="516425" y="103887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8"/>
                        <a:pt x="193" y="388"/>
                      </a:cubicBezTo>
                      <a:cubicBezTo>
                        <a:pt x="301" y="388"/>
                        <a:pt x="387" y="301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5475;p16">
                  <a:extLst>
                    <a:ext uri="{FF2B5EF4-FFF2-40B4-BE49-F238E27FC236}">
                      <a16:creationId xmlns="" xmlns:a16="http://schemas.microsoft.com/office/drawing/2014/main" id="{9C70463F-2889-4564-AC81-DCAABC48DD83}"/>
                    </a:ext>
                  </a:extLst>
                </p:cNvPr>
                <p:cNvSpPr/>
                <p:nvPr/>
              </p:nvSpPr>
              <p:spPr>
                <a:xfrm>
                  <a:off x="554500" y="10388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2" y="0"/>
                      </a:moveTo>
                      <a:cubicBezTo>
                        <a:pt x="87" y="0"/>
                        <a:pt x="1" y="210"/>
                        <a:pt x="124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5476;p16">
                  <a:extLst>
                    <a:ext uri="{FF2B5EF4-FFF2-40B4-BE49-F238E27FC236}">
                      <a16:creationId xmlns="" xmlns:a16="http://schemas.microsoft.com/office/drawing/2014/main" id="{A8B24398-4561-40F1-8E74-DC10696BAA34}"/>
                    </a:ext>
                  </a:extLst>
                </p:cNvPr>
                <p:cNvSpPr/>
                <p:nvPr/>
              </p:nvSpPr>
              <p:spPr>
                <a:xfrm>
                  <a:off x="595925" y="103887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1"/>
                        <a:pt x="87" y="388"/>
                        <a:pt x="193" y="388"/>
                      </a:cubicBezTo>
                      <a:cubicBezTo>
                        <a:pt x="301" y="388"/>
                        <a:pt x="387" y="301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5477;p16">
                  <a:extLst>
                    <a:ext uri="{FF2B5EF4-FFF2-40B4-BE49-F238E27FC236}">
                      <a16:creationId xmlns="" xmlns:a16="http://schemas.microsoft.com/office/drawing/2014/main" id="{9642828E-5975-4049-879B-CE0EE2D41CFE}"/>
                    </a:ext>
                  </a:extLst>
                </p:cNvPr>
                <p:cNvSpPr/>
                <p:nvPr/>
              </p:nvSpPr>
              <p:spPr>
                <a:xfrm>
                  <a:off x="634025" y="10388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0"/>
                      </a:moveTo>
                      <a:cubicBezTo>
                        <a:pt x="88" y="0"/>
                        <a:pt x="0" y="210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5478;p16">
                  <a:extLst>
                    <a:ext uri="{FF2B5EF4-FFF2-40B4-BE49-F238E27FC236}">
                      <a16:creationId xmlns="" xmlns:a16="http://schemas.microsoft.com/office/drawing/2014/main" id="{AD82CA15-A3BD-49DD-B1AC-D50C094BB1E9}"/>
                    </a:ext>
                  </a:extLst>
                </p:cNvPr>
                <p:cNvSpPr/>
                <p:nvPr/>
              </p:nvSpPr>
              <p:spPr>
                <a:xfrm>
                  <a:off x="673775" y="10388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0"/>
                      </a:moveTo>
                      <a:cubicBezTo>
                        <a:pt x="88" y="0"/>
                        <a:pt x="0" y="210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5479;p16">
                  <a:extLst>
                    <a:ext uri="{FF2B5EF4-FFF2-40B4-BE49-F238E27FC236}">
                      <a16:creationId xmlns="" xmlns:a16="http://schemas.microsoft.com/office/drawing/2014/main" id="{0A2968B8-C1E3-4F69-80F8-AF28E71662AD}"/>
                    </a:ext>
                  </a:extLst>
                </p:cNvPr>
                <p:cNvSpPr/>
                <p:nvPr/>
              </p:nvSpPr>
              <p:spPr>
                <a:xfrm>
                  <a:off x="715200" y="10388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1"/>
                        <a:pt x="86" y="388"/>
                        <a:pt x="194" y="388"/>
                      </a:cubicBezTo>
                      <a:cubicBezTo>
                        <a:pt x="300" y="388"/>
                        <a:pt x="388" y="301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5480;p16">
                  <a:extLst>
                    <a:ext uri="{FF2B5EF4-FFF2-40B4-BE49-F238E27FC236}">
                      <a16:creationId xmlns="" xmlns:a16="http://schemas.microsoft.com/office/drawing/2014/main" id="{73E515F4-C638-48FC-9D54-39E39D20861C}"/>
                    </a:ext>
                  </a:extLst>
                </p:cNvPr>
                <p:cNvSpPr/>
                <p:nvPr/>
              </p:nvSpPr>
              <p:spPr>
                <a:xfrm>
                  <a:off x="753300" y="10388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0"/>
                      </a:moveTo>
                      <a:cubicBezTo>
                        <a:pt x="87" y="0"/>
                        <a:pt x="1" y="210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5481;p16">
                  <a:extLst>
                    <a:ext uri="{FF2B5EF4-FFF2-40B4-BE49-F238E27FC236}">
                      <a16:creationId xmlns="" xmlns:a16="http://schemas.microsoft.com/office/drawing/2014/main" id="{90D32ED6-22F2-4571-8DC6-1F57404E4D4D}"/>
                    </a:ext>
                  </a:extLst>
                </p:cNvPr>
                <p:cNvSpPr/>
                <p:nvPr/>
              </p:nvSpPr>
              <p:spPr>
                <a:xfrm>
                  <a:off x="794700" y="10388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8"/>
                        <a:pt x="194" y="388"/>
                      </a:cubicBezTo>
                      <a:cubicBezTo>
                        <a:pt x="300" y="388"/>
                        <a:pt x="388" y="301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5482;p16">
                  <a:extLst>
                    <a:ext uri="{FF2B5EF4-FFF2-40B4-BE49-F238E27FC236}">
                      <a16:creationId xmlns="" xmlns:a16="http://schemas.microsoft.com/office/drawing/2014/main" id="{D7EDD1BD-5B40-4630-B9BA-293EFD680ADD}"/>
                    </a:ext>
                  </a:extLst>
                </p:cNvPr>
                <p:cNvSpPr/>
                <p:nvPr/>
              </p:nvSpPr>
              <p:spPr>
                <a:xfrm>
                  <a:off x="832825" y="10388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7" y="0"/>
                        <a:pt x="0" y="210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5483;p16">
                  <a:extLst>
                    <a:ext uri="{FF2B5EF4-FFF2-40B4-BE49-F238E27FC236}">
                      <a16:creationId xmlns="" xmlns:a16="http://schemas.microsoft.com/office/drawing/2014/main" id="{3A69CA59-CC69-4C06-9390-784F957F523E}"/>
                    </a:ext>
                  </a:extLst>
                </p:cNvPr>
                <p:cNvSpPr/>
                <p:nvPr/>
              </p:nvSpPr>
              <p:spPr>
                <a:xfrm>
                  <a:off x="872575" y="10388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0" y="210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5484;p16">
                  <a:extLst>
                    <a:ext uri="{FF2B5EF4-FFF2-40B4-BE49-F238E27FC236}">
                      <a16:creationId xmlns="" xmlns:a16="http://schemas.microsoft.com/office/drawing/2014/main" id="{CD2AAE39-4293-4C38-B474-D6829492847E}"/>
                    </a:ext>
                  </a:extLst>
                </p:cNvPr>
                <p:cNvSpPr/>
                <p:nvPr/>
              </p:nvSpPr>
              <p:spPr>
                <a:xfrm>
                  <a:off x="913950" y="10388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1"/>
                        <a:pt x="87" y="388"/>
                        <a:pt x="195" y="388"/>
                      </a:cubicBezTo>
                      <a:cubicBezTo>
                        <a:pt x="302" y="388"/>
                        <a:pt x="389" y="301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5485;p16">
                  <a:extLst>
                    <a:ext uri="{FF2B5EF4-FFF2-40B4-BE49-F238E27FC236}">
                      <a16:creationId xmlns="" xmlns:a16="http://schemas.microsoft.com/office/drawing/2014/main" id="{D272AA13-F8AD-4D2B-AB35-2BF637CBA6A3}"/>
                    </a:ext>
                  </a:extLst>
                </p:cNvPr>
                <p:cNvSpPr/>
                <p:nvPr/>
              </p:nvSpPr>
              <p:spPr>
                <a:xfrm>
                  <a:off x="953700" y="10388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1"/>
                        <a:pt x="89" y="388"/>
                        <a:pt x="195" y="388"/>
                      </a:cubicBezTo>
                      <a:cubicBezTo>
                        <a:pt x="302" y="388"/>
                        <a:pt x="389" y="301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5486;p16">
                  <a:extLst>
                    <a:ext uri="{FF2B5EF4-FFF2-40B4-BE49-F238E27FC236}">
                      <a16:creationId xmlns="" xmlns:a16="http://schemas.microsoft.com/office/drawing/2014/main" id="{0A87CE1F-B7AD-4C6A-9067-06E924012646}"/>
                    </a:ext>
                  </a:extLst>
                </p:cNvPr>
                <p:cNvSpPr/>
                <p:nvPr/>
              </p:nvSpPr>
              <p:spPr>
                <a:xfrm>
                  <a:off x="993450" y="10388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1"/>
                        <a:pt x="89" y="388"/>
                        <a:pt x="195" y="388"/>
                      </a:cubicBezTo>
                      <a:cubicBezTo>
                        <a:pt x="303" y="388"/>
                        <a:pt x="389" y="301"/>
                        <a:pt x="389" y="194"/>
                      </a:cubicBezTo>
                      <a:cubicBezTo>
                        <a:pt x="389" y="87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5487;p16">
                  <a:extLst>
                    <a:ext uri="{FF2B5EF4-FFF2-40B4-BE49-F238E27FC236}">
                      <a16:creationId xmlns="" xmlns:a16="http://schemas.microsoft.com/office/drawing/2014/main" id="{FB7C8F84-F645-45BD-8111-76D3032ED945}"/>
                    </a:ext>
                  </a:extLst>
                </p:cNvPr>
                <p:cNvSpPr/>
                <p:nvPr/>
              </p:nvSpPr>
              <p:spPr>
                <a:xfrm>
                  <a:off x="1033225" y="10388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1"/>
                        <a:pt x="88" y="388"/>
                        <a:pt x="194" y="388"/>
                      </a:cubicBezTo>
                      <a:cubicBezTo>
                        <a:pt x="302" y="388"/>
                        <a:pt x="388" y="301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5488;p16">
                  <a:extLst>
                    <a:ext uri="{FF2B5EF4-FFF2-40B4-BE49-F238E27FC236}">
                      <a16:creationId xmlns="" xmlns:a16="http://schemas.microsoft.com/office/drawing/2014/main" id="{3AF56ABC-D83E-4C1B-A28D-A7B14D6242BD}"/>
                    </a:ext>
                  </a:extLst>
                </p:cNvPr>
                <p:cNvSpPr/>
                <p:nvPr/>
              </p:nvSpPr>
              <p:spPr>
                <a:xfrm>
                  <a:off x="1072975" y="10388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1"/>
                        <a:pt x="88" y="388"/>
                        <a:pt x="194" y="388"/>
                      </a:cubicBezTo>
                      <a:cubicBezTo>
                        <a:pt x="302" y="388"/>
                        <a:pt x="388" y="301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5489;p16">
                  <a:extLst>
                    <a:ext uri="{FF2B5EF4-FFF2-40B4-BE49-F238E27FC236}">
                      <a16:creationId xmlns="" xmlns:a16="http://schemas.microsoft.com/office/drawing/2014/main" id="{1CB34982-7A07-48A3-B5E7-27931A935444}"/>
                    </a:ext>
                  </a:extLst>
                </p:cNvPr>
                <p:cNvSpPr/>
                <p:nvPr/>
              </p:nvSpPr>
              <p:spPr>
                <a:xfrm>
                  <a:off x="1112725" y="10388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1"/>
                        <a:pt x="88" y="388"/>
                        <a:pt x="194" y="388"/>
                      </a:cubicBezTo>
                      <a:cubicBezTo>
                        <a:pt x="302" y="388"/>
                        <a:pt x="388" y="301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5490;p16">
                  <a:extLst>
                    <a:ext uri="{FF2B5EF4-FFF2-40B4-BE49-F238E27FC236}">
                      <a16:creationId xmlns="" xmlns:a16="http://schemas.microsoft.com/office/drawing/2014/main" id="{35131D96-E3D5-40C1-A2D2-3A6B8CAC5FB4}"/>
                    </a:ext>
                  </a:extLst>
                </p:cNvPr>
                <p:cNvSpPr/>
                <p:nvPr/>
              </p:nvSpPr>
              <p:spPr>
                <a:xfrm>
                  <a:off x="1152500" y="103887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1"/>
                        <a:pt x="87" y="388"/>
                        <a:pt x="193" y="388"/>
                      </a:cubicBezTo>
                      <a:cubicBezTo>
                        <a:pt x="301" y="388"/>
                        <a:pt x="388" y="301"/>
                        <a:pt x="388" y="194"/>
                      </a:cubicBezTo>
                      <a:cubicBezTo>
                        <a:pt x="388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5491;p16">
                  <a:extLst>
                    <a:ext uri="{FF2B5EF4-FFF2-40B4-BE49-F238E27FC236}">
                      <a16:creationId xmlns="" xmlns:a16="http://schemas.microsoft.com/office/drawing/2014/main" id="{6FC22671-99B9-4C6F-8D58-A63A526C96D9}"/>
                    </a:ext>
                  </a:extLst>
                </p:cNvPr>
                <p:cNvSpPr/>
                <p:nvPr/>
              </p:nvSpPr>
              <p:spPr>
                <a:xfrm>
                  <a:off x="1192275" y="103887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1"/>
                        <a:pt x="86" y="388"/>
                        <a:pt x="193" y="388"/>
                      </a:cubicBezTo>
                      <a:cubicBezTo>
                        <a:pt x="300" y="388"/>
                        <a:pt x="387" y="301"/>
                        <a:pt x="387" y="194"/>
                      </a:cubicBezTo>
                      <a:cubicBezTo>
                        <a:pt x="387" y="87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5492;p16">
                  <a:extLst>
                    <a:ext uri="{FF2B5EF4-FFF2-40B4-BE49-F238E27FC236}">
                      <a16:creationId xmlns="" xmlns:a16="http://schemas.microsoft.com/office/drawing/2014/main" id="{8DE1030F-9DE2-4F49-9AD1-CCAC5B667455}"/>
                    </a:ext>
                  </a:extLst>
                </p:cNvPr>
                <p:cNvSpPr/>
                <p:nvPr/>
              </p:nvSpPr>
              <p:spPr>
                <a:xfrm>
                  <a:off x="1232025" y="103887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8"/>
                        <a:pt x="194" y="388"/>
                      </a:cubicBezTo>
                      <a:cubicBezTo>
                        <a:pt x="300" y="388"/>
                        <a:pt x="387" y="301"/>
                        <a:pt x="387" y="194"/>
                      </a:cubicBezTo>
                      <a:cubicBezTo>
                        <a:pt x="387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5493;p16">
                  <a:extLst>
                    <a:ext uri="{FF2B5EF4-FFF2-40B4-BE49-F238E27FC236}">
                      <a16:creationId xmlns="" xmlns:a16="http://schemas.microsoft.com/office/drawing/2014/main" id="{AB186E52-08C5-407D-BE84-A196AECC4120}"/>
                    </a:ext>
                  </a:extLst>
                </p:cNvPr>
                <p:cNvSpPr/>
                <p:nvPr/>
              </p:nvSpPr>
              <p:spPr>
                <a:xfrm>
                  <a:off x="236475" y="100480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3" y="1"/>
                      </a:moveTo>
                      <a:cubicBezTo>
                        <a:pt x="262" y="1"/>
                        <a:pt x="261" y="1"/>
                        <a:pt x="260" y="1"/>
                      </a:cubicBez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8"/>
                        <a:pt x="369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5494;p16">
                  <a:extLst>
                    <a:ext uri="{FF2B5EF4-FFF2-40B4-BE49-F238E27FC236}">
                      <a16:creationId xmlns="" xmlns:a16="http://schemas.microsoft.com/office/drawing/2014/main" id="{DC1F46E8-544C-4748-A11C-9ACB330176CA}"/>
                    </a:ext>
                  </a:extLst>
                </p:cNvPr>
                <p:cNvSpPr/>
                <p:nvPr/>
              </p:nvSpPr>
              <p:spPr>
                <a:xfrm>
                  <a:off x="276225" y="1004800"/>
                  <a:ext cx="1137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8" extrusionOk="0">
                      <a:moveTo>
                        <a:pt x="263" y="1"/>
                      </a:moveTo>
                      <a:cubicBezTo>
                        <a:pt x="262" y="1"/>
                        <a:pt x="261" y="1"/>
                        <a:pt x="260" y="1"/>
                      </a:cubicBez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5"/>
                      </a:cubicBezTo>
                      <a:cubicBezTo>
                        <a:pt x="454" y="88"/>
                        <a:pt x="369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5495;p16">
                  <a:extLst>
                    <a:ext uri="{FF2B5EF4-FFF2-40B4-BE49-F238E27FC236}">
                      <a16:creationId xmlns="" xmlns:a16="http://schemas.microsoft.com/office/drawing/2014/main" id="{E7A7C8A6-D809-4979-9EAA-503F6A8EDB8E}"/>
                    </a:ext>
                  </a:extLst>
                </p:cNvPr>
                <p:cNvSpPr/>
                <p:nvPr/>
              </p:nvSpPr>
              <p:spPr>
                <a:xfrm>
                  <a:off x="317625" y="10047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8"/>
                        <a:pt x="194" y="388"/>
                      </a:cubicBezTo>
                      <a:cubicBezTo>
                        <a:pt x="302" y="388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5496;p16">
                  <a:extLst>
                    <a:ext uri="{FF2B5EF4-FFF2-40B4-BE49-F238E27FC236}">
                      <a16:creationId xmlns="" xmlns:a16="http://schemas.microsoft.com/office/drawing/2014/main" id="{4204D92E-FD18-4CEB-853D-C804141109F9}"/>
                    </a:ext>
                  </a:extLst>
                </p:cNvPr>
                <p:cNvSpPr/>
                <p:nvPr/>
              </p:nvSpPr>
              <p:spPr>
                <a:xfrm>
                  <a:off x="355750" y="10047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7" y="0"/>
                        <a:pt x="0" y="208"/>
                        <a:pt x="121" y="331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7" y="388"/>
                        <a:pt x="452" y="311"/>
                        <a:pt x="453" y="196"/>
                      </a:cubicBezTo>
                      <a:cubicBezTo>
                        <a:pt x="453" y="88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5497;p16">
                  <a:extLst>
                    <a:ext uri="{FF2B5EF4-FFF2-40B4-BE49-F238E27FC236}">
                      <a16:creationId xmlns="" xmlns:a16="http://schemas.microsoft.com/office/drawing/2014/main" id="{9B9149C1-396A-4FEB-993B-819E6321108E}"/>
                    </a:ext>
                  </a:extLst>
                </p:cNvPr>
                <p:cNvSpPr/>
                <p:nvPr/>
              </p:nvSpPr>
              <p:spPr>
                <a:xfrm>
                  <a:off x="397125" y="10047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8" y="0"/>
                        <a:pt x="1" y="87"/>
                        <a:pt x="1" y="194"/>
                      </a:cubicBezTo>
                      <a:cubicBezTo>
                        <a:pt x="1" y="300"/>
                        <a:pt x="88" y="388"/>
                        <a:pt x="195" y="388"/>
                      </a:cubicBezTo>
                      <a:cubicBezTo>
                        <a:pt x="302" y="388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5498;p16">
                  <a:extLst>
                    <a:ext uri="{FF2B5EF4-FFF2-40B4-BE49-F238E27FC236}">
                      <a16:creationId xmlns="" xmlns:a16="http://schemas.microsoft.com/office/drawing/2014/main" id="{1BD32306-5819-4E53-88AA-ECED15A4ED07}"/>
                    </a:ext>
                  </a:extLst>
                </p:cNvPr>
                <p:cNvSpPr/>
                <p:nvPr/>
              </p:nvSpPr>
              <p:spPr>
                <a:xfrm>
                  <a:off x="435250" y="10048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0" y="208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5499;p16">
                  <a:extLst>
                    <a:ext uri="{FF2B5EF4-FFF2-40B4-BE49-F238E27FC236}">
                      <a16:creationId xmlns="" xmlns:a16="http://schemas.microsoft.com/office/drawing/2014/main" id="{4DED52A0-A0B8-47E9-9B7C-56ABDBFCF36F}"/>
                    </a:ext>
                  </a:extLst>
                </p:cNvPr>
                <p:cNvSpPr/>
                <p:nvPr/>
              </p:nvSpPr>
              <p:spPr>
                <a:xfrm>
                  <a:off x="475025" y="1004800"/>
                  <a:ext cx="113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389" extrusionOk="0">
                      <a:moveTo>
                        <a:pt x="262" y="1"/>
                      </a:moveTo>
                      <a:cubicBezTo>
                        <a:pt x="261" y="1"/>
                        <a:pt x="260" y="1"/>
                        <a:pt x="259" y="1"/>
                      </a:cubicBezTo>
                      <a:cubicBezTo>
                        <a:pt x="258" y="1"/>
                        <a:pt x="258" y="1"/>
                        <a:pt x="257" y="1"/>
                      </a:cubicBezTo>
                      <a:cubicBezTo>
                        <a:pt x="85" y="1"/>
                        <a:pt x="0" y="209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7" y="389"/>
                        <a:pt x="453" y="311"/>
                        <a:pt x="453" y="195"/>
                      </a:cubicBezTo>
                      <a:cubicBezTo>
                        <a:pt x="453" y="88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5500;p16">
                  <a:extLst>
                    <a:ext uri="{FF2B5EF4-FFF2-40B4-BE49-F238E27FC236}">
                      <a16:creationId xmlns="" xmlns:a16="http://schemas.microsoft.com/office/drawing/2014/main" id="{23E854A2-DEC4-4FE3-A54A-1C7E726167C2}"/>
                    </a:ext>
                  </a:extLst>
                </p:cNvPr>
                <p:cNvSpPr/>
                <p:nvPr/>
              </p:nvSpPr>
              <p:spPr>
                <a:xfrm>
                  <a:off x="516425" y="100477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8"/>
                        <a:pt x="193" y="388"/>
                      </a:cubicBezTo>
                      <a:cubicBezTo>
                        <a:pt x="301" y="388"/>
                        <a:pt x="387" y="300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5501;p16">
                  <a:extLst>
                    <a:ext uri="{FF2B5EF4-FFF2-40B4-BE49-F238E27FC236}">
                      <a16:creationId xmlns="" xmlns:a16="http://schemas.microsoft.com/office/drawing/2014/main" id="{D85B120B-D87D-4E0F-9D1A-95CE99B1208B}"/>
                    </a:ext>
                  </a:extLst>
                </p:cNvPr>
                <p:cNvSpPr/>
                <p:nvPr/>
              </p:nvSpPr>
              <p:spPr>
                <a:xfrm>
                  <a:off x="554525" y="10048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3" y="1"/>
                      </a:moveTo>
                      <a:cubicBezTo>
                        <a:pt x="262" y="1"/>
                        <a:pt x="261" y="1"/>
                        <a:pt x="261" y="1"/>
                      </a:cubicBezTo>
                      <a:cubicBezTo>
                        <a:pt x="260" y="1"/>
                        <a:pt x="259" y="1"/>
                        <a:pt x="259" y="1"/>
                      </a:cubicBezTo>
                      <a:cubicBezTo>
                        <a:pt x="86" y="1"/>
                        <a:pt x="0" y="209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8"/>
                        <a:pt x="368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5502;p16">
                  <a:extLst>
                    <a:ext uri="{FF2B5EF4-FFF2-40B4-BE49-F238E27FC236}">
                      <a16:creationId xmlns="" xmlns:a16="http://schemas.microsoft.com/office/drawing/2014/main" id="{B01D61A4-F5CE-44A9-AEA5-0710086739B9}"/>
                    </a:ext>
                  </a:extLst>
                </p:cNvPr>
                <p:cNvSpPr/>
                <p:nvPr/>
              </p:nvSpPr>
              <p:spPr>
                <a:xfrm>
                  <a:off x="595925" y="100477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8"/>
                        <a:pt x="193" y="388"/>
                      </a:cubicBezTo>
                      <a:cubicBezTo>
                        <a:pt x="301" y="388"/>
                        <a:pt x="387" y="300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5503;p16">
                  <a:extLst>
                    <a:ext uri="{FF2B5EF4-FFF2-40B4-BE49-F238E27FC236}">
                      <a16:creationId xmlns="" xmlns:a16="http://schemas.microsoft.com/office/drawing/2014/main" id="{E6186935-A89C-437B-8BB7-C37D310620BD}"/>
                    </a:ext>
                  </a:extLst>
                </p:cNvPr>
                <p:cNvSpPr/>
                <p:nvPr/>
              </p:nvSpPr>
              <p:spPr>
                <a:xfrm>
                  <a:off x="634025" y="100480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4" y="1"/>
                      </a:moveTo>
                      <a:cubicBezTo>
                        <a:pt x="263" y="1"/>
                        <a:pt x="262" y="1"/>
                        <a:pt x="261" y="1"/>
                      </a:cubicBezTo>
                      <a:cubicBezTo>
                        <a:pt x="260" y="1"/>
                        <a:pt x="260" y="1"/>
                        <a:pt x="259" y="1"/>
                      </a:cubicBezTo>
                      <a:cubicBezTo>
                        <a:pt x="87" y="1"/>
                        <a:pt x="1" y="209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5" y="195"/>
                      </a:cubicBezTo>
                      <a:cubicBezTo>
                        <a:pt x="455" y="88"/>
                        <a:pt x="368" y="1"/>
                        <a:pt x="26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5504;p16">
                  <a:extLst>
                    <a:ext uri="{FF2B5EF4-FFF2-40B4-BE49-F238E27FC236}">
                      <a16:creationId xmlns="" xmlns:a16="http://schemas.microsoft.com/office/drawing/2014/main" id="{A274CCFF-DAEC-476A-B182-BA79294AE3B0}"/>
                    </a:ext>
                  </a:extLst>
                </p:cNvPr>
                <p:cNvSpPr/>
                <p:nvPr/>
              </p:nvSpPr>
              <p:spPr>
                <a:xfrm>
                  <a:off x="673775" y="100480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5505;p16">
                  <a:extLst>
                    <a:ext uri="{FF2B5EF4-FFF2-40B4-BE49-F238E27FC236}">
                      <a16:creationId xmlns="" xmlns:a16="http://schemas.microsoft.com/office/drawing/2014/main" id="{815E4C83-96FF-4494-B052-759B17F6F469}"/>
                    </a:ext>
                  </a:extLst>
                </p:cNvPr>
                <p:cNvSpPr/>
                <p:nvPr/>
              </p:nvSpPr>
              <p:spPr>
                <a:xfrm>
                  <a:off x="715200" y="10047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0"/>
                        <a:pt x="86" y="388"/>
                        <a:pt x="194" y="388"/>
                      </a:cubicBezTo>
                      <a:cubicBezTo>
                        <a:pt x="300" y="388"/>
                        <a:pt x="388" y="300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5506;p16">
                  <a:extLst>
                    <a:ext uri="{FF2B5EF4-FFF2-40B4-BE49-F238E27FC236}">
                      <a16:creationId xmlns="" xmlns:a16="http://schemas.microsoft.com/office/drawing/2014/main" id="{54DC3DA2-DC40-415C-95EE-0BED78035005}"/>
                    </a:ext>
                  </a:extLst>
                </p:cNvPr>
                <p:cNvSpPr/>
                <p:nvPr/>
              </p:nvSpPr>
              <p:spPr>
                <a:xfrm>
                  <a:off x="753300" y="100480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3" y="1"/>
                      </a:moveTo>
                      <a:cubicBezTo>
                        <a:pt x="262" y="1"/>
                        <a:pt x="261" y="1"/>
                        <a:pt x="260" y="1"/>
                      </a:cubicBez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8"/>
                        <a:pt x="368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5507;p16">
                  <a:extLst>
                    <a:ext uri="{FF2B5EF4-FFF2-40B4-BE49-F238E27FC236}">
                      <a16:creationId xmlns="" xmlns:a16="http://schemas.microsoft.com/office/drawing/2014/main" id="{5A69CAD0-B332-4E7E-9C9F-A347BC993489}"/>
                    </a:ext>
                  </a:extLst>
                </p:cNvPr>
                <p:cNvSpPr/>
                <p:nvPr/>
              </p:nvSpPr>
              <p:spPr>
                <a:xfrm>
                  <a:off x="794700" y="10047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8"/>
                        <a:pt x="194" y="388"/>
                      </a:cubicBezTo>
                      <a:cubicBezTo>
                        <a:pt x="300" y="388"/>
                        <a:pt x="388" y="300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5508;p16">
                  <a:extLst>
                    <a:ext uri="{FF2B5EF4-FFF2-40B4-BE49-F238E27FC236}">
                      <a16:creationId xmlns="" xmlns:a16="http://schemas.microsoft.com/office/drawing/2014/main" id="{20624A91-A0CF-4287-959C-11631307F454}"/>
                    </a:ext>
                  </a:extLst>
                </p:cNvPr>
                <p:cNvSpPr/>
                <p:nvPr/>
              </p:nvSpPr>
              <p:spPr>
                <a:xfrm>
                  <a:off x="832825" y="10048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2" y="1"/>
                      </a:moveTo>
                      <a:cubicBezTo>
                        <a:pt x="261" y="1"/>
                        <a:pt x="260" y="1"/>
                        <a:pt x="259" y="1"/>
                      </a:cubicBezTo>
                      <a:cubicBezTo>
                        <a:pt x="87" y="1"/>
                        <a:pt x="0" y="208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8"/>
                        <a:pt x="369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5509;p16">
                  <a:extLst>
                    <a:ext uri="{FF2B5EF4-FFF2-40B4-BE49-F238E27FC236}">
                      <a16:creationId xmlns="" xmlns:a16="http://schemas.microsoft.com/office/drawing/2014/main" id="{2ECFE2CC-D339-4B68-AF4F-310FBE965AC8}"/>
                    </a:ext>
                  </a:extLst>
                </p:cNvPr>
                <p:cNvSpPr/>
                <p:nvPr/>
              </p:nvSpPr>
              <p:spPr>
                <a:xfrm>
                  <a:off x="872575" y="10048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2" y="1"/>
                      </a:moveTo>
                      <a:cubicBezTo>
                        <a:pt x="261" y="1"/>
                        <a:pt x="261" y="1"/>
                        <a:pt x="260" y="1"/>
                      </a:cubicBezTo>
                      <a:cubicBezTo>
                        <a:pt x="259" y="1"/>
                        <a:pt x="258" y="1"/>
                        <a:pt x="258" y="1"/>
                      </a:cubicBezTo>
                      <a:cubicBezTo>
                        <a:pt x="86" y="1"/>
                        <a:pt x="1" y="209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8"/>
                        <a:pt x="369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5510;p16">
                  <a:extLst>
                    <a:ext uri="{FF2B5EF4-FFF2-40B4-BE49-F238E27FC236}">
                      <a16:creationId xmlns="" xmlns:a16="http://schemas.microsoft.com/office/drawing/2014/main" id="{65DC5488-A657-4221-873B-D33AFEB18160}"/>
                    </a:ext>
                  </a:extLst>
                </p:cNvPr>
                <p:cNvSpPr/>
                <p:nvPr/>
              </p:nvSpPr>
              <p:spPr>
                <a:xfrm>
                  <a:off x="913950" y="10047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8"/>
                        <a:pt x="195" y="388"/>
                      </a:cubicBezTo>
                      <a:cubicBezTo>
                        <a:pt x="302" y="388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5511;p16">
                  <a:extLst>
                    <a:ext uri="{FF2B5EF4-FFF2-40B4-BE49-F238E27FC236}">
                      <a16:creationId xmlns="" xmlns:a16="http://schemas.microsoft.com/office/drawing/2014/main" id="{D590908A-6E5D-42ED-9E23-5FA3F488F7AB}"/>
                    </a:ext>
                  </a:extLst>
                </p:cNvPr>
                <p:cNvSpPr/>
                <p:nvPr/>
              </p:nvSpPr>
              <p:spPr>
                <a:xfrm>
                  <a:off x="953700" y="10047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0"/>
                        <a:pt x="89" y="388"/>
                        <a:pt x="195" y="388"/>
                      </a:cubicBezTo>
                      <a:cubicBezTo>
                        <a:pt x="302" y="388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5512;p16">
                  <a:extLst>
                    <a:ext uri="{FF2B5EF4-FFF2-40B4-BE49-F238E27FC236}">
                      <a16:creationId xmlns="" xmlns:a16="http://schemas.microsoft.com/office/drawing/2014/main" id="{64251DBB-8F38-4CB4-9D23-08DE2A6EF51B}"/>
                    </a:ext>
                  </a:extLst>
                </p:cNvPr>
                <p:cNvSpPr/>
                <p:nvPr/>
              </p:nvSpPr>
              <p:spPr>
                <a:xfrm>
                  <a:off x="993450" y="10047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0"/>
                        <a:pt x="89" y="388"/>
                        <a:pt x="195" y="388"/>
                      </a:cubicBezTo>
                      <a:cubicBezTo>
                        <a:pt x="303" y="388"/>
                        <a:pt x="389" y="300"/>
                        <a:pt x="389" y="194"/>
                      </a:cubicBezTo>
                      <a:cubicBezTo>
                        <a:pt x="389" y="87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5513;p16">
                  <a:extLst>
                    <a:ext uri="{FF2B5EF4-FFF2-40B4-BE49-F238E27FC236}">
                      <a16:creationId xmlns="" xmlns:a16="http://schemas.microsoft.com/office/drawing/2014/main" id="{5DD5D447-C817-49E7-8E88-E70F968E2367}"/>
                    </a:ext>
                  </a:extLst>
                </p:cNvPr>
                <p:cNvSpPr/>
                <p:nvPr/>
              </p:nvSpPr>
              <p:spPr>
                <a:xfrm>
                  <a:off x="1033225" y="10047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8"/>
                        <a:pt x="194" y="388"/>
                      </a:cubicBezTo>
                      <a:cubicBezTo>
                        <a:pt x="302" y="388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5514;p16">
                  <a:extLst>
                    <a:ext uri="{FF2B5EF4-FFF2-40B4-BE49-F238E27FC236}">
                      <a16:creationId xmlns="" xmlns:a16="http://schemas.microsoft.com/office/drawing/2014/main" id="{7CD81236-CEC4-4468-9034-640C149C1A6D}"/>
                    </a:ext>
                  </a:extLst>
                </p:cNvPr>
                <p:cNvSpPr/>
                <p:nvPr/>
              </p:nvSpPr>
              <p:spPr>
                <a:xfrm>
                  <a:off x="1072975" y="10047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8"/>
                        <a:pt x="194" y="388"/>
                      </a:cubicBezTo>
                      <a:cubicBezTo>
                        <a:pt x="302" y="388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5515;p16">
                  <a:extLst>
                    <a:ext uri="{FF2B5EF4-FFF2-40B4-BE49-F238E27FC236}">
                      <a16:creationId xmlns="" xmlns:a16="http://schemas.microsoft.com/office/drawing/2014/main" id="{0EF67CF7-3769-42A6-BF79-AD79A3346788}"/>
                    </a:ext>
                  </a:extLst>
                </p:cNvPr>
                <p:cNvSpPr/>
                <p:nvPr/>
              </p:nvSpPr>
              <p:spPr>
                <a:xfrm>
                  <a:off x="1112725" y="10047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8"/>
                        <a:pt x="194" y="388"/>
                      </a:cubicBezTo>
                      <a:cubicBezTo>
                        <a:pt x="302" y="388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5516;p16">
                  <a:extLst>
                    <a:ext uri="{FF2B5EF4-FFF2-40B4-BE49-F238E27FC236}">
                      <a16:creationId xmlns="" xmlns:a16="http://schemas.microsoft.com/office/drawing/2014/main" id="{25F432E2-7FEC-43C2-A7ED-9E732F80E7D3}"/>
                    </a:ext>
                  </a:extLst>
                </p:cNvPr>
                <p:cNvSpPr/>
                <p:nvPr/>
              </p:nvSpPr>
              <p:spPr>
                <a:xfrm>
                  <a:off x="1152500" y="100477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8"/>
                        <a:pt x="193" y="388"/>
                      </a:cubicBezTo>
                      <a:cubicBezTo>
                        <a:pt x="301" y="388"/>
                        <a:pt x="388" y="300"/>
                        <a:pt x="388" y="194"/>
                      </a:cubicBezTo>
                      <a:cubicBezTo>
                        <a:pt x="388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5517;p16">
                  <a:extLst>
                    <a:ext uri="{FF2B5EF4-FFF2-40B4-BE49-F238E27FC236}">
                      <a16:creationId xmlns="" xmlns:a16="http://schemas.microsoft.com/office/drawing/2014/main" id="{F81B0A59-5814-4E9D-A197-26D38948B5C7}"/>
                    </a:ext>
                  </a:extLst>
                </p:cNvPr>
                <p:cNvSpPr/>
                <p:nvPr/>
              </p:nvSpPr>
              <p:spPr>
                <a:xfrm>
                  <a:off x="1192275" y="100477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0"/>
                        <a:pt x="86" y="388"/>
                        <a:pt x="193" y="388"/>
                      </a:cubicBezTo>
                      <a:cubicBezTo>
                        <a:pt x="300" y="388"/>
                        <a:pt x="387" y="300"/>
                        <a:pt x="387" y="194"/>
                      </a:cubicBezTo>
                      <a:cubicBezTo>
                        <a:pt x="387" y="87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5518;p16">
                  <a:extLst>
                    <a:ext uri="{FF2B5EF4-FFF2-40B4-BE49-F238E27FC236}">
                      <a16:creationId xmlns="" xmlns:a16="http://schemas.microsoft.com/office/drawing/2014/main" id="{2E0F1474-6430-4F4B-97D7-59CB378EEA58}"/>
                    </a:ext>
                  </a:extLst>
                </p:cNvPr>
                <p:cNvSpPr/>
                <p:nvPr/>
              </p:nvSpPr>
              <p:spPr>
                <a:xfrm>
                  <a:off x="1232025" y="100477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8"/>
                        <a:pt x="194" y="388"/>
                      </a:cubicBezTo>
                      <a:cubicBezTo>
                        <a:pt x="300" y="388"/>
                        <a:pt x="387" y="300"/>
                        <a:pt x="387" y="194"/>
                      </a:cubicBezTo>
                      <a:cubicBezTo>
                        <a:pt x="387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5519;p16">
                  <a:extLst>
                    <a:ext uri="{FF2B5EF4-FFF2-40B4-BE49-F238E27FC236}">
                      <a16:creationId xmlns="" xmlns:a16="http://schemas.microsoft.com/office/drawing/2014/main" id="{C295690D-79D9-490F-B102-13FB30043872}"/>
                    </a:ext>
                  </a:extLst>
                </p:cNvPr>
                <p:cNvSpPr/>
                <p:nvPr/>
              </p:nvSpPr>
              <p:spPr>
                <a:xfrm>
                  <a:off x="276225" y="970700"/>
                  <a:ext cx="1137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8" extrusionOk="0">
                      <a:moveTo>
                        <a:pt x="260" y="0"/>
                      </a:moveTo>
                      <a:cubicBezTo>
                        <a:pt x="87" y="0"/>
                        <a:pt x="1" y="208"/>
                        <a:pt x="124" y="331"/>
                      </a:cubicBezTo>
                      <a:cubicBezTo>
                        <a:pt x="163" y="370"/>
                        <a:pt x="211" y="387"/>
                        <a:pt x="259" y="387"/>
                      </a:cubicBezTo>
                      <a:cubicBezTo>
                        <a:pt x="358" y="387"/>
                        <a:pt x="454" y="310"/>
                        <a:pt x="454" y="194"/>
                      </a:cubicBezTo>
                      <a:cubicBezTo>
                        <a:pt x="454" y="87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5520;p16">
                  <a:extLst>
                    <a:ext uri="{FF2B5EF4-FFF2-40B4-BE49-F238E27FC236}">
                      <a16:creationId xmlns="" xmlns:a16="http://schemas.microsoft.com/office/drawing/2014/main" id="{91168E8D-BA40-4622-945B-EF5E5A40A41F}"/>
                    </a:ext>
                  </a:extLst>
                </p:cNvPr>
                <p:cNvSpPr/>
                <p:nvPr/>
              </p:nvSpPr>
              <p:spPr>
                <a:xfrm>
                  <a:off x="317625" y="9706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5521;p16">
                  <a:extLst>
                    <a:ext uri="{FF2B5EF4-FFF2-40B4-BE49-F238E27FC236}">
                      <a16:creationId xmlns="" xmlns:a16="http://schemas.microsoft.com/office/drawing/2014/main" id="{81F63737-F444-4ACE-A145-75615BB321A7}"/>
                    </a:ext>
                  </a:extLst>
                </p:cNvPr>
                <p:cNvSpPr/>
                <p:nvPr/>
              </p:nvSpPr>
              <p:spPr>
                <a:xfrm>
                  <a:off x="355750" y="970650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7" y="389"/>
                        <a:pt x="452" y="312"/>
                        <a:pt x="453" y="196"/>
                      </a:cubicBezTo>
                      <a:cubicBezTo>
                        <a:pt x="453" y="89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5522;p16">
                  <a:extLst>
                    <a:ext uri="{FF2B5EF4-FFF2-40B4-BE49-F238E27FC236}">
                      <a16:creationId xmlns="" xmlns:a16="http://schemas.microsoft.com/office/drawing/2014/main" id="{F0143752-B54C-4B77-B511-25598E21C042}"/>
                    </a:ext>
                  </a:extLst>
                </p:cNvPr>
                <p:cNvSpPr/>
                <p:nvPr/>
              </p:nvSpPr>
              <p:spPr>
                <a:xfrm>
                  <a:off x="397125" y="9706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8" y="1"/>
                        <a:pt x="1" y="87"/>
                        <a:pt x="1" y="195"/>
                      </a:cubicBezTo>
                      <a:cubicBezTo>
                        <a:pt x="1" y="301"/>
                        <a:pt x="88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5523;p16">
                  <a:extLst>
                    <a:ext uri="{FF2B5EF4-FFF2-40B4-BE49-F238E27FC236}">
                      <a16:creationId xmlns="" xmlns:a16="http://schemas.microsoft.com/office/drawing/2014/main" id="{D73A58B9-8C88-4FFC-8FB5-59FE80863D7E}"/>
                    </a:ext>
                  </a:extLst>
                </p:cNvPr>
                <p:cNvSpPr/>
                <p:nvPr/>
              </p:nvSpPr>
              <p:spPr>
                <a:xfrm>
                  <a:off x="435250" y="9707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0" y="210"/>
                        <a:pt x="123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5524;p16">
                  <a:extLst>
                    <a:ext uri="{FF2B5EF4-FFF2-40B4-BE49-F238E27FC236}">
                      <a16:creationId xmlns="" xmlns:a16="http://schemas.microsoft.com/office/drawing/2014/main" id="{71D4BC63-43A5-4C9D-86B8-3A5C5DBA8825}"/>
                    </a:ext>
                  </a:extLst>
                </p:cNvPr>
                <p:cNvSpPr/>
                <p:nvPr/>
              </p:nvSpPr>
              <p:spPr>
                <a:xfrm>
                  <a:off x="475000" y="9707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5525;p16">
                  <a:extLst>
                    <a:ext uri="{FF2B5EF4-FFF2-40B4-BE49-F238E27FC236}">
                      <a16:creationId xmlns="" xmlns:a16="http://schemas.microsoft.com/office/drawing/2014/main" id="{9AA648FB-4DF0-4E48-9307-195118621D77}"/>
                    </a:ext>
                  </a:extLst>
                </p:cNvPr>
                <p:cNvSpPr/>
                <p:nvPr/>
              </p:nvSpPr>
              <p:spPr>
                <a:xfrm>
                  <a:off x="516425" y="970650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5526;p16">
                  <a:extLst>
                    <a:ext uri="{FF2B5EF4-FFF2-40B4-BE49-F238E27FC236}">
                      <a16:creationId xmlns="" xmlns:a16="http://schemas.microsoft.com/office/drawing/2014/main" id="{5E38C9A6-59D9-47FF-8717-1F368F66C0FB}"/>
                    </a:ext>
                  </a:extLst>
                </p:cNvPr>
                <p:cNvSpPr/>
                <p:nvPr/>
              </p:nvSpPr>
              <p:spPr>
                <a:xfrm>
                  <a:off x="554500" y="97070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2" y="0"/>
                      </a:moveTo>
                      <a:cubicBezTo>
                        <a:pt x="87" y="0"/>
                        <a:pt x="1" y="208"/>
                        <a:pt x="124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5527;p16">
                  <a:extLst>
                    <a:ext uri="{FF2B5EF4-FFF2-40B4-BE49-F238E27FC236}">
                      <a16:creationId xmlns="" xmlns:a16="http://schemas.microsoft.com/office/drawing/2014/main" id="{915A554C-2EC8-44BB-A367-531C4332774E}"/>
                    </a:ext>
                  </a:extLst>
                </p:cNvPr>
                <p:cNvSpPr/>
                <p:nvPr/>
              </p:nvSpPr>
              <p:spPr>
                <a:xfrm>
                  <a:off x="595925" y="970650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5528;p16">
                  <a:extLst>
                    <a:ext uri="{FF2B5EF4-FFF2-40B4-BE49-F238E27FC236}">
                      <a16:creationId xmlns="" xmlns:a16="http://schemas.microsoft.com/office/drawing/2014/main" id="{7005D73B-53A9-4BAB-811B-DCAC4C4C07FC}"/>
                    </a:ext>
                  </a:extLst>
                </p:cNvPr>
                <p:cNvSpPr/>
                <p:nvPr/>
              </p:nvSpPr>
              <p:spPr>
                <a:xfrm>
                  <a:off x="634025" y="97070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5529;p16">
                  <a:extLst>
                    <a:ext uri="{FF2B5EF4-FFF2-40B4-BE49-F238E27FC236}">
                      <a16:creationId xmlns="" xmlns:a16="http://schemas.microsoft.com/office/drawing/2014/main" id="{D4479B10-680A-4C3C-9ADD-442AC160F951}"/>
                    </a:ext>
                  </a:extLst>
                </p:cNvPr>
                <p:cNvSpPr/>
                <p:nvPr/>
              </p:nvSpPr>
              <p:spPr>
                <a:xfrm>
                  <a:off x="673775" y="97070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0"/>
                      </a:moveTo>
                      <a:cubicBezTo>
                        <a:pt x="88" y="0"/>
                        <a:pt x="0" y="210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5530;p16">
                  <a:extLst>
                    <a:ext uri="{FF2B5EF4-FFF2-40B4-BE49-F238E27FC236}">
                      <a16:creationId xmlns="" xmlns:a16="http://schemas.microsoft.com/office/drawing/2014/main" id="{B7B1116B-2693-4D0D-BDB0-7016EFBA43B1}"/>
                    </a:ext>
                  </a:extLst>
                </p:cNvPr>
                <p:cNvSpPr/>
                <p:nvPr/>
              </p:nvSpPr>
              <p:spPr>
                <a:xfrm>
                  <a:off x="715200" y="9706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5531;p16">
                  <a:extLst>
                    <a:ext uri="{FF2B5EF4-FFF2-40B4-BE49-F238E27FC236}">
                      <a16:creationId xmlns="" xmlns:a16="http://schemas.microsoft.com/office/drawing/2014/main" id="{D9AF2599-016E-4770-8E76-C47C233E3F15}"/>
                    </a:ext>
                  </a:extLst>
                </p:cNvPr>
                <p:cNvSpPr/>
                <p:nvPr/>
              </p:nvSpPr>
              <p:spPr>
                <a:xfrm>
                  <a:off x="753300" y="97070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0"/>
                      </a:moveTo>
                      <a:cubicBezTo>
                        <a:pt x="87" y="0"/>
                        <a:pt x="1" y="210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5532;p16">
                  <a:extLst>
                    <a:ext uri="{FF2B5EF4-FFF2-40B4-BE49-F238E27FC236}">
                      <a16:creationId xmlns="" xmlns:a16="http://schemas.microsoft.com/office/drawing/2014/main" id="{DD2C3E8F-FBC5-4143-842B-CEB3F0F160C1}"/>
                    </a:ext>
                  </a:extLst>
                </p:cNvPr>
                <p:cNvSpPr/>
                <p:nvPr/>
              </p:nvSpPr>
              <p:spPr>
                <a:xfrm>
                  <a:off x="794700" y="9706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5533;p16">
                  <a:extLst>
                    <a:ext uri="{FF2B5EF4-FFF2-40B4-BE49-F238E27FC236}">
                      <a16:creationId xmlns="" xmlns:a16="http://schemas.microsoft.com/office/drawing/2014/main" id="{3941952F-9368-4466-98EB-F1C2DD8875A7}"/>
                    </a:ext>
                  </a:extLst>
                </p:cNvPr>
                <p:cNvSpPr/>
                <p:nvPr/>
              </p:nvSpPr>
              <p:spPr>
                <a:xfrm>
                  <a:off x="832825" y="9707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7" y="0"/>
                        <a:pt x="0" y="210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6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5534;p16">
                  <a:extLst>
                    <a:ext uri="{FF2B5EF4-FFF2-40B4-BE49-F238E27FC236}">
                      <a16:creationId xmlns="" xmlns:a16="http://schemas.microsoft.com/office/drawing/2014/main" id="{7C3FC21C-DD60-4491-B4B5-F47067876FD7}"/>
                    </a:ext>
                  </a:extLst>
                </p:cNvPr>
                <p:cNvSpPr/>
                <p:nvPr/>
              </p:nvSpPr>
              <p:spPr>
                <a:xfrm>
                  <a:off x="872575" y="9707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0" y="208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5535;p16">
                  <a:extLst>
                    <a:ext uri="{FF2B5EF4-FFF2-40B4-BE49-F238E27FC236}">
                      <a16:creationId xmlns="" xmlns:a16="http://schemas.microsoft.com/office/drawing/2014/main" id="{C675212D-235D-4F16-B2E9-10399901C3B0}"/>
                    </a:ext>
                  </a:extLst>
                </p:cNvPr>
                <p:cNvSpPr/>
                <p:nvPr/>
              </p:nvSpPr>
              <p:spPr>
                <a:xfrm>
                  <a:off x="913950" y="9706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5536;p16">
                  <a:extLst>
                    <a:ext uri="{FF2B5EF4-FFF2-40B4-BE49-F238E27FC236}">
                      <a16:creationId xmlns="" xmlns:a16="http://schemas.microsoft.com/office/drawing/2014/main" id="{E3F1D35B-C501-4C8E-9887-633C032B6A0F}"/>
                    </a:ext>
                  </a:extLst>
                </p:cNvPr>
                <p:cNvSpPr/>
                <p:nvPr/>
              </p:nvSpPr>
              <p:spPr>
                <a:xfrm>
                  <a:off x="953700" y="9706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5537;p16">
                  <a:extLst>
                    <a:ext uri="{FF2B5EF4-FFF2-40B4-BE49-F238E27FC236}">
                      <a16:creationId xmlns="" xmlns:a16="http://schemas.microsoft.com/office/drawing/2014/main" id="{E1628D5F-06F8-4ACA-88F5-70C03A51C05D}"/>
                    </a:ext>
                  </a:extLst>
                </p:cNvPr>
                <p:cNvSpPr/>
                <p:nvPr/>
              </p:nvSpPr>
              <p:spPr>
                <a:xfrm>
                  <a:off x="993450" y="9706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3" y="389"/>
                        <a:pt x="389" y="301"/>
                        <a:pt x="389" y="195"/>
                      </a:cubicBezTo>
                      <a:cubicBezTo>
                        <a:pt x="389" y="87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5538;p16">
                  <a:extLst>
                    <a:ext uri="{FF2B5EF4-FFF2-40B4-BE49-F238E27FC236}">
                      <a16:creationId xmlns="" xmlns:a16="http://schemas.microsoft.com/office/drawing/2014/main" id="{5BB7D2BE-19F6-440E-B361-B58D95F8EEE5}"/>
                    </a:ext>
                  </a:extLst>
                </p:cNvPr>
                <p:cNvSpPr/>
                <p:nvPr/>
              </p:nvSpPr>
              <p:spPr>
                <a:xfrm>
                  <a:off x="1033225" y="9706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5539;p16">
                  <a:extLst>
                    <a:ext uri="{FF2B5EF4-FFF2-40B4-BE49-F238E27FC236}">
                      <a16:creationId xmlns="" xmlns:a16="http://schemas.microsoft.com/office/drawing/2014/main" id="{DC213632-62D3-4FBD-905D-4027327BE0C2}"/>
                    </a:ext>
                  </a:extLst>
                </p:cNvPr>
                <p:cNvSpPr/>
                <p:nvPr/>
              </p:nvSpPr>
              <p:spPr>
                <a:xfrm>
                  <a:off x="1072975" y="9706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5540;p16">
                  <a:extLst>
                    <a:ext uri="{FF2B5EF4-FFF2-40B4-BE49-F238E27FC236}">
                      <a16:creationId xmlns="" xmlns:a16="http://schemas.microsoft.com/office/drawing/2014/main" id="{2F72954D-B9E2-4573-B402-332756A0F4B5}"/>
                    </a:ext>
                  </a:extLst>
                </p:cNvPr>
                <p:cNvSpPr/>
                <p:nvPr/>
              </p:nvSpPr>
              <p:spPr>
                <a:xfrm>
                  <a:off x="1112725" y="9706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5541;p16">
                  <a:extLst>
                    <a:ext uri="{FF2B5EF4-FFF2-40B4-BE49-F238E27FC236}">
                      <a16:creationId xmlns="" xmlns:a16="http://schemas.microsoft.com/office/drawing/2014/main" id="{D1B4B3C9-ECE9-490C-9479-CD6B44C64330}"/>
                    </a:ext>
                  </a:extLst>
                </p:cNvPr>
                <p:cNvSpPr/>
                <p:nvPr/>
              </p:nvSpPr>
              <p:spPr>
                <a:xfrm>
                  <a:off x="1152500" y="970650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8" y="301"/>
                        <a:pt x="388" y="195"/>
                      </a:cubicBezTo>
                      <a:cubicBezTo>
                        <a:pt x="388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5542;p16">
                  <a:extLst>
                    <a:ext uri="{FF2B5EF4-FFF2-40B4-BE49-F238E27FC236}">
                      <a16:creationId xmlns="" xmlns:a16="http://schemas.microsoft.com/office/drawing/2014/main" id="{CD02E21B-5F75-4AF9-806A-6F544E0707B5}"/>
                    </a:ext>
                  </a:extLst>
                </p:cNvPr>
                <p:cNvSpPr/>
                <p:nvPr/>
              </p:nvSpPr>
              <p:spPr>
                <a:xfrm>
                  <a:off x="1192275" y="970650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3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5543;p16">
                  <a:extLst>
                    <a:ext uri="{FF2B5EF4-FFF2-40B4-BE49-F238E27FC236}">
                      <a16:creationId xmlns="" xmlns:a16="http://schemas.microsoft.com/office/drawing/2014/main" id="{8737A530-2D2C-48C3-8056-B395EFCDC4D1}"/>
                    </a:ext>
                  </a:extLst>
                </p:cNvPr>
                <p:cNvSpPr/>
                <p:nvPr/>
              </p:nvSpPr>
              <p:spPr>
                <a:xfrm>
                  <a:off x="1232025" y="970650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5544;p16">
                  <a:extLst>
                    <a:ext uri="{FF2B5EF4-FFF2-40B4-BE49-F238E27FC236}">
                      <a16:creationId xmlns="" xmlns:a16="http://schemas.microsoft.com/office/drawing/2014/main" id="{6EC9D550-A023-4F75-8F17-A8022BCC1B37}"/>
                    </a:ext>
                  </a:extLst>
                </p:cNvPr>
                <p:cNvSpPr/>
                <p:nvPr/>
              </p:nvSpPr>
              <p:spPr>
                <a:xfrm>
                  <a:off x="276225" y="936600"/>
                  <a:ext cx="1137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8" extrusionOk="0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0"/>
                      </a:cubicBezTo>
                      <a:cubicBezTo>
                        <a:pt x="87" y="0"/>
                        <a:pt x="1" y="208"/>
                        <a:pt x="124" y="331"/>
                      </a:cubicBezTo>
                      <a:cubicBezTo>
                        <a:pt x="163" y="370"/>
                        <a:pt x="211" y="387"/>
                        <a:pt x="259" y="387"/>
                      </a:cubicBezTo>
                      <a:cubicBezTo>
                        <a:pt x="358" y="387"/>
                        <a:pt x="454" y="310"/>
                        <a:pt x="454" y="194"/>
                      </a:cubicBezTo>
                      <a:cubicBezTo>
                        <a:pt x="454" y="87"/>
                        <a:pt x="369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5545;p16">
                  <a:extLst>
                    <a:ext uri="{FF2B5EF4-FFF2-40B4-BE49-F238E27FC236}">
                      <a16:creationId xmlns="" xmlns:a16="http://schemas.microsoft.com/office/drawing/2014/main" id="{ABB3C773-624F-4B18-817F-175650415FA8}"/>
                    </a:ext>
                  </a:extLst>
                </p:cNvPr>
                <p:cNvSpPr/>
                <p:nvPr/>
              </p:nvSpPr>
              <p:spPr>
                <a:xfrm>
                  <a:off x="317625" y="9365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5546;p16">
                  <a:extLst>
                    <a:ext uri="{FF2B5EF4-FFF2-40B4-BE49-F238E27FC236}">
                      <a16:creationId xmlns="" xmlns:a16="http://schemas.microsoft.com/office/drawing/2014/main" id="{C17E717A-0ECD-4314-B2A6-942E5AFDE673}"/>
                    </a:ext>
                  </a:extLst>
                </p:cNvPr>
                <p:cNvSpPr/>
                <p:nvPr/>
              </p:nvSpPr>
              <p:spPr>
                <a:xfrm>
                  <a:off x="355750" y="9365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7" y="389"/>
                        <a:pt x="452" y="312"/>
                        <a:pt x="453" y="196"/>
                      </a:cubicBezTo>
                      <a:cubicBezTo>
                        <a:pt x="453" y="89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5547;p16">
                  <a:extLst>
                    <a:ext uri="{FF2B5EF4-FFF2-40B4-BE49-F238E27FC236}">
                      <a16:creationId xmlns="" xmlns:a16="http://schemas.microsoft.com/office/drawing/2014/main" id="{D6827B84-3591-4E46-A058-9BB2DA2823D0}"/>
                    </a:ext>
                  </a:extLst>
                </p:cNvPr>
                <p:cNvSpPr/>
                <p:nvPr/>
              </p:nvSpPr>
              <p:spPr>
                <a:xfrm>
                  <a:off x="397125" y="9365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8" y="1"/>
                        <a:pt x="1" y="87"/>
                        <a:pt x="1" y="195"/>
                      </a:cubicBezTo>
                      <a:cubicBezTo>
                        <a:pt x="1" y="302"/>
                        <a:pt x="88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5548;p16">
                  <a:extLst>
                    <a:ext uri="{FF2B5EF4-FFF2-40B4-BE49-F238E27FC236}">
                      <a16:creationId xmlns="" xmlns:a16="http://schemas.microsoft.com/office/drawing/2014/main" id="{B5F24181-40A9-4A54-96F1-424AD95D405D}"/>
                    </a:ext>
                  </a:extLst>
                </p:cNvPr>
                <p:cNvSpPr/>
                <p:nvPr/>
              </p:nvSpPr>
              <p:spPr>
                <a:xfrm>
                  <a:off x="435250" y="9366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0" y="208"/>
                        <a:pt x="123" y="331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5549;p16">
                  <a:extLst>
                    <a:ext uri="{FF2B5EF4-FFF2-40B4-BE49-F238E27FC236}">
                      <a16:creationId xmlns="" xmlns:a16="http://schemas.microsoft.com/office/drawing/2014/main" id="{C4096C04-32F7-4B84-B576-B4611F234BD8}"/>
                    </a:ext>
                  </a:extLst>
                </p:cNvPr>
                <p:cNvSpPr/>
                <p:nvPr/>
              </p:nvSpPr>
              <p:spPr>
                <a:xfrm>
                  <a:off x="475025" y="936600"/>
                  <a:ext cx="113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389" extrusionOk="0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258" y="0"/>
                        <a:pt x="258" y="0"/>
                        <a:pt x="257" y="0"/>
                      </a:cubicBezTo>
                      <a:cubicBezTo>
                        <a:pt x="85" y="0"/>
                        <a:pt x="0" y="208"/>
                        <a:pt x="121" y="331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7" y="388"/>
                        <a:pt x="453" y="311"/>
                        <a:pt x="453" y="194"/>
                      </a:cubicBezTo>
                      <a:cubicBezTo>
                        <a:pt x="453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5550;p16">
                  <a:extLst>
                    <a:ext uri="{FF2B5EF4-FFF2-40B4-BE49-F238E27FC236}">
                      <a16:creationId xmlns="" xmlns:a16="http://schemas.microsoft.com/office/drawing/2014/main" id="{9ABF2538-7F32-45C6-9A2C-8FD2E9F41BB9}"/>
                    </a:ext>
                  </a:extLst>
                </p:cNvPr>
                <p:cNvSpPr/>
                <p:nvPr/>
              </p:nvSpPr>
              <p:spPr>
                <a:xfrm>
                  <a:off x="516425" y="936550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5551;p16">
                  <a:extLst>
                    <a:ext uri="{FF2B5EF4-FFF2-40B4-BE49-F238E27FC236}">
                      <a16:creationId xmlns="" xmlns:a16="http://schemas.microsoft.com/office/drawing/2014/main" id="{482979C0-71F7-4487-AE28-A8511AD4C663}"/>
                    </a:ext>
                  </a:extLst>
                </p:cNvPr>
                <p:cNvSpPr/>
                <p:nvPr/>
              </p:nvSpPr>
              <p:spPr>
                <a:xfrm>
                  <a:off x="554525" y="9366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1" y="0"/>
                      </a:cubicBezTo>
                      <a:cubicBezTo>
                        <a:pt x="260" y="0"/>
                        <a:pt x="259" y="0"/>
                        <a:pt x="259" y="0"/>
                      </a:cubicBezTo>
                      <a:cubicBezTo>
                        <a:pt x="86" y="0"/>
                        <a:pt x="0" y="208"/>
                        <a:pt x="123" y="331"/>
                      </a:cubicBezTo>
                      <a:cubicBezTo>
                        <a:pt x="162" y="370"/>
                        <a:pt x="211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5552;p16">
                  <a:extLst>
                    <a:ext uri="{FF2B5EF4-FFF2-40B4-BE49-F238E27FC236}">
                      <a16:creationId xmlns="" xmlns:a16="http://schemas.microsoft.com/office/drawing/2014/main" id="{688B8A69-A7CF-46EB-8294-AD0165A8FF0C}"/>
                    </a:ext>
                  </a:extLst>
                </p:cNvPr>
                <p:cNvSpPr/>
                <p:nvPr/>
              </p:nvSpPr>
              <p:spPr>
                <a:xfrm>
                  <a:off x="595925" y="936550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5553;p16">
                  <a:extLst>
                    <a:ext uri="{FF2B5EF4-FFF2-40B4-BE49-F238E27FC236}">
                      <a16:creationId xmlns="" xmlns:a16="http://schemas.microsoft.com/office/drawing/2014/main" id="{3FA2E646-D6A3-4CBF-BEB2-9DB1CEDE3AA2}"/>
                    </a:ext>
                  </a:extLst>
                </p:cNvPr>
                <p:cNvSpPr/>
                <p:nvPr/>
              </p:nvSpPr>
              <p:spPr>
                <a:xfrm>
                  <a:off x="634025" y="93660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4" y="0"/>
                      </a:moveTo>
                      <a:cubicBezTo>
                        <a:pt x="263" y="0"/>
                        <a:pt x="262" y="0"/>
                        <a:pt x="261" y="0"/>
                      </a:cubicBezTo>
                      <a:cubicBezTo>
                        <a:pt x="260" y="0"/>
                        <a:pt x="260" y="0"/>
                        <a:pt x="259" y="0"/>
                      </a:cubicBezTo>
                      <a:cubicBezTo>
                        <a:pt x="87" y="0"/>
                        <a:pt x="1" y="208"/>
                        <a:pt x="123" y="331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5" y="194"/>
                      </a:cubicBezTo>
                      <a:cubicBezTo>
                        <a:pt x="455" y="87"/>
                        <a:pt x="368" y="0"/>
                        <a:pt x="26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5554;p16">
                  <a:extLst>
                    <a:ext uri="{FF2B5EF4-FFF2-40B4-BE49-F238E27FC236}">
                      <a16:creationId xmlns="" xmlns:a16="http://schemas.microsoft.com/office/drawing/2014/main" id="{1F7568D6-1F32-4A24-BBCC-0AEF05AD9F19}"/>
                    </a:ext>
                  </a:extLst>
                </p:cNvPr>
                <p:cNvSpPr/>
                <p:nvPr/>
              </p:nvSpPr>
              <p:spPr>
                <a:xfrm>
                  <a:off x="673775" y="93660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5555;p16">
                  <a:extLst>
                    <a:ext uri="{FF2B5EF4-FFF2-40B4-BE49-F238E27FC236}">
                      <a16:creationId xmlns="" xmlns:a16="http://schemas.microsoft.com/office/drawing/2014/main" id="{8BAA6D48-6AD1-4ACA-B425-ECB6B500D8CA}"/>
                    </a:ext>
                  </a:extLst>
                </p:cNvPr>
                <p:cNvSpPr/>
                <p:nvPr/>
              </p:nvSpPr>
              <p:spPr>
                <a:xfrm>
                  <a:off x="715200" y="9365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2"/>
                        <a:pt x="86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5556;p16">
                  <a:extLst>
                    <a:ext uri="{FF2B5EF4-FFF2-40B4-BE49-F238E27FC236}">
                      <a16:creationId xmlns="" xmlns:a16="http://schemas.microsoft.com/office/drawing/2014/main" id="{ED5AF300-81DE-4374-A468-B788EB3E9B6F}"/>
                    </a:ext>
                  </a:extLst>
                </p:cNvPr>
                <p:cNvSpPr/>
                <p:nvPr/>
              </p:nvSpPr>
              <p:spPr>
                <a:xfrm>
                  <a:off x="753300" y="93660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0"/>
                      </a:cubicBez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5557;p16">
                  <a:extLst>
                    <a:ext uri="{FF2B5EF4-FFF2-40B4-BE49-F238E27FC236}">
                      <a16:creationId xmlns="" xmlns:a16="http://schemas.microsoft.com/office/drawing/2014/main" id="{717D4E39-A8B5-4F5E-BFFD-B5238C3618D2}"/>
                    </a:ext>
                  </a:extLst>
                </p:cNvPr>
                <p:cNvSpPr/>
                <p:nvPr/>
              </p:nvSpPr>
              <p:spPr>
                <a:xfrm>
                  <a:off x="794700" y="9365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5558;p16">
                  <a:extLst>
                    <a:ext uri="{FF2B5EF4-FFF2-40B4-BE49-F238E27FC236}">
                      <a16:creationId xmlns="" xmlns:a16="http://schemas.microsoft.com/office/drawing/2014/main" id="{297A0EC3-85AB-4456-8011-14698095C0FC}"/>
                    </a:ext>
                  </a:extLst>
                </p:cNvPr>
                <p:cNvSpPr/>
                <p:nvPr/>
              </p:nvSpPr>
              <p:spPr>
                <a:xfrm>
                  <a:off x="832825" y="9366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87" y="0"/>
                        <a:pt x="0" y="208"/>
                        <a:pt x="122" y="331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5559;p16">
                  <a:extLst>
                    <a:ext uri="{FF2B5EF4-FFF2-40B4-BE49-F238E27FC236}">
                      <a16:creationId xmlns="" xmlns:a16="http://schemas.microsoft.com/office/drawing/2014/main" id="{69C7E303-822F-40A5-8B20-A80A2B7914EE}"/>
                    </a:ext>
                  </a:extLst>
                </p:cNvPr>
                <p:cNvSpPr/>
                <p:nvPr/>
              </p:nvSpPr>
              <p:spPr>
                <a:xfrm>
                  <a:off x="872575" y="93660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2" y="0"/>
                      </a:moveTo>
                      <a:cubicBezTo>
                        <a:pt x="261" y="0"/>
                        <a:pt x="261" y="0"/>
                        <a:pt x="260" y="0"/>
                      </a:cubicBezTo>
                      <a:cubicBezTo>
                        <a:pt x="259" y="0"/>
                        <a:pt x="258" y="0"/>
                        <a:pt x="258" y="0"/>
                      </a:cubicBezTo>
                      <a:cubicBezTo>
                        <a:pt x="86" y="0"/>
                        <a:pt x="1" y="208"/>
                        <a:pt x="122" y="331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5560;p16">
                  <a:extLst>
                    <a:ext uri="{FF2B5EF4-FFF2-40B4-BE49-F238E27FC236}">
                      <a16:creationId xmlns="" xmlns:a16="http://schemas.microsoft.com/office/drawing/2014/main" id="{3D163AAB-6B42-4858-94D9-187DDD7B1FF7}"/>
                    </a:ext>
                  </a:extLst>
                </p:cNvPr>
                <p:cNvSpPr/>
                <p:nvPr/>
              </p:nvSpPr>
              <p:spPr>
                <a:xfrm>
                  <a:off x="913950" y="9365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2"/>
                        <a:pt x="87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5561;p16">
                  <a:extLst>
                    <a:ext uri="{FF2B5EF4-FFF2-40B4-BE49-F238E27FC236}">
                      <a16:creationId xmlns="" xmlns:a16="http://schemas.microsoft.com/office/drawing/2014/main" id="{3F5F1211-E4C4-4FE1-9829-C4BED62C8181}"/>
                    </a:ext>
                  </a:extLst>
                </p:cNvPr>
                <p:cNvSpPr/>
                <p:nvPr/>
              </p:nvSpPr>
              <p:spPr>
                <a:xfrm>
                  <a:off x="953700" y="9365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5562;p16">
                  <a:extLst>
                    <a:ext uri="{FF2B5EF4-FFF2-40B4-BE49-F238E27FC236}">
                      <a16:creationId xmlns="" xmlns:a16="http://schemas.microsoft.com/office/drawing/2014/main" id="{0CD11B2C-1232-4450-AE07-4586A2C477A3}"/>
                    </a:ext>
                  </a:extLst>
                </p:cNvPr>
                <p:cNvSpPr/>
                <p:nvPr/>
              </p:nvSpPr>
              <p:spPr>
                <a:xfrm>
                  <a:off x="993450" y="9365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3" y="389"/>
                        <a:pt x="389" y="302"/>
                        <a:pt x="389" y="195"/>
                      </a:cubicBezTo>
                      <a:cubicBezTo>
                        <a:pt x="389" y="87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5563;p16">
                  <a:extLst>
                    <a:ext uri="{FF2B5EF4-FFF2-40B4-BE49-F238E27FC236}">
                      <a16:creationId xmlns="" xmlns:a16="http://schemas.microsoft.com/office/drawing/2014/main" id="{77AB021D-6549-4818-B961-B462A00CA5F6}"/>
                    </a:ext>
                  </a:extLst>
                </p:cNvPr>
                <p:cNvSpPr/>
                <p:nvPr/>
              </p:nvSpPr>
              <p:spPr>
                <a:xfrm>
                  <a:off x="1033225" y="9365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5564;p16">
                  <a:extLst>
                    <a:ext uri="{FF2B5EF4-FFF2-40B4-BE49-F238E27FC236}">
                      <a16:creationId xmlns="" xmlns:a16="http://schemas.microsoft.com/office/drawing/2014/main" id="{97587DBD-6053-43D3-B25C-DA09DED94E50}"/>
                    </a:ext>
                  </a:extLst>
                </p:cNvPr>
                <p:cNvSpPr/>
                <p:nvPr/>
              </p:nvSpPr>
              <p:spPr>
                <a:xfrm>
                  <a:off x="1072975" y="9365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5565;p16">
                  <a:extLst>
                    <a:ext uri="{FF2B5EF4-FFF2-40B4-BE49-F238E27FC236}">
                      <a16:creationId xmlns="" xmlns:a16="http://schemas.microsoft.com/office/drawing/2014/main" id="{DB3E6061-6C94-43EF-B1E8-7772F1038592}"/>
                    </a:ext>
                  </a:extLst>
                </p:cNvPr>
                <p:cNvSpPr/>
                <p:nvPr/>
              </p:nvSpPr>
              <p:spPr>
                <a:xfrm>
                  <a:off x="1112725" y="9365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5566;p16">
                  <a:extLst>
                    <a:ext uri="{FF2B5EF4-FFF2-40B4-BE49-F238E27FC236}">
                      <a16:creationId xmlns="" xmlns:a16="http://schemas.microsoft.com/office/drawing/2014/main" id="{9927DFFE-4793-4757-9214-0B26198A0E82}"/>
                    </a:ext>
                  </a:extLst>
                </p:cNvPr>
                <p:cNvSpPr/>
                <p:nvPr/>
              </p:nvSpPr>
              <p:spPr>
                <a:xfrm>
                  <a:off x="1152500" y="936550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8" y="302"/>
                        <a:pt x="388" y="195"/>
                      </a:cubicBezTo>
                      <a:cubicBezTo>
                        <a:pt x="388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5567;p16">
                  <a:extLst>
                    <a:ext uri="{FF2B5EF4-FFF2-40B4-BE49-F238E27FC236}">
                      <a16:creationId xmlns="" xmlns:a16="http://schemas.microsoft.com/office/drawing/2014/main" id="{F81208C2-C53C-44D7-A25E-099ABBE0EF23}"/>
                    </a:ext>
                  </a:extLst>
                </p:cNvPr>
                <p:cNvSpPr/>
                <p:nvPr/>
              </p:nvSpPr>
              <p:spPr>
                <a:xfrm>
                  <a:off x="1192275" y="936550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2"/>
                        <a:pt x="86" y="389"/>
                        <a:pt x="193" y="389"/>
                      </a:cubicBezTo>
                      <a:cubicBezTo>
                        <a:pt x="300" y="389"/>
                        <a:pt x="387" y="302"/>
                        <a:pt x="387" y="195"/>
                      </a:cubicBezTo>
                      <a:cubicBezTo>
                        <a:pt x="387" y="87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5568;p16">
                  <a:extLst>
                    <a:ext uri="{FF2B5EF4-FFF2-40B4-BE49-F238E27FC236}">
                      <a16:creationId xmlns="" xmlns:a16="http://schemas.microsoft.com/office/drawing/2014/main" id="{5503E1AC-6C74-4BD6-AF4B-1F09144BAD9D}"/>
                    </a:ext>
                  </a:extLst>
                </p:cNvPr>
                <p:cNvSpPr/>
                <p:nvPr/>
              </p:nvSpPr>
              <p:spPr>
                <a:xfrm>
                  <a:off x="1232025" y="936550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7" y="302"/>
                        <a:pt x="387" y="195"/>
                      </a:cubicBezTo>
                      <a:cubicBezTo>
                        <a:pt x="387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5569;p16">
                  <a:extLst>
                    <a:ext uri="{FF2B5EF4-FFF2-40B4-BE49-F238E27FC236}">
                      <a16:creationId xmlns="" xmlns:a16="http://schemas.microsoft.com/office/drawing/2014/main" id="{9A5CF1FB-01DB-4487-BB56-90E70F2A02C6}"/>
                    </a:ext>
                  </a:extLst>
                </p:cNvPr>
                <p:cNvSpPr/>
                <p:nvPr/>
              </p:nvSpPr>
              <p:spPr>
                <a:xfrm>
                  <a:off x="276225" y="902475"/>
                  <a:ext cx="1137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8" extrusionOk="0">
                      <a:moveTo>
                        <a:pt x="260" y="1"/>
                      </a:moveTo>
                      <a:cubicBezTo>
                        <a:pt x="87" y="1"/>
                        <a:pt x="1" y="209"/>
                        <a:pt x="124" y="331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5570;p16">
                  <a:extLst>
                    <a:ext uri="{FF2B5EF4-FFF2-40B4-BE49-F238E27FC236}">
                      <a16:creationId xmlns="" xmlns:a16="http://schemas.microsoft.com/office/drawing/2014/main" id="{D4691BA2-1CA7-4E15-9AD5-0B2B372B347A}"/>
                    </a:ext>
                  </a:extLst>
                </p:cNvPr>
                <p:cNvSpPr/>
                <p:nvPr/>
              </p:nvSpPr>
              <p:spPr>
                <a:xfrm>
                  <a:off x="317625" y="9024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5571;p16">
                  <a:extLst>
                    <a:ext uri="{FF2B5EF4-FFF2-40B4-BE49-F238E27FC236}">
                      <a16:creationId xmlns="" xmlns:a16="http://schemas.microsoft.com/office/drawing/2014/main" id="{1F5298A3-A3E3-4949-A01A-1F33F7D21275}"/>
                    </a:ext>
                  </a:extLst>
                </p:cNvPr>
                <p:cNvSpPr/>
                <p:nvPr/>
              </p:nvSpPr>
              <p:spPr>
                <a:xfrm>
                  <a:off x="355750" y="9024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7" y="0"/>
                        <a:pt x="0" y="210"/>
                        <a:pt x="123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3" y="312"/>
                        <a:pt x="453" y="196"/>
                      </a:cubicBezTo>
                      <a:cubicBezTo>
                        <a:pt x="453" y="88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5572;p16">
                  <a:extLst>
                    <a:ext uri="{FF2B5EF4-FFF2-40B4-BE49-F238E27FC236}">
                      <a16:creationId xmlns="" xmlns:a16="http://schemas.microsoft.com/office/drawing/2014/main" id="{CE68C996-5856-43B9-A8DB-FFEB9A70B9BD}"/>
                    </a:ext>
                  </a:extLst>
                </p:cNvPr>
                <p:cNvSpPr/>
                <p:nvPr/>
              </p:nvSpPr>
              <p:spPr>
                <a:xfrm>
                  <a:off x="397125" y="9024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8" y="0"/>
                        <a:pt x="1" y="87"/>
                        <a:pt x="1" y="194"/>
                      </a:cubicBezTo>
                      <a:cubicBezTo>
                        <a:pt x="1" y="302"/>
                        <a:pt x="88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5573;p16">
                  <a:extLst>
                    <a:ext uri="{FF2B5EF4-FFF2-40B4-BE49-F238E27FC236}">
                      <a16:creationId xmlns="" xmlns:a16="http://schemas.microsoft.com/office/drawing/2014/main" id="{B5E2A0F9-E51D-4539-BA55-ABB0A3B9E32F}"/>
                    </a:ext>
                  </a:extLst>
                </p:cNvPr>
                <p:cNvSpPr/>
                <p:nvPr/>
              </p:nvSpPr>
              <p:spPr>
                <a:xfrm>
                  <a:off x="435250" y="9024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5574;p16">
                  <a:extLst>
                    <a:ext uri="{FF2B5EF4-FFF2-40B4-BE49-F238E27FC236}">
                      <a16:creationId xmlns="" xmlns:a16="http://schemas.microsoft.com/office/drawing/2014/main" id="{A8CC6AE8-A60A-46E5-B37D-B88D1BF76E5F}"/>
                    </a:ext>
                  </a:extLst>
                </p:cNvPr>
                <p:cNvSpPr/>
                <p:nvPr/>
              </p:nvSpPr>
              <p:spPr>
                <a:xfrm>
                  <a:off x="475000" y="9024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1" y="209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5575;p16">
                  <a:extLst>
                    <a:ext uri="{FF2B5EF4-FFF2-40B4-BE49-F238E27FC236}">
                      <a16:creationId xmlns="" xmlns:a16="http://schemas.microsoft.com/office/drawing/2014/main" id="{BF28B3DB-2503-4027-A28B-A51D69C25DAB}"/>
                    </a:ext>
                  </a:extLst>
                </p:cNvPr>
                <p:cNvSpPr/>
                <p:nvPr/>
              </p:nvSpPr>
              <p:spPr>
                <a:xfrm>
                  <a:off x="516425" y="902450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5576;p16">
                  <a:extLst>
                    <a:ext uri="{FF2B5EF4-FFF2-40B4-BE49-F238E27FC236}">
                      <a16:creationId xmlns="" xmlns:a16="http://schemas.microsoft.com/office/drawing/2014/main" id="{9DDBE922-C602-4F84-B98D-D4B07F14B21A}"/>
                    </a:ext>
                  </a:extLst>
                </p:cNvPr>
                <p:cNvSpPr/>
                <p:nvPr/>
              </p:nvSpPr>
              <p:spPr>
                <a:xfrm>
                  <a:off x="554500" y="9024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2" y="1"/>
                      </a:moveTo>
                      <a:cubicBezTo>
                        <a:pt x="87" y="1"/>
                        <a:pt x="1" y="209"/>
                        <a:pt x="124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5577;p16">
                  <a:extLst>
                    <a:ext uri="{FF2B5EF4-FFF2-40B4-BE49-F238E27FC236}">
                      <a16:creationId xmlns="" xmlns:a16="http://schemas.microsoft.com/office/drawing/2014/main" id="{B7A55A8C-31C2-4148-BE6B-FC2BE901D8E7}"/>
                    </a:ext>
                  </a:extLst>
                </p:cNvPr>
                <p:cNvSpPr/>
                <p:nvPr/>
              </p:nvSpPr>
              <p:spPr>
                <a:xfrm>
                  <a:off x="595925" y="902450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5578;p16">
                  <a:extLst>
                    <a:ext uri="{FF2B5EF4-FFF2-40B4-BE49-F238E27FC236}">
                      <a16:creationId xmlns="" xmlns:a16="http://schemas.microsoft.com/office/drawing/2014/main" id="{778350CB-A713-4B14-A026-B870AA363171}"/>
                    </a:ext>
                  </a:extLst>
                </p:cNvPr>
                <p:cNvSpPr/>
                <p:nvPr/>
              </p:nvSpPr>
              <p:spPr>
                <a:xfrm>
                  <a:off x="634025" y="9024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1"/>
                      </a:moveTo>
                      <a:cubicBezTo>
                        <a:pt x="88" y="1"/>
                        <a:pt x="0" y="209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5579;p16">
                  <a:extLst>
                    <a:ext uri="{FF2B5EF4-FFF2-40B4-BE49-F238E27FC236}">
                      <a16:creationId xmlns="" xmlns:a16="http://schemas.microsoft.com/office/drawing/2014/main" id="{28F30765-AFBC-4D52-8616-4FA3B3C493C4}"/>
                    </a:ext>
                  </a:extLst>
                </p:cNvPr>
                <p:cNvSpPr/>
                <p:nvPr/>
              </p:nvSpPr>
              <p:spPr>
                <a:xfrm>
                  <a:off x="673775" y="9024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5580;p16">
                  <a:extLst>
                    <a:ext uri="{FF2B5EF4-FFF2-40B4-BE49-F238E27FC236}">
                      <a16:creationId xmlns="" xmlns:a16="http://schemas.microsoft.com/office/drawing/2014/main" id="{D26904AC-0569-43AE-8912-06453E5A9732}"/>
                    </a:ext>
                  </a:extLst>
                </p:cNvPr>
                <p:cNvSpPr/>
                <p:nvPr/>
              </p:nvSpPr>
              <p:spPr>
                <a:xfrm>
                  <a:off x="715200" y="9024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2"/>
                        <a:pt x="86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5581;p16">
                  <a:extLst>
                    <a:ext uri="{FF2B5EF4-FFF2-40B4-BE49-F238E27FC236}">
                      <a16:creationId xmlns="" xmlns:a16="http://schemas.microsoft.com/office/drawing/2014/main" id="{8A33CEEC-8F03-4494-97AF-7C294E3209B7}"/>
                    </a:ext>
                  </a:extLst>
                </p:cNvPr>
                <p:cNvSpPr/>
                <p:nvPr/>
              </p:nvSpPr>
              <p:spPr>
                <a:xfrm>
                  <a:off x="753300" y="9024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5582;p16">
                  <a:extLst>
                    <a:ext uri="{FF2B5EF4-FFF2-40B4-BE49-F238E27FC236}">
                      <a16:creationId xmlns="" xmlns:a16="http://schemas.microsoft.com/office/drawing/2014/main" id="{7EBD51BA-32AB-4843-B399-310E1568008C}"/>
                    </a:ext>
                  </a:extLst>
                </p:cNvPr>
                <p:cNvSpPr/>
                <p:nvPr/>
              </p:nvSpPr>
              <p:spPr>
                <a:xfrm>
                  <a:off x="794700" y="9024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5583;p16">
                  <a:extLst>
                    <a:ext uri="{FF2B5EF4-FFF2-40B4-BE49-F238E27FC236}">
                      <a16:creationId xmlns="" xmlns:a16="http://schemas.microsoft.com/office/drawing/2014/main" id="{94D079CA-501B-474F-AE45-B0BB51A87027}"/>
                    </a:ext>
                  </a:extLst>
                </p:cNvPr>
                <p:cNvSpPr/>
                <p:nvPr/>
              </p:nvSpPr>
              <p:spPr>
                <a:xfrm>
                  <a:off x="832825" y="9024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5584;p16">
                  <a:extLst>
                    <a:ext uri="{FF2B5EF4-FFF2-40B4-BE49-F238E27FC236}">
                      <a16:creationId xmlns="" xmlns:a16="http://schemas.microsoft.com/office/drawing/2014/main" id="{0498005A-30DA-450E-9E01-32D47337DAE1}"/>
                    </a:ext>
                  </a:extLst>
                </p:cNvPr>
                <p:cNvSpPr/>
                <p:nvPr/>
              </p:nvSpPr>
              <p:spPr>
                <a:xfrm>
                  <a:off x="872575" y="9024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0" y="209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585;p16">
                  <a:extLst>
                    <a:ext uri="{FF2B5EF4-FFF2-40B4-BE49-F238E27FC236}">
                      <a16:creationId xmlns="" xmlns:a16="http://schemas.microsoft.com/office/drawing/2014/main" id="{CC105277-98CA-49EE-969E-F97BCDE03358}"/>
                    </a:ext>
                  </a:extLst>
                </p:cNvPr>
                <p:cNvSpPr/>
                <p:nvPr/>
              </p:nvSpPr>
              <p:spPr>
                <a:xfrm>
                  <a:off x="913950" y="9024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586;p16">
                  <a:extLst>
                    <a:ext uri="{FF2B5EF4-FFF2-40B4-BE49-F238E27FC236}">
                      <a16:creationId xmlns="" xmlns:a16="http://schemas.microsoft.com/office/drawing/2014/main" id="{8393474C-A981-4C87-9C34-41E8DB149DB1}"/>
                    </a:ext>
                  </a:extLst>
                </p:cNvPr>
                <p:cNvSpPr/>
                <p:nvPr/>
              </p:nvSpPr>
              <p:spPr>
                <a:xfrm>
                  <a:off x="953700" y="9024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587;p16">
                  <a:extLst>
                    <a:ext uri="{FF2B5EF4-FFF2-40B4-BE49-F238E27FC236}">
                      <a16:creationId xmlns="" xmlns:a16="http://schemas.microsoft.com/office/drawing/2014/main" id="{A4B30230-86C9-4042-ABF4-ADF4C0AB5A61}"/>
                    </a:ext>
                  </a:extLst>
                </p:cNvPr>
                <p:cNvSpPr/>
                <p:nvPr/>
              </p:nvSpPr>
              <p:spPr>
                <a:xfrm>
                  <a:off x="993450" y="9024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3" y="388"/>
                        <a:pt x="389" y="302"/>
                        <a:pt x="389" y="194"/>
                      </a:cubicBezTo>
                      <a:cubicBezTo>
                        <a:pt x="389" y="87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588;p16">
                  <a:extLst>
                    <a:ext uri="{FF2B5EF4-FFF2-40B4-BE49-F238E27FC236}">
                      <a16:creationId xmlns="" xmlns:a16="http://schemas.microsoft.com/office/drawing/2014/main" id="{397FA70F-25C9-4652-8144-952DA947349A}"/>
                    </a:ext>
                  </a:extLst>
                </p:cNvPr>
                <p:cNvSpPr/>
                <p:nvPr/>
              </p:nvSpPr>
              <p:spPr>
                <a:xfrm>
                  <a:off x="1033225" y="9024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589;p16">
                  <a:extLst>
                    <a:ext uri="{FF2B5EF4-FFF2-40B4-BE49-F238E27FC236}">
                      <a16:creationId xmlns="" xmlns:a16="http://schemas.microsoft.com/office/drawing/2014/main" id="{9BDBD59A-634D-4F58-A5AB-3245E3E18249}"/>
                    </a:ext>
                  </a:extLst>
                </p:cNvPr>
                <p:cNvSpPr/>
                <p:nvPr/>
              </p:nvSpPr>
              <p:spPr>
                <a:xfrm>
                  <a:off x="1072975" y="9024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590;p16">
                  <a:extLst>
                    <a:ext uri="{FF2B5EF4-FFF2-40B4-BE49-F238E27FC236}">
                      <a16:creationId xmlns="" xmlns:a16="http://schemas.microsoft.com/office/drawing/2014/main" id="{A44FED04-E021-4E9C-A908-F724ED17FFBC}"/>
                    </a:ext>
                  </a:extLst>
                </p:cNvPr>
                <p:cNvSpPr/>
                <p:nvPr/>
              </p:nvSpPr>
              <p:spPr>
                <a:xfrm>
                  <a:off x="1112725" y="9024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591;p16">
                  <a:extLst>
                    <a:ext uri="{FF2B5EF4-FFF2-40B4-BE49-F238E27FC236}">
                      <a16:creationId xmlns="" xmlns:a16="http://schemas.microsoft.com/office/drawing/2014/main" id="{EFAFFB53-8095-4070-9FAF-7B013DADA166}"/>
                    </a:ext>
                  </a:extLst>
                </p:cNvPr>
                <p:cNvSpPr/>
                <p:nvPr/>
              </p:nvSpPr>
              <p:spPr>
                <a:xfrm>
                  <a:off x="1152500" y="902450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8" y="302"/>
                        <a:pt x="388" y="194"/>
                      </a:cubicBezTo>
                      <a:cubicBezTo>
                        <a:pt x="388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592;p16">
                  <a:extLst>
                    <a:ext uri="{FF2B5EF4-FFF2-40B4-BE49-F238E27FC236}">
                      <a16:creationId xmlns="" xmlns:a16="http://schemas.microsoft.com/office/drawing/2014/main" id="{25B7D547-2957-482F-9196-9D56D7E8A2E9}"/>
                    </a:ext>
                  </a:extLst>
                </p:cNvPr>
                <p:cNvSpPr/>
                <p:nvPr/>
              </p:nvSpPr>
              <p:spPr>
                <a:xfrm>
                  <a:off x="1192275" y="902450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2"/>
                        <a:pt x="86" y="388"/>
                        <a:pt x="193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7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593;p16">
                  <a:extLst>
                    <a:ext uri="{FF2B5EF4-FFF2-40B4-BE49-F238E27FC236}">
                      <a16:creationId xmlns="" xmlns:a16="http://schemas.microsoft.com/office/drawing/2014/main" id="{7AFCD710-4DCA-40CE-A5F2-C01973C6E64A}"/>
                    </a:ext>
                  </a:extLst>
                </p:cNvPr>
                <p:cNvSpPr/>
                <p:nvPr/>
              </p:nvSpPr>
              <p:spPr>
                <a:xfrm>
                  <a:off x="1232025" y="902450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594;p16">
                  <a:extLst>
                    <a:ext uri="{FF2B5EF4-FFF2-40B4-BE49-F238E27FC236}">
                      <a16:creationId xmlns="" xmlns:a16="http://schemas.microsoft.com/office/drawing/2014/main" id="{7FB5E7E0-D064-4147-AA08-15AAA6A15FD4}"/>
                    </a:ext>
                  </a:extLst>
                </p:cNvPr>
                <p:cNvSpPr/>
                <p:nvPr/>
              </p:nvSpPr>
              <p:spPr>
                <a:xfrm>
                  <a:off x="276225" y="868375"/>
                  <a:ext cx="1137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8" extrusionOk="0">
                      <a:moveTo>
                        <a:pt x="260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595;p16">
                  <a:extLst>
                    <a:ext uri="{FF2B5EF4-FFF2-40B4-BE49-F238E27FC236}">
                      <a16:creationId xmlns="" xmlns:a16="http://schemas.microsoft.com/office/drawing/2014/main" id="{A711DFDF-65C0-4FE2-937F-B1254A3543D5}"/>
                    </a:ext>
                  </a:extLst>
                </p:cNvPr>
                <p:cNvSpPr/>
                <p:nvPr/>
              </p:nvSpPr>
              <p:spPr>
                <a:xfrm>
                  <a:off x="317625" y="8683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596;p16">
                  <a:extLst>
                    <a:ext uri="{FF2B5EF4-FFF2-40B4-BE49-F238E27FC236}">
                      <a16:creationId xmlns="" xmlns:a16="http://schemas.microsoft.com/office/drawing/2014/main" id="{86A66765-BF93-4E34-AB9D-5D1FD4528662}"/>
                    </a:ext>
                  </a:extLst>
                </p:cNvPr>
                <p:cNvSpPr/>
                <p:nvPr/>
              </p:nvSpPr>
              <p:spPr>
                <a:xfrm>
                  <a:off x="355750" y="8683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8" y="388"/>
                        <a:pt x="453" y="311"/>
                        <a:pt x="453" y="196"/>
                      </a:cubicBezTo>
                      <a:cubicBezTo>
                        <a:pt x="453" y="88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597;p16">
                  <a:extLst>
                    <a:ext uri="{FF2B5EF4-FFF2-40B4-BE49-F238E27FC236}">
                      <a16:creationId xmlns="" xmlns:a16="http://schemas.microsoft.com/office/drawing/2014/main" id="{5BE1C7B6-7DF5-46F7-8D1D-F887655083B2}"/>
                    </a:ext>
                  </a:extLst>
                </p:cNvPr>
                <p:cNvSpPr/>
                <p:nvPr/>
              </p:nvSpPr>
              <p:spPr>
                <a:xfrm>
                  <a:off x="397125" y="8683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8" y="0"/>
                        <a:pt x="1" y="88"/>
                        <a:pt x="1" y="194"/>
                      </a:cubicBezTo>
                      <a:cubicBezTo>
                        <a:pt x="1" y="302"/>
                        <a:pt x="88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598;p16">
                  <a:extLst>
                    <a:ext uri="{FF2B5EF4-FFF2-40B4-BE49-F238E27FC236}">
                      <a16:creationId xmlns="" xmlns:a16="http://schemas.microsoft.com/office/drawing/2014/main" id="{064DB207-EF87-4789-AB6E-1A2D35010871}"/>
                    </a:ext>
                  </a:extLst>
                </p:cNvPr>
                <p:cNvSpPr/>
                <p:nvPr/>
              </p:nvSpPr>
              <p:spPr>
                <a:xfrm>
                  <a:off x="435250" y="8683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599;p16">
                  <a:extLst>
                    <a:ext uri="{FF2B5EF4-FFF2-40B4-BE49-F238E27FC236}">
                      <a16:creationId xmlns="" xmlns:a16="http://schemas.microsoft.com/office/drawing/2014/main" id="{5320AE64-E1AD-4091-B920-40C7157BEABF}"/>
                    </a:ext>
                  </a:extLst>
                </p:cNvPr>
                <p:cNvSpPr/>
                <p:nvPr/>
              </p:nvSpPr>
              <p:spPr>
                <a:xfrm>
                  <a:off x="475000" y="8683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600;p16">
                  <a:extLst>
                    <a:ext uri="{FF2B5EF4-FFF2-40B4-BE49-F238E27FC236}">
                      <a16:creationId xmlns="" xmlns:a16="http://schemas.microsoft.com/office/drawing/2014/main" id="{6621C9FF-1973-4220-9DDB-9C750AE60722}"/>
                    </a:ext>
                  </a:extLst>
                </p:cNvPr>
                <p:cNvSpPr/>
                <p:nvPr/>
              </p:nvSpPr>
              <p:spPr>
                <a:xfrm>
                  <a:off x="516425" y="868350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601;p16">
                  <a:extLst>
                    <a:ext uri="{FF2B5EF4-FFF2-40B4-BE49-F238E27FC236}">
                      <a16:creationId xmlns="" xmlns:a16="http://schemas.microsoft.com/office/drawing/2014/main" id="{24E1641E-7797-441B-AFAC-6AF6226FD455}"/>
                    </a:ext>
                  </a:extLst>
                </p:cNvPr>
                <p:cNvSpPr/>
                <p:nvPr/>
              </p:nvSpPr>
              <p:spPr>
                <a:xfrm>
                  <a:off x="554500" y="8683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2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602;p16">
                  <a:extLst>
                    <a:ext uri="{FF2B5EF4-FFF2-40B4-BE49-F238E27FC236}">
                      <a16:creationId xmlns="" xmlns:a16="http://schemas.microsoft.com/office/drawing/2014/main" id="{9F297484-83A3-4852-B63E-DFF4D4DA46F9}"/>
                    </a:ext>
                  </a:extLst>
                </p:cNvPr>
                <p:cNvSpPr/>
                <p:nvPr/>
              </p:nvSpPr>
              <p:spPr>
                <a:xfrm>
                  <a:off x="595925" y="868350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603;p16">
                  <a:extLst>
                    <a:ext uri="{FF2B5EF4-FFF2-40B4-BE49-F238E27FC236}">
                      <a16:creationId xmlns="" xmlns:a16="http://schemas.microsoft.com/office/drawing/2014/main" id="{35D0C73A-9754-4B75-9B8C-2B2E05C6D1AE}"/>
                    </a:ext>
                  </a:extLst>
                </p:cNvPr>
                <p:cNvSpPr/>
                <p:nvPr/>
              </p:nvSpPr>
              <p:spPr>
                <a:xfrm>
                  <a:off x="634025" y="8683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3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604;p16">
                  <a:extLst>
                    <a:ext uri="{FF2B5EF4-FFF2-40B4-BE49-F238E27FC236}">
                      <a16:creationId xmlns="" xmlns:a16="http://schemas.microsoft.com/office/drawing/2014/main" id="{C2ACDA77-0739-4E86-893F-BB7D3932E4CF}"/>
                    </a:ext>
                  </a:extLst>
                </p:cNvPr>
                <p:cNvSpPr/>
                <p:nvPr/>
              </p:nvSpPr>
              <p:spPr>
                <a:xfrm>
                  <a:off x="673775" y="8683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3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605;p16">
                  <a:extLst>
                    <a:ext uri="{FF2B5EF4-FFF2-40B4-BE49-F238E27FC236}">
                      <a16:creationId xmlns="" xmlns:a16="http://schemas.microsoft.com/office/drawing/2014/main" id="{7D81608E-E00A-45F3-880A-64B1D965AB84}"/>
                    </a:ext>
                  </a:extLst>
                </p:cNvPr>
                <p:cNvSpPr/>
                <p:nvPr/>
              </p:nvSpPr>
              <p:spPr>
                <a:xfrm>
                  <a:off x="715200" y="8683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6" y="0"/>
                        <a:pt x="0" y="88"/>
                        <a:pt x="0" y="194"/>
                      </a:cubicBezTo>
                      <a:cubicBezTo>
                        <a:pt x="0" y="302"/>
                        <a:pt x="86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606;p16">
                  <a:extLst>
                    <a:ext uri="{FF2B5EF4-FFF2-40B4-BE49-F238E27FC236}">
                      <a16:creationId xmlns="" xmlns:a16="http://schemas.microsoft.com/office/drawing/2014/main" id="{B23915BE-9F02-475B-90A1-0C0E9EC77D71}"/>
                    </a:ext>
                  </a:extLst>
                </p:cNvPr>
                <p:cNvSpPr/>
                <p:nvPr/>
              </p:nvSpPr>
              <p:spPr>
                <a:xfrm>
                  <a:off x="753300" y="8683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607;p16">
                  <a:extLst>
                    <a:ext uri="{FF2B5EF4-FFF2-40B4-BE49-F238E27FC236}">
                      <a16:creationId xmlns="" xmlns:a16="http://schemas.microsoft.com/office/drawing/2014/main" id="{B34EC698-FDDC-4200-A113-CFD6E769936D}"/>
                    </a:ext>
                  </a:extLst>
                </p:cNvPr>
                <p:cNvSpPr/>
                <p:nvPr/>
              </p:nvSpPr>
              <p:spPr>
                <a:xfrm>
                  <a:off x="794700" y="8683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608;p16">
                  <a:extLst>
                    <a:ext uri="{FF2B5EF4-FFF2-40B4-BE49-F238E27FC236}">
                      <a16:creationId xmlns="" xmlns:a16="http://schemas.microsoft.com/office/drawing/2014/main" id="{F92AC251-C4E9-400C-B710-CDD824F62B8A}"/>
                    </a:ext>
                  </a:extLst>
                </p:cNvPr>
                <p:cNvSpPr/>
                <p:nvPr/>
              </p:nvSpPr>
              <p:spPr>
                <a:xfrm>
                  <a:off x="832825" y="8683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7"/>
                        <a:pt x="366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609;p16">
                  <a:extLst>
                    <a:ext uri="{FF2B5EF4-FFF2-40B4-BE49-F238E27FC236}">
                      <a16:creationId xmlns="" xmlns:a16="http://schemas.microsoft.com/office/drawing/2014/main" id="{3AE18A6A-5896-4182-AD70-3B631BE543CB}"/>
                    </a:ext>
                  </a:extLst>
                </p:cNvPr>
                <p:cNvSpPr/>
                <p:nvPr/>
              </p:nvSpPr>
              <p:spPr>
                <a:xfrm>
                  <a:off x="872575" y="8683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0" y="208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610;p16">
                  <a:extLst>
                    <a:ext uri="{FF2B5EF4-FFF2-40B4-BE49-F238E27FC236}">
                      <a16:creationId xmlns="" xmlns:a16="http://schemas.microsoft.com/office/drawing/2014/main" id="{3CEB2148-1423-4E83-A59F-4A1BAA8A86B2}"/>
                    </a:ext>
                  </a:extLst>
                </p:cNvPr>
                <p:cNvSpPr/>
                <p:nvPr/>
              </p:nvSpPr>
              <p:spPr>
                <a:xfrm>
                  <a:off x="913950" y="8683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611;p16">
                  <a:extLst>
                    <a:ext uri="{FF2B5EF4-FFF2-40B4-BE49-F238E27FC236}">
                      <a16:creationId xmlns="" xmlns:a16="http://schemas.microsoft.com/office/drawing/2014/main" id="{55630F6A-0763-429B-922C-9530C66839E8}"/>
                    </a:ext>
                  </a:extLst>
                </p:cNvPr>
                <p:cNvSpPr/>
                <p:nvPr/>
              </p:nvSpPr>
              <p:spPr>
                <a:xfrm>
                  <a:off x="953700" y="8683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9" y="0"/>
                        <a:pt x="1" y="88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612;p16">
                  <a:extLst>
                    <a:ext uri="{FF2B5EF4-FFF2-40B4-BE49-F238E27FC236}">
                      <a16:creationId xmlns="" xmlns:a16="http://schemas.microsoft.com/office/drawing/2014/main" id="{C3214D8A-BBA0-4751-876D-8749B8D63669}"/>
                    </a:ext>
                  </a:extLst>
                </p:cNvPr>
                <p:cNvSpPr/>
                <p:nvPr/>
              </p:nvSpPr>
              <p:spPr>
                <a:xfrm>
                  <a:off x="993450" y="8683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9" y="0"/>
                        <a:pt x="1" y="88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3" y="388"/>
                        <a:pt x="389" y="302"/>
                        <a:pt x="389" y="194"/>
                      </a:cubicBezTo>
                      <a:cubicBezTo>
                        <a:pt x="389" y="88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613;p16">
                  <a:extLst>
                    <a:ext uri="{FF2B5EF4-FFF2-40B4-BE49-F238E27FC236}">
                      <a16:creationId xmlns="" xmlns:a16="http://schemas.microsoft.com/office/drawing/2014/main" id="{F63DF3C6-B3CA-4D2B-BE2F-74D4107C48CB}"/>
                    </a:ext>
                  </a:extLst>
                </p:cNvPr>
                <p:cNvSpPr/>
                <p:nvPr/>
              </p:nvSpPr>
              <p:spPr>
                <a:xfrm>
                  <a:off x="1033225" y="8683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614;p16">
                  <a:extLst>
                    <a:ext uri="{FF2B5EF4-FFF2-40B4-BE49-F238E27FC236}">
                      <a16:creationId xmlns="" xmlns:a16="http://schemas.microsoft.com/office/drawing/2014/main" id="{83898F3E-E1B0-4013-B33B-980749AAE65F}"/>
                    </a:ext>
                  </a:extLst>
                </p:cNvPr>
                <p:cNvSpPr/>
                <p:nvPr/>
              </p:nvSpPr>
              <p:spPr>
                <a:xfrm>
                  <a:off x="1072975" y="8683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615;p16">
                  <a:extLst>
                    <a:ext uri="{FF2B5EF4-FFF2-40B4-BE49-F238E27FC236}">
                      <a16:creationId xmlns="" xmlns:a16="http://schemas.microsoft.com/office/drawing/2014/main" id="{6B905A40-6B86-446E-896A-9EF68DE23CF0}"/>
                    </a:ext>
                  </a:extLst>
                </p:cNvPr>
                <p:cNvSpPr/>
                <p:nvPr/>
              </p:nvSpPr>
              <p:spPr>
                <a:xfrm>
                  <a:off x="1112725" y="8683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616;p16">
                  <a:extLst>
                    <a:ext uri="{FF2B5EF4-FFF2-40B4-BE49-F238E27FC236}">
                      <a16:creationId xmlns="" xmlns:a16="http://schemas.microsoft.com/office/drawing/2014/main" id="{758DC745-95D5-4A02-A17C-3CBD493D05F0}"/>
                    </a:ext>
                  </a:extLst>
                </p:cNvPr>
                <p:cNvSpPr/>
                <p:nvPr/>
              </p:nvSpPr>
              <p:spPr>
                <a:xfrm>
                  <a:off x="1152500" y="868350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8" y="302"/>
                        <a:pt x="388" y="194"/>
                      </a:cubicBezTo>
                      <a:cubicBezTo>
                        <a:pt x="388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617;p16">
                  <a:extLst>
                    <a:ext uri="{FF2B5EF4-FFF2-40B4-BE49-F238E27FC236}">
                      <a16:creationId xmlns="" xmlns:a16="http://schemas.microsoft.com/office/drawing/2014/main" id="{773C9C19-E8BF-4E08-A232-8012D1077D97}"/>
                    </a:ext>
                  </a:extLst>
                </p:cNvPr>
                <p:cNvSpPr/>
                <p:nvPr/>
              </p:nvSpPr>
              <p:spPr>
                <a:xfrm>
                  <a:off x="1192275" y="868350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0"/>
                      </a:moveTo>
                      <a:cubicBezTo>
                        <a:pt x="86" y="0"/>
                        <a:pt x="0" y="88"/>
                        <a:pt x="0" y="194"/>
                      </a:cubicBezTo>
                      <a:cubicBezTo>
                        <a:pt x="0" y="302"/>
                        <a:pt x="86" y="388"/>
                        <a:pt x="193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8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618;p16">
                  <a:extLst>
                    <a:ext uri="{FF2B5EF4-FFF2-40B4-BE49-F238E27FC236}">
                      <a16:creationId xmlns="" xmlns:a16="http://schemas.microsoft.com/office/drawing/2014/main" id="{8DF447FA-E156-476B-8AC0-AE2729097C89}"/>
                    </a:ext>
                  </a:extLst>
                </p:cNvPr>
                <p:cNvSpPr/>
                <p:nvPr/>
              </p:nvSpPr>
              <p:spPr>
                <a:xfrm>
                  <a:off x="1232025" y="868350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619;p16">
                  <a:extLst>
                    <a:ext uri="{FF2B5EF4-FFF2-40B4-BE49-F238E27FC236}">
                      <a16:creationId xmlns="" xmlns:a16="http://schemas.microsoft.com/office/drawing/2014/main" id="{DE617C51-A19C-45D1-A19A-34728BF3DC86}"/>
                    </a:ext>
                  </a:extLst>
                </p:cNvPr>
                <p:cNvSpPr/>
                <p:nvPr/>
              </p:nvSpPr>
              <p:spPr>
                <a:xfrm>
                  <a:off x="317625" y="8342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620;p16">
                  <a:extLst>
                    <a:ext uri="{FF2B5EF4-FFF2-40B4-BE49-F238E27FC236}">
                      <a16:creationId xmlns="" xmlns:a16="http://schemas.microsoft.com/office/drawing/2014/main" id="{6757474F-5399-4185-8F31-389A4CD4CBDD}"/>
                    </a:ext>
                  </a:extLst>
                </p:cNvPr>
                <p:cNvSpPr/>
                <p:nvPr/>
              </p:nvSpPr>
              <p:spPr>
                <a:xfrm>
                  <a:off x="355750" y="8342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3" y="312"/>
                        <a:pt x="453" y="196"/>
                      </a:cubicBezTo>
                      <a:cubicBezTo>
                        <a:pt x="453" y="89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621;p16">
                  <a:extLst>
                    <a:ext uri="{FF2B5EF4-FFF2-40B4-BE49-F238E27FC236}">
                      <a16:creationId xmlns="" xmlns:a16="http://schemas.microsoft.com/office/drawing/2014/main" id="{9F59B73D-78DE-4D87-A718-39DB8640FF9B}"/>
                    </a:ext>
                  </a:extLst>
                </p:cNvPr>
                <p:cNvSpPr/>
                <p:nvPr/>
              </p:nvSpPr>
              <p:spPr>
                <a:xfrm>
                  <a:off x="397125" y="8342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8" y="1"/>
                        <a:pt x="1" y="89"/>
                        <a:pt x="1" y="195"/>
                      </a:cubicBezTo>
                      <a:cubicBezTo>
                        <a:pt x="1" y="302"/>
                        <a:pt x="88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622;p16">
                  <a:extLst>
                    <a:ext uri="{FF2B5EF4-FFF2-40B4-BE49-F238E27FC236}">
                      <a16:creationId xmlns="" xmlns:a16="http://schemas.microsoft.com/office/drawing/2014/main" id="{460AC515-2795-49CD-B398-168DB1C98839}"/>
                    </a:ext>
                  </a:extLst>
                </p:cNvPr>
                <p:cNvSpPr/>
                <p:nvPr/>
              </p:nvSpPr>
              <p:spPr>
                <a:xfrm>
                  <a:off x="435250" y="8342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0" y="208"/>
                        <a:pt x="123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623;p16">
                  <a:extLst>
                    <a:ext uri="{FF2B5EF4-FFF2-40B4-BE49-F238E27FC236}">
                      <a16:creationId xmlns="" xmlns:a16="http://schemas.microsoft.com/office/drawing/2014/main" id="{FEAD4AF0-E1E8-4F70-8409-E511B6A95B7C}"/>
                    </a:ext>
                  </a:extLst>
                </p:cNvPr>
                <p:cNvSpPr/>
                <p:nvPr/>
              </p:nvSpPr>
              <p:spPr>
                <a:xfrm>
                  <a:off x="475025" y="834275"/>
                  <a:ext cx="113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389" extrusionOk="0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258" y="0"/>
                        <a:pt x="258" y="0"/>
                        <a:pt x="257" y="0"/>
                      </a:cubicBezTo>
                      <a:cubicBezTo>
                        <a:pt x="85" y="0"/>
                        <a:pt x="0" y="208"/>
                        <a:pt x="121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7" y="388"/>
                        <a:pt x="453" y="311"/>
                        <a:pt x="453" y="194"/>
                      </a:cubicBezTo>
                      <a:cubicBezTo>
                        <a:pt x="453" y="88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624;p16">
                  <a:extLst>
                    <a:ext uri="{FF2B5EF4-FFF2-40B4-BE49-F238E27FC236}">
                      <a16:creationId xmlns="" xmlns:a16="http://schemas.microsoft.com/office/drawing/2014/main" id="{255D5D26-259F-4ADF-9A79-40538E67D147}"/>
                    </a:ext>
                  </a:extLst>
                </p:cNvPr>
                <p:cNvSpPr/>
                <p:nvPr/>
              </p:nvSpPr>
              <p:spPr>
                <a:xfrm>
                  <a:off x="516425" y="83422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625;p16">
                  <a:extLst>
                    <a:ext uri="{FF2B5EF4-FFF2-40B4-BE49-F238E27FC236}">
                      <a16:creationId xmlns="" xmlns:a16="http://schemas.microsoft.com/office/drawing/2014/main" id="{EBD0917E-D1BF-4A4D-836E-98C0429C2D09}"/>
                    </a:ext>
                  </a:extLst>
                </p:cNvPr>
                <p:cNvSpPr/>
                <p:nvPr/>
              </p:nvSpPr>
              <p:spPr>
                <a:xfrm>
                  <a:off x="554525" y="8342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1" y="0"/>
                      </a:cubicBezTo>
                      <a:cubicBezTo>
                        <a:pt x="260" y="0"/>
                        <a:pt x="259" y="0"/>
                        <a:pt x="259" y="0"/>
                      </a:cubicBezTo>
                      <a:cubicBezTo>
                        <a:pt x="86" y="0"/>
                        <a:pt x="0" y="208"/>
                        <a:pt x="123" y="331"/>
                      </a:cubicBezTo>
                      <a:cubicBezTo>
                        <a:pt x="162" y="371"/>
                        <a:pt x="211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8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626;p16">
                  <a:extLst>
                    <a:ext uri="{FF2B5EF4-FFF2-40B4-BE49-F238E27FC236}">
                      <a16:creationId xmlns="" xmlns:a16="http://schemas.microsoft.com/office/drawing/2014/main" id="{94791DB0-6C78-41FC-9AEE-E25DCF6E1B69}"/>
                    </a:ext>
                  </a:extLst>
                </p:cNvPr>
                <p:cNvSpPr/>
                <p:nvPr/>
              </p:nvSpPr>
              <p:spPr>
                <a:xfrm>
                  <a:off x="595925" y="83422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627;p16">
                  <a:extLst>
                    <a:ext uri="{FF2B5EF4-FFF2-40B4-BE49-F238E27FC236}">
                      <a16:creationId xmlns="" xmlns:a16="http://schemas.microsoft.com/office/drawing/2014/main" id="{E3FDA1B3-1D54-4D7B-B058-2AB9D78DE7CF}"/>
                    </a:ext>
                  </a:extLst>
                </p:cNvPr>
                <p:cNvSpPr/>
                <p:nvPr/>
              </p:nvSpPr>
              <p:spPr>
                <a:xfrm>
                  <a:off x="634025" y="8342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4" y="0"/>
                      </a:moveTo>
                      <a:cubicBezTo>
                        <a:pt x="263" y="0"/>
                        <a:pt x="262" y="0"/>
                        <a:pt x="261" y="0"/>
                      </a:cubicBezTo>
                      <a:cubicBezTo>
                        <a:pt x="260" y="0"/>
                        <a:pt x="260" y="0"/>
                        <a:pt x="259" y="0"/>
                      </a:cubicBezTo>
                      <a:cubicBezTo>
                        <a:pt x="87" y="0"/>
                        <a:pt x="1" y="208"/>
                        <a:pt x="123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5" y="194"/>
                      </a:cubicBezTo>
                      <a:cubicBezTo>
                        <a:pt x="455" y="88"/>
                        <a:pt x="368" y="0"/>
                        <a:pt x="26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628;p16">
                  <a:extLst>
                    <a:ext uri="{FF2B5EF4-FFF2-40B4-BE49-F238E27FC236}">
                      <a16:creationId xmlns="" xmlns:a16="http://schemas.microsoft.com/office/drawing/2014/main" id="{F9040E25-B1F9-4AAE-9827-AB176F09F521}"/>
                    </a:ext>
                  </a:extLst>
                </p:cNvPr>
                <p:cNvSpPr/>
                <p:nvPr/>
              </p:nvSpPr>
              <p:spPr>
                <a:xfrm>
                  <a:off x="673775" y="8342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629;p16">
                  <a:extLst>
                    <a:ext uri="{FF2B5EF4-FFF2-40B4-BE49-F238E27FC236}">
                      <a16:creationId xmlns="" xmlns:a16="http://schemas.microsoft.com/office/drawing/2014/main" id="{56A282C8-0DF5-480F-9FBB-AB8E00D2B45E}"/>
                    </a:ext>
                  </a:extLst>
                </p:cNvPr>
                <p:cNvSpPr/>
                <p:nvPr/>
              </p:nvSpPr>
              <p:spPr>
                <a:xfrm>
                  <a:off x="715200" y="8342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6" y="1"/>
                        <a:pt x="0" y="89"/>
                        <a:pt x="0" y="195"/>
                      </a:cubicBezTo>
                      <a:cubicBezTo>
                        <a:pt x="0" y="302"/>
                        <a:pt x="86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630;p16">
                  <a:extLst>
                    <a:ext uri="{FF2B5EF4-FFF2-40B4-BE49-F238E27FC236}">
                      <a16:creationId xmlns="" xmlns:a16="http://schemas.microsoft.com/office/drawing/2014/main" id="{6B16165E-EB01-4890-BAB1-C330D11185A8}"/>
                    </a:ext>
                  </a:extLst>
                </p:cNvPr>
                <p:cNvSpPr/>
                <p:nvPr/>
              </p:nvSpPr>
              <p:spPr>
                <a:xfrm>
                  <a:off x="753300" y="8342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0"/>
                      </a:cubicBez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8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631;p16">
                  <a:extLst>
                    <a:ext uri="{FF2B5EF4-FFF2-40B4-BE49-F238E27FC236}">
                      <a16:creationId xmlns="" xmlns:a16="http://schemas.microsoft.com/office/drawing/2014/main" id="{95B0D00C-9EA4-4405-9F1A-73F8FFC6815C}"/>
                    </a:ext>
                  </a:extLst>
                </p:cNvPr>
                <p:cNvSpPr/>
                <p:nvPr/>
              </p:nvSpPr>
              <p:spPr>
                <a:xfrm>
                  <a:off x="794700" y="8342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632;p16">
                  <a:extLst>
                    <a:ext uri="{FF2B5EF4-FFF2-40B4-BE49-F238E27FC236}">
                      <a16:creationId xmlns="" xmlns:a16="http://schemas.microsoft.com/office/drawing/2014/main" id="{F071CBF1-9F6F-4A18-BE9B-61B7A9F145F6}"/>
                    </a:ext>
                  </a:extLst>
                </p:cNvPr>
                <p:cNvSpPr/>
                <p:nvPr/>
              </p:nvSpPr>
              <p:spPr>
                <a:xfrm>
                  <a:off x="832825" y="8342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87" y="0"/>
                        <a:pt x="0" y="208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8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633;p16">
                  <a:extLst>
                    <a:ext uri="{FF2B5EF4-FFF2-40B4-BE49-F238E27FC236}">
                      <a16:creationId xmlns="" xmlns:a16="http://schemas.microsoft.com/office/drawing/2014/main" id="{394EE3E0-B46F-48DF-92FE-E1101B1D588F}"/>
                    </a:ext>
                  </a:extLst>
                </p:cNvPr>
                <p:cNvSpPr/>
                <p:nvPr/>
              </p:nvSpPr>
              <p:spPr>
                <a:xfrm>
                  <a:off x="872575" y="834225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60" y="1"/>
                      </a:moveTo>
                      <a:cubicBezTo>
                        <a:pt x="87" y="2"/>
                        <a:pt x="0" y="210"/>
                        <a:pt x="122" y="333"/>
                      </a:cubicBezTo>
                      <a:cubicBezTo>
                        <a:pt x="161" y="372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6"/>
                      </a:cubicBezTo>
                      <a:cubicBezTo>
                        <a:pt x="454" y="89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634;p16">
                  <a:extLst>
                    <a:ext uri="{FF2B5EF4-FFF2-40B4-BE49-F238E27FC236}">
                      <a16:creationId xmlns="" xmlns:a16="http://schemas.microsoft.com/office/drawing/2014/main" id="{046F5DBD-5E02-4317-8863-F3BA0F913983}"/>
                    </a:ext>
                  </a:extLst>
                </p:cNvPr>
                <p:cNvSpPr/>
                <p:nvPr/>
              </p:nvSpPr>
              <p:spPr>
                <a:xfrm>
                  <a:off x="913950" y="8342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2"/>
                        <a:pt x="87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635;p16">
                  <a:extLst>
                    <a:ext uri="{FF2B5EF4-FFF2-40B4-BE49-F238E27FC236}">
                      <a16:creationId xmlns="" xmlns:a16="http://schemas.microsoft.com/office/drawing/2014/main" id="{82C11DE9-E70E-400B-92E8-CF4822D95E06}"/>
                    </a:ext>
                  </a:extLst>
                </p:cNvPr>
                <p:cNvSpPr/>
                <p:nvPr/>
              </p:nvSpPr>
              <p:spPr>
                <a:xfrm>
                  <a:off x="953700" y="8342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9" y="1"/>
                        <a:pt x="1" y="89"/>
                        <a:pt x="1" y="195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636;p16">
                  <a:extLst>
                    <a:ext uri="{FF2B5EF4-FFF2-40B4-BE49-F238E27FC236}">
                      <a16:creationId xmlns="" xmlns:a16="http://schemas.microsoft.com/office/drawing/2014/main" id="{993925C1-2636-4A42-9C76-AAA7E112C3C5}"/>
                    </a:ext>
                  </a:extLst>
                </p:cNvPr>
                <p:cNvSpPr/>
                <p:nvPr/>
              </p:nvSpPr>
              <p:spPr>
                <a:xfrm>
                  <a:off x="993450" y="8342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9" y="1"/>
                        <a:pt x="1" y="89"/>
                        <a:pt x="1" y="195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3" y="389"/>
                        <a:pt x="389" y="302"/>
                        <a:pt x="389" y="195"/>
                      </a:cubicBezTo>
                      <a:cubicBezTo>
                        <a:pt x="389" y="89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637;p16">
                  <a:extLst>
                    <a:ext uri="{FF2B5EF4-FFF2-40B4-BE49-F238E27FC236}">
                      <a16:creationId xmlns="" xmlns:a16="http://schemas.microsoft.com/office/drawing/2014/main" id="{73A469F9-2136-41A6-B1BA-CFD434F6088C}"/>
                    </a:ext>
                  </a:extLst>
                </p:cNvPr>
                <p:cNvSpPr/>
                <p:nvPr/>
              </p:nvSpPr>
              <p:spPr>
                <a:xfrm>
                  <a:off x="1033225" y="8342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638;p16">
                  <a:extLst>
                    <a:ext uri="{FF2B5EF4-FFF2-40B4-BE49-F238E27FC236}">
                      <a16:creationId xmlns="" xmlns:a16="http://schemas.microsoft.com/office/drawing/2014/main" id="{CF5709B9-7FA3-4AF6-83FC-421680B476C5}"/>
                    </a:ext>
                  </a:extLst>
                </p:cNvPr>
                <p:cNvSpPr/>
                <p:nvPr/>
              </p:nvSpPr>
              <p:spPr>
                <a:xfrm>
                  <a:off x="1072975" y="8342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639;p16">
                  <a:extLst>
                    <a:ext uri="{FF2B5EF4-FFF2-40B4-BE49-F238E27FC236}">
                      <a16:creationId xmlns="" xmlns:a16="http://schemas.microsoft.com/office/drawing/2014/main" id="{7FDF34AB-8B21-41E1-B93E-761F4C2060A0}"/>
                    </a:ext>
                  </a:extLst>
                </p:cNvPr>
                <p:cNvSpPr/>
                <p:nvPr/>
              </p:nvSpPr>
              <p:spPr>
                <a:xfrm>
                  <a:off x="1112725" y="8342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640;p16">
                  <a:extLst>
                    <a:ext uri="{FF2B5EF4-FFF2-40B4-BE49-F238E27FC236}">
                      <a16:creationId xmlns="" xmlns:a16="http://schemas.microsoft.com/office/drawing/2014/main" id="{9B488017-6FF9-405F-8DB4-A992F0634601}"/>
                    </a:ext>
                  </a:extLst>
                </p:cNvPr>
                <p:cNvSpPr/>
                <p:nvPr/>
              </p:nvSpPr>
              <p:spPr>
                <a:xfrm>
                  <a:off x="1152500" y="83422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8" y="302"/>
                        <a:pt x="388" y="195"/>
                      </a:cubicBezTo>
                      <a:cubicBezTo>
                        <a:pt x="388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641;p16">
                  <a:extLst>
                    <a:ext uri="{FF2B5EF4-FFF2-40B4-BE49-F238E27FC236}">
                      <a16:creationId xmlns="" xmlns:a16="http://schemas.microsoft.com/office/drawing/2014/main" id="{613A586C-3476-462B-BD19-B6A7B112CF2C}"/>
                    </a:ext>
                  </a:extLst>
                </p:cNvPr>
                <p:cNvSpPr/>
                <p:nvPr/>
              </p:nvSpPr>
              <p:spPr>
                <a:xfrm>
                  <a:off x="1192275" y="83422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1"/>
                      </a:moveTo>
                      <a:cubicBezTo>
                        <a:pt x="86" y="1"/>
                        <a:pt x="0" y="89"/>
                        <a:pt x="0" y="195"/>
                      </a:cubicBezTo>
                      <a:cubicBezTo>
                        <a:pt x="0" y="302"/>
                        <a:pt x="86" y="389"/>
                        <a:pt x="193" y="389"/>
                      </a:cubicBezTo>
                      <a:cubicBezTo>
                        <a:pt x="300" y="389"/>
                        <a:pt x="387" y="302"/>
                        <a:pt x="387" y="195"/>
                      </a:cubicBezTo>
                      <a:cubicBezTo>
                        <a:pt x="387" y="89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642;p16">
                  <a:extLst>
                    <a:ext uri="{FF2B5EF4-FFF2-40B4-BE49-F238E27FC236}">
                      <a16:creationId xmlns="" xmlns:a16="http://schemas.microsoft.com/office/drawing/2014/main" id="{E00B49E6-1295-440C-AFC5-4FA81F21EC54}"/>
                    </a:ext>
                  </a:extLst>
                </p:cNvPr>
                <p:cNvSpPr/>
                <p:nvPr/>
              </p:nvSpPr>
              <p:spPr>
                <a:xfrm>
                  <a:off x="1232025" y="83422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7" y="302"/>
                        <a:pt x="387" y="195"/>
                      </a:cubicBezTo>
                      <a:cubicBezTo>
                        <a:pt x="387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643;p16">
                  <a:extLst>
                    <a:ext uri="{FF2B5EF4-FFF2-40B4-BE49-F238E27FC236}">
                      <a16:creationId xmlns="" xmlns:a16="http://schemas.microsoft.com/office/drawing/2014/main" id="{A437745D-7A05-4C46-8322-3E44F8A17151}"/>
                    </a:ext>
                  </a:extLst>
                </p:cNvPr>
                <p:cNvSpPr/>
                <p:nvPr/>
              </p:nvSpPr>
              <p:spPr>
                <a:xfrm>
                  <a:off x="317625" y="8001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7" y="1"/>
                        <a:pt x="0" y="88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8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644;p16">
                  <a:extLst>
                    <a:ext uri="{FF2B5EF4-FFF2-40B4-BE49-F238E27FC236}">
                      <a16:creationId xmlns="" xmlns:a16="http://schemas.microsoft.com/office/drawing/2014/main" id="{88F45882-5F37-4472-B511-2261229C315D}"/>
                    </a:ext>
                  </a:extLst>
                </p:cNvPr>
                <p:cNvSpPr/>
                <p:nvPr/>
              </p:nvSpPr>
              <p:spPr>
                <a:xfrm>
                  <a:off x="355750" y="800125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3"/>
                      </a:cubicBezTo>
                      <a:cubicBezTo>
                        <a:pt x="162" y="372"/>
                        <a:pt x="210" y="389"/>
                        <a:pt x="258" y="389"/>
                      </a:cubicBezTo>
                      <a:cubicBezTo>
                        <a:pt x="357" y="389"/>
                        <a:pt x="453" y="312"/>
                        <a:pt x="453" y="196"/>
                      </a:cubicBezTo>
                      <a:cubicBezTo>
                        <a:pt x="453" y="88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45;p16">
                  <a:extLst>
                    <a:ext uri="{FF2B5EF4-FFF2-40B4-BE49-F238E27FC236}">
                      <a16:creationId xmlns="" xmlns:a16="http://schemas.microsoft.com/office/drawing/2014/main" id="{763A8BD9-305E-483B-B055-F324F073F2E7}"/>
                    </a:ext>
                  </a:extLst>
                </p:cNvPr>
                <p:cNvSpPr/>
                <p:nvPr/>
              </p:nvSpPr>
              <p:spPr>
                <a:xfrm>
                  <a:off x="397125" y="8001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8" y="1"/>
                        <a:pt x="1" y="88"/>
                        <a:pt x="1" y="195"/>
                      </a:cubicBezTo>
                      <a:cubicBezTo>
                        <a:pt x="1" y="302"/>
                        <a:pt x="88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8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46;p16">
                  <a:extLst>
                    <a:ext uri="{FF2B5EF4-FFF2-40B4-BE49-F238E27FC236}">
                      <a16:creationId xmlns="" xmlns:a16="http://schemas.microsoft.com/office/drawing/2014/main" id="{2A3142B1-8518-441B-B01B-D916F135B1F6}"/>
                    </a:ext>
                  </a:extLst>
                </p:cNvPr>
                <p:cNvSpPr/>
                <p:nvPr/>
              </p:nvSpPr>
              <p:spPr>
                <a:xfrm>
                  <a:off x="435250" y="8001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6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47;p16">
                  <a:extLst>
                    <a:ext uri="{FF2B5EF4-FFF2-40B4-BE49-F238E27FC236}">
                      <a16:creationId xmlns="" xmlns:a16="http://schemas.microsoft.com/office/drawing/2014/main" id="{5BFDC299-A834-4BBA-9F24-4FC6485611FC}"/>
                    </a:ext>
                  </a:extLst>
                </p:cNvPr>
                <p:cNvSpPr/>
                <p:nvPr/>
              </p:nvSpPr>
              <p:spPr>
                <a:xfrm>
                  <a:off x="475000" y="8001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6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48;p16">
                  <a:extLst>
                    <a:ext uri="{FF2B5EF4-FFF2-40B4-BE49-F238E27FC236}">
                      <a16:creationId xmlns="" xmlns:a16="http://schemas.microsoft.com/office/drawing/2014/main" id="{11A52C16-835F-4D91-B8B6-753BAB426278}"/>
                    </a:ext>
                  </a:extLst>
                </p:cNvPr>
                <p:cNvSpPr/>
                <p:nvPr/>
              </p:nvSpPr>
              <p:spPr>
                <a:xfrm>
                  <a:off x="516425" y="80012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1"/>
                      </a:moveTo>
                      <a:cubicBezTo>
                        <a:pt x="87" y="1"/>
                        <a:pt x="0" y="88"/>
                        <a:pt x="0" y="195"/>
                      </a:cubicBezTo>
                      <a:cubicBezTo>
                        <a:pt x="0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8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9;p16">
                  <a:extLst>
                    <a:ext uri="{FF2B5EF4-FFF2-40B4-BE49-F238E27FC236}">
                      <a16:creationId xmlns="" xmlns:a16="http://schemas.microsoft.com/office/drawing/2014/main" id="{3850DDEC-3733-4704-BA79-16A168369856}"/>
                    </a:ext>
                  </a:extLst>
                </p:cNvPr>
                <p:cNvSpPr/>
                <p:nvPr/>
              </p:nvSpPr>
              <p:spPr>
                <a:xfrm>
                  <a:off x="554500" y="8001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2" y="0"/>
                      </a:moveTo>
                      <a:cubicBezTo>
                        <a:pt x="87" y="0"/>
                        <a:pt x="1" y="208"/>
                        <a:pt x="124" y="331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6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0;p16">
                  <a:extLst>
                    <a:ext uri="{FF2B5EF4-FFF2-40B4-BE49-F238E27FC236}">
                      <a16:creationId xmlns="" xmlns:a16="http://schemas.microsoft.com/office/drawing/2014/main" id="{FE63FEB8-FCC9-4003-BD87-57CF7F1D1391}"/>
                    </a:ext>
                  </a:extLst>
                </p:cNvPr>
                <p:cNvSpPr/>
                <p:nvPr/>
              </p:nvSpPr>
              <p:spPr>
                <a:xfrm>
                  <a:off x="595925" y="80012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1"/>
                      </a:moveTo>
                      <a:cubicBezTo>
                        <a:pt x="87" y="1"/>
                        <a:pt x="1" y="88"/>
                        <a:pt x="1" y="195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8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51;p16">
                  <a:extLst>
                    <a:ext uri="{FF2B5EF4-FFF2-40B4-BE49-F238E27FC236}">
                      <a16:creationId xmlns="" xmlns:a16="http://schemas.microsoft.com/office/drawing/2014/main" id="{61D645D1-F5BD-4BAA-A44F-18DCD76A9FA0}"/>
                    </a:ext>
                  </a:extLst>
                </p:cNvPr>
                <p:cNvSpPr/>
                <p:nvPr/>
              </p:nvSpPr>
              <p:spPr>
                <a:xfrm>
                  <a:off x="634025" y="8001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6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52;p16">
                  <a:extLst>
                    <a:ext uri="{FF2B5EF4-FFF2-40B4-BE49-F238E27FC236}">
                      <a16:creationId xmlns="" xmlns:a16="http://schemas.microsoft.com/office/drawing/2014/main" id="{A9F14556-EEE5-4A6D-8558-471BB93AB3AD}"/>
                    </a:ext>
                  </a:extLst>
                </p:cNvPr>
                <p:cNvSpPr/>
                <p:nvPr/>
              </p:nvSpPr>
              <p:spPr>
                <a:xfrm>
                  <a:off x="673775" y="8001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1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6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53;p16">
                  <a:extLst>
                    <a:ext uri="{FF2B5EF4-FFF2-40B4-BE49-F238E27FC236}">
                      <a16:creationId xmlns="" xmlns:a16="http://schemas.microsoft.com/office/drawing/2014/main" id="{09ECD9CB-144A-4608-92A1-1CC2F63143DE}"/>
                    </a:ext>
                  </a:extLst>
                </p:cNvPr>
                <p:cNvSpPr/>
                <p:nvPr/>
              </p:nvSpPr>
              <p:spPr>
                <a:xfrm>
                  <a:off x="715200" y="8001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6" y="1"/>
                        <a:pt x="0" y="88"/>
                        <a:pt x="0" y="195"/>
                      </a:cubicBezTo>
                      <a:cubicBezTo>
                        <a:pt x="0" y="302"/>
                        <a:pt x="86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8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54;p16">
                  <a:extLst>
                    <a:ext uri="{FF2B5EF4-FFF2-40B4-BE49-F238E27FC236}">
                      <a16:creationId xmlns="" xmlns:a16="http://schemas.microsoft.com/office/drawing/2014/main" id="{42A6E02B-1DD0-4B2B-A832-D17ACFE3AC9C}"/>
                    </a:ext>
                  </a:extLst>
                </p:cNvPr>
                <p:cNvSpPr/>
                <p:nvPr/>
              </p:nvSpPr>
              <p:spPr>
                <a:xfrm>
                  <a:off x="753300" y="80017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1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6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655;p16">
                  <a:extLst>
                    <a:ext uri="{FF2B5EF4-FFF2-40B4-BE49-F238E27FC236}">
                      <a16:creationId xmlns="" xmlns:a16="http://schemas.microsoft.com/office/drawing/2014/main" id="{9DDBD2BD-5B95-4CAE-B8EF-5FBD0417752C}"/>
                    </a:ext>
                  </a:extLst>
                </p:cNvPr>
                <p:cNvSpPr/>
                <p:nvPr/>
              </p:nvSpPr>
              <p:spPr>
                <a:xfrm>
                  <a:off x="794700" y="8001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7" y="1"/>
                        <a:pt x="0" y="88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8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656;p16">
                  <a:extLst>
                    <a:ext uri="{FF2B5EF4-FFF2-40B4-BE49-F238E27FC236}">
                      <a16:creationId xmlns="" xmlns:a16="http://schemas.microsoft.com/office/drawing/2014/main" id="{5F5FB132-F462-436B-9803-FA09DAF75225}"/>
                    </a:ext>
                  </a:extLst>
                </p:cNvPr>
                <p:cNvSpPr/>
                <p:nvPr/>
              </p:nvSpPr>
              <p:spPr>
                <a:xfrm>
                  <a:off x="832825" y="80017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7" y="0"/>
                        <a:pt x="0" y="209"/>
                        <a:pt x="122" y="331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6"/>
                        <a:pt x="366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657;p16">
                  <a:extLst>
                    <a:ext uri="{FF2B5EF4-FFF2-40B4-BE49-F238E27FC236}">
                      <a16:creationId xmlns="" xmlns:a16="http://schemas.microsoft.com/office/drawing/2014/main" id="{584CFC45-586C-4B9D-9204-E8B619A6C39D}"/>
                    </a:ext>
                  </a:extLst>
                </p:cNvPr>
                <p:cNvSpPr/>
                <p:nvPr/>
              </p:nvSpPr>
              <p:spPr>
                <a:xfrm>
                  <a:off x="872575" y="800125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60" y="1"/>
                      </a:moveTo>
                      <a:cubicBezTo>
                        <a:pt x="87" y="2"/>
                        <a:pt x="0" y="211"/>
                        <a:pt x="122" y="333"/>
                      </a:cubicBezTo>
                      <a:cubicBezTo>
                        <a:pt x="161" y="372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6"/>
                      </a:cubicBezTo>
                      <a:cubicBezTo>
                        <a:pt x="454" y="88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658;p16">
                  <a:extLst>
                    <a:ext uri="{FF2B5EF4-FFF2-40B4-BE49-F238E27FC236}">
                      <a16:creationId xmlns="" xmlns:a16="http://schemas.microsoft.com/office/drawing/2014/main" id="{DDB9B993-EEC7-4E0C-B45E-DECDE5C6FCBA}"/>
                    </a:ext>
                  </a:extLst>
                </p:cNvPr>
                <p:cNvSpPr/>
                <p:nvPr/>
              </p:nvSpPr>
              <p:spPr>
                <a:xfrm>
                  <a:off x="913950" y="8001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7" y="1"/>
                        <a:pt x="1" y="88"/>
                        <a:pt x="1" y="195"/>
                      </a:cubicBezTo>
                      <a:cubicBezTo>
                        <a:pt x="1" y="302"/>
                        <a:pt x="87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8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659;p16">
                  <a:extLst>
                    <a:ext uri="{FF2B5EF4-FFF2-40B4-BE49-F238E27FC236}">
                      <a16:creationId xmlns="" xmlns:a16="http://schemas.microsoft.com/office/drawing/2014/main" id="{3F6AC305-3CF4-4435-AD98-547BA765E8CD}"/>
                    </a:ext>
                  </a:extLst>
                </p:cNvPr>
                <p:cNvSpPr/>
                <p:nvPr/>
              </p:nvSpPr>
              <p:spPr>
                <a:xfrm>
                  <a:off x="953700" y="8001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9" y="1"/>
                        <a:pt x="1" y="88"/>
                        <a:pt x="1" y="195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8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660;p16">
                  <a:extLst>
                    <a:ext uri="{FF2B5EF4-FFF2-40B4-BE49-F238E27FC236}">
                      <a16:creationId xmlns="" xmlns:a16="http://schemas.microsoft.com/office/drawing/2014/main" id="{BEA70442-8F04-4D15-A2D8-988B1964E24F}"/>
                    </a:ext>
                  </a:extLst>
                </p:cNvPr>
                <p:cNvSpPr/>
                <p:nvPr/>
              </p:nvSpPr>
              <p:spPr>
                <a:xfrm>
                  <a:off x="993450" y="8001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9" y="1"/>
                        <a:pt x="1" y="88"/>
                        <a:pt x="1" y="195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3" y="389"/>
                        <a:pt x="389" y="302"/>
                        <a:pt x="389" y="195"/>
                      </a:cubicBezTo>
                      <a:cubicBezTo>
                        <a:pt x="389" y="88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661;p16">
                  <a:extLst>
                    <a:ext uri="{FF2B5EF4-FFF2-40B4-BE49-F238E27FC236}">
                      <a16:creationId xmlns="" xmlns:a16="http://schemas.microsoft.com/office/drawing/2014/main" id="{0E9C0E8F-1AB1-4A0D-97B7-0CF6FB8EA4AB}"/>
                    </a:ext>
                  </a:extLst>
                </p:cNvPr>
                <p:cNvSpPr/>
                <p:nvPr/>
              </p:nvSpPr>
              <p:spPr>
                <a:xfrm>
                  <a:off x="1033225" y="8001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8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8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662;p16">
                  <a:extLst>
                    <a:ext uri="{FF2B5EF4-FFF2-40B4-BE49-F238E27FC236}">
                      <a16:creationId xmlns="" xmlns:a16="http://schemas.microsoft.com/office/drawing/2014/main" id="{1836DA70-BBFE-4F21-9718-96E536151357}"/>
                    </a:ext>
                  </a:extLst>
                </p:cNvPr>
                <p:cNvSpPr/>
                <p:nvPr/>
              </p:nvSpPr>
              <p:spPr>
                <a:xfrm>
                  <a:off x="1072975" y="8001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8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8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663;p16">
                  <a:extLst>
                    <a:ext uri="{FF2B5EF4-FFF2-40B4-BE49-F238E27FC236}">
                      <a16:creationId xmlns="" xmlns:a16="http://schemas.microsoft.com/office/drawing/2014/main" id="{AD549F20-D44B-4DF0-A66C-98E664970627}"/>
                    </a:ext>
                  </a:extLst>
                </p:cNvPr>
                <p:cNvSpPr/>
                <p:nvPr/>
              </p:nvSpPr>
              <p:spPr>
                <a:xfrm>
                  <a:off x="1112725" y="8001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8" y="1"/>
                        <a:pt x="0" y="88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8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664;p16">
                  <a:extLst>
                    <a:ext uri="{FF2B5EF4-FFF2-40B4-BE49-F238E27FC236}">
                      <a16:creationId xmlns="" xmlns:a16="http://schemas.microsoft.com/office/drawing/2014/main" id="{F81E07D1-11B6-436E-9C9F-9FCBBF0FFDDC}"/>
                    </a:ext>
                  </a:extLst>
                </p:cNvPr>
                <p:cNvSpPr/>
                <p:nvPr/>
              </p:nvSpPr>
              <p:spPr>
                <a:xfrm>
                  <a:off x="1152500" y="80012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1"/>
                      </a:moveTo>
                      <a:cubicBezTo>
                        <a:pt x="87" y="1"/>
                        <a:pt x="1" y="88"/>
                        <a:pt x="1" y="195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8" y="302"/>
                        <a:pt x="388" y="195"/>
                      </a:cubicBezTo>
                      <a:cubicBezTo>
                        <a:pt x="388" y="88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665;p16">
                  <a:extLst>
                    <a:ext uri="{FF2B5EF4-FFF2-40B4-BE49-F238E27FC236}">
                      <a16:creationId xmlns="" xmlns:a16="http://schemas.microsoft.com/office/drawing/2014/main" id="{9F4A67E3-3DF0-40AD-A33C-EC3E7CE36912}"/>
                    </a:ext>
                  </a:extLst>
                </p:cNvPr>
                <p:cNvSpPr/>
                <p:nvPr/>
              </p:nvSpPr>
              <p:spPr>
                <a:xfrm>
                  <a:off x="1192275" y="80012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1"/>
                      </a:moveTo>
                      <a:cubicBezTo>
                        <a:pt x="86" y="1"/>
                        <a:pt x="0" y="88"/>
                        <a:pt x="0" y="195"/>
                      </a:cubicBezTo>
                      <a:cubicBezTo>
                        <a:pt x="0" y="302"/>
                        <a:pt x="86" y="389"/>
                        <a:pt x="193" y="389"/>
                      </a:cubicBezTo>
                      <a:cubicBezTo>
                        <a:pt x="300" y="389"/>
                        <a:pt x="387" y="302"/>
                        <a:pt x="387" y="195"/>
                      </a:cubicBezTo>
                      <a:cubicBezTo>
                        <a:pt x="387" y="88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666;p16">
                  <a:extLst>
                    <a:ext uri="{FF2B5EF4-FFF2-40B4-BE49-F238E27FC236}">
                      <a16:creationId xmlns="" xmlns:a16="http://schemas.microsoft.com/office/drawing/2014/main" id="{C9FEED48-4AF6-4C67-825E-3C5B80E278C0}"/>
                    </a:ext>
                  </a:extLst>
                </p:cNvPr>
                <p:cNvSpPr/>
                <p:nvPr/>
              </p:nvSpPr>
              <p:spPr>
                <a:xfrm>
                  <a:off x="1232025" y="80012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4" y="1"/>
                      </a:moveTo>
                      <a:cubicBezTo>
                        <a:pt x="87" y="1"/>
                        <a:pt x="0" y="88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7" y="302"/>
                        <a:pt x="387" y="195"/>
                      </a:cubicBezTo>
                      <a:cubicBezTo>
                        <a:pt x="387" y="88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667;p16">
                  <a:extLst>
                    <a:ext uri="{FF2B5EF4-FFF2-40B4-BE49-F238E27FC236}">
                      <a16:creationId xmlns="" xmlns:a16="http://schemas.microsoft.com/office/drawing/2014/main" id="{42771374-9A25-4337-91FD-77A78B4F01AB}"/>
                    </a:ext>
                  </a:extLst>
                </p:cNvPr>
                <p:cNvSpPr/>
                <p:nvPr/>
              </p:nvSpPr>
              <p:spPr>
                <a:xfrm>
                  <a:off x="355750" y="7660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7" y="0"/>
                        <a:pt x="0" y="209"/>
                        <a:pt x="123" y="332"/>
                      </a:cubicBezTo>
                      <a:cubicBezTo>
                        <a:pt x="162" y="371"/>
                        <a:pt x="210" y="389"/>
                        <a:pt x="258" y="389"/>
                      </a:cubicBezTo>
                      <a:cubicBezTo>
                        <a:pt x="357" y="389"/>
                        <a:pt x="453" y="312"/>
                        <a:pt x="453" y="196"/>
                      </a:cubicBezTo>
                      <a:cubicBezTo>
                        <a:pt x="453" y="88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668;p16">
                  <a:extLst>
                    <a:ext uri="{FF2B5EF4-FFF2-40B4-BE49-F238E27FC236}">
                      <a16:creationId xmlns="" xmlns:a16="http://schemas.microsoft.com/office/drawing/2014/main" id="{5E81037D-5C74-4E58-8FA7-3992AB279661}"/>
                    </a:ext>
                  </a:extLst>
                </p:cNvPr>
                <p:cNvSpPr/>
                <p:nvPr/>
              </p:nvSpPr>
              <p:spPr>
                <a:xfrm>
                  <a:off x="397125" y="7660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8" y="0"/>
                        <a:pt x="1" y="88"/>
                        <a:pt x="1" y="194"/>
                      </a:cubicBezTo>
                      <a:cubicBezTo>
                        <a:pt x="1" y="302"/>
                        <a:pt x="88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669;p16">
                  <a:extLst>
                    <a:ext uri="{FF2B5EF4-FFF2-40B4-BE49-F238E27FC236}">
                      <a16:creationId xmlns="" xmlns:a16="http://schemas.microsoft.com/office/drawing/2014/main" id="{C3181583-626C-42D6-A76B-B04134DF0274}"/>
                    </a:ext>
                  </a:extLst>
                </p:cNvPr>
                <p:cNvSpPr/>
                <p:nvPr/>
              </p:nvSpPr>
              <p:spPr>
                <a:xfrm>
                  <a:off x="435250" y="7660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0" y="208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670;p16">
                  <a:extLst>
                    <a:ext uri="{FF2B5EF4-FFF2-40B4-BE49-F238E27FC236}">
                      <a16:creationId xmlns="" xmlns:a16="http://schemas.microsoft.com/office/drawing/2014/main" id="{871E6109-63F2-410C-AAAF-27D6714B8DA2}"/>
                    </a:ext>
                  </a:extLst>
                </p:cNvPr>
                <p:cNvSpPr/>
                <p:nvPr/>
              </p:nvSpPr>
              <p:spPr>
                <a:xfrm>
                  <a:off x="475025" y="766050"/>
                  <a:ext cx="113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389" extrusionOk="0">
                      <a:moveTo>
                        <a:pt x="262" y="1"/>
                      </a:moveTo>
                      <a:cubicBezTo>
                        <a:pt x="261" y="1"/>
                        <a:pt x="260" y="1"/>
                        <a:pt x="259" y="1"/>
                      </a:cubicBezTo>
                      <a:cubicBezTo>
                        <a:pt x="258" y="1"/>
                        <a:pt x="258" y="1"/>
                        <a:pt x="257" y="1"/>
                      </a:cubicBezTo>
                      <a:cubicBezTo>
                        <a:pt x="85" y="1"/>
                        <a:pt x="0" y="209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7" y="389"/>
                        <a:pt x="453" y="312"/>
                        <a:pt x="453" y="195"/>
                      </a:cubicBezTo>
                      <a:cubicBezTo>
                        <a:pt x="453" y="88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671;p16">
                  <a:extLst>
                    <a:ext uri="{FF2B5EF4-FFF2-40B4-BE49-F238E27FC236}">
                      <a16:creationId xmlns="" xmlns:a16="http://schemas.microsoft.com/office/drawing/2014/main" id="{7F5ABB03-A77F-4C37-93FB-408A0BE2A784}"/>
                    </a:ext>
                  </a:extLst>
                </p:cNvPr>
                <p:cNvSpPr/>
                <p:nvPr/>
              </p:nvSpPr>
              <p:spPr>
                <a:xfrm>
                  <a:off x="516425" y="76602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672;p16">
                  <a:extLst>
                    <a:ext uri="{FF2B5EF4-FFF2-40B4-BE49-F238E27FC236}">
                      <a16:creationId xmlns="" xmlns:a16="http://schemas.microsoft.com/office/drawing/2014/main" id="{3D0EBF1C-DD6F-4241-83D9-B89E1026AF76}"/>
                    </a:ext>
                  </a:extLst>
                </p:cNvPr>
                <p:cNvSpPr/>
                <p:nvPr/>
              </p:nvSpPr>
              <p:spPr>
                <a:xfrm>
                  <a:off x="554525" y="7660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3" y="1"/>
                      </a:moveTo>
                      <a:cubicBezTo>
                        <a:pt x="262" y="1"/>
                        <a:pt x="261" y="1"/>
                        <a:pt x="261" y="1"/>
                      </a:cubicBezTo>
                      <a:cubicBezTo>
                        <a:pt x="260" y="1"/>
                        <a:pt x="259" y="1"/>
                        <a:pt x="259" y="1"/>
                      </a:cubicBezTo>
                      <a:cubicBezTo>
                        <a:pt x="86" y="1"/>
                        <a:pt x="0" y="209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8"/>
                        <a:pt x="368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673;p16">
                  <a:extLst>
                    <a:ext uri="{FF2B5EF4-FFF2-40B4-BE49-F238E27FC236}">
                      <a16:creationId xmlns="" xmlns:a16="http://schemas.microsoft.com/office/drawing/2014/main" id="{BFBB74F3-B7EF-4755-8709-EFACF10EE75A}"/>
                    </a:ext>
                  </a:extLst>
                </p:cNvPr>
                <p:cNvSpPr/>
                <p:nvPr/>
              </p:nvSpPr>
              <p:spPr>
                <a:xfrm>
                  <a:off x="595925" y="76602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674;p16">
                  <a:extLst>
                    <a:ext uri="{FF2B5EF4-FFF2-40B4-BE49-F238E27FC236}">
                      <a16:creationId xmlns="" xmlns:a16="http://schemas.microsoft.com/office/drawing/2014/main" id="{184DDB3A-1579-4F94-8988-3CF21DD80599}"/>
                    </a:ext>
                  </a:extLst>
                </p:cNvPr>
                <p:cNvSpPr/>
                <p:nvPr/>
              </p:nvSpPr>
              <p:spPr>
                <a:xfrm>
                  <a:off x="634025" y="76605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4" y="1"/>
                      </a:moveTo>
                      <a:cubicBezTo>
                        <a:pt x="263" y="1"/>
                        <a:pt x="262" y="1"/>
                        <a:pt x="261" y="1"/>
                      </a:cubicBezTo>
                      <a:cubicBezTo>
                        <a:pt x="260" y="1"/>
                        <a:pt x="260" y="1"/>
                        <a:pt x="259" y="1"/>
                      </a:cubicBezTo>
                      <a:cubicBezTo>
                        <a:pt x="87" y="1"/>
                        <a:pt x="1" y="209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5" y="195"/>
                      </a:cubicBezTo>
                      <a:cubicBezTo>
                        <a:pt x="455" y="88"/>
                        <a:pt x="368" y="1"/>
                        <a:pt x="26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675;p16">
                  <a:extLst>
                    <a:ext uri="{FF2B5EF4-FFF2-40B4-BE49-F238E27FC236}">
                      <a16:creationId xmlns="" xmlns:a16="http://schemas.microsoft.com/office/drawing/2014/main" id="{1CA7FA71-0D5C-4C02-9C29-4607413B3777}"/>
                    </a:ext>
                  </a:extLst>
                </p:cNvPr>
                <p:cNvSpPr/>
                <p:nvPr/>
              </p:nvSpPr>
              <p:spPr>
                <a:xfrm>
                  <a:off x="673775" y="76605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676;p16">
                  <a:extLst>
                    <a:ext uri="{FF2B5EF4-FFF2-40B4-BE49-F238E27FC236}">
                      <a16:creationId xmlns="" xmlns:a16="http://schemas.microsoft.com/office/drawing/2014/main" id="{B8FCECFF-6F6A-434E-A589-A7AD450EDB5B}"/>
                    </a:ext>
                  </a:extLst>
                </p:cNvPr>
                <p:cNvSpPr/>
                <p:nvPr/>
              </p:nvSpPr>
              <p:spPr>
                <a:xfrm>
                  <a:off x="715200" y="7660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6" y="0"/>
                        <a:pt x="0" y="88"/>
                        <a:pt x="0" y="194"/>
                      </a:cubicBezTo>
                      <a:cubicBezTo>
                        <a:pt x="0" y="302"/>
                        <a:pt x="86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677;p16">
                  <a:extLst>
                    <a:ext uri="{FF2B5EF4-FFF2-40B4-BE49-F238E27FC236}">
                      <a16:creationId xmlns="" xmlns:a16="http://schemas.microsoft.com/office/drawing/2014/main" id="{9EE41703-FCA2-46B7-B36C-8223410A677F}"/>
                    </a:ext>
                  </a:extLst>
                </p:cNvPr>
                <p:cNvSpPr/>
                <p:nvPr/>
              </p:nvSpPr>
              <p:spPr>
                <a:xfrm>
                  <a:off x="753300" y="76605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3" y="1"/>
                      </a:moveTo>
                      <a:cubicBezTo>
                        <a:pt x="262" y="1"/>
                        <a:pt x="261" y="1"/>
                        <a:pt x="260" y="1"/>
                      </a:cubicBez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8"/>
                        <a:pt x="368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678;p16">
                  <a:extLst>
                    <a:ext uri="{FF2B5EF4-FFF2-40B4-BE49-F238E27FC236}">
                      <a16:creationId xmlns="" xmlns:a16="http://schemas.microsoft.com/office/drawing/2014/main" id="{36280910-B2F1-4046-8495-3E492606E2BB}"/>
                    </a:ext>
                  </a:extLst>
                </p:cNvPr>
                <p:cNvSpPr/>
                <p:nvPr/>
              </p:nvSpPr>
              <p:spPr>
                <a:xfrm>
                  <a:off x="794700" y="7660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679;p16">
                  <a:extLst>
                    <a:ext uri="{FF2B5EF4-FFF2-40B4-BE49-F238E27FC236}">
                      <a16:creationId xmlns="" xmlns:a16="http://schemas.microsoft.com/office/drawing/2014/main" id="{59F1E250-C205-483D-AAFF-2D9CE91DA07A}"/>
                    </a:ext>
                  </a:extLst>
                </p:cNvPr>
                <p:cNvSpPr/>
                <p:nvPr/>
              </p:nvSpPr>
              <p:spPr>
                <a:xfrm>
                  <a:off x="832825" y="7660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2" y="1"/>
                      </a:moveTo>
                      <a:cubicBezTo>
                        <a:pt x="261" y="1"/>
                        <a:pt x="260" y="1"/>
                        <a:pt x="259" y="1"/>
                      </a:cubicBezTo>
                      <a:cubicBezTo>
                        <a:pt x="87" y="1"/>
                        <a:pt x="0" y="208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8"/>
                        <a:pt x="369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680;p16">
                  <a:extLst>
                    <a:ext uri="{FF2B5EF4-FFF2-40B4-BE49-F238E27FC236}">
                      <a16:creationId xmlns="" xmlns:a16="http://schemas.microsoft.com/office/drawing/2014/main" id="{8EBC924B-1AC9-4B77-9BDC-06E7FD1AFB99}"/>
                    </a:ext>
                  </a:extLst>
                </p:cNvPr>
                <p:cNvSpPr/>
                <p:nvPr/>
              </p:nvSpPr>
              <p:spPr>
                <a:xfrm>
                  <a:off x="872575" y="7660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2"/>
                        <a:pt x="0" y="211"/>
                        <a:pt x="122" y="332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6"/>
                      </a:cubicBezTo>
                      <a:cubicBezTo>
                        <a:pt x="454" y="88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681;p16">
                  <a:extLst>
                    <a:ext uri="{FF2B5EF4-FFF2-40B4-BE49-F238E27FC236}">
                      <a16:creationId xmlns="" xmlns:a16="http://schemas.microsoft.com/office/drawing/2014/main" id="{EF189F31-0A12-43C8-95C2-55E76D88ECA8}"/>
                    </a:ext>
                  </a:extLst>
                </p:cNvPr>
                <p:cNvSpPr/>
                <p:nvPr/>
              </p:nvSpPr>
              <p:spPr>
                <a:xfrm>
                  <a:off x="913950" y="7660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682;p16">
                  <a:extLst>
                    <a:ext uri="{FF2B5EF4-FFF2-40B4-BE49-F238E27FC236}">
                      <a16:creationId xmlns="" xmlns:a16="http://schemas.microsoft.com/office/drawing/2014/main" id="{2FB1E911-7B01-4BB9-A53B-09BC469BF5FC}"/>
                    </a:ext>
                  </a:extLst>
                </p:cNvPr>
                <p:cNvSpPr/>
                <p:nvPr/>
              </p:nvSpPr>
              <p:spPr>
                <a:xfrm>
                  <a:off x="953700" y="7660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9" y="0"/>
                        <a:pt x="1" y="88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683;p16">
                  <a:extLst>
                    <a:ext uri="{FF2B5EF4-FFF2-40B4-BE49-F238E27FC236}">
                      <a16:creationId xmlns="" xmlns:a16="http://schemas.microsoft.com/office/drawing/2014/main" id="{EB0C48BA-4B5B-400D-BA67-FD558E339F82}"/>
                    </a:ext>
                  </a:extLst>
                </p:cNvPr>
                <p:cNvSpPr/>
                <p:nvPr/>
              </p:nvSpPr>
              <p:spPr>
                <a:xfrm>
                  <a:off x="993450" y="7660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9" y="0"/>
                        <a:pt x="1" y="88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3" y="388"/>
                        <a:pt x="389" y="302"/>
                        <a:pt x="389" y="194"/>
                      </a:cubicBezTo>
                      <a:cubicBezTo>
                        <a:pt x="389" y="88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684;p16">
                  <a:extLst>
                    <a:ext uri="{FF2B5EF4-FFF2-40B4-BE49-F238E27FC236}">
                      <a16:creationId xmlns="" xmlns:a16="http://schemas.microsoft.com/office/drawing/2014/main" id="{B0B3FF21-E378-4B36-873F-BE6943E4C1C7}"/>
                    </a:ext>
                  </a:extLst>
                </p:cNvPr>
                <p:cNvSpPr/>
                <p:nvPr/>
              </p:nvSpPr>
              <p:spPr>
                <a:xfrm>
                  <a:off x="1033225" y="7660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5685;p16">
                  <a:extLst>
                    <a:ext uri="{FF2B5EF4-FFF2-40B4-BE49-F238E27FC236}">
                      <a16:creationId xmlns="" xmlns:a16="http://schemas.microsoft.com/office/drawing/2014/main" id="{EC8DD961-D475-4A04-A7B4-E324A0D394C8}"/>
                    </a:ext>
                  </a:extLst>
                </p:cNvPr>
                <p:cNvSpPr/>
                <p:nvPr/>
              </p:nvSpPr>
              <p:spPr>
                <a:xfrm>
                  <a:off x="1072975" y="7660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5686;p16">
                  <a:extLst>
                    <a:ext uri="{FF2B5EF4-FFF2-40B4-BE49-F238E27FC236}">
                      <a16:creationId xmlns="" xmlns:a16="http://schemas.microsoft.com/office/drawing/2014/main" id="{E09478F4-2DDF-4981-91BA-E5E12E05C97E}"/>
                    </a:ext>
                  </a:extLst>
                </p:cNvPr>
                <p:cNvSpPr/>
                <p:nvPr/>
              </p:nvSpPr>
              <p:spPr>
                <a:xfrm>
                  <a:off x="1112725" y="7660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5687;p16">
                  <a:extLst>
                    <a:ext uri="{FF2B5EF4-FFF2-40B4-BE49-F238E27FC236}">
                      <a16:creationId xmlns="" xmlns:a16="http://schemas.microsoft.com/office/drawing/2014/main" id="{2B6A8387-A342-4BFF-B4CB-6F92DE3DB63F}"/>
                    </a:ext>
                  </a:extLst>
                </p:cNvPr>
                <p:cNvSpPr/>
                <p:nvPr/>
              </p:nvSpPr>
              <p:spPr>
                <a:xfrm>
                  <a:off x="1152500" y="76602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3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8" y="302"/>
                        <a:pt x="388" y="194"/>
                      </a:cubicBezTo>
                      <a:cubicBezTo>
                        <a:pt x="388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5688;p16">
                  <a:extLst>
                    <a:ext uri="{FF2B5EF4-FFF2-40B4-BE49-F238E27FC236}">
                      <a16:creationId xmlns="" xmlns:a16="http://schemas.microsoft.com/office/drawing/2014/main" id="{67E27B83-B428-48CA-A022-DC7B48547DBC}"/>
                    </a:ext>
                  </a:extLst>
                </p:cNvPr>
                <p:cNvSpPr/>
                <p:nvPr/>
              </p:nvSpPr>
              <p:spPr>
                <a:xfrm>
                  <a:off x="1192275" y="76602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3" y="0"/>
                      </a:moveTo>
                      <a:cubicBezTo>
                        <a:pt x="86" y="0"/>
                        <a:pt x="0" y="88"/>
                        <a:pt x="0" y="194"/>
                      </a:cubicBezTo>
                      <a:cubicBezTo>
                        <a:pt x="0" y="302"/>
                        <a:pt x="86" y="388"/>
                        <a:pt x="193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8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5689;p16">
                  <a:extLst>
                    <a:ext uri="{FF2B5EF4-FFF2-40B4-BE49-F238E27FC236}">
                      <a16:creationId xmlns="" xmlns:a16="http://schemas.microsoft.com/office/drawing/2014/main" id="{B51B3EC1-ED64-4346-B229-10375AF2B80E}"/>
                    </a:ext>
                  </a:extLst>
                </p:cNvPr>
                <p:cNvSpPr/>
                <p:nvPr/>
              </p:nvSpPr>
              <p:spPr>
                <a:xfrm>
                  <a:off x="1232025" y="766025"/>
                  <a:ext cx="96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9" extrusionOk="0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5690;p16">
                  <a:extLst>
                    <a:ext uri="{FF2B5EF4-FFF2-40B4-BE49-F238E27FC236}">
                      <a16:creationId xmlns="" xmlns:a16="http://schemas.microsoft.com/office/drawing/2014/main" id="{513E1B88-0E8B-4075-BF22-4335A63343C1}"/>
                    </a:ext>
                  </a:extLst>
                </p:cNvPr>
                <p:cNvSpPr/>
                <p:nvPr/>
              </p:nvSpPr>
              <p:spPr>
                <a:xfrm>
                  <a:off x="355750" y="731950"/>
                  <a:ext cx="11350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8" extrusionOk="0">
                      <a:moveTo>
                        <a:pt x="262" y="1"/>
                      </a:moveTo>
                      <a:cubicBezTo>
                        <a:pt x="261" y="1"/>
                        <a:pt x="260" y="1"/>
                        <a:pt x="259" y="1"/>
                      </a:cubicBezTo>
                      <a:cubicBezTo>
                        <a:pt x="87" y="1"/>
                        <a:pt x="0" y="208"/>
                        <a:pt x="123" y="331"/>
                      </a:cubicBezTo>
                      <a:cubicBezTo>
                        <a:pt x="162" y="370"/>
                        <a:pt x="210" y="388"/>
                        <a:pt x="258" y="388"/>
                      </a:cubicBezTo>
                      <a:cubicBezTo>
                        <a:pt x="357" y="388"/>
                        <a:pt x="453" y="311"/>
                        <a:pt x="453" y="195"/>
                      </a:cubicBezTo>
                      <a:cubicBezTo>
                        <a:pt x="453" y="88"/>
                        <a:pt x="369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5691;p16">
                  <a:extLst>
                    <a:ext uri="{FF2B5EF4-FFF2-40B4-BE49-F238E27FC236}">
                      <a16:creationId xmlns="" xmlns:a16="http://schemas.microsoft.com/office/drawing/2014/main" id="{EFC47570-72FB-42EB-8DBE-82DB014B24FA}"/>
                    </a:ext>
                  </a:extLst>
                </p:cNvPr>
                <p:cNvSpPr/>
                <p:nvPr/>
              </p:nvSpPr>
              <p:spPr>
                <a:xfrm>
                  <a:off x="397125" y="731950"/>
                  <a:ext cx="97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8" extrusionOk="0">
                      <a:moveTo>
                        <a:pt x="195" y="1"/>
                      </a:moveTo>
                      <a:cubicBezTo>
                        <a:pt x="88" y="1"/>
                        <a:pt x="1" y="87"/>
                        <a:pt x="1" y="195"/>
                      </a:cubicBezTo>
                      <a:cubicBezTo>
                        <a:pt x="1" y="301"/>
                        <a:pt x="88" y="387"/>
                        <a:pt x="195" y="387"/>
                      </a:cubicBezTo>
                      <a:cubicBezTo>
                        <a:pt x="302" y="387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5692;p16">
                  <a:extLst>
                    <a:ext uri="{FF2B5EF4-FFF2-40B4-BE49-F238E27FC236}">
                      <a16:creationId xmlns="" xmlns:a16="http://schemas.microsoft.com/office/drawing/2014/main" id="{A4CB56EB-109F-4E04-97D0-EDFBB4173CE6}"/>
                    </a:ext>
                  </a:extLst>
                </p:cNvPr>
                <p:cNvSpPr/>
                <p:nvPr/>
              </p:nvSpPr>
              <p:spPr>
                <a:xfrm>
                  <a:off x="435250" y="7319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0" y="208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5693;p16">
                  <a:extLst>
                    <a:ext uri="{FF2B5EF4-FFF2-40B4-BE49-F238E27FC236}">
                      <a16:creationId xmlns="" xmlns:a16="http://schemas.microsoft.com/office/drawing/2014/main" id="{020A0EE0-537F-4039-A779-56FA80E4C5DB}"/>
                    </a:ext>
                  </a:extLst>
                </p:cNvPr>
                <p:cNvSpPr/>
                <p:nvPr/>
              </p:nvSpPr>
              <p:spPr>
                <a:xfrm>
                  <a:off x="475025" y="731950"/>
                  <a:ext cx="113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389" extrusionOk="0">
                      <a:moveTo>
                        <a:pt x="262" y="1"/>
                      </a:moveTo>
                      <a:cubicBezTo>
                        <a:pt x="261" y="1"/>
                        <a:pt x="260" y="1"/>
                        <a:pt x="259" y="1"/>
                      </a:cubicBezTo>
                      <a:cubicBezTo>
                        <a:pt x="258" y="1"/>
                        <a:pt x="258" y="1"/>
                        <a:pt x="257" y="1"/>
                      </a:cubicBezTo>
                      <a:cubicBezTo>
                        <a:pt x="85" y="1"/>
                        <a:pt x="0" y="209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7" y="389"/>
                        <a:pt x="453" y="311"/>
                        <a:pt x="453" y="195"/>
                      </a:cubicBezTo>
                      <a:cubicBezTo>
                        <a:pt x="453" y="88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5694;p16">
                  <a:extLst>
                    <a:ext uri="{FF2B5EF4-FFF2-40B4-BE49-F238E27FC236}">
                      <a16:creationId xmlns="" xmlns:a16="http://schemas.microsoft.com/office/drawing/2014/main" id="{DF1A9A53-381E-4BD1-9C7B-5EC617EB5EAF}"/>
                    </a:ext>
                  </a:extLst>
                </p:cNvPr>
                <p:cNvSpPr/>
                <p:nvPr/>
              </p:nvSpPr>
              <p:spPr>
                <a:xfrm>
                  <a:off x="516425" y="731950"/>
                  <a:ext cx="967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8" extrusionOk="0">
                      <a:moveTo>
                        <a:pt x="193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7"/>
                        <a:pt x="193" y="387"/>
                      </a:cubicBezTo>
                      <a:cubicBezTo>
                        <a:pt x="301" y="387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5695;p16">
                  <a:extLst>
                    <a:ext uri="{FF2B5EF4-FFF2-40B4-BE49-F238E27FC236}">
                      <a16:creationId xmlns="" xmlns:a16="http://schemas.microsoft.com/office/drawing/2014/main" id="{236D38EB-2996-4B99-8AE9-68B9C2CFCC0D}"/>
                    </a:ext>
                  </a:extLst>
                </p:cNvPr>
                <p:cNvSpPr/>
                <p:nvPr/>
              </p:nvSpPr>
              <p:spPr>
                <a:xfrm>
                  <a:off x="554525" y="7319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3" y="1"/>
                      </a:moveTo>
                      <a:cubicBezTo>
                        <a:pt x="262" y="1"/>
                        <a:pt x="261" y="1"/>
                        <a:pt x="261" y="1"/>
                      </a:cubicBezTo>
                      <a:cubicBezTo>
                        <a:pt x="260" y="1"/>
                        <a:pt x="259" y="1"/>
                        <a:pt x="259" y="1"/>
                      </a:cubicBezTo>
                      <a:cubicBezTo>
                        <a:pt x="86" y="1"/>
                        <a:pt x="0" y="209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8"/>
                        <a:pt x="368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5696;p16">
                  <a:extLst>
                    <a:ext uri="{FF2B5EF4-FFF2-40B4-BE49-F238E27FC236}">
                      <a16:creationId xmlns="" xmlns:a16="http://schemas.microsoft.com/office/drawing/2014/main" id="{793A4545-2B79-4F19-9DE7-A4583ADBFB99}"/>
                    </a:ext>
                  </a:extLst>
                </p:cNvPr>
                <p:cNvSpPr/>
                <p:nvPr/>
              </p:nvSpPr>
              <p:spPr>
                <a:xfrm>
                  <a:off x="595925" y="731950"/>
                  <a:ext cx="9700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8" extrusionOk="0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7"/>
                        <a:pt x="193" y="387"/>
                      </a:cubicBezTo>
                      <a:cubicBezTo>
                        <a:pt x="301" y="387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5697;p16">
                  <a:extLst>
                    <a:ext uri="{FF2B5EF4-FFF2-40B4-BE49-F238E27FC236}">
                      <a16:creationId xmlns="" xmlns:a16="http://schemas.microsoft.com/office/drawing/2014/main" id="{1D352AB2-1659-45BC-B3C4-9C33FCAA1547}"/>
                    </a:ext>
                  </a:extLst>
                </p:cNvPr>
                <p:cNvSpPr/>
                <p:nvPr/>
              </p:nvSpPr>
              <p:spPr>
                <a:xfrm>
                  <a:off x="634025" y="73195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4" y="1"/>
                      </a:moveTo>
                      <a:cubicBezTo>
                        <a:pt x="263" y="1"/>
                        <a:pt x="262" y="1"/>
                        <a:pt x="261" y="1"/>
                      </a:cubicBezTo>
                      <a:cubicBezTo>
                        <a:pt x="260" y="1"/>
                        <a:pt x="260" y="1"/>
                        <a:pt x="259" y="1"/>
                      </a:cubicBezTo>
                      <a:cubicBezTo>
                        <a:pt x="87" y="1"/>
                        <a:pt x="1" y="209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5" y="195"/>
                      </a:cubicBezTo>
                      <a:cubicBezTo>
                        <a:pt x="455" y="88"/>
                        <a:pt x="368" y="1"/>
                        <a:pt x="26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5698;p16">
                  <a:extLst>
                    <a:ext uri="{FF2B5EF4-FFF2-40B4-BE49-F238E27FC236}">
                      <a16:creationId xmlns="" xmlns:a16="http://schemas.microsoft.com/office/drawing/2014/main" id="{49CEEC83-21B8-4AF5-B503-3D69F8A48C8C}"/>
                    </a:ext>
                  </a:extLst>
                </p:cNvPr>
                <p:cNvSpPr/>
                <p:nvPr/>
              </p:nvSpPr>
              <p:spPr>
                <a:xfrm>
                  <a:off x="673775" y="73195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5699;p16">
                  <a:extLst>
                    <a:ext uri="{FF2B5EF4-FFF2-40B4-BE49-F238E27FC236}">
                      <a16:creationId xmlns="" xmlns:a16="http://schemas.microsoft.com/office/drawing/2014/main" id="{8CD85C36-52EF-4C75-BF66-2F5BD76C2086}"/>
                    </a:ext>
                  </a:extLst>
                </p:cNvPr>
                <p:cNvSpPr/>
                <p:nvPr/>
              </p:nvSpPr>
              <p:spPr>
                <a:xfrm>
                  <a:off x="715200" y="731950"/>
                  <a:ext cx="97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8" extrusionOk="0">
                      <a:moveTo>
                        <a:pt x="194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7"/>
                        <a:pt x="194" y="387"/>
                      </a:cubicBezTo>
                      <a:cubicBezTo>
                        <a:pt x="300" y="387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5700;p16">
                  <a:extLst>
                    <a:ext uri="{FF2B5EF4-FFF2-40B4-BE49-F238E27FC236}">
                      <a16:creationId xmlns="" xmlns:a16="http://schemas.microsoft.com/office/drawing/2014/main" id="{BF4FAE01-B31C-46C1-9646-AB4E48E1CFAA}"/>
                    </a:ext>
                  </a:extLst>
                </p:cNvPr>
                <p:cNvSpPr/>
                <p:nvPr/>
              </p:nvSpPr>
              <p:spPr>
                <a:xfrm>
                  <a:off x="753300" y="73195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3" y="1"/>
                      </a:moveTo>
                      <a:cubicBezTo>
                        <a:pt x="262" y="1"/>
                        <a:pt x="261" y="1"/>
                        <a:pt x="260" y="1"/>
                      </a:cubicBez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8"/>
                        <a:pt x="368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5701;p16">
                  <a:extLst>
                    <a:ext uri="{FF2B5EF4-FFF2-40B4-BE49-F238E27FC236}">
                      <a16:creationId xmlns="" xmlns:a16="http://schemas.microsoft.com/office/drawing/2014/main" id="{56936094-0FAB-4A29-A893-DE091B237949}"/>
                    </a:ext>
                  </a:extLst>
                </p:cNvPr>
                <p:cNvSpPr/>
                <p:nvPr/>
              </p:nvSpPr>
              <p:spPr>
                <a:xfrm>
                  <a:off x="794700" y="731950"/>
                  <a:ext cx="97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8" extrusionOk="0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0" y="387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5702;p16">
                  <a:extLst>
                    <a:ext uri="{FF2B5EF4-FFF2-40B4-BE49-F238E27FC236}">
                      <a16:creationId xmlns="" xmlns:a16="http://schemas.microsoft.com/office/drawing/2014/main" id="{4174C764-9460-4E16-9453-CCAC6B114137}"/>
                    </a:ext>
                  </a:extLst>
                </p:cNvPr>
                <p:cNvSpPr/>
                <p:nvPr/>
              </p:nvSpPr>
              <p:spPr>
                <a:xfrm>
                  <a:off x="832825" y="7319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2" y="1"/>
                      </a:moveTo>
                      <a:cubicBezTo>
                        <a:pt x="261" y="1"/>
                        <a:pt x="260" y="1"/>
                        <a:pt x="259" y="1"/>
                      </a:cubicBezTo>
                      <a:cubicBezTo>
                        <a:pt x="87" y="1"/>
                        <a:pt x="0" y="208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8"/>
                        <a:pt x="369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5703;p16">
                  <a:extLst>
                    <a:ext uri="{FF2B5EF4-FFF2-40B4-BE49-F238E27FC236}">
                      <a16:creationId xmlns="" xmlns:a16="http://schemas.microsoft.com/office/drawing/2014/main" id="{645BA8F9-F756-421C-8E4D-38E381183454}"/>
                    </a:ext>
                  </a:extLst>
                </p:cNvPr>
                <p:cNvSpPr/>
                <p:nvPr/>
              </p:nvSpPr>
              <p:spPr>
                <a:xfrm>
                  <a:off x="872575" y="7319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2" y="1"/>
                      </a:moveTo>
                      <a:cubicBezTo>
                        <a:pt x="261" y="1"/>
                        <a:pt x="260" y="1"/>
                        <a:pt x="260" y="1"/>
                      </a:cubicBez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2" y="371"/>
                        <a:pt x="211" y="388"/>
                        <a:pt x="258" y="388"/>
                      </a:cubicBezTo>
                      <a:cubicBezTo>
                        <a:pt x="358" y="388"/>
                        <a:pt x="454" y="311"/>
                        <a:pt x="454" y="195"/>
                      </a:cubicBezTo>
                      <a:cubicBezTo>
                        <a:pt x="454" y="88"/>
                        <a:pt x="367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5704;p16">
                  <a:extLst>
                    <a:ext uri="{FF2B5EF4-FFF2-40B4-BE49-F238E27FC236}">
                      <a16:creationId xmlns="" xmlns:a16="http://schemas.microsoft.com/office/drawing/2014/main" id="{F64F5AB6-DEF6-487D-8B38-DEB65FA1DD63}"/>
                    </a:ext>
                  </a:extLst>
                </p:cNvPr>
                <p:cNvSpPr/>
                <p:nvPr/>
              </p:nvSpPr>
              <p:spPr>
                <a:xfrm>
                  <a:off x="913950" y="731950"/>
                  <a:ext cx="97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8" extrusionOk="0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7"/>
                        <a:pt x="195" y="387"/>
                      </a:cubicBezTo>
                      <a:cubicBezTo>
                        <a:pt x="302" y="387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5705;p16">
                  <a:extLst>
                    <a:ext uri="{FF2B5EF4-FFF2-40B4-BE49-F238E27FC236}">
                      <a16:creationId xmlns="" xmlns:a16="http://schemas.microsoft.com/office/drawing/2014/main" id="{490F8446-32AB-49A2-B913-D4EA57B4898F}"/>
                    </a:ext>
                  </a:extLst>
                </p:cNvPr>
                <p:cNvSpPr/>
                <p:nvPr/>
              </p:nvSpPr>
              <p:spPr>
                <a:xfrm>
                  <a:off x="953700" y="731950"/>
                  <a:ext cx="97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8" extrusionOk="0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7"/>
                        <a:pt x="195" y="387"/>
                      </a:cubicBezTo>
                      <a:cubicBezTo>
                        <a:pt x="302" y="387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5706;p16">
                  <a:extLst>
                    <a:ext uri="{FF2B5EF4-FFF2-40B4-BE49-F238E27FC236}">
                      <a16:creationId xmlns="" xmlns:a16="http://schemas.microsoft.com/office/drawing/2014/main" id="{A0BB2FE9-A24D-452B-ADB7-55E376ABCFB1}"/>
                    </a:ext>
                  </a:extLst>
                </p:cNvPr>
                <p:cNvSpPr/>
                <p:nvPr/>
              </p:nvSpPr>
              <p:spPr>
                <a:xfrm>
                  <a:off x="993450" y="731950"/>
                  <a:ext cx="97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8" extrusionOk="0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7"/>
                        <a:pt x="195" y="387"/>
                      </a:cubicBezTo>
                      <a:cubicBezTo>
                        <a:pt x="303" y="387"/>
                        <a:pt x="389" y="301"/>
                        <a:pt x="389" y="195"/>
                      </a:cubicBezTo>
                      <a:cubicBezTo>
                        <a:pt x="389" y="87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5707;p16">
                  <a:extLst>
                    <a:ext uri="{FF2B5EF4-FFF2-40B4-BE49-F238E27FC236}">
                      <a16:creationId xmlns="" xmlns:a16="http://schemas.microsoft.com/office/drawing/2014/main" id="{838ABF93-139E-4F5E-91FB-E4CAF10817CD}"/>
                    </a:ext>
                  </a:extLst>
                </p:cNvPr>
                <p:cNvSpPr/>
                <p:nvPr/>
              </p:nvSpPr>
              <p:spPr>
                <a:xfrm>
                  <a:off x="1033225" y="731950"/>
                  <a:ext cx="97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8" extrusionOk="0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5708;p16">
                  <a:extLst>
                    <a:ext uri="{FF2B5EF4-FFF2-40B4-BE49-F238E27FC236}">
                      <a16:creationId xmlns="" xmlns:a16="http://schemas.microsoft.com/office/drawing/2014/main" id="{369A8DBC-B350-4678-A9F5-C8716C7BD138}"/>
                    </a:ext>
                  </a:extLst>
                </p:cNvPr>
                <p:cNvSpPr/>
                <p:nvPr/>
              </p:nvSpPr>
              <p:spPr>
                <a:xfrm>
                  <a:off x="1072975" y="731950"/>
                  <a:ext cx="97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8" extrusionOk="0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5709;p16">
                  <a:extLst>
                    <a:ext uri="{FF2B5EF4-FFF2-40B4-BE49-F238E27FC236}">
                      <a16:creationId xmlns="" xmlns:a16="http://schemas.microsoft.com/office/drawing/2014/main" id="{12F0D482-FAD8-4AD6-BD61-1466CB5CC2ED}"/>
                    </a:ext>
                  </a:extLst>
                </p:cNvPr>
                <p:cNvSpPr/>
                <p:nvPr/>
              </p:nvSpPr>
              <p:spPr>
                <a:xfrm>
                  <a:off x="1112725" y="731950"/>
                  <a:ext cx="97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8" extrusionOk="0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5710;p16">
                  <a:extLst>
                    <a:ext uri="{FF2B5EF4-FFF2-40B4-BE49-F238E27FC236}">
                      <a16:creationId xmlns="" xmlns:a16="http://schemas.microsoft.com/office/drawing/2014/main" id="{89C4D073-5A3A-4A03-BF93-10D4385FA271}"/>
                    </a:ext>
                  </a:extLst>
                </p:cNvPr>
                <p:cNvSpPr/>
                <p:nvPr/>
              </p:nvSpPr>
              <p:spPr>
                <a:xfrm>
                  <a:off x="1152500" y="731950"/>
                  <a:ext cx="9700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8" extrusionOk="0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7"/>
                        <a:pt x="193" y="387"/>
                      </a:cubicBezTo>
                      <a:cubicBezTo>
                        <a:pt x="301" y="387"/>
                        <a:pt x="388" y="301"/>
                        <a:pt x="388" y="195"/>
                      </a:cubicBezTo>
                      <a:cubicBezTo>
                        <a:pt x="388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5711;p16">
                  <a:extLst>
                    <a:ext uri="{FF2B5EF4-FFF2-40B4-BE49-F238E27FC236}">
                      <a16:creationId xmlns="" xmlns:a16="http://schemas.microsoft.com/office/drawing/2014/main" id="{9734B187-E09E-4547-B1A8-E58115162012}"/>
                    </a:ext>
                  </a:extLst>
                </p:cNvPr>
                <p:cNvSpPr/>
                <p:nvPr/>
              </p:nvSpPr>
              <p:spPr>
                <a:xfrm>
                  <a:off x="1192275" y="731950"/>
                  <a:ext cx="967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8" extrusionOk="0">
                      <a:moveTo>
                        <a:pt x="193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7"/>
                        <a:pt x="193" y="387"/>
                      </a:cubicBezTo>
                      <a:cubicBezTo>
                        <a:pt x="300" y="387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5712;p16">
                  <a:extLst>
                    <a:ext uri="{FF2B5EF4-FFF2-40B4-BE49-F238E27FC236}">
                      <a16:creationId xmlns="" xmlns:a16="http://schemas.microsoft.com/office/drawing/2014/main" id="{7FCC9571-B0CB-48CD-AFF7-9187E7740534}"/>
                    </a:ext>
                  </a:extLst>
                </p:cNvPr>
                <p:cNvSpPr/>
                <p:nvPr/>
              </p:nvSpPr>
              <p:spPr>
                <a:xfrm>
                  <a:off x="1232025" y="731950"/>
                  <a:ext cx="967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8" extrusionOk="0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0" y="387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5713;p16">
                  <a:extLst>
                    <a:ext uri="{FF2B5EF4-FFF2-40B4-BE49-F238E27FC236}">
                      <a16:creationId xmlns="" xmlns:a16="http://schemas.microsoft.com/office/drawing/2014/main" id="{8BEE02DE-86F7-4CA5-82E1-50A1BE6FBFE8}"/>
                    </a:ext>
                  </a:extLst>
                </p:cNvPr>
                <p:cNvSpPr/>
                <p:nvPr/>
              </p:nvSpPr>
              <p:spPr>
                <a:xfrm>
                  <a:off x="397125" y="69785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5" y="0"/>
                      </a:moveTo>
                      <a:cubicBezTo>
                        <a:pt x="88" y="0"/>
                        <a:pt x="1" y="87"/>
                        <a:pt x="1" y="194"/>
                      </a:cubicBezTo>
                      <a:cubicBezTo>
                        <a:pt x="1" y="300"/>
                        <a:pt x="88" y="387"/>
                        <a:pt x="195" y="387"/>
                      </a:cubicBezTo>
                      <a:cubicBezTo>
                        <a:pt x="302" y="387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5714;p16">
                  <a:extLst>
                    <a:ext uri="{FF2B5EF4-FFF2-40B4-BE49-F238E27FC236}">
                      <a16:creationId xmlns="" xmlns:a16="http://schemas.microsoft.com/office/drawing/2014/main" id="{67EE5D3F-08C4-40DF-BB2F-B7440E0735D9}"/>
                    </a:ext>
                  </a:extLst>
                </p:cNvPr>
                <p:cNvSpPr/>
                <p:nvPr/>
              </p:nvSpPr>
              <p:spPr>
                <a:xfrm>
                  <a:off x="435250" y="6978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5715;p16">
                  <a:extLst>
                    <a:ext uri="{FF2B5EF4-FFF2-40B4-BE49-F238E27FC236}">
                      <a16:creationId xmlns="" xmlns:a16="http://schemas.microsoft.com/office/drawing/2014/main" id="{21509E0A-6E13-4558-A5F7-588EA8BACE01}"/>
                    </a:ext>
                  </a:extLst>
                </p:cNvPr>
                <p:cNvSpPr/>
                <p:nvPr/>
              </p:nvSpPr>
              <p:spPr>
                <a:xfrm>
                  <a:off x="475000" y="6978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5716;p16">
                  <a:extLst>
                    <a:ext uri="{FF2B5EF4-FFF2-40B4-BE49-F238E27FC236}">
                      <a16:creationId xmlns="" xmlns:a16="http://schemas.microsoft.com/office/drawing/2014/main" id="{0AF82516-0226-4BC9-A6B7-C54C1F41365C}"/>
                    </a:ext>
                  </a:extLst>
                </p:cNvPr>
                <p:cNvSpPr/>
                <p:nvPr/>
              </p:nvSpPr>
              <p:spPr>
                <a:xfrm>
                  <a:off x="516425" y="697850"/>
                  <a:ext cx="967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7" extrusionOk="0">
                      <a:moveTo>
                        <a:pt x="193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7"/>
                        <a:pt x="193" y="387"/>
                      </a:cubicBezTo>
                      <a:cubicBezTo>
                        <a:pt x="301" y="387"/>
                        <a:pt x="387" y="300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5717;p16">
                  <a:extLst>
                    <a:ext uri="{FF2B5EF4-FFF2-40B4-BE49-F238E27FC236}">
                      <a16:creationId xmlns="" xmlns:a16="http://schemas.microsoft.com/office/drawing/2014/main" id="{239FDFC4-118E-403C-A67D-8A617784B0BA}"/>
                    </a:ext>
                  </a:extLst>
                </p:cNvPr>
                <p:cNvSpPr/>
                <p:nvPr/>
              </p:nvSpPr>
              <p:spPr>
                <a:xfrm>
                  <a:off x="554500" y="69785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2" y="0"/>
                      </a:moveTo>
                      <a:cubicBezTo>
                        <a:pt x="87" y="0"/>
                        <a:pt x="1" y="208"/>
                        <a:pt x="124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5718;p16">
                  <a:extLst>
                    <a:ext uri="{FF2B5EF4-FFF2-40B4-BE49-F238E27FC236}">
                      <a16:creationId xmlns="" xmlns:a16="http://schemas.microsoft.com/office/drawing/2014/main" id="{C78F1D20-2630-4DB2-82A8-B4CAF080DB53}"/>
                    </a:ext>
                  </a:extLst>
                </p:cNvPr>
                <p:cNvSpPr/>
                <p:nvPr/>
              </p:nvSpPr>
              <p:spPr>
                <a:xfrm>
                  <a:off x="595925" y="697850"/>
                  <a:ext cx="9700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7" extrusionOk="0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7"/>
                        <a:pt x="193" y="387"/>
                      </a:cubicBezTo>
                      <a:cubicBezTo>
                        <a:pt x="301" y="387"/>
                        <a:pt x="387" y="300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5719;p16">
                  <a:extLst>
                    <a:ext uri="{FF2B5EF4-FFF2-40B4-BE49-F238E27FC236}">
                      <a16:creationId xmlns="" xmlns:a16="http://schemas.microsoft.com/office/drawing/2014/main" id="{8FFFA17B-2E83-4B7D-BA2C-532E9C04A0EF}"/>
                    </a:ext>
                  </a:extLst>
                </p:cNvPr>
                <p:cNvSpPr/>
                <p:nvPr/>
              </p:nvSpPr>
              <p:spPr>
                <a:xfrm>
                  <a:off x="634025" y="69785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5720;p16">
                  <a:extLst>
                    <a:ext uri="{FF2B5EF4-FFF2-40B4-BE49-F238E27FC236}">
                      <a16:creationId xmlns="" xmlns:a16="http://schemas.microsoft.com/office/drawing/2014/main" id="{95E36DFB-356E-4FAE-8EFA-DB16391EEA6A}"/>
                    </a:ext>
                  </a:extLst>
                </p:cNvPr>
                <p:cNvSpPr/>
                <p:nvPr/>
              </p:nvSpPr>
              <p:spPr>
                <a:xfrm>
                  <a:off x="673775" y="69785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5721;p16">
                  <a:extLst>
                    <a:ext uri="{FF2B5EF4-FFF2-40B4-BE49-F238E27FC236}">
                      <a16:creationId xmlns="" xmlns:a16="http://schemas.microsoft.com/office/drawing/2014/main" id="{2ECEA612-D34B-4865-8837-01E8D9F5D38C}"/>
                    </a:ext>
                  </a:extLst>
                </p:cNvPr>
                <p:cNvSpPr/>
                <p:nvPr/>
              </p:nvSpPr>
              <p:spPr>
                <a:xfrm>
                  <a:off x="715200" y="69785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4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0"/>
                        <a:pt x="86" y="387"/>
                        <a:pt x="194" y="387"/>
                      </a:cubicBezTo>
                      <a:cubicBezTo>
                        <a:pt x="300" y="387"/>
                        <a:pt x="388" y="300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5722;p16">
                  <a:extLst>
                    <a:ext uri="{FF2B5EF4-FFF2-40B4-BE49-F238E27FC236}">
                      <a16:creationId xmlns="" xmlns:a16="http://schemas.microsoft.com/office/drawing/2014/main" id="{98FA385A-EF2A-49E8-9605-120D703D7AE6}"/>
                    </a:ext>
                  </a:extLst>
                </p:cNvPr>
                <p:cNvSpPr/>
                <p:nvPr/>
              </p:nvSpPr>
              <p:spPr>
                <a:xfrm>
                  <a:off x="753300" y="69785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5723;p16">
                  <a:extLst>
                    <a:ext uri="{FF2B5EF4-FFF2-40B4-BE49-F238E27FC236}">
                      <a16:creationId xmlns="" xmlns:a16="http://schemas.microsoft.com/office/drawing/2014/main" id="{CD091EAA-BE99-455A-B4E7-509F17A9D367}"/>
                    </a:ext>
                  </a:extLst>
                </p:cNvPr>
                <p:cNvSpPr/>
                <p:nvPr/>
              </p:nvSpPr>
              <p:spPr>
                <a:xfrm>
                  <a:off x="794700" y="69785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7"/>
                        <a:pt x="194" y="387"/>
                      </a:cubicBezTo>
                      <a:cubicBezTo>
                        <a:pt x="300" y="387"/>
                        <a:pt x="388" y="300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5724;p16">
                  <a:extLst>
                    <a:ext uri="{FF2B5EF4-FFF2-40B4-BE49-F238E27FC236}">
                      <a16:creationId xmlns="" xmlns:a16="http://schemas.microsoft.com/office/drawing/2014/main" id="{C9931EDD-2A42-43FB-BA24-7037881AB9D8}"/>
                    </a:ext>
                  </a:extLst>
                </p:cNvPr>
                <p:cNvSpPr/>
                <p:nvPr/>
              </p:nvSpPr>
              <p:spPr>
                <a:xfrm>
                  <a:off x="832825" y="6978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7" y="0"/>
                        <a:pt x="0" y="209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6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5725;p16">
                  <a:extLst>
                    <a:ext uri="{FF2B5EF4-FFF2-40B4-BE49-F238E27FC236}">
                      <a16:creationId xmlns="" xmlns:a16="http://schemas.microsoft.com/office/drawing/2014/main" id="{040407E2-799D-49AA-AEBE-7E378A341DB1}"/>
                    </a:ext>
                  </a:extLst>
                </p:cNvPr>
                <p:cNvSpPr/>
                <p:nvPr/>
              </p:nvSpPr>
              <p:spPr>
                <a:xfrm>
                  <a:off x="872575" y="6978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2" y="0"/>
                      </a:moveTo>
                      <a:cubicBezTo>
                        <a:pt x="261" y="0"/>
                        <a:pt x="260" y="0"/>
                        <a:pt x="260" y="0"/>
                      </a:cubicBez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2" y="370"/>
                        <a:pt x="211" y="388"/>
                        <a:pt x="258" y="388"/>
                      </a:cubicBezTo>
                      <a:cubicBezTo>
                        <a:pt x="358" y="388"/>
                        <a:pt x="454" y="310"/>
                        <a:pt x="454" y="194"/>
                      </a:cubicBezTo>
                      <a:cubicBezTo>
                        <a:pt x="454" y="88"/>
                        <a:pt x="367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5726;p16">
                  <a:extLst>
                    <a:ext uri="{FF2B5EF4-FFF2-40B4-BE49-F238E27FC236}">
                      <a16:creationId xmlns="" xmlns:a16="http://schemas.microsoft.com/office/drawing/2014/main" id="{230F8792-6B1C-491C-BD1D-A7EBDD0CA18D}"/>
                    </a:ext>
                  </a:extLst>
                </p:cNvPr>
                <p:cNvSpPr/>
                <p:nvPr/>
              </p:nvSpPr>
              <p:spPr>
                <a:xfrm>
                  <a:off x="913950" y="69785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7"/>
                        <a:pt x="195" y="387"/>
                      </a:cubicBezTo>
                      <a:cubicBezTo>
                        <a:pt x="302" y="387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5727;p16">
                  <a:extLst>
                    <a:ext uri="{FF2B5EF4-FFF2-40B4-BE49-F238E27FC236}">
                      <a16:creationId xmlns="" xmlns:a16="http://schemas.microsoft.com/office/drawing/2014/main" id="{5FA8EF5A-6B26-475B-9E47-0085FD2D83BC}"/>
                    </a:ext>
                  </a:extLst>
                </p:cNvPr>
                <p:cNvSpPr/>
                <p:nvPr/>
              </p:nvSpPr>
              <p:spPr>
                <a:xfrm>
                  <a:off x="953700" y="69785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0"/>
                        <a:pt x="89" y="387"/>
                        <a:pt x="195" y="387"/>
                      </a:cubicBezTo>
                      <a:cubicBezTo>
                        <a:pt x="302" y="387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5728;p16">
                  <a:extLst>
                    <a:ext uri="{FF2B5EF4-FFF2-40B4-BE49-F238E27FC236}">
                      <a16:creationId xmlns="" xmlns:a16="http://schemas.microsoft.com/office/drawing/2014/main" id="{CF6245A6-8942-4279-B236-CA68A8A61A49}"/>
                    </a:ext>
                  </a:extLst>
                </p:cNvPr>
                <p:cNvSpPr/>
                <p:nvPr/>
              </p:nvSpPr>
              <p:spPr>
                <a:xfrm>
                  <a:off x="993450" y="69785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0"/>
                        <a:pt x="89" y="387"/>
                        <a:pt x="195" y="387"/>
                      </a:cubicBezTo>
                      <a:cubicBezTo>
                        <a:pt x="303" y="387"/>
                        <a:pt x="389" y="300"/>
                        <a:pt x="389" y="194"/>
                      </a:cubicBezTo>
                      <a:cubicBezTo>
                        <a:pt x="389" y="87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5729;p16">
                  <a:extLst>
                    <a:ext uri="{FF2B5EF4-FFF2-40B4-BE49-F238E27FC236}">
                      <a16:creationId xmlns="" xmlns:a16="http://schemas.microsoft.com/office/drawing/2014/main" id="{51B46F92-1371-4276-983F-E73A8CA41786}"/>
                    </a:ext>
                  </a:extLst>
                </p:cNvPr>
                <p:cNvSpPr/>
                <p:nvPr/>
              </p:nvSpPr>
              <p:spPr>
                <a:xfrm>
                  <a:off x="1033225" y="69785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7"/>
                        <a:pt x="194" y="387"/>
                      </a:cubicBezTo>
                      <a:cubicBezTo>
                        <a:pt x="302" y="387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5730;p16">
                  <a:extLst>
                    <a:ext uri="{FF2B5EF4-FFF2-40B4-BE49-F238E27FC236}">
                      <a16:creationId xmlns="" xmlns:a16="http://schemas.microsoft.com/office/drawing/2014/main" id="{320AE014-7959-4755-AEB1-B0F32116F53C}"/>
                    </a:ext>
                  </a:extLst>
                </p:cNvPr>
                <p:cNvSpPr/>
                <p:nvPr/>
              </p:nvSpPr>
              <p:spPr>
                <a:xfrm>
                  <a:off x="1072975" y="69785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7"/>
                        <a:pt x="194" y="387"/>
                      </a:cubicBezTo>
                      <a:cubicBezTo>
                        <a:pt x="302" y="387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5731;p16">
                  <a:extLst>
                    <a:ext uri="{FF2B5EF4-FFF2-40B4-BE49-F238E27FC236}">
                      <a16:creationId xmlns="" xmlns:a16="http://schemas.microsoft.com/office/drawing/2014/main" id="{D57A26E5-7337-4C4A-B62F-8E527FF4AE69}"/>
                    </a:ext>
                  </a:extLst>
                </p:cNvPr>
                <p:cNvSpPr/>
                <p:nvPr/>
              </p:nvSpPr>
              <p:spPr>
                <a:xfrm>
                  <a:off x="1112725" y="69785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7"/>
                        <a:pt x="194" y="387"/>
                      </a:cubicBezTo>
                      <a:cubicBezTo>
                        <a:pt x="302" y="387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5732;p16">
                  <a:extLst>
                    <a:ext uri="{FF2B5EF4-FFF2-40B4-BE49-F238E27FC236}">
                      <a16:creationId xmlns="" xmlns:a16="http://schemas.microsoft.com/office/drawing/2014/main" id="{0BFEA354-FED2-4821-A8BA-AB835ABE6976}"/>
                    </a:ext>
                  </a:extLst>
                </p:cNvPr>
                <p:cNvSpPr/>
                <p:nvPr/>
              </p:nvSpPr>
              <p:spPr>
                <a:xfrm>
                  <a:off x="1152500" y="697850"/>
                  <a:ext cx="9700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7" extrusionOk="0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7"/>
                        <a:pt x="193" y="387"/>
                      </a:cubicBezTo>
                      <a:cubicBezTo>
                        <a:pt x="301" y="387"/>
                        <a:pt x="388" y="300"/>
                        <a:pt x="388" y="194"/>
                      </a:cubicBezTo>
                      <a:cubicBezTo>
                        <a:pt x="388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5733;p16">
                  <a:extLst>
                    <a:ext uri="{FF2B5EF4-FFF2-40B4-BE49-F238E27FC236}">
                      <a16:creationId xmlns="" xmlns:a16="http://schemas.microsoft.com/office/drawing/2014/main" id="{AAD595CB-9E6F-44C3-8BD6-FBD08BD3CE97}"/>
                    </a:ext>
                  </a:extLst>
                </p:cNvPr>
                <p:cNvSpPr/>
                <p:nvPr/>
              </p:nvSpPr>
              <p:spPr>
                <a:xfrm>
                  <a:off x="1192275" y="697850"/>
                  <a:ext cx="967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87" extrusionOk="0">
                      <a:moveTo>
                        <a:pt x="193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0"/>
                        <a:pt x="86" y="387"/>
                        <a:pt x="193" y="387"/>
                      </a:cubicBezTo>
                      <a:cubicBezTo>
                        <a:pt x="300" y="387"/>
                        <a:pt x="387" y="300"/>
                        <a:pt x="387" y="194"/>
                      </a:cubicBezTo>
                      <a:cubicBezTo>
                        <a:pt x="387" y="87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5734;p16">
                  <a:extLst>
                    <a:ext uri="{FF2B5EF4-FFF2-40B4-BE49-F238E27FC236}">
                      <a16:creationId xmlns="" xmlns:a16="http://schemas.microsoft.com/office/drawing/2014/main" id="{EA166825-5FB6-4E69-A09B-E574EC5DE135}"/>
                    </a:ext>
                  </a:extLst>
                </p:cNvPr>
                <p:cNvSpPr/>
                <p:nvPr/>
              </p:nvSpPr>
              <p:spPr>
                <a:xfrm>
                  <a:off x="435250" y="6637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0" y="208"/>
                        <a:pt x="123" y="330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6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5735;p16">
                  <a:extLst>
                    <a:ext uri="{FF2B5EF4-FFF2-40B4-BE49-F238E27FC236}">
                      <a16:creationId xmlns="" xmlns:a16="http://schemas.microsoft.com/office/drawing/2014/main" id="{05BF03F0-EBE7-46F7-91E4-7F028D7502AD}"/>
                    </a:ext>
                  </a:extLst>
                </p:cNvPr>
                <p:cNvSpPr/>
                <p:nvPr/>
              </p:nvSpPr>
              <p:spPr>
                <a:xfrm>
                  <a:off x="475025" y="663750"/>
                  <a:ext cx="113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389" extrusionOk="0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258" y="0"/>
                        <a:pt x="258" y="0"/>
                        <a:pt x="257" y="0"/>
                      </a:cubicBezTo>
                      <a:cubicBezTo>
                        <a:pt x="85" y="0"/>
                        <a:pt x="0" y="208"/>
                        <a:pt x="121" y="330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7" y="388"/>
                        <a:pt x="453" y="311"/>
                        <a:pt x="453" y="194"/>
                      </a:cubicBezTo>
                      <a:cubicBezTo>
                        <a:pt x="453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5736;p16">
                  <a:extLst>
                    <a:ext uri="{FF2B5EF4-FFF2-40B4-BE49-F238E27FC236}">
                      <a16:creationId xmlns="" xmlns:a16="http://schemas.microsoft.com/office/drawing/2014/main" id="{BB0CCC48-3925-42BD-8CCC-3FCE06D2AD03}"/>
                    </a:ext>
                  </a:extLst>
                </p:cNvPr>
                <p:cNvSpPr/>
                <p:nvPr/>
              </p:nvSpPr>
              <p:spPr>
                <a:xfrm>
                  <a:off x="514750" y="663750"/>
                  <a:ext cx="11350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8" extrusionOk="0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0"/>
                      </a:cubicBezTo>
                      <a:cubicBezTo>
                        <a:pt x="87" y="0"/>
                        <a:pt x="1" y="208"/>
                        <a:pt x="123" y="330"/>
                      </a:cubicBezTo>
                      <a:cubicBezTo>
                        <a:pt x="163" y="370"/>
                        <a:pt x="211" y="387"/>
                        <a:pt x="258" y="387"/>
                      </a:cubicBezTo>
                      <a:cubicBezTo>
                        <a:pt x="358" y="387"/>
                        <a:pt x="454" y="310"/>
                        <a:pt x="454" y="194"/>
                      </a:cubicBezTo>
                      <a:cubicBezTo>
                        <a:pt x="454" y="87"/>
                        <a:pt x="369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5737;p16">
                  <a:extLst>
                    <a:ext uri="{FF2B5EF4-FFF2-40B4-BE49-F238E27FC236}">
                      <a16:creationId xmlns="" xmlns:a16="http://schemas.microsoft.com/office/drawing/2014/main" id="{2FF12068-EB0E-4C7C-B501-3595EE4C6C0C}"/>
                    </a:ext>
                  </a:extLst>
                </p:cNvPr>
                <p:cNvSpPr/>
                <p:nvPr/>
              </p:nvSpPr>
              <p:spPr>
                <a:xfrm>
                  <a:off x="554525" y="6637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1" y="0"/>
                      </a:cubicBezTo>
                      <a:cubicBezTo>
                        <a:pt x="260" y="0"/>
                        <a:pt x="259" y="0"/>
                        <a:pt x="259" y="0"/>
                      </a:cubicBezTo>
                      <a:cubicBezTo>
                        <a:pt x="86" y="0"/>
                        <a:pt x="0" y="208"/>
                        <a:pt x="123" y="330"/>
                      </a:cubicBezTo>
                      <a:cubicBezTo>
                        <a:pt x="162" y="370"/>
                        <a:pt x="211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5738;p16">
                  <a:extLst>
                    <a:ext uri="{FF2B5EF4-FFF2-40B4-BE49-F238E27FC236}">
                      <a16:creationId xmlns="" xmlns:a16="http://schemas.microsoft.com/office/drawing/2014/main" id="{FA52E2EC-475A-4DF4-ABF5-2230D37014A2}"/>
                    </a:ext>
                  </a:extLst>
                </p:cNvPr>
                <p:cNvSpPr/>
                <p:nvPr/>
              </p:nvSpPr>
              <p:spPr>
                <a:xfrm>
                  <a:off x="594250" y="663750"/>
                  <a:ext cx="114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89" extrusionOk="0">
                      <a:moveTo>
                        <a:pt x="262" y="0"/>
                      </a:moveTo>
                      <a:cubicBezTo>
                        <a:pt x="87" y="0"/>
                        <a:pt x="1" y="208"/>
                        <a:pt x="124" y="330"/>
                      </a:cubicBezTo>
                      <a:cubicBezTo>
                        <a:pt x="164" y="370"/>
                        <a:pt x="212" y="388"/>
                        <a:pt x="260" y="388"/>
                      </a:cubicBezTo>
                      <a:cubicBezTo>
                        <a:pt x="360" y="388"/>
                        <a:pt x="456" y="311"/>
                        <a:pt x="456" y="194"/>
                      </a:cubicBezTo>
                      <a:cubicBezTo>
                        <a:pt x="456" y="86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5739;p16">
                  <a:extLst>
                    <a:ext uri="{FF2B5EF4-FFF2-40B4-BE49-F238E27FC236}">
                      <a16:creationId xmlns="" xmlns:a16="http://schemas.microsoft.com/office/drawing/2014/main" id="{C78799A7-304A-42E1-87AD-23A8CEEFE072}"/>
                    </a:ext>
                  </a:extLst>
                </p:cNvPr>
                <p:cNvSpPr/>
                <p:nvPr/>
              </p:nvSpPr>
              <p:spPr>
                <a:xfrm>
                  <a:off x="634025" y="66375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4" y="0"/>
                      </a:moveTo>
                      <a:cubicBezTo>
                        <a:pt x="263" y="0"/>
                        <a:pt x="262" y="0"/>
                        <a:pt x="261" y="0"/>
                      </a:cubicBezTo>
                      <a:cubicBezTo>
                        <a:pt x="260" y="0"/>
                        <a:pt x="260" y="0"/>
                        <a:pt x="259" y="0"/>
                      </a:cubicBezTo>
                      <a:cubicBezTo>
                        <a:pt x="87" y="0"/>
                        <a:pt x="1" y="208"/>
                        <a:pt x="123" y="330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5" y="194"/>
                      </a:cubicBezTo>
                      <a:cubicBezTo>
                        <a:pt x="455" y="87"/>
                        <a:pt x="368" y="0"/>
                        <a:pt x="26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5740;p16">
                  <a:extLst>
                    <a:ext uri="{FF2B5EF4-FFF2-40B4-BE49-F238E27FC236}">
                      <a16:creationId xmlns="" xmlns:a16="http://schemas.microsoft.com/office/drawing/2014/main" id="{D436026B-E44F-43C3-B671-8B2AE2405A7B}"/>
                    </a:ext>
                  </a:extLst>
                </p:cNvPr>
                <p:cNvSpPr/>
                <p:nvPr/>
              </p:nvSpPr>
              <p:spPr>
                <a:xfrm>
                  <a:off x="673775" y="66375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0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5" y="86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5741;p16">
                  <a:extLst>
                    <a:ext uri="{FF2B5EF4-FFF2-40B4-BE49-F238E27FC236}">
                      <a16:creationId xmlns="" xmlns:a16="http://schemas.microsoft.com/office/drawing/2014/main" id="{5A1E0664-A917-4C83-8849-747B43181FFD}"/>
                    </a:ext>
                  </a:extLst>
                </p:cNvPr>
                <p:cNvSpPr/>
                <p:nvPr/>
              </p:nvSpPr>
              <p:spPr>
                <a:xfrm>
                  <a:off x="713525" y="663750"/>
                  <a:ext cx="114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89" extrusionOk="0">
                      <a:moveTo>
                        <a:pt x="264" y="0"/>
                      </a:moveTo>
                      <a:cubicBezTo>
                        <a:pt x="263" y="0"/>
                        <a:pt x="262" y="0"/>
                        <a:pt x="261" y="0"/>
                      </a:cubicBezTo>
                      <a:cubicBezTo>
                        <a:pt x="260" y="0"/>
                        <a:pt x="260" y="0"/>
                        <a:pt x="259" y="0"/>
                      </a:cubicBezTo>
                      <a:cubicBezTo>
                        <a:pt x="88" y="0"/>
                        <a:pt x="1" y="208"/>
                        <a:pt x="123" y="330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60" y="388"/>
                        <a:pt x="455" y="311"/>
                        <a:pt x="455" y="194"/>
                      </a:cubicBezTo>
                      <a:cubicBezTo>
                        <a:pt x="455" y="87"/>
                        <a:pt x="369" y="0"/>
                        <a:pt x="26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5742;p16">
                  <a:extLst>
                    <a:ext uri="{FF2B5EF4-FFF2-40B4-BE49-F238E27FC236}">
                      <a16:creationId xmlns="" xmlns:a16="http://schemas.microsoft.com/office/drawing/2014/main" id="{12614DBB-B4E7-43A0-9AE0-0C9F49330558}"/>
                    </a:ext>
                  </a:extLst>
                </p:cNvPr>
                <p:cNvSpPr/>
                <p:nvPr/>
              </p:nvSpPr>
              <p:spPr>
                <a:xfrm>
                  <a:off x="753300" y="66375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0"/>
                      </a:cubicBezTo>
                      <a:cubicBezTo>
                        <a:pt x="87" y="0"/>
                        <a:pt x="1" y="208"/>
                        <a:pt x="122" y="330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5743;p16">
                  <a:extLst>
                    <a:ext uri="{FF2B5EF4-FFF2-40B4-BE49-F238E27FC236}">
                      <a16:creationId xmlns="" xmlns:a16="http://schemas.microsoft.com/office/drawing/2014/main" id="{6AC8F42E-5434-4206-80A4-B7435ED9FA5E}"/>
                    </a:ext>
                  </a:extLst>
                </p:cNvPr>
                <p:cNvSpPr/>
                <p:nvPr/>
              </p:nvSpPr>
              <p:spPr>
                <a:xfrm>
                  <a:off x="793075" y="6637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259" y="0"/>
                        <a:pt x="258" y="0"/>
                        <a:pt x="257" y="0"/>
                      </a:cubicBezTo>
                      <a:cubicBezTo>
                        <a:pt x="86" y="0"/>
                        <a:pt x="1" y="208"/>
                        <a:pt x="121" y="330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5744;p16">
                  <a:extLst>
                    <a:ext uri="{FF2B5EF4-FFF2-40B4-BE49-F238E27FC236}">
                      <a16:creationId xmlns="" xmlns:a16="http://schemas.microsoft.com/office/drawing/2014/main" id="{F533953B-D6F5-4596-8801-740785C3BB9E}"/>
                    </a:ext>
                  </a:extLst>
                </p:cNvPr>
                <p:cNvSpPr/>
                <p:nvPr/>
              </p:nvSpPr>
              <p:spPr>
                <a:xfrm>
                  <a:off x="832825" y="6637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87" y="0"/>
                        <a:pt x="0" y="208"/>
                        <a:pt x="122" y="330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5745;p16">
                  <a:extLst>
                    <a:ext uri="{FF2B5EF4-FFF2-40B4-BE49-F238E27FC236}">
                      <a16:creationId xmlns="" xmlns:a16="http://schemas.microsoft.com/office/drawing/2014/main" id="{E93AA39E-7755-4708-A6A2-23B8212B8C4C}"/>
                    </a:ext>
                  </a:extLst>
                </p:cNvPr>
                <p:cNvSpPr/>
                <p:nvPr/>
              </p:nvSpPr>
              <p:spPr>
                <a:xfrm>
                  <a:off x="872575" y="663750"/>
                  <a:ext cx="11350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8" extrusionOk="0">
                      <a:moveTo>
                        <a:pt x="262" y="0"/>
                      </a:moveTo>
                      <a:cubicBezTo>
                        <a:pt x="261" y="0"/>
                        <a:pt x="260" y="0"/>
                        <a:pt x="260" y="0"/>
                      </a:cubicBezTo>
                      <a:cubicBezTo>
                        <a:pt x="87" y="0"/>
                        <a:pt x="0" y="209"/>
                        <a:pt x="123" y="330"/>
                      </a:cubicBezTo>
                      <a:cubicBezTo>
                        <a:pt x="162" y="370"/>
                        <a:pt x="211" y="388"/>
                        <a:pt x="258" y="388"/>
                      </a:cubicBezTo>
                      <a:cubicBezTo>
                        <a:pt x="358" y="388"/>
                        <a:pt x="454" y="310"/>
                        <a:pt x="454" y="194"/>
                      </a:cubicBezTo>
                      <a:cubicBezTo>
                        <a:pt x="454" y="87"/>
                        <a:pt x="367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5746;p16">
                  <a:extLst>
                    <a:ext uri="{FF2B5EF4-FFF2-40B4-BE49-F238E27FC236}">
                      <a16:creationId xmlns="" xmlns:a16="http://schemas.microsoft.com/office/drawing/2014/main" id="{B55D250E-3306-49D3-B4F1-8F6E190EE3A5}"/>
                    </a:ext>
                  </a:extLst>
                </p:cNvPr>
                <p:cNvSpPr/>
                <p:nvPr/>
              </p:nvSpPr>
              <p:spPr>
                <a:xfrm>
                  <a:off x="912325" y="6637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6" y="0"/>
                        <a:pt x="1" y="208"/>
                        <a:pt x="122" y="330"/>
                      </a:cubicBezTo>
                      <a:cubicBezTo>
                        <a:pt x="162" y="370"/>
                        <a:pt x="211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6"/>
                        <a:pt x="367" y="0"/>
                        <a:pt x="261" y="0"/>
                      </a:cubicBezTo>
                      <a:cubicBezTo>
                        <a:pt x="261" y="0"/>
                        <a:pt x="260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5747;p16">
                  <a:extLst>
                    <a:ext uri="{FF2B5EF4-FFF2-40B4-BE49-F238E27FC236}">
                      <a16:creationId xmlns="" xmlns:a16="http://schemas.microsoft.com/office/drawing/2014/main" id="{AE77DB27-56B5-4FA4-BC39-01DE8BC3BFB1}"/>
                    </a:ext>
                  </a:extLst>
                </p:cNvPr>
                <p:cNvSpPr/>
                <p:nvPr/>
              </p:nvSpPr>
              <p:spPr>
                <a:xfrm>
                  <a:off x="952100" y="663750"/>
                  <a:ext cx="113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389" extrusionOk="0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258" y="0"/>
                        <a:pt x="258" y="0"/>
                        <a:pt x="257" y="0"/>
                      </a:cubicBezTo>
                      <a:cubicBezTo>
                        <a:pt x="85" y="0"/>
                        <a:pt x="0" y="208"/>
                        <a:pt x="121" y="330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7" y="388"/>
                        <a:pt x="453" y="311"/>
                        <a:pt x="453" y="194"/>
                      </a:cubicBezTo>
                      <a:cubicBezTo>
                        <a:pt x="453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5748;p16">
                  <a:extLst>
                    <a:ext uri="{FF2B5EF4-FFF2-40B4-BE49-F238E27FC236}">
                      <a16:creationId xmlns="" xmlns:a16="http://schemas.microsoft.com/office/drawing/2014/main" id="{E6C99FDD-1AEB-47F7-95F5-21C7BD8104BC}"/>
                    </a:ext>
                  </a:extLst>
                </p:cNvPr>
                <p:cNvSpPr/>
                <p:nvPr/>
              </p:nvSpPr>
              <p:spPr>
                <a:xfrm>
                  <a:off x="991825" y="6637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1" y="208"/>
                        <a:pt x="124" y="330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6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5749;p16">
                  <a:extLst>
                    <a:ext uri="{FF2B5EF4-FFF2-40B4-BE49-F238E27FC236}">
                      <a16:creationId xmlns="" xmlns:a16="http://schemas.microsoft.com/office/drawing/2014/main" id="{4835312E-9E5E-4C2A-975B-6FD958299A63}"/>
                    </a:ext>
                  </a:extLst>
                </p:cNvPr>
                <p:cNvSpPr/>
                <p:nvPr/>
              </p:nvSpPr>
              <p:spPr>
                <a:xfrm>
                  <a:off x="1031600" y="66375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3" y="0"/>
                      </a:moveTo>
                      <a:cubicBezTo>
                        <a:pt x="262" y="0"/>
                        <a:pt x="262" y="0"/>
                        <a:pt x="261" y="0"/>
                      </a:cubicBezTo>
                      <a:cubicBezTo>
                        <a:pt x="260" y="0"/>
                        <a:pt x="259" y="0"/>
                        <a:pt x="259" y="0"/>
                      </a:cubicBezTo>
                      <a:cubicBezTo>
                        <a:pt x="87" y="0"/>
                        <a:pt x="0" y="208"/>
                        <a:pt x="123" y="330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5" y="194"/>
                      </a:cubicBezTo>
                      <a:cubicBezTo>
                        <a:pt x="455" y="87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5750;p16">
                  <a:extLst>
                    <a:ext uri="{FF2B5EF4-FFF2-40B4-BE49-F238E27FC236}">
                      <a16:creationId xmlns="" xmlns:a16="http://schemas.microsoft.com/office/drawing/2014/main" id="{15695E9D-94B3-4A00-93F1-C55BB9B1303D}"/>
                    </a:ext>
                  </a:extLst>
                </p:cNvPr>
                <p:cNvSpPr/>
                <p:nvPr/>
              </p:nvSpPr>
              <p:spPr>
                <a:xfrm>
                  <a:off x="1071350" y="6637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86" y="0"/>
                        <a:pt x="0" y="208"/>
                        <a:pt x="123" y="330"/>
                      </a:cubicBezTo>
                      <a:cubicBezTo>
                        <a:pt x="162" y="370"/>
                        <a:pt x="211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5751;p16">
                  <a:extLst>
                    <a:ext uri="{FF2B5EF4-FFF2-40B4-BE49-F238E27FC236}">
                      <a16:creationId xmlns="" xmlns:a16="http://schemas.microsoft.com/office/drawing/2014/main" id="{1CBBCCFF-2E75-4982-A1EA-428C35948218}"/>
                    </a:ext>
                  </a:extLst>
                </p:cNvPr>
                <p:cNvSpPr/>
                <p:nvPr/>
              </p:nvSpPr>
              <p:spPr>
                <a:xfrm>
                  <a:off x="1111100" y="6637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259" y="0"/>
                        <a:pt x="258" y="0"/>
                        <a:pt x="257" y="0"/>
                      </a:cubicBezTo>
                      <a:cubicBezTo>
                        <a:pt x="86" y="0"/>
                        <a:pt x="1" y="208"/>
                        <a:pt x="123" y="330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5752;p16">
                  <a:extLst>
                    <a:ext uri="{FF2B5EF4-FFF2-40B4-BE49-F238E27FC236}">
                      <a16:creationId xmlns="" xmlns:a16="http://schemas.microsoft.com/office/drawing/2014/main" id="{FC56F459-2F44-4C6D-A073-40A733C41C17}"/>
                    </a:ext>
                  </a:extLst>
                </p:cNvPr>
                <p:cNvSpPr/>
                <p:nvPr/>
              </p:nvSpPr>
              <p:spPr>
                <a:xfrm>
                  <a:off x="1150850" y="6637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87" y="0"/>
                        <a:pt x="0" y="208"/>
                        <a:pt x="123" y="330"/>
                      </a:cubicBezTo>
                      <a:cubicBezTo>
                        <a:pt x="163" y="370"/>
                        <a:pt x="212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5753;p16">
                  <a:extLst>
                    <a:ext uri="{FF2B5EF4-FFF2-40B4-BE49-F238E27FC236}">
                      <a16:creationId xmlns="" xmlns:a16="http://schemas.microsoft.com/office/drawing/2014/main" id="{B3693803-06A7-4417-B468-BBB43463EFA8}"/>
                    </a:ext>
                  </a:extLst>
                </p:cNvPr>
                <p:cNvSpPr/>
                <p:nvPr/>
              </p:nvSpPr>
              <p:spPr>
                <a:xfrm>
                  <a:off x="475000" y="6296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5754;p16">
                  <a:extLst>
                    <a:ext uri="{FF2B5EF4-FFF2-40B4-BE49-F238E27FC236}">
                      <a16:creationId xmlns="" xmlns:a16="http://schemas.microsoft.com/office/drawing/2014/main" id="{7F727D0B-45CA-4B2C-BA8F-C4F3F6F66AA9}"/>
                    </a:ext>
                  </a:extLst>
                </p:cNvPr>
                <p:cNvSpPr/>
                <p:nvPr/>
              </p:nvSpPr>
              <p:spPr>
                <a:xfrm>
                  <a:off x="514750" y="629625"/>
                  <a:ext cx="11350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8" extrusionOk="0">
                      <a:moveTo>
                        <a:pt x="260" y="1"/>
                      </a:moveTo>
                      <a:cubicBezTo>
                        <a:pt x="87" y="1"/>
                        <a:pt x="1" y="208"/>
                        <a:pt x="123" y="331"/>
                      </a:cubicBezTo>
                      <a:cubicBezTo>
                        <a:pt x="163" y="370"/>
                        <a:pt x="212" y="388"/>
                        <a:pt x="259" y="388"/>
                      </a:cubicBezTo>
                      <a:cubicBezTo>
                        <a:pt x="359" y="388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5755;p16">
                  <a:extLst>
                    <a:ext uri="{FF2B5EF4-FFF2-40B4-BE49-F238E27FC236}">
                      <a16:creationId xmlns="" xmlns:a16="http://schemas.microsoft.com/office/drawing/2014/main" id="{CB601008-22C3-4A85-8645-3E08B2083239}"/>
                    </a:ext>
                  </a:extLst>
                </p:cNvPr>
                <p:cNvSpPr/>
                <p:nvPr/>
              </p:nvSpPr>
              <p:spPr>
                <a:xfrm>
                  <a:off x="554500" y="62962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2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5756;p16">
                  <a:extLst>
                    <a:ext uri="{FF2B5EF4-FFF2-40B4-BE49-F238E27FC236}">
                      <a16:creationId xmlns="" xmlns:a16="http://schemas.microsoft.com/office/drawing/2014/main" id="{FB5C2220-15DB-4A4E-93BA-1D7318B99543}"/>
                    </a:ext>
                  </a:extLst>
                </p:cNvPr>
                <p:cNvSpPr/>
                <p:nvPr/>
              </p:nvSpPr>
              <p:spPr>
                <a:xfrm>
                  <a:off x="594250" y="629625"/>
                  <a:ext cx="114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89" extrusionOk="0">
                      <a:moveTo>
                        <a:pt x="262" y="1"/>
                      </a:moveTo>
                      <a:cubicBezTo>
                        <a:pt x="87" y="1"/>
                        <a:pt x="1" y="210"/>
                        <a:pt x="124" y="331"/>
                      </a:cubicBezTo>
                      <a:cubicBezTo>
                        <a:pt x="164" y="371"/>
                        <a:pt x="212" y="389"/>
                        <a:pt x="260" y="389"/>
                      </a:cubicBezTo>
                      <a:cubicBezTo>
                        <a:pt x="360" y="389"/>
                        <a:pt x="456" y="312"/>
                        <a:pt x="456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5757;p16">
                  <a:extLst>
                    <a:ext uri="{FF2B5EF4-FFF2-40B4-BE49-F238E27FC236}">
                      <a16:creationId xmlns="" xmlns:a16="http://schemas.microsoft.com/office/drawing/2014/main" id="{015B1E6D-0F8B-4C8E-9291-550208FED6D4}"/>
                    </a:ext>
                  </a:extLst>
                </p:cNvPr>
                <p:cNvSpPr/>
                <p:nvPr/>
              </p:nvSpPr>
              <p:spPr>
                <a:xfrm>
                  <a:off x="634025" y="62962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5758;p16">
                  <a:extLst>
                    <a:ext uri="{FF2B5EF4-FFF2-40B4-BE49-F238E27FC236}">
                      <a16:creationId xmlns="" xmlns:a16="http://schemas.microsoft.com/office/drawing/2014/main" id="{76298062-A41A-4DAF-88C7-454DBB8A2F5A}"/>
                    </a:ext>
                  </a:extLst>
                </p:cNvPr>
                <p:cNvSpPr/>
                <p:nvPr/>
              </p:nvSpPr>
              <p:spPr>
                <a:xfrm>
                  <a:off x="673775" y="62962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5759;p16">
                  <a:extLst>
                    <a:ext uri="{FF2B5EF4-FFF2-40B4-BE49-F238E27FC236}">
                      <a16:creationId xmlns="" xmlns:a16="http://schemas.microsoft.com/office/drawing/2014/main" id="{59A4AFED-EE28-4693-B8A8-5E4EAE6D53ED}"/>
                    </a:ext>
                  </a:extLst>
                </p:cNvPr>
                <p:cNvSpPr/>
                <p:nvPr/>
              </p:nvSpPr>
              <p:spPr>
                <a:xfrm>
                  <a:off x="713525" y="629625"/>
                  <a:ext cx="114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89" extrusionOk="0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60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5760;p16">
                  <a:extLst>
                    <a:ext uri="{FF2B5EF4-FFF2-40B4-BE49-F238E27FC236}">
                      <a16:creationId xmlns="" xmlns:a16="http://schemas.microsoft.com/office/drawing/2014/main" id="{F9A23F8D-1CF7-4860-B3CF-2506F18A1F1D}"/>
                    </a:ext>
                  </a:extLst>
                </p:cNvPr>
                <p:cNvSpPr/>
                <p:nvPr/>
              </p:nvSpPr>
              <p:spPr>
                <a:xfrm>
                  <a:off x="753300" y="62962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5761;p16">
                  <a:extLst>
                    <a:ext uri="{FF2B5EF4-FFF2-40B4-BE49-F238E27FC236}">
                      <a16:creationId xmlns="" xmlns:a16="http://schemas.microsoft.com/office/drawing/2014/main" id="{310A442C-5505-43E3-A9E3-9031C431E3E6}"/>
                    </a:ext>
                  </a:extLst>
                </p:cNvPr>
                <p:cNvSpPr/>
                <p:nvPr/>
              </p:nvSpPr>
              <p:spPr>
                <a:xfrm>
                  <a:off x="793075" y="6296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1"/>
                      </a:moveTo>
                      <a:cubicBezTo>
                        <a:pt x="87" y="1"/>
                        <a:pt x="0" y="208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5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5762;p16">
                  <a:extLst>
                    <a:ext uri="{FF2B5EF4-FFF2-40B4-BE49-F238E27FC236}">
                      <a16:creationId xmlns="" xmlns:a16="http://schemas.microsoft.com/office/drawing/2014/main" id="{FBA563DF-6C7C-40DC-9FC3-C353FDD32C4E}"/>
                    </a:ext>
                  </a:extLst>
                </p:cNvPr>
                <p:cNvSpPr/>
                <p:nvPr/>
              </p:nvSpPr>
              <p:spPr>
                <a:xfrm>
                  <a:off x="832825" y="6296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5763;p16">
                  <a:extLst>
                    <a:ext uri="{FF2B5EF4-FFF2-40B4-BE49-F238E27FC236}">
                      <a16:creationId xmlns="" xmlns:a16="http://schemas.microsoft.com/office/drawing/2014/main" id="{3DA8B58C-823A-4896-9102-D5F9AB00ED64}"/>
                    </a:ext>
                  </a:extLst>
                </p:cNvPr>
                <p:cNvSpPr/>
                <p:nvPr/>
              </p:nvSpPr>
              <p:spPr>
                <a:xfrm>
                  <a:off x="872575" y="6296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2" y="1"/>
                      </a:moveTo>
                      <a:cubicBezTo>
                        <a:pt x="261" y="1"/>
                        <a:pt x="260" y="1"/>
                        <a:pt x="260" y="1"/>
                      </a:cubicBezTo>
                      <a:cubicBezTo>
                        <a:pt x="85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8"/>
                        <a:pt x="367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5764;p16">
                  <a:extLst>
                    <a:ext uri="{FF2B5EF4-FFF2-40B4-BE49-F238E27FC236}">
                      <a16:creationId xmlns="" xmlns:a16="http://schemas.microsoft.com/office/drawing/2014/main" id="{52EF4E0A-2508-4B6A-BDC9-F62EBE918FF9}"/>
                    </a:ext>
                  </a:extLst>
                </p:cNvPr>
                <p:cNvSpPr/>
                <p:nvPr/>
              </p:nvSpPr>
              <p:spPr>
                <a:xfrm>
                  <a:off x="912325" y="6296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1"/>
                      </a:moveTo>
                      <a:cubicBezTo>
                        <a:pt x="86" y="1"/>
                        <a:pt x="1" y="209"/>
                        <a:pt x="122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1" y="1"/>
                      </a:cubicBezTo>
                      <a:cubicBezTo>
                        <a:pt x="261" y="1"/>
                        <a:pt x="260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5765;p16">
                  <a:extLst>
                    <a:ext uri="{FF2B5EF4-FFF2-40B4-BE49-F238E27FC236}">
                      <a16:creationId xmlns="" xmlns:a16="http://schemas.microsoft.com/office/drawing/2014/main" id="{36203121-5278-4899-A0C7-FC561EF62D22}"/>
                    </a:ext>
                  </a:extLst>
                </p:cNvPr>
                <p:cNvSpPr/>
                <p:nvPr/>
              </p:nvSpPr>
              <p:spPr>
                <a:xfrm>
                  <a:off x="952075" y="6296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5766;p16">
                  <a:extLst>
                    <a:ext uri="{FF2B5EF4-FFF2-40B4-BE49-F238E27FC236}">
                      <a16:creationId xmlns="" xmlns:a16="http://schemas.microsoft.com/office/drawing/2014/main" id="{EC51CBA8-0E52-4CC0-899A-36317F34B185}"/>
                    </a:ext>
                  </a:extLst>
                </p:cNvPr>
                <p:cNvSpPr/>
                <p:nvPr/>
              </p:nvSpPr>
              <p:spPr>
                <a:xfrm>
                  <a:off x="991825" y="6296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1" y="210"/>
                        <a:pt x="124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5767;p16">
                  <a:extLst>
                    <a:ext uri="{FF2B5EF4-FFF2-40B4-BE49-F238E27FC236}">
                      <a16:creationId xmlns="" xmlns:a16="http://schemas.microsoft.com/office/drawing/2014/main" id="{EC71CA65-29AC-4DC3-9094-C6B5BECD5A09}"/>
                    </a:ext>
                  </a:extLst>
                </p:cNvPr>
                <p:cNvSpPr/>
                <p:nvPr/>
              </p:nvSpPr>
              <p:spPr>
                <a:xfrm>
                  <a:off x="1031575" y="629625"/>
                  <a:ext cx="114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89" extrusionOk="0">
                      <a:moveTo>
                        <a:pt x="262" y="1"/>
                      </a:moveTo>
                      <a:cubicBezTo>
                        <a:pt x="89" y="1"/>
                        <a:pt x="1" y="208"/>
                        <a:pt x="124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60" y="389"/>
                        <a:pt x="456" y="312"/>
                        <a:pt x="456" y="195"/>
                      </a:cubicBezTo>
                      <a:cubicBezTo>
                        <a:pt x="456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5768;p16">
                  <a:extLst>
                    <a:ext uri="{FF2B5EF4-FFF2-40B4-BE49-F238E27FC236}">
                      <a16:creationId xmlns="" xmlns:a16="http://schemas.microsoft.com/office/drawing/2014/main" id="{538CD284-53B8-49FB-AACA-10E42536142A}"/>
                    </a:ext>
                  </a:extLst>
                </p:cNvPr>
                <p:cNvSpPr/>
                <p:nvPr/>
              </p:nvSpPr>
              <p:spPr>
                <a:xfrm>
                  <a:off x="1071350" y="6296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1"/>
                      </a:moveTo>
                      <a:cubicBezTo>
                        <a:pt x="86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5769;p16">
                  <a:extLst>
                    <a:ext uri="{FF2B5EF4-FFF2-40B4-BE49-F238E27FC236}">
                      <a16:creationId xmlns="" xmlns:a16="http://schemas.microsoft.com/office/drawing/2014/main" id="{CE832A5F-4CA5-4C35-AB1D-203CF00DC7EF}"/>
                    </a:ext>
                  </a:extLst>
                </p:cNvPr>
                <p:cNvSpPr/>
                <p:nvPr/>
              </p:nvSpPr>
              <p:spPr>
                <a:xfrm>
                  <a:off x="1111100" y="6296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1"/>
                      </a:moveTo>
                      <a:cubicBezTo>
                        <a:pt x="87" y="1"/>
                        <a:pt x="0" y="208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5770;p16">
                  <a:extLst>
                    <a:ext uri="{FF2B5EF4-FFF2-40B4-BE49-F238E27FC236}">
                      <a16:creationId xmlns="" xmlns:a16="http://schemas.microsoft.com/office/drawing/2014/main" id="{B26D9D66-71B6-4DC0-A5CC-D6F937C8FB79}"/>
                    </a:ext>
                  </a:extLst>
                </p:cNvPr>
                <p:cNvSpPr/>
                <p:nvPr/>
              </p:nvSpPr>
              <p:spPr>
                <a:xfrm>
                  <a:off x="514750" y="595525"/>
                  <a:ext cx="11350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8" extrusionOk="0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1"/>
                      </a:cubicBezTo>
                      <a:cubicBezTo>
                        <a:pt x="87" y="1"/>
                        <a:pt x="1" y="208"/>
                        <a:pt x="123" y="331"/>
                      </a:cubicBezTo>
                      <a:cubicBezTo>
                        <a:pt x="163" y="370"/>
                        <a:pt x="211" y="388"/>
                        <a:pt x="258" y="388"/>
                      </a:cubicBezTo>
                      <a:cubicBezTo>
                        <a:pt x="358" y="388"/>
                        <a:pt x="454" y="311"/>
                        <a:pt x="454" y="195"/>
                      </a:cubicBezTo>
                      <a:cubicBezTo>
                        <a:pt x="454" y="88"/>
                        <a:pt x="369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5771;p16">
                  <a:extLst>
                    <a:ext uri="{FF2B5EF4-FFF2-40B4-BE49-F238E27FC236}">
                      <a16:creationId xmlns="" xmlns:a16="http://schemas.microsoft.com/office/drawing/2014/main" id="{B29BAC6B-2E9A-48DF-8297-0841C72AE8B6}"/>
                    </a:ext>
                  </a:extLst>
                </p:cNvPr>
                <p:cNvSpPr/>
                <p:nvPr/>
              </p:nvSpPr>
              <p:spPr>
                <a:xfrm>
                  <a:off x="554525" y="5955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1" y="1"/>
                      </a:cubicBezTo>
                      <a:cubicBezTo>
                        <a:pt x="260" y="1"/>
                        <a:pt x="259" y="1"/>
                        <a:pt x="259" y="1"/>
                      </a:cubicBezTo>
                      <a:cubicBezTo>
                        <a:pt x="86" y="1"/>
                        <a:pt x="0" y="209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8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5772;p16">
                  <a:extLst>
                    <a:ext uri="{FF2B5EF4-FFF2-40B4-BE49-F238E27FC236}">
                      <a16:creationId xmlns="" xmlns:a16="http://schemas.microsoft.com/office/drawing/2014/main" id="{B2752060-35D3-475A-9B2B-FB521624329C}"/>
                    </a:ext>
                  </a:extLst>
                </p:cNvPr>
                <p:cNvSpPr/>
                <p:nvPr/>
              </p:nvSpPr>
              <p:spPr>
                <a:xfrm>
                  <a:off x="594250" y="595525"/>
                  <a:ext cx="114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89" extrusionOk="0">
                      <a:moveTo>
                        <a:pt x="262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4" y="371"/>
                        <a:pt x="212" y="389"/>
                        <a:pt x="260" y="389"/>
                      </a:cubicBezTo>
                      <a:cubicBezTo>
                        <a:pt x="360" y="389"/>
                        <a:pt x="456" y="311"/>
                        <a:pt x="456" y="195"/>
                      </a:cubicBezTo>
                      <a:cubicBezTo>
                        <a:pt x="456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5773;p16">
                  <a:extLst>
                    <a:ext uri="{FF2B5EF4-FFF2-40B4-BE49-F238E27FC236}">
                      <a16:creationId xmlns="" xmlns:a16="http://schemas.microsoft.com/office/drawing/2014/main" id="{DF304033-1482-4A63-9174-AAD936FDD9F2}"/>
                    </a:ext>
                  </a:extLst>
                </p:cNvPr>
                <p:cNvSpPr/>
                <p:nvPr/>
              </p:nvSpPr>
              <p:spPr>
                <a:xfrm>
                  <a:off x="634025" y="59552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4" y="0"/>
                      </a:moveTo>
                      <a:cubicBezTo>
                        <a:pt x="263" y="0"/>
                        <a:pt x="262" y="0"/>
                        <a:pt x="261" y="1"/>
                      </a:cubicBezTo>
                      <a:cubicBezTo>
                        <a:pt x="260" y="1"/>
                        <a:pt x="260" y="1"/>
                        <a:pt x="259" y="1"/>
                      </a:cubicBezTo>
                      <a:cubicBezTo>
                        <a:pt x="87" y="1"/>
                        <a:pt x="1" y="209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5" y="195"/>
                      </a:cubicBezTo>
                      <a:cubicBezTo>
                        <a:pt x="455" y="88"/>
                        <a:pt x="368" y="0"/>
                        <a:pt x="26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5774;p16">
                  <a:extLst>
                    <a:ext uri="{FF2B5EF4-FFF2-40B4-BE49-F238E27FC236}">
                      <a16:creationId xmlns="" xmlns:a16="http://schemas.microsoft.com/office/drawing/2014/main" id="{9F1B3BCA-0144-464F-9F1E-071C754116F4}"/>
                    </a:ext>
                  </a:extLst>
                </p:cNvPr>
                <p:cNvSpPr/>
                <p:nvPr/>
              </p:nvSpPr>
              <p:spPr>
                <a:xfrm>
                  <a:off x="673775" y="59552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5775;p16">
                  <a:extLst>
                    <a:ext uri="{FF2B5EF4-FFF2-40B4-BE49-F238E27FC236}">
                      <a16:creationId xmlns="" xmlns:a16="http://schemas.microsoft.com/office/drawing/2014/main" id="{42C43356-566A-4321-BD4C-DBAEF86978A0}"/>
                    </a:ext>
                  </a:extLst>
                </p:cNvPr>
                <p:cNvSpPr/>
                <p:nvPr/>
              </p:nvSpPr>
              <p:spPr>
                <a:xfrm>
                  <a:off x="713525" y="595525"/>
                  <a:ext cx="114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89" extrusionOk="0">
                      <a:moveTo>
                        <a:pt x="264" y="0"/>
                      </a:moveTo>
                      <a:cubicBezTo>
                        <a:pt x="263" y="0"/>
                        <a:pt x="262" y="0"/>
                        <a:pt x="261" y="1"/>
                      </a:cubicBezTo>
                      <a:cubicBezTo>
                        <a:pt x="260" y="1"/>
                        <a:pt x="260" y="1"/>
                        <a:pt x="259" y="1"/>
                      </a:cubicBezTo>
                      <a:cubicBezTo>
                        <a:pt x="88" y="1"/>
                        <a:pt x="1" y="209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60" y="389"/>
                        <a:pt x="455" y="311"/>
                        <a:pt x="455" y="195"/>
                      </a:cubicBezTo>
                      <a:cubicBezTo>
                        <a:pt x="455" y="88"/>
                        <a:pt x="369" y="0"/>
                        <a:pt x="26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5776;p16">
                  <a:extLst>
                    <a:ext uri="{FF2B5EF4-FFF2-40B4-BE49-F238E27FC236}">
                      <a16:creationId xmlns="" xmlns:a16="http://schemas.microsoft.com/office/drawing/2014/main" id="{341974E8-AD54-4A44-BCC0-6ADB876C93FC}"/>
                    </a:ext>
                  </a:extLst>
                </p:cNvPr>
                <p:cNvSpPr/>
                <p:nvPr/>
              </p:nvSpPr>
              <p:spPr>
                <a:xfrm>
                  <a:off x="753300" y="59552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1"/>
                      </a:cubicBez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8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5777;p16">
                  <a:extLst>
                    <a:ext uri="{FF2B5EF4-FFF2-40B4-BE49-F238E27FC236}">
                      <a16:creationId xmlns="" xmlns:a16="http://schemas.microsoft.com/office/drawing/2014/main" id="{1B767D83-8C5F-4E78-A526-434C244B9B8D}"/>
                    </a:ext>
                  </a:extLst>
                </p:cNvPr>
                <p:cNvSpPr/>
                <p:nvPr/>
              </p:nvSpPr>
              <p:spPr>
                <a:xfrm>
                  <a:off x="793075" y="5955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1"/>
                      </a:cubicBezTo>
                      <a:cubicBezTo>
                        <a:pt x="259" y="1"/>
                        <a:pt x="258" y="1"/>
                        <a:pt x="257" y="1"/>
                      </a:cubicBezTo>
                      <a:cubicBezTo>
                        <a:pt x="86" y="1"/>
                        <a:pt x="1" y="209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8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5778;p16">
                  <a:extLst>
                    <a:ext uri="{FF2B5EF4-FFF2-40B4-BE49-F238E27FC236}">
                      <a16:creationId xmlns="" xmlns:a16="http://schemas.microsoft.com/office/drawing/2014/main" id="{CA17B07B-2CF7-45BE-A46F-F052C609215A}"/>
                    </a:ext>
                  </a:extLst>
                </p:cNvPr>
                <p:cNvSpPr/>
                <p:nvPr/>
              </p:nvSpPr>
              <p:spPr>
                <a:xfrm>
                  <a:off x="832825" y="5955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1"/>
                      </a:cubicBezTo>
                      <a:cubicBezTo>
                        <a:pt x="87" y="1"/>
                        <a:pt x="0" y="208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8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5779;p16">
                  <a:extLst>
                    <a:ext uri="{FF2B5EF4-FFF2-40B4-BE49-F238E27FC236}">
                      <a16:creationId xmlns="" xmlns:a16="http://schemas.microsoft.com/office/drawing/2014/main" id="{20AF8614-35EF-46C2-BD2D-E9947355F14C}"/>
                    </a:ext>
                  </a:extLst>
                </p:cNvPr>
                <p:cNvSpPr/>
                <p:nvPr/>
              </p:nvSpPr>
              <p:spPr>
                <a:xfrm>
                  <a:off x="872575" y="5955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2" y="0"/>
                      </a:moveTo>
                      <a:cubicBezTo>
                        <a:pt x="261" y="0"/>
                        <a:pt x="260" y="0"/>
                        <a:pt x="260" y="1"/>
                      </a:cubicBezTo>
                      <a:cubicBezTo>
                        <a:pt x="85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8"/>
                        <a:pt x="367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5780;p16">
                  <a:extLst>
                    <a:ext uri="{FF2B5EF4-FFF2-40B4-BE49-F238E27FC236}">
                      <a16:creationId xmlns="" xmlns:a16="http://schemas.microsoft.com/office/drawing/2014/main" id="{13534207-2A47-4984-A38B-991A07EFEA2C}"/>
                    </a:ext>
                  </a:extLst>
                </p:cNvPr>
                <p:cNvSpPr/>
                <p:nvPr/>
              </p:nvSpPr>
              <p:spPr>
                <a:xfrm>
                  <a:off x="912325" y="5955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1"/>
                      </a:moveTo>
                      <a:cubicBezTo>
                        <a:pt x="86" y="1"/>
                        <a:pt x="1" y="209"/>
                        <a:pt x="122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1" y="1"/>
                      </a:cubicBezTo>
                      <a:cubicBezTo>
                        <a:pt x="261" y="1"/>
                        <a:pt x="260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5781;p16">
                  <a:extLst>
                    <a:ext uri="{FF2B5EF4-FFF2-40B4-BE49-F238E27FC236}">
                      <a16:creationId xmlns="" xmlns:a16="http://schemas.microsoft.com/office/drawing/2014/main" id="{B6EE8FE4-ED93-4A71-8A8A-D8815EDA1766}"/>
                    </a:ext>
                  </a:extLst>
                </p:cNvPr>
                <p:cNvSpPr/>
                <p:nvPr/>
              </p:nvSpPr>
              <p:spPr>
                <a:xfrm>
                  <a:off x="952100" y="595525"/>
                  <a:ext cx="113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389" extrusionOk="0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1"/>
                      </a:cubicBezTo>
                      <a:cubicBezTo>
                        <a:pt x="258" y="1"/>
                        <a:pt x="258" y="1"/>
                        <a:pt x="257" y="1"/>
                      </a:cubicBezTo>
                      <a:cubicBezTo>
                        <a:pt x="85" y="1"/>
                        <a:pt x="0" y="209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7" y="389"/>
                        <a:pt x="453" y="311"/>
                        <a:pt x="453" y="195"/>
                      </a:cubicBezTo>
                      <a:cubicBezTo>
                        <a:pt x="453" y="88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5782;p16">
                  <a:extLst>
                    <a:ext uri="{FF2B5EF4-FFF2-40B4-BE49-F238E27FC236}">
                      <a16:creationId xmlns="" xmlns:a16="http://schemas.microsoft.com/office/drawing/2014/main" id="{D5503B66-7172-4D97-8512-5C293039ACA0}"/>
                    </a:ext>
                  </a:extLst>
                </p:cNvPr>
                <p:cNvSpPr/>
                <p:nvPr/>
              </p:nvSpPr>
              <p:spPr>
                <a:xfrm>
                  <a:off x="991825" y="5955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5783;p16">
                  <a:extLst>
                    <a:ext uri="{FF2B5EF4-FFF2-40B4-BE49-F238E27FC236}">
                      <a16:creationId xmlns="" xmlns:a16="http://schemas.microsoft.com/office/drawing/2014/main" id="{DE5562E3-73A1-4E91-B1ED-B76E2763490D}"/>
                    </a:ext>
                  </a:extLst>
                </p:cNvPr>
                <p:cNvSpPr/>
                <p:nvPr/>
              </p:nvSpPr>
              <p:spPr>
                <a:xfrm>
                  <a:off x="1031600" y="59552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3" y="0"/>
                      </a:moveTo>
                      <a:cubicBezTo>
                        <a:pt x="262" y="0"/>
                        <a:pt x="262" y="0"/>
                        <a:pt x="261" y="1"/>
                      </a:cubicBezTo>
                      <a:cubicBezTo>
                        <a:pt x="260" y="1"/>
                        <a:pt x="259" y="1"/>
                        <a:pt x="259" y="1"/>
                      </a:cubicBezTo>
                      <a:cubicBezTo>
                        <a:pt x="87" y="1"/>
                        <a:pt x="0" y="209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5" y="195"/>
                      </a:cubicBezTo>
                      <a:cubicBezTo>
                        <a:pt x="455" y="88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5784;p16">
                  <a:extLst>
                    <a:ext uri="{FF2B5EF4-FFF2-40B4-BE49-F238E27FC236}">
                      <a16:creationId xmlns="" xmlns:a16="http://schemas.microsoft.com/office/drawing/2014/main" id="{ADB5B93A-1321-4511-8ED5-59A6511A427F}"/>
                    </a:ext>
                  </a:extLst>
                </p:cNvPr>
                <p:cNvSpPr/>
                <p:nvPr/>
              </p:nvSpPr>
              <p:spPr>
                <a:xfrm>
                  <a:off x="1071350" y="5955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1"/>
                      </a:cubicBezTo>
                      <a:cubicBezTo>
                        <a:pt x="86" y="1"/>
                        <a:pt x="0" y="208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8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5785;p16">
                  <a:extLst>
                    <a:ext uri="{FF2B5EF4-FFF2-40B4-BE49-F238E27FC236}">
                      <a16:creationId xmlns="" xmlns:a16="http://schemas.microsoft.com/office/drawing/2014/main" id="{DE756E3B-92CB-4327-8AA4-ACC548E97286}"/>
                    </a:ext>
                  </a:extLst>
                </p:cNvPr>
                <p:cNvSpPr/>
                <p:nvPr/>
              </p:nvSpPr>
              <p:spPr>
                <a:xfrm>
                  <a:off x="594250" y="561425"/>
                  <a:ext cx="114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89" extrusionOk="0">
                      <a:moveTo>
                        <a:pt x="262" y="0"/>
                      </a:moveTo>
                      <a:cubicBezTo>
                        <a:pt x="87" y="0"/>
                        <a:pt x="1" y="209"/>
                        <a:pt x="124" y="331"/>
                      </a:cubicBezTo>
                      <a:cubicBezTo>
                        <a:pt x="164" y="371"/>
                        <a:pt x="212" y="388"/>
                        <a:pt x="260" y="388"/>
                      </a:cubicBezTo>
                      <a:cubicBezTo>
                        <a:pt x="360" y="388"/>
                        <a:pt x="456" y="311"/>
                        <a:pt x="456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5786;p16">
                  <a:extLst>
                    <a:ext uri="{FF2B5EF4-FFF2-40B4-BE49-F238E27FC236}">
                      <a16:creationId xmlns="" xmlns:a16="http://schemas.microsoft.com/office/drawing/2014/main" id="{CA1D20CF-1677-4880-A761-FFAEC4EA824D}"/>
                    </a:ext>
                  </a:extLst>
                </p:cNvPr>
                <p:cNvSpPr/>
                <p:nvPr/>
              </p:nvSpPr>
              <p:spPr>
                <a:xfrm>
                  <a:off x="634025" y="56142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5787;p16">
                  <a:extLst>
                    <a:ext uri="{FF2B5EF4-FFF2-40B4-BE49-F238E27FC236}">
                      <a16:creationId xmlns="" xmlns:a16="http://schemas.microsoft.com/office/drawing/2014/main" id="{D1B014E2-31D9-4440-BE76-952CBE131631}"/>
                    </a:ext>
                  </a:extLst>
                </p:cNvPr>
                <p:cNvSpPr/>
                <p:nvPr/>
              </p:nvSpPr>
              <p:spPr>
                <a:xfrm>
                  <a:off x="673775" y="56142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5788;p16">
                  <a:extLst>
                    <a:ext uri="{FF2B5EF4-FFF2-40B4-BE49-F238E27FC236}">
                      <a16:creationId xmlns="" xmlns:a16="http://schemas.microsoft.com/office/drawing/2014/main" id="{7A4EFC66-A380-409A-9FF3-0B38E749E97F}"/>
                    </a:ext>
                  </a:extLst>
                </p:cNvPr>
                <p:cNvSpPr/>
                <p:nvPr/>
              </p:nvSpPr>
              <p:spPr>
                <a:xfrm>
                  <a:off x="713525" y="561425"/>
                  <a:ext cx="114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89" extrusionOk="0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60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5789;p16">
                  <a:extLst>
                    <a:ext uri="{FF2B5EF4-FFF2-40B4-BE49-F238E27FC236}">
                      <a16:creationId xmlns="" xmlns:a16="http://schemas.microsoft.com/office/drawing/2014/main" id="{EAFAB77A-4649-4236-8ECE-35F1E60256DD}"/>
                    </a:ext>
                  </a:extLst>
                </p:cNvPr>
                <p:cNvSpPr/>
                <p:nvPr/>
              </p:nvSpPr>
              <p:spPr>
                <a:xfrm>
                  <a:off x="753300" y="56142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5790;p16">
                  <a:extLst>
                    <a:ext uri="{FF2B5EF4-FFF2-40B4-BE49-F238E27FC236}">
                      <a16:creationId xmlns="" xmlns:a16="http://schemas.microsoft.com/office/drawing/2014/main" id="{8255EC59-B51E-46F5-85B3-CAF552137D89}"/>
                    </a:ext>
                  </a:extLst>
                </p:cNvPr>
                <p:cNvSpPr/>
                <p:nvPr/>
              </p:nvSpPr>
              <p:spPr>
                <a:xfrm>
                  <a:off x="793075" y="5614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7" y="0"/>
                        <a:pt x="0" y="208"/>
                        <a:pt x="121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5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5791;p16">
                  <a:extLst>
                    <a:ext uri="{FF2B5EF4-FFF2-40B4-BE49-F238E27FC236}">
                      <a16:creationId xmlns="" xmlns:a16="http://schemas.microsoft.com/office/drawing/2014/main" id="{807E22F9-E2C5-4101-A83B-BF2C7C10CEA4}"/>
                    </a:ext>
                  </a:extLst>
                </p:cNvPr>
                <p:cNvSpPr/>
                <p:nvPr/>
              </p:nvSpPr>
              <p:spPr>
                <a:xfrm>
                  <a:off x="832825" y="5614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7" y="0"/>
                        <a:pt x="0" y="209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5792;p16">
                  <a:extLst>
                    <a:ext uri="{FF2B5EF4-FFF2-40B4-BE49-F238E27FC236}">
                      <a16:creationId xmlns="" xmlns:a16="http://schemas.microsoft.com/office/drawing/2014/main" id="{38106992-1D3E-452B-87A7-ECE3D611CDB1}"/>
                    </a:ext>
                  </a:extLst>
                </p:cNvPr>
                <p:cNvSpPr/>
                <p:nvPr/>
              </p:nvSpPr>
              <p:spPr>
                <a:xfrm>
                  <a:off x="872575" y="5614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5" y="0"/>
                        <a:pt x="0" y="209"/>
                        <a:pt x="123" y="332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5793;p16">
                  <a:extLst>
                    <a:ext uri="{FF2B5EF4-FFF2-40B4-BE49-F238E27FC236}">
                      <a16:creationId xmlns="" xmlns:a16="http://schemas.microsoft.com/office/drawing/2014/main" id="{EE3F0A48-F44F-430D-96BE-9EBF69DAAA1E}"/>
                    </a:ext>
                  </a:extLst>
                </p:cNvPr>
                <p:cNvSpPr/>
                <p:nvPr/>
              </p:nvSpPr>
              <p:spPr>
                <a:xfrm>
                  <a:off x="912325" y="5614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6" y="0"/>
                        <a:pt x="1" y="210"/>
                        <a:pt x="122" y="331"/>
                      </a:cubicBezTo>
                      <a:cubicBezTo>
                        <a:pt x="162" y="371"/>
                        <a:pt x="211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1" y="0"/>
                      </a:cubicBezTo>
                      <a:cubicBezTo>
                        <a:pt x="261" y="0"/>
                        <a:pt x="260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5794;p16">
                  <a:extLst>
                    <a:ext uri="{FF2B5EF4-FFF2-40B4-BE49-F238E27FC236}">
                      <a16:creationId xmlns="" xmlns:a16="http://schemas.microsoft.com/office/drawing/2014/main" id="{6F9E4BBF-B624-4310-8394-DE43C4E2F993}"/>
                    </a:ext>
                  </a:extLst>
                </p:cNvPr>
                <p:cNvSpPr/>
                <p:nvPr/>
              </p:nvSpPr>
              <p:spPr>
                <a:xfrm>
                  <a:off x="952075" y="5614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5795;p16">
                  <a:extLst>
                    <a:ext uri="{FF2B5EF4-FFF2-40B4-BE49-F238E27FC236}">
                      <a16:creationId xmlns="" xmlns:a16="http://schemas.microsoft.com/office/drawing/2014/main" id="{E7018E58-D941-44A6-BDD8-34BA4D5AB6A5}"/>
                    </a:ext>
                  </a:extLst>
                </p:cNvPr>
                <p:cNvSpPr/>
                <p:nvPr/>
              </p:nvSpPr>
              <p:spPr>
                <a:xfrm>
                  <a:off x="991825" y="5614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1" y="209"/>
                        <a:pt x="124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5796;p16">
                  <a:extLst>
                    <a:ext uri="{FF2B5EF4-FFF2-40B4-BE49-F238E27FC236}">
                      <a16:creationId xmlns="" xmlns:a16="http://schemas.microsoft.com/office/drawing/2014/main" id="{522F6679-834A-470F-9A7D-E7F75EE729BF}"/>
                    </a:ext>
                  </a:extLst>
                </p:cNvPr>
                <p:cNvSpPr/>
                <p:nvPr/>
              </p:nvSpPr>
              <p:spPr>
                <a:xfrm>
                  <a:off x="673775" y="527300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3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5797;p16">
                  <a:extLst>
                    <a:ext uri="{FF2B5EF4-FFF2-40B4-BE49-F238E27FC236}">
                      <a16:creationId xmlns="" xmlns:a16="http://schemas.microsoft.com/office/drawing/2014/main" id="{0E11B5B8-4530-4C76-B267-E0113782316D}"/>
                    </a:ext>
                  </a:extLst>
                </p:cNvPr>
                <p:cNvSpPr/>
                <p:nvPr/>
              </p:nvSpPr>
              <p:spPr>
                <a:xfrm>
                  <a:off x="713525" y="527300"/>
                  <a:ext cx="1140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90" extrusionOk="0">
                      <a:moveTo>
                        <a:pt x="261" y="1"/>
                      </a:moveTo>
                      <a:cubicBezTo>
                        <a:pt x="88" y="1"/>
                        <a:pt x="0" y="209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60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5798;p16">
                  <a:extLst>
                    <a:ext uri="{FF2B5EF4-FFF2-40B4-BE49-F238E27FC236}">
                      <a16:creationId xmlns="" xmlns:a16="http://schemas.microsoft.com/office/drawing/2014/main" id="{E4396C17-6AAE-4C84-BB06-88116510C97E}"/>
                    </a:ext>
                  </a:extLst>
                </p:cNvPr>
                <p:cNvSpPr/>
                <p:nvPr/>
              </p:nvSpPr>
              <p:spPr>
                <a:xfrm>
                  <a:off x="753300" y="527300"/>
                  <a:ext cx="11375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90" extrusionOk="0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5799;p16">
                  <a:extLst>
                    <a:ext uri="{FF2B5EF4-FFF2-40B4-BE49-F238E27FC236}">
                      <a16:creationId xmlns="" xmlns:a16="http://schemas.microsoft.com/office/drawing/2014/main" id="{94D0C421-E8DF-4FF0-AFB0-C2FA0EEDCE52}"/>
                    </a:ext>
                  </a:extLst>
                </p:cNvPr>
                <p:cNvSpPr/>
                <p:nvPr/>
              </p:nvSpPr>
              <p:spPr>
                <a:xfrm>
                  <a:off x="793075" y="527300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59" y="1"/>
                      </a:moveTo>
                      <a:cubicBezTo>
                        <a:pt x="87" y="1"/>
                        <a:pt x="0" y="209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5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5800;p16">
                  <a:extLst>
                    <a:ext uri="{FF2B5EF4-FFF2-40B4-BE49-F238E27FC236}">
                      <a16:creationId xmlns="" xmlns:a16="http://schemas.microsoft.com/office/drawing/2014/main" id="{27AEA5D8-C7C2-40C6-90A6-D1514B1E14C3}"/>
                    </a:ext>
                  </a:extLst>
                </p:cNvPr>
                <p:cNvSpPr/>
                <p:nvPr/>
              </p:nvSpPr>
              <p:spPr>
                <a:xfrm>
                  <a:off x="832825" y="527300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6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5801;p16">
                  <a:extLst>
                    <a:ext uri="{FF2B5EF4-FFF2-40B4-BE49-F238E27FC236}">
                      <a16:creationId xmlns="" xmlns:a16="http://schemas.microsoft.com/office/drawing/2014/main" id="{B6F7D791-6B90-4BDC-943A-FE70235C65F1}"/>
                    </a:ext>
                  </a:extLst>
                </p:cNvPr>
                <p:cNvSpPr/>
                <p:nvPr/>
              </p:nvSpPr>
              <p:spPr>
                <a:xfrm>
                  <a:off x="872575" y="527300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60" y="1"/>
                      </a:moveTo>
                      <a:cubicBezTo>
                        <a:pt x="85" y="1"/>
                        <a:pt x="0" y="210"/>
                        <a:pt x="123" y="333"/>
                      </a:cubicBezTo>
                      <a:cubicBezTo>
                        <a:pt x="163" y="372"/>
                        <a:pt x="211" y="390"/>
                        <a:pt x="259" y="390"/>
                      </a:cubicBezTo>
                      <a:cubicBezTo>
                        <a:pt x="358" y="390"/>
                        <a:pt x="454" y="312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5802;p16">
                  <a:extLst>
                    <a:ext uri="{FF2B5EF4-FFF2-40B4-BE49-F238E27FC236}">
                      <a16:creationId xmlns="" xmlns:a16="http://schemas.microsoft.com/office/drawing/2014/main" id="{2220DDFE-63E3-4307-A84B-03E446C51016}"/>
                    </a:ext>
                  </a:extLst>
                </p:cNvPr>
                <p:cNvSpPr/>
                <p:nvPr/>
              </p:nvSpPr>
              <p:spPr>
                <a:xfrm>
                  <a:off x="912325" y="527300"/>
                  <a:ext cx="11350" cy="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90" extrusionOk="0">
                      <a:moveTo>
                        <a:pt x="261" y="1"/>
                      </a:moveTo>
                      <a:cubicBezTo>
                        <a:pt x="87" y="1"/>
                        <a:pt x="1" y="210"/>
                        <a:pt x="122" y="333"/>
                      </a:cubicBezTo>
                      <a:cubicBezTo>
                        <a:pt x="161" y="372"/>
                        <a:pt x="210" y="390"/>
                        <a:pt x="258" y="390"/>
                      </a:cubicBezTo>
                      <a:cubicBezTo>
                        <a:pt x="358" y="390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5803;p16">
                  <a:extLst>
                    <a:ext uri="{FF2B5EF4-FFF2-40B4-BE49-F238E27FC236}">
                      <a16:creationId xmlns="" xmlns:a16="http://schemas.microsoft.com/office/drawing/2014/main" id="{4D36E056-EF6D-461C-B4A7-5629D1C9EB7D}"/>
                    </a:ext>
                  </a:extLst>
                </p:cNvPr>
                <p:cNvSpPr/>
                <p:nvPr/>
              </p:nvSpPr>
              <p:spPr>
                <a:xfrm>
                  <a:off x="594250" y="1584550"/>
                  <a:ext cx="114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89" extrusionOk="0">
                      <a:moveTo>
                        <a:pt x="262" y="0"/>
                      </a:moveTo>
                      <a:cubicBezTo>
                        <a:pt x="87" y="0"/>
                        <a:pt x="1" y="209"/>
                        <a:pt x="124" y="330"/>
                      </a:cubicBezTo>
                      <a:cubicBezTo>
                        <a:pt x="164" y="370"/>
                        <a:pt x="212" y="388"/>
                        <a:pt x="260" y="388"/>
                      </a:cubicBezTo>
                      <a:cubicBezTo>
                        <a:pt x="360" y="388"/>
                        <a:pt x="456" y="311"/>
                        <a:pt x="456" y="194"/>
                      </a:cubicBezTo>
                      <a:cubicBezTo>
                        <a:pt x="454" y="86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5804;p16">
                  <a:extLst>
                    <a:ext uri="{FF2B5EF4-FFF2-40B4-BE49-F238E27FC236}">
                      <a16:creationId xmlns="" xmlns:a16="http://schemas.microsoft.com/office/drawing/2014/main" id="{59638E4F-CC44-43D0-AEA3-638035B160DA}"/>
                    </a:ext>
                  </a:extLst>
                </p:cNvPr>
                <p:cNvSpPr/>
                <p:nvPr/>
              </p:nvSpPr>
              <p:spPr>
                <a:xfrm>
                  <a:off x="634025" y="158455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0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6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5805;p16">
                  <a:extLst>
                    <a:ext uri="{FF2B5EF4-FFF2-40B4-BE49-F238E27FC236}">
                      <a16:creationId xmlns="" xmlns:a16="http://schemas.microsoft.com/office/drawing/2014/main" id="{C74D7435-86F6-48CB-84CC-CD41D6D06114}"/>
                    </a:ext>
                  </a:extLst>
                </p:cNvPr>
                <p:cNvSpPr/>
                <p:nvPr/>
              </p:nvSpPr>
              <p:spPr>
                <a:xfrm>
                  <a:off x="673775" y="158455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0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6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5806;p16">
                  <a:extLst>
                    <a:ext uri="{FF2B5EF4-FFF2-40B4-BE49-F238E27FC236}">
                      <a16:creationId xmlns="" xmlns:a16="http://schemas.microsoft.com/office/drawing/2014/main" id="{1D0F3954-7C63-4BF2-A9A5-E601313352BE}"/>
                    </a:ext>
                  </a:extLst>
                </p:cNvPr>
                <p:cNvSpPr/>
                <p:nvPr/>
              </p:nvSpPr>
              <p:spPr>
                <a:xfrm>
                  <a:off x="713525" y="1584550"/>
                  <a:ext cx="114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89" extrusionOk="0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0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60" y="388"/>
                        <a:pt x="455" y="311"/>
                        <a:pt x="455" y="194"/>
                      </a:cubicBezTo>
                      <a:cubicBezTo>
                        <a:pt x="455" y="86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5807;p16">
                  <a:extLst>
                    <a:ext uri="{FF2B5EF4-FFF2-40B4-BE49-F238E27FC236}">
                      <a16:creationId xmlns="" xmlns:a16="http://schemas.microsoft.com/office/drawing/2014/main" id="{1F4FDC89-3080-4F7F-A884-EBAABFC6F795}"/>
                    </a:ext>
                  </a:extLst>
                </p:cNvPr>
                <p:cNvSpPr/>
                <p:nvPr/>
              </p:nvSpPr>
              <p:spPr>
                <a:xfrm>
                  <a:off x="753300" y="158455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0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6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5808;p16">
                  <a:extLst>
                    <a:ext uri="{FF2B5EF4-FFF2-40B4-BE49-F238E27FC236}">
                      <a16:creationId xmlns="" xmlns:a16="http://schemas.microsoft.com/office/drawing/2014/main" id="{FCA4B84B-5100-4C2F-9730-4A15FD9BB36A}"/>
                    </a:ext>
                  </a:extLst>
                </p:cNvPr>
                <p:cNvSpPr/>
                <p:nvPr/>
              </p:nvSpPr>
              <p:spPr>
                <a:xfrm>
                  <a:off x="793075" y="15845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7" y="0"/>
                        <a:pt x="0" y="208"/>
                        <a:pt x="121" y="330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6"/>
                        <a:pt x="365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5809;p16">
                  <a:extLst>
                    <a:ext uri="{FF2B5EF4-FFF2-40B4-BE49-F238E27FC236}">
                      <a16:creationId xmlns="" xmlns:a16="http://schemas.microsoft.com/office/drawing/2014/main" id="{898157CA-7245-474B-BC8B-C0C9A08D80DF}"/>
                    </a:ext>
                  </a:extLst>
                </p:cNvPr>
                <p:cNvSpPr/>
                <p:nvPr/>
              </p:nvSpPr>
              <p:spPr>
                <a:xfrm>
                  <a:off x="832825" y="15845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7" y="0"/>
                        <a:pt x="0" y="209"/>
                        <a:pt x="122" y="330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6"/>
                        <a:pt x="366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5810;p16">
                  <a:extLst>
                    <a:ext uri="{FF2B5EF4-FFF2-40B4-BE49-F238E27FC236}">
                      <a16:creationId xmlns="" xmlns:a16="http://schemas.microsoft.com/office/drawing/2014/main" id="{7F2579A1-C33D-49D1-8400-CCE03FA13EF9}"/>
                    </a:ext>
                  </a:extLst>
                </p:cNvPr>
                <p:cNvSpPr/>
                <p:nvPr/>
              </p:nvSpPr>
              <p:spPr>
                <a:xfrm>
                  <a:off x="872575" y="15845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0" y="208"/>
                        <a:pt x="122" y="330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6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5811;p16">
                  <a:extLst>
                    <a:ext uri="{FF2B5EF4-FFF2-40B4-BE49-F238E27FC236}">
                      <a16:creationId xmlns="" xmlns:a16="http://schemas.microsoft.com/office/drawing/2014/main" id="{00F558A4-3DF2-48E5-9DB9-321A1579D391}"/>
                    </a:ext>
                  </a:extLst>
                </p:cNvPr>
                <p:cNvSpPr/>
                <p:nvPr/>
              </p:nvSpPr>
              <p:spPr>
                <a:xfrm>
                  <a:off x="912325" y="15845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1" y="209"/>
                        <a:pt x="123" y="330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6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5812;p16">
                  <a:extLst>
                    <a:ext uri="{FF2B5EF4-FFF2-40B4-BE49-F238E27FC236}">
                      <a16:creationId xmlns="" xmlns:a16="http://schemas.microsoft.com/office/drawing/2014/main" id="{72C36811-6D84-48D5-A4E1-49F7BEDD2C2F}"/>
                    </a:ext>
                  </a:extLst>
                </p:cNvPr>
                <p:cNvSpPr/>
                <p:nvPr/>
              </p:nvSpPr>
              <p:spPr>
                <a:xfrm>
                  <a:off x="952075" y="15845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1" y="208"/>
                        <a:pt x="122" y="330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6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5813;p16">
                  <a:extLst>
                    <a:ext uri="{FF2B5EF4-FFF2-40B4-BE49-F238E27FC236}">
                      <a16:creationId xmlns="" xmlns:a16="http://schemas.microsoft.com/office/drawing/2014/main" id="{D777325F-9D1A-42BE-84B9-ED5BD9663BAC}"/>
                    </a:ext>
                  </a:extLst>
                </p:cNvPr>
                <p:cNvSpPr/>
                <p:nvPr/>
              </p:nvSpPr>
              <p:spPr>
                <a:xfrm>
                  <a:off x="991825" y="15845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0"/>
                      </a:moveTo>
                      <a:cubicBezTo>
                        <a:pt x="87" y="0"/>
                        <a:pt x="1" y="209"/>
                        <a:pt x="124" y="330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6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5814;p16">
                  <a:extLst>
                    <a:ext uri="{FF2B5EF4-FFF2-40B4-BE49-F238E27FC236}">
                      <a16:creationId xmlns="" xmlns:a16="http://schemas.microsoft.com/office/drawing/2014/main" id="{0FEC4EC5-2789-493A-82B9-0C1D5EBCBAAE}"/>
                    </a:ext>
                  </a:extLst>
                </p:cNvPr>
                <p:cNvSpPr/>
                <p:nvPr/>
              </p:nvSpPr>
              <p:spPr>
                <a:xfrm>
                  <a:off x="514750" y="15504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1" y="208"/>
                        <a:pt x="123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8" y="388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5815;p16">
                  <a:extLst>
                    <a:ext uri="{FF2B5EF4-FFF2-40B4-BE49-F238E27FC236}">
                      <a16:creationId xmlns="" xmlns:a16="http://schemas.microsoft.com/office/drawing/2014/main" id="{294DC4F2-2717-4802-9EE4-6975BA89FDF7}"/>
                    </a:ext>
                  </a:extLst>
                </p:cNvPr>
                <p:cNvSpPr/>
                <p:nvPr/>
              </p:nvSpPr>
              <p:spPr>
                <a:xfrm>
                  <a:off x="554500" y="155042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2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3" y="371"/>
                        <a:pt x="212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5816;p16">
                  <a:extLst>
                    <a:ext uri="{FF2B5EF4-FFF2-40B4-BE49-F238E27FC236}">
                      <a16:creationId xmlns="" xmlns:a16="http://schemas.microsoft.com/office/drawing/2014/main" id="{B0973074-E033-4604-89C4-7A6052644B3F}"/>
                    </a:ext>
                  </a:extLst>
                </p:cNvPr>
                <p:cNvSpPr/>
                <p:nvPr/>
              </p:nvSpPr>
              <p:spPr>
                <a:xfrm>
                  <a:off x="594250" y="1550425"/>
                  <a:ext cx="114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89" extrusionOk="0">
                      <a:moveTo>
                        <a:pt x="262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4" y="371"/>
                        <a:pt x="212" y="389"/>
                        <a:pt x="260" y="389"/>
                      </a:cubicBezTo>
                      <a:cubicBezTo>
                        <a:pt x="360" y="389"/>
                        <a:pt x="456" y="312"/>
                        <a:pt x="456" y="195"/>
                      </a:cubicBezTo>
                      <a:cubicBezTo>
                        <a:pt x="456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5817;p16">
                  <a:extLst>
                    <a:ext uri="{FF2B5EF4-FFF2-40B4-BE49-F238E27FC236}">
                      <a16:creationId xmlns="" xmlns:a16="http://schemas.microsoft.com/office/drawing/2014/main" id="{F507A0D9-AC9D-4162-A43C-761FA50090C2}"/>
                    </a:ext>
                  </a:extLst>
                </p:cNvPr>
                <p:cNvSpPr/>
                <p:nvPr/>
              </p:nvSpPr>
              <p:spPr>
                <a:xfrm>
                  <a:off x="634025" y="155042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5818;p16">
                  <a:extLst>
                    <a:ext uri="{FF2B5EF4-FFF2-40B4-BE49-F238E27FC236}">
                      <a16:creationId xmlns="" xmlns:a16="http://schemas.microsoft.com/office/drawing/2014/main" id="{40047E0A-C55F-421E-AB93-082715EDC679}"/>
                    </a:ext>
                  </a:extLst>
                </p:cNvPr>
                <p:cNvSpPr/>
                <p:nvPr/>
              </p:nvSpPr>
              <p:spPr>
                <a:xfrm>
                  <a:off x="673775" y="155042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5819;p16">
                  <a:extLst>
                    <a:ext uri="{FF2B5EF4-FFF2-40B4-BE49-F238E27FC236}">
                      <a16:creationId xmlns="" xmlns:a16="http://schemas.microsoft.com/office/drawing/2014/main" id="{4823C2AA-61BC-43E4-91EC-429564CB45FA}"/>
                    </a:ext>
                  </a:extLst>
                </p:cNvPr>
                <p:cNvSpPr/>
                <p:nvPr/>
              </p:nvSpPr>
              <p:spPr>
                <a:xfrm>
                  <a:off x="673775" y="161865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5820;p16">
                  <a:extLst>
                    <a:ext uri="{FF2B5EF4-FFF2-40B4-BE49-F238E27FC236}">
                      <a16:creationId xmlns="" xmlns:a16="http://schemas.microsoft.com/office/drawing/2014/main" id="{9AD771A9-CD8E-4E3E-AD5A-DFECE6CA4FB4}"/>
                    </a:ext>
                  </a:extLst>
                </p:cNvPr>
                <p:cNvSpPr/>
                <p:nvPr/>
              </p:nvSpPr>
              <p:spPr>
                <a:xfrm>
                  <a:off x="713525" y="1618650"/>
                  <a:ext cx="114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89" extrusionOk="0">
                      <a:moveTo>
                        <a:pt x="264" y="0"/>
                      </a:moveTo>
                      <a:cubicBezTo>
                        <a:pt x="263" y="0"/>
                        <a:pt x="262" y="0"/>
                        <a:pt x="261" y="0"/>
                      </a:cubicBezTo>
                      <a:cubicBezTo>
                        <a:pt x="260" y="0"/>
                        <a:pt x="260" y="0"/>
                        <a:pt x="259" y="0"/>
                      </a:cubicBezTo>
                      <a:cubicBezTo>
                        <a:pt x="88" y="0"/>
                        <a:pt x="1" y="208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60" y="388"/>
                        <a:pt x="455" y="311"/>
                        <a:pt x="455" y="194"/>
                      </a:cubicBezTo>
                      <a:cubicBezTo>
                        <a:pt x="455" y="88"/>
                        <a:pt x="369" y="0"/>
                        <a:pt x="26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5821;p16">
                  <a:extLst>
                    <a:ext uri="{FF2B5EF4-FFF2-40B4-BE49-F238E27FC236}">
                      <a16:creationId xmlns="" xmlns:a16="http://schemas.microsoft.com/office/drawing/2014/main" id="{B19216A5-996E-4E59-BEB1-1439E2A10442}"/>
                    </a:ext>
                  </a:extLst>
                </p:cNvPr>
                <p:cNvSpPr/>
                <p:nvPr/>
              </p:nvSpPr>
              <p:spPr>
                <a:xfrm>
                  <a:off x="753300" y="1618650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0"/>
                      </a:move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5822;p16">
                  <a:extLst>
                    <a:ext uri="{FF2B5EF4-FFF2-40B4-BE49-F238E27FC236}">
                      <a16:creationId xmlns="" xmlns:a16="http://schemas.microsoft.com/office/drawing/2014/main" id="{FAA24C81-B57C-43C2-A89F-779AA1F17EFF}"/>
                    </a:ext>
                  </a:extLst>
                </p:cNvPr>
                <p:cNvSpPr/>
                <p:nvPr/>
              </p:nvSpPr>
              <p:spPr>
                <a:xfrm>
                  <a:off x="793075" y="16186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259" y="0"/>
                        <a:pt x="258" y="0"/>
                        <a:pt x="257" y="0"/>
                      </a:cubicBezTo>
                      <a:cubicBezTo>
                        <a:pt x="86" y="0"/>
                        <a:pt x="1" y="208"/>
                        <a:pt x="121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8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5823;p16">
                  <a:extLst>
                    <a:ext uri="{FF2B5EF4-FFF2-40B4-BE49-F238E27FC236}">
                      <a16:creationId xmlns="" xmlns:a16="http://schemas.microsoft.com/office/drawing/2014/main" id="{0890FFD0-BDA2-4B5C-BC67-0EE1CA39030F}"/>
                    </a:ext>
                  </a:extLst>
                </p:cNvPr>
                <p:cNvSpPr/>
                <p:nvPr/>
              </p:nvSpPr>
              <p:spPr>
                <a:xfrm>
                  <a:off x="832825" y="16186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7" y="0"/>
                        <a:pt x="0" y="208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5824;p16">
                  <a:extLst>
                    <a:ext uri="{FF2B5EF4-FFF2-40B4-BE49-F238E27FC236}">
                      <a16:creationId xmlns="" xmlns:a16="http://schemas.microsoft.com/office/drawing/2014/main" id="{111DFABD-FF43-4B6A-BF46-619076FFED69}"/>
                    </a:ext>
                  </a:extLst>
                </p:cNvPr>
                <p:cNvSpPr/>
                <p:nvPr/>
              </p:nvSpPr>
              <p:spPr>
                <a:xfrm>
                  <a:off x="872575" y="16186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2" y="0"/>
                      </a:moveTo>
                      <a:cubicBezTo>
                        <a:pt x="261" y="0"/>
                        <a:pt x="260" y="0"/>
                        <a:pt x="260" y="0"/>
                      </a:cubicBez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2" y="370"/>
                        <a:pt x="211" y="388"/>
                        <a:pt x="258" y="388"/>
                      </a:cubicBezTo>
                      <a:cubicBezTo>
                        <a:pt x="358" y="388"/>
                        <a:pt x="454" y="310"/>
                        <a:pt x="454" y="194"/>
                      </a:cubicBezTo>
                      <a:cubicBezTo>
                        <a:pt x="454" y="88"/>
                        <a:pt x="367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5825;p16">
                  <a:extLst>
                    <a:ext uri="{FF2B5EF4-FFF2-40B4-BE49-F238E27FC236}">
                      <a16:creationId xmlns="" xmlns:a16="http://schemas.microsoft.com/office/drawing/2014/main" id="{6B0A7B7C-CD76-41B1-AB90-DCE7B6DF306F}"/>
                    </a:ext>
                  </a:extLst>
                </p:cNvPr>
                <p:cNvSpPr/>
                <p:nvPr/>
              </p:nvSpPr>
              <p:spPr>
                <a:xfrm>
                  <a:off x="912325" y="1618650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0"/>
                      </a:moveTo>
                      <a:cubicBezTo>
                        <a:pt x="86" y="0"/>
                        <a:pt x="1" y="208"/>
                        <a:pt x="122" y="331"/>
                      </a:cubicBezTo>
                      <a:cubicBezTo>
                        <a:pt x="162" y="371"/>
                        <a:pt x="211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1" y="0"/>
                      </a:cubicBezTo>
                      <a:cubicBezTo>
                        <a:pt x="261" y="0"/>
                        <a:pt x="260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5826;p16">
                  <a:extLst>
                    <a:ext uri="{FF2B5EF4-FFF2-40B4-BE49-F238E27FC236}">
                      <a16:creationId xmlns="" xmlns:a16="http://schemas.microsoft.com/office/drawing/2014/main" id="{DF0FEDDB-C3DB-4B4A-AF9B-4CE43B449D8A}"/>
                    </a:ext>
                  </a:extLst>
                </p:cNvPr>
                <p:cNvSpPr/>
                <p:nvPr/>
              </p:nvSpPr>
              <p:spPr>
                <a:xfrm>
                  <a:off x="713525" y="1550425"/>
                  <a:ext cx="114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89" extrusionOk="0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60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5827;p16">
                  <a:extLst>
                    <a:ext uri="{FF2B5EF4-FFF2-40B4-BE49-F238E27FC236}">
                      <a16:creationId xmlns="" xmlns:a16="http://schemas.microsoft.com/office/drawing/2014/main" id="{07A06B4A-6E61-4A6B-BC1B-2035A14A5143}"/>
                    </a:ext>
                  </a:extLst>
                </p:cNvPr>
                <p:cNvSpPr/>
                <p:nvPr/>
              </p:nvSpPr>
              <p:spPr>
                <a:xfrm>
                  <a:off x="753300" y="1550425"/>
                  <a:ext cx="1137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389" extrusionOk="0">
                      <a:moveTo>
                        <a:pt x="260" y="1"/>
                      </a:move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5828;p16">
                  <a:extLst>
                    <a:ext uri="{FF2B5EF4-FFF2-40B4-BE49-F238E27FC236}">
                      <a16:creationId xmlns="" xmlns:a16="http://schemas.microsoft.com/office/drawing/2014/main" id="{1AF1A1F9-636E-41B5-BF44-21A621B29F1C}"/>
                    </a:ext>
                  </a:extLst>
                </p:cNvPr>
                <p:cNvSpPr/>
                <p:nvPr/>
              </p:nvSpPr>
              <p:spPr>
                <a:xfrm>
                  <a:off x="793075" y="15504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1"/>
                      </a:moveTo>
                      <a:cubicBezTo>
                        <a:pt x="87" y="1"/>
                        <a:pt x="0" y="208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5829;p16">
                  <a:extLst>
                    <a:ext uri="{FF2B5EF4-FFF2-40B4-BE49-F238E27FC236}">
                      <a16:creationId xmlns="" xmlns:a16="http://schemas.microsoft.com/office/drawing/2014/main" id="{9071392E-B1A9-4D81-A783-1AE4EB640429}"/>
                    </a:ext>
                  </a:extLst>
                </p:cNvPr>
                <p:cNvSpPr/>
                <p:nvPr/>
              </p:nvSpPr>
              <p:spPr>
                <a:xfrm>
                  <a:off x="832825" y="15504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1"/>
                      </a:moveTo>
                      <a:cubicBezTo>
                        <a:pt x="87" y="1"/>
                        <a:pt x="0" y="208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5830;p16">
                  <a:extLst>
                    <a:ext uri="{FF2B5EF4-FFF2-40B4-BE49-F238E27FC236}">
                      <a16:creationId xmlns="" xmlns:a16="http://schemas.microsoft.com/office/drawing/2014/main" id="{422A4D62-D71C-4F9F-9072-7D4248C7A59B}"/>
                    </a:ext>
                  </a:extLst>
                </p:cNvPr>
                <p:cNvSpPr/>
                <p:nvPr/>
              </p:nvSpPr>
              <p:spPr>
                <a:xfrm>
                  <a:off x="872575" y="15504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0" y="208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5831;p16">
                  <a:extLst>
                    <a:ext uri="{FF2B5EF4-FFF2-40B4-BE49-F238E27FC236}">
                      <a16:creationId xmlns="" xmlns:a16="http://schemas.microsoft.com/office/drawing/2014/main" id="{0E769FF4-4586-4D02-A626-EA0B8BBFF759}"/>
                    </a:ext>
                  </a:extLst>
                </p:cNvPr>
                <p:cNvSpPr/>
                <p:nvPr/>
              </p:nvSpPr>
              <p:spPr>
                <a:xfrm>
                  <a:off x="912325" y="15504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5832;p16">
                  <a:extLst>
                    <a:ext uri="{FF2B5EF4-FFF2-40B4-BE49-F238E27FC236}">
                      <a16:creationId xmlns="" xmlns:a16="http://schemas.microsoft.com/office/drawing/2014/main" id="{36D67F08-6A01-46CB-84AF-90A402514023}"/>
                    </a:ext>
                  </a:extLst>
                </p:cNvPr>
                <p:cNvSpPr/>
                <p:nvPr/>
              </p:nvSpPr>
              <p:spPr>
                <a:xfrm>
                  <a:off x="952075" y="15504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5833;p16">
                  <a:extLst>
                    <a:ext uri="{FF2B5EF4-FFF2-40B4-BE49-F238E27FC236}">
                      <a16:creationId xmlns="" xmlns:a16="http://schemas.microsoft.com/office/drawing/2014/main" id="{F21177B6-397B-489E-8373-C383F8507CE2}"/>
                    </a:ext>
                  </a:extLst>
                </p:cNvPr>
                <p:cNvSpPr/>
                <p:nvPr/>
              </p:nvSpPr>
              <p:spPr>
                <a:xfrm>
                  <a:off x="991825" y="15504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60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5834;p16">
                  <a:extLst>
                    <a:ext uri="{FF2B5EF4-FFF2-40B4-BE49-F238E27FC236}">
                      <a16:creationId xmlns="" xmlns:a16="http://schemas.microsoft.com/office/drawing/2014/main" id="{488F2362-8A4B-457B-83D0-A5B96937BBE0}"/>
                    </a:ext>
                  </a:extLst>
                </p:cNvPr>
                <p:cNvSpPr/>
                <p:nvPr/>
              </p:nvSpPr>
              <p:spPr>
                <a:xfrm>
                  <a:off x="1031575" y="1550425"/>
                  <a:ext cx="114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389" extrusionOk="0">
                      <a:moveTo>
                        <a:pt x="262" y="1"/>
                      </a:moveTo>
                      <a:cubicBezTo>
                        <a:pt x="89" y="1"/>
                        <a:pt x="1" y="208"/>
                        <a:pt x="124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6" y="195"/>
                      </a:cubicBezTo>
                      <a:cubicBezTo>
                        <a:pt x="456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5835;p16">
                  <a:extLst>
                    <a:ext uri="{FF2B5EF4-FFF2-40B4-BE49-F238E27FC236}">
                      <a16:creationId xmlns="" xmlns:a16="http://schemas.microsoft.com/office/drawing/2014/main" id="{9DF0F819-E8A5-4E7E-ACDC-89431E11C52E}"/>
                    </a:ext>
                  </a:extLst>
                </p:cNvPr>
                <p:cNvSpPr/>
                <p:nvPr/>
              </p:nvSpPr>
              <p:spPr>
                <a:xfrm>
                  <a:off x="1071350" y="1550425"/>
                  <a:ext cx="11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389" extrusionOk="0">
                      <a:moveTo>
                        <a:pt x="259" y="1"/>
                      </a:moveTo>
                      <a:cubicBezTo>
                        <a:pt x="86" y="1"/>
                        <a:pt x="0" y="208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5836;p16">
                  <a:extLst>
                    <a:ext uri="{FF2B5EF4-FFF2-40B4-BE49-F238E27FC236}">
                      <a16:creationId xmlns="" xmlns:a16="http://schemas.microsoft.com/office/drawing/2014/main" id="{A401AB43-E13A-4308-B785-931E5821C093}"/>
                    </a:ext>
                  </a:extLst>
                </p:cNvPr>
                <p:cNvSpPr/>
                <p:nvPr/>
              </p:nvSpPr>
              <p:spPr>
                <a:xfrm>
                  <a:off x="1271775" y="134580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5837;p16">
                  <a:extLst>
                    <a:ext uri="{FF2B5EF4-FFF2-40B4-BE49-F238E27FC236}">
                      <a16:creationId xmlns="" xmlns:a16="http://schemas.microsoft.com/office/drawing/2014/main" id="{805893A7-B103-47E2-9AA7-0C65E0C3CE98}"/>
                    </a:ext>
                  </a:extLst>
                </p:cNvPr>
                <p:cNvSpPr/>
                <p:nvPr/>
              </p:nvSpPr>
              <p:spPr>
                <a:xfrm>
                  <a:off x="1271775" y="13116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3"/>
                        <a:pt x="87" y="389"/>
                        <a:pt x="194" y="389"/>
                      </a:cubicBezTo>
                      <a:cubicBezTo>
                        <a:pt x="300" y="389"/>
                        <a:pt x="388" y="303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5838;p16">
                  <a:extLst>
                    <a:ext uri="{FF2B5EF4-FFF2-40B4-BE49-F238E27FC236}">
                      <a16:creationId xmlns="" xmlns:a16="http://schemas.microsoft.com/office/drawing/2014/main" id="{5FC2E180-FD60-475F-AAA3-275A4C76AA9B}"/>
                    </a:ext>
                  </a:extLst>
                </p:cNvPr>
                <p:cNvSpPr/>
                <p:nvPr/>
              </p:nvSpPr>
              <p:spPr>
                <a:xfrm>
                  <a:off x="1271775" y="12775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5839;p16">
                  <a:extLst>
                    <a:ext uri="{FF2B5EF4-FFF2-40B4-BE49-F238E27FC236}">
                      <a16:creationId xmlns="" xmlns:a16="http://schemas.microsoft.com/office/drawing/2014/main" id="{3895E5BF-707D-459D-BA22-1136B32850C4}"/>
                    </a:ext>
                  </a:extLst>
                </p:cNvPr>
                <p:cNvSpPr/>
                <p:nvPr/>
              </p:nvSpPr>
              <p:spPr>
                <a:xfrm>
                  <a:off x="1311525" y="127757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5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5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9"/>
                        <a:pt x="301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5840;p16">
                  <a:extLst>
                    <a:ext uri="{FF2B5EF4-FFF2-40B4-BE49-F238E27FC236}">
                      <a16:creationId xmlns="" xmlns:a16="http://schemas.microsoft.com/office/drawing/2014/main" id="{3865A13B-F2EC-40F5-85EA-AC33709ED156}"/>
                    </a:ext>
                  </a:extLst>
                </p:cNvPr>
                <p:cNvSpPr/>
                <p:nvPr/>
              </p:nvSpPr>
              <p:spPr>
                <a:xfrm>
                  <a:off x="1271775" y="12434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5841;p16">
                  <a:extLst>
                    <a:ext uri="{FF2B5EF4-FFF2-40B4-BE49-F238E27FC236}">
                      <a16:creationId xmlns="" xmlns:a16="http://schemas.microsoft.com/office/drawing/2014/main" id="{ECB23915-21BA-4F2F-9C28-6E2CD28DCE35}"/>
                    </a:ext>
                  </a:extLst>
                </p:cNvPr>
                <p:cNvSpPr/>
                <p:nvPr/>
              </p:nvSpPr>
              <p:spPr>
                <a:xfrm>
                  <a:off x="1311525" y="124347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5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5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8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5842;p16">
                  <a:extLst>
                    <a:ext uri="{FF2B5EF4-FFF2-40B4-BE49-F238E27FC236}">
                      <a16:creationId xmlns="" xmlns:a16="http://schemas.microsoft.com/office/drawing/2014/main" id="{D2CC805F-FA7F-4E75-848E-9E20840382F1}"/>
                    </a:ext>
                  </a:extLst>
                </p:cNvPr>
                <p:cNvSpPr/>
                <p:nvPr/>
              </p:nvSpPr>
              <p:spPr>
                <a:xfrm>
                  <a:off x="1271775" y="1209400"/>
                  <a:ext cx="972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8" extrusionOk="0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3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0" y="387"/>
                        <a:pt x="388" y="301"/>
                        <a:pt x="388" y="193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5843;p16">
                  <a:extLst>
                    <a:ext uri="{FF2B5EF4-FFF2-40B4-BE49-F238E27FC236}">
                      <a16:creationId xmlns="" xmlns:a16="http://schemas.microsoft.com/office/drawing/2014/main" id="{BD966417-20F9-4365-B1E0-78F4CB9BBED7}"/>
                    </a:ext>
                  </a:extLst>
                </p:cNvPr>
                <p:cNvSpPr/>
                <p:nvPr/>
              </p:nvSpPr>
              <p:spPr>
                <a:xfrm>
                  <a:off x="1311525" y="1209400"/>
                  <a:ext cx="9700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8" extrusionOk="0">
                      <a:moveTo>
                        <a:pt x="195" y="1"/>
                      </a:moveTo>
                      <a:cubicBezTo>
                        <a:pt x="87" y="1"/>
                        <a:pt x="0" y="87"/>
                        <a:pt x="0" y="193"/>
                      </a:cubicBezTo>
                      <a:cubicBezTo>
                        <a:pt x="0" y="301"/>
                        <a:pt x="87" y="387"/>
                        <a:pt x="195" y="387"/>
                      </a:cubicBezTo>
                      <a:cubicBezTo>
                        <a:pt x="301" y="387"/>
                        <a:pt x="387" y="301"/>
                        <a:pt x="387" y="193"/>
                      </a:cubicBezTo>
                      <a:cubicBezTo>
                        <a:pt x="387" y="87"/>
                        <a:pt x="301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5844;p16">
                  <a:extLst>
                    <a:ext uri="{FF2B5EF4-FFF2-40B4-BE49-F238E27FC236}">
                      <a16:creationId xmlns="" xmlns:a16="http://schemas.microsoft.com/office/drawing/2014/main" id="{93222081-0CF6-43EF-AC16-6B3861E9F0E5}"/>
                    </a:ext>
                  </a:extLst>
                </p:cNvPr>
                <p:cNvSpPr/>
                <p:nvPr/>
              </p:nvSpPr>
              <p:spPr>
                <a:xfrm>
                  <a:off x="1271775" y="117530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0" y="387"/>
                        <a:pt x="388" y="301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5845;p16">
                  <a:extLst>
                    <a:ext uri="{FF2B5EF4-FFF2-40B4-BE49-F238E27FC236}">
                      <a16:creationId xmlns="" xmlns:a16="http://schemas.microsoft.com/office/drawing/2014/main" id="{50C8F696-22E8-46BF-938A-CD9A6C93F711}"/>
                    </a:ext>
                  </a:extLst>
                </p:cNvPr>
                <p:cNvSpPr/>
                <p:nvPr/>
              </p:nvSpPr>
              <p:spPr>
                <a:xfrm>
                  <a:off x="1311525" y="1175300"/>
                  <a:ext cx="9700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7" extrusionOk="0">
                      <a:moveTo>
                        <a:pt x="195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7"/>
                        <a:pt x="195" y="387"/>
                      </a:cubicBezTo>
                      <a:cubicBezTo>
                        <a:pt x="301" y="387"/>
                        <a:pt x="387" y="301"/>
                        <a:pt x="387" y="194"/>
                      </a:cubicBezTo>
                      <a:cubicBezTo>
                        <a:pt x="387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5846;p16">
                  <a:extLst>
                    <a:ext uri="{FF2B5EF4-FFF2-40B4-BE49-F238E27FC236}">
                      <a16:creationId xmlns="" xmlns:a16="http://schemas.microsoft.com/office/drawing/2014/main" id="{230F70E5-AC00-48E0-8E85-4BDD4B0B05D5}"/>
                    </a:ext>
                  </a:extLst>
                </p:cNvPr>
                <p:cNvSpPr/>
                <p:nvPr/>
              </p:nvSpPr>
              <p:spPr>
                <a:xfrm>
                  <a:off x="1351275" y="117530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1"/>
                        <a:pt x="87" y="387"/>
                        <a:pt x="195" y="387"/>
                      </a:cubicBezTo>
                      <a:cubicBezTo>
                        <a:pt x="301" y="387"/>
                        <a:pt x="389" y="301"/>
                        <a:pt x="389" y="194"/>
                      </a:cubicBezTo>
                      <a:cubicBezTo>
                        <a:pt x="389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5847;p16">
                  <a:extLst>
                    <a:ext uri="{FF2B5EF4-FFF2-40B4-BE49-F238E27FC236}">
                      <a16:creationId xmlns="" xmlns:a16="http://schemas.microsoft.com/office/drawing/2014/main" id="{B3A7235C-B9A2-475F-B24C-7434CFAC1666}"/>
                    </a:ext>
                  </a:extLst>
                </p:cNvPr>
                <p:cNvSpPr/>
                <p:nvPr/>
              </p:nvSpPr>
              <p:spPr>
                <a:xfrm>
                  <a:off x="1271775" y="114120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7"/>
                        <a:pt x="194" y="387"/>
                      </a:cubicBezTo>
                      <a:cubicBezTo>
                        <a:pt x="300" y="387"/>
                        <a:pt x="388" y="300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5848;p16">
                  <a:extLst>
                    <a:ext uri="{FF2B5EF4-FFF2-40B4-BE49-F238E27FC236}">
                      <a16:creationId xmlns="" xmlns:a16="http://schemas.microsoft.com/office/drawing/2014/main" id="{43541391-87DB-4CDC-9BE3-003150C72577}"/>
                    </a:ext>
                  </a:extLst>
                </p:cNvPr>
                <p:cNvSpPr/>
                <p:nvPr/>
              </p:nvSpPr>
              <p:spPr>
                <a:xfrm>
                  <a:off x="1311525" y="1141200"/>
                  <a:ext cx="9700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7" extrusionOk="0">
                      <a:moveTo>
                        <a:pt x="195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7"/>
                        <a:pt x="195" y="387"/>
                      </a:cubicBezTo>
                      <a:cubicBezTo>
                        <a:pt x="301" y="387"/>
                        <a:pt x="387" y="300"/>
                        <a:pt x="387" y="194"/>
                      </a:cubicBezTo>
                      <a:cubicBezTo>
                        <a:pt x="387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5849;p16">
                  <a:extLst>
                    <a:ext uri="{FF2B5EF4-FFF2-40B4-BE49-F238E27FC236}">
                      <a16:creationId xmlns="" xmlns:a16="http://schemas.microsoft.com/office/drawing/2014/main" id="{7B82C50C-855E-46D2-98AB-43A4796F2260}"/>
                    </a:ext>
                  </a:extLst>
                </p:cNvPr>
                <p:cNvSpPr/>
                <p:nvPr/>
              </p:nvSpPr>
              <p:spPr>
                <a:xfrm>
                  <a:off x="1351275" y="1141200"/>
                  <a:ext cx="9725" cy="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7" extrusionOk="0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7"/>
                        <a:pt x="195" y="387"/>
                      </a:cubicBezTo>
                      <a:cubicBezTo>
                        <a:pt x="301" y="387"/>
                        <a:pt x="389" y="300"/>
                        <a:pt x="389" y="194"/>
                      </a:cubicBezTo>
                      <a:cubicBezTo>
                        <a:pt x="389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5850;p16">
                  <a:extLst>
                    <a:ext uri="{FF2B5EF4-FFF2-40B4-BE49-F238E27FC236}">
                      <a16:creationId xmlns="" xmlns:a16="http://schemas.microsoft.com/office/drawing/2014/main" id="{FF405B0B-CE31-4F70-9A59-D0A2C576D1C9}"/>
                    </a:ext>
                  </a:extLst>
                </p:cNvPr>
                <p:cNvSpPr/>
                <p:nvPr/>
              </p:nvSpPr>
              <p:spPr>
                <a:xfrm>
                  <a:off x="1271775" y="11070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5851;p16">
                  <a:extLst>
                    <a:ext uri="{FF2B5EF4-FFF2-40B4-BE49-F238E27FC236}">
                      <a16:creationId xmlns="" xmlns:a16="http://schemas.microsoft.com/office/drawing/2014/main" id="{258A6407-21D2-41F9-8180-54295B7EAB44}"/>
                    </a:ext>
                  </a:extLst>
                </p:cNvPr>
                <p:cNvSpPr/>
                <p:nvPr/>
              </p:nvSpPr>
              <p:spPr>
                <a:xfrm>
                  <a:off x="1311525" y="110707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5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5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5852;p16">
                  <a:extLst>
                    <a:ext uri="{FF2B5EF4-FFF2-40B4-BE49-F238E27FC236}">
                      <a16:creationId xmlns="" xmlns:a16="http://schemas.microsoft.com/office/drawing/2014/main" id="{18A02A2C-95F5-4CBC-9082-E828DD8E6D5E}"/>
                    </a:ext>
                  </a:extLst>
                </p:cNvPr>
                <p:cNvSpPr/>
                <p:nvPr/>
              </p:nvSpPr>
              <p:spPr>
                <a:xfrm>
                  <a:off x="1351275" y="11070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5" y="389"/>
                      </a:cubicBezTo>
                      <a:cubicBezTo>
                        <a:pt x="301" y="389"/>
                        <a:pt x="389" y="301"/>
                        <a:pt x="389" y="195"/>
                      </a:cubicBezTo>
                      <a:cubicBezTo>
                        <a:pt x="389" y="87"/>
                        <a:pt x="301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5853;p16">
                  <a:extLst>
                    <a:ext uri="{FF2B5EF4-FFF2-40B4-BE49-F238E27FC236}">
                      <a16:creationId xmlns="" xmlns:a16="http://schemas.microsoft.com/office/drawing/2014/main" id="{AA191C50-CDEE-425A-A0B4-AE0E2E1038F2}"/>
                    </a:ext>
                  </a:extLst>
                </p:cNvPr>
                <p:cNvSpPr/>
                <p:nvPr/>
              </p:nvSpPr>
              <p:spPr>
                <a:xfrm>
                  <a:off x="1271775" y="10729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5854;p16">
                  <a:extLst>
                    <a:ext uri="{FF2B5EF4-FFF2-40B4-BE49-F238E27FC236}">
                      <a16:creationId xmlns="" xmlns:a16="http://schemas.microsoft.com/office/drawing/2014/main" id="{E9ABF256-19D6-4E6C-B5EE-3A59A895B622}"/>
                    </a:ext>
                  </a:extLst>
                </p:cNvPr>
                <p:cNvSpPr/>
                <p:nvPr/>
              </p:nvSpPr>
              <p:spPr>
                <a:xfrm>
                  <a:off x="1311525" y="107297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5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5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5855;p16">
                  <a:extLst>
                    <a:ext uri="{FF2B5EF4-FFF2-40B4-BE49-F238E27FC236}">
                      <a16:creationId xmlns="" xmlns:a16="http://schemas.microsoft.com/office/drawing/2014/main" id="{C40AFCED-FCE4-41ED-A28F-03FC8A769C93}"/>
                    </a:ext>
                  </a:extLst>
                </p:cNvPr>
                <p:cNvSpPr/>
                <p:nvPr/>
              </p:nvSpPr>
              <p:spPr>
                <a:xfrm>
                  <a:off x="1351275" y="10729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5" y="389"/>
                      </a:cubicBezTo>
                      <a:cubicBezTo>
                        <a:pt x="301" y="389"/>
                        <a:pt x="389" y="301"/>
                        <a:pt x="389" y="195"/>
                      </a:cubicBezTo>
                      <a:cubicBezTo>
                        <a:pt x="389" y="87"/>
                        <a:pt x="301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5856;p16">
                  <a:extLst>
                    <a:ext uri="{FF2B5EF4-FFF2-40B4-BE49-F238E27FC236}">
                      <a16:creationId xmlns="" xmlns:a16="http://schemas.microsoft.com/office/drawing/2014/main" id="{D9CFB5F1-774F-429F-904D-78E1A2AF177C}"/>
                    </a:ext>
                  </a:extLst>
                </p:cNvPr>
                <p:cNvSpPr/>
                <p:nvPr/>
              </p:nvSpPr>
              <p:spPr>
                <a:xfrm>
                  <a:off x="1271775" y="10388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8"/>
                        <a:pt x="194" y="388"/>
                      </a:cubicBezTo>
                      <a:cubicBezTo>
                        <a:pt x="300" y="388"/>
                        <a:pt x="388" y="301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5857;p16">
                  <a:extLst>
                    <a:ext uri="{FF2B5EF4-FFF2-40B4-BE49-F238E27FC236}">
                      <a16:creationId xmlns="" xmlns:a16="http://schemas.microsoft.com/office/drawing/2014/main" id="{CB55B2B8-1269-4928-8F74-BF8D4C1620AE}"/>
                    </a:ext>
                  </a:extLst>
                </p:cNvPr>
                <p:cNvSpPr/>
                <p:nvPr/>
              </p:nvSpPr>
              <p:spPr>
                <a:xfrm>
                  <a:off x="1311525" y="103887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5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8"/>
                        <a:pt x="195" y="388"/>
                      </a:cubicBezTo>
                      <a:cubicBezTo>
                        <a:pt x="301" y="388"/>
                        <a:pt x="387" y="301"/>
                        <a:pt x="387" y="194"/>
                      </a:cubicBezTo>
                      <a:cubicBezTo>
                        <a:pt x="387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5858;p16">
                  <a:extLst>
                    <a:ext uri="{FF2B5EF4-FFF2-40B4-BE49-F238E27FC236}">
                      <a16:creationId xmlns="" xmlns:a16="http://schemas.microsoft.com/office/drawing/2014/main" id="{13110A59-2D13-416C-8211-374A9C4EC882}"/>
                    </a:ext>
                  </a:extLst>
                </p:cNvPr>
                <p:cNvSpPr/>
                <p:nvPr/>
              </p:nvSpPr>
              <p:spPr>
                <a:xfrm>
                  <a:off x="1351275" y="10388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1"/>
                        <a:pt x="87" y="388"/>
                        <a:pt x="195" y="388"/>
                      </a:cubicBezTo>
                      <a:cubicBezTo>
                        <a:pt x="301" y="388"/>
                        <a:pt x="389" y="301"/>
                        <a:pt x="389" y="194"/>
                      </a:cubicBezTo>
                      <a:cubicBezTo>
                        <a:pt x="389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5859;p16">
                  <a:extLst>
                    <a:ext uri="{FF2B5EF4-FFF2-40B4-BE49-F238E27FC236}">
                      <a16:creationId xmlns="" xmlns:a16="http://schemas.microsoft.com/office/drawing/2014/main" id="{59B91574-45A2-4667-8693-840399CFA778}"/>
                    </a:ext>
                  </a:extLst>
                </p:cNvPr>
                <p:cNvSpPr/>
                <p:nvPr/>
              </p:nvSpPr>
              <p:spPr>
                <a:xfrm>
                  <a:off x="1271775" y="10047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8"/>
                        <a:pt x="194" y="388"/>
                      </a:cubicBezTo>
                      <a:cubicBezTo>
                        <a:pt x="300" y="388"/>
                        <a:pt x="388" y="300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5860;p16">
                  <a:extLst>
                    <a:ext uri="{FF2B5EF4-FFF2-40B4-BE49-F238E27FC236}">
                      <a16:creationId xmlns="" xmlns:a16="http://schemas.microsoft.com/office/drawing/2014/main" id="{0F63D2AC-ABC6-49B1-B781-BD01A8B262F7}"/>
                    </a:ext>
                  </a:extLst>
                </p:cNvPr>
                <p:cNvSpPr/>
                <p:nvPr/>
              </p:nvSpPr>
              <p:spPr>
                <a:xfrm>
                  <a:off x="1311525" y="1004775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5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8"/>
                        <a:pt x="195" y="388"/>
                      </a:cubicBezTo>
                      <a:cubicBezTo>
                        <a:pt x="301" y="388"/>
                        <a:pt x="387" y="300"/>
                        <a:pt x="387" y="194"/>
                      </a:cubicBezTo>
                      <a:cubicBezTo>
                        <a:pt x="387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5861;p16">
                  <a:extLst>
                    <a:ext uri="{FF2B5EF4-FFF2-40B4-BE49-F238E27FC236}">
                      <a16:creationId xmlns="" xmlns:a16="http://schemas.microsoft.com/office/drawing/2014/main" id="{4FF6D265-8FBC-4E14-8E41-CBFC4ACAABAE}"/>
                    </a:ext>
                  </a:extLst>
                </p:cNvPr>
                <p:cNvSpPr/>
                <p:nvPr/>
              </p:nvSpPr>
              <p:spPr>
                <a:xfrm>
                  <a:off x="1351275" y="100477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8"/>
                        <a:pt x="195" y="388"/>
                      </a:cubicBezTo>
                      <a:cubicBezTo>
                        <a:pt x="301" y="388"/>
                        <a:pt x="389" y="300"/>
                        <a:pt x="389" y="194"/>
                      </a:cubicBezTo>
                      <a:cubicBezTo>
                        <a:pt x="389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5862;p16">
                  <a:extLst>
                    <a:ext uri="{FF2B5EF4-FFF2-40B4-BE49-F238E27FC236}">
                      <a16:creationId xmlns="" xmlns:a16="http://schemas.microsoft.com/office/drawing/2014/main" id="{70185BE0-73EC-41CD-8297-0BE61441D894}"/>
                    </a:ext>
                  </a:extLst>
                </p:cNvPr>
                <p:cNvSpPr/>
                <p:nvPr/>
              </p:nvSpPr>
              <p:spPr>
                <a:xfrm>
                  <a:off x="1271775" y="9706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5863;p16">
                  <a:extLst>
                    <a:ext uri="{FF2B5EF4-FFF2-40B4-BE49-F238E27FC236}">
                      <a16:creationId xmlns="" xmlns:a16="http://schemas.microsoft.com/office/drawing/2014/main" id="{2D0F8A28-E184-4A3C-8D09-AE7EBD16C169}"/>
                    </a:ext>
                  </a:extLst>
                </p:cNvPr>
                <p:cNvSpPr/>
                <p:nvPr/>
              </p:nvSpPr>
              <p:spPr>
                <a:xfrm>
                  <a:off x="1311525" y="970650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5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5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5864;p16">
                  <a:extLst>
                    <a:ext uri="{FF2B5EF4-FFF2-40B4-BE49-F238E27FC236}">
                      <a16:creationId xmlns="" xmlns:a16="http://schemas.microsoft.com/office/drawing/2014/main" id="{5EB6C98C-0E21-4DB4-9207-0F2CC56A9240}"/>
                    </a:ext>
                  </a:extLst>
                </p:cNvPr>
                <p:cNvSpPr/>
                <p:nvPr/>
              </p:nvSpPr>
              <p:spPr>
                <a:xfrm>
                  <a:off x="1271775" y="9365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5865;p16">
                  <a:extLst>
                    <a:ext uri="{FF2B5EF4-FFF2-40B4-BE49-F238E27FC236}">
                      <a16:creationId xmlns="" xmlns:a16="http://schemas.microsoft.com/office/drawing/2014/main" id="{99842E83-DEC6-456C-B8E8-4CCF2BB85BF1}"/>
                    </a:ext>
                  </a:extLst>
                </p:cNvPr>
                <p:cNvSpPr/>
                <p:nvPr/>
              </p:nvSpPr>
              <p:spPr>
                <a:xfrm>
                  <a:off x="1311525" y="936550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5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2"/>
                        <a:pt x="87" y="389"/>
                        <a:pt x="195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7"/>
                        <a:pt x="301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5866;p16">
                  <a:extLst>
                    <a:ext uri="{FF2B5EF4-FFF2-40B4-BE49-F238E27FC236}">
                      <a16:creationId xmlns="" xmlns:a16="http://schemas.microsoft.com/office/drawing/2014/main" id="{995A06EB-D2E2-4EA3-8D4C-1BB1E6E9E454}"/>
                    </a:ext>
                  </a:extLst>
                </p:cNvPr>
                <p:cNvSpPr/>
                <p:nvPr/>
              </p:nvSpPr>
              <p:spPr>
                <a:xfrm>
                  <a:off x="1271775" y="9024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5867;p16">
                  <a:extLst>
                    <a:ext uri="{FF2B5EF4-FFF2-40B4-BE49-F238E27FC236}">
                      <a16:creationId xmlns="" xmlns:a16="http://schemas.microsoft.com/office/drawing/2014/main" id="{8DB5D466-39C3-4CBC-AA46-2255E96CF9A3}"/>
                    </a:ext>
                  </a:extLst>
                </p:cNvPr>
                <p:cNvSpPr/>
                <p:nvPr/>
              </p:nvSpPr>
              <p:spPr>
                <a:xfrm>
                  <a:off x="1311525" y="902450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5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5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5868;p16">
                  <a:extLst>
                    <a:ext uri="{FF2B5EF4-FFF2-40B4-BE49-F238E27FC236}">
                      <a16:creationId xmlns="" xmlns:a16="http://schemas.microsoft.com/office/drawing/2014/main" id="{CFF33837-8CF4-493A-80C1-5111B03CCCEE}"/>
                    </a:ext>
                  </a:extLst>
                </p:cNvPr>
                <p:cNvSpPr/>
                <p:nvPr/>
              </p:nvSpPr>
              <p:spPr>
                <a:xfrm>
                  <a:off x="1271775" y="868350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5869;p16">
                  <a:extLst>
                    <a:ext uri="{FF2B5EF4-FFF2-40B4-BE49-F238E27FC236}">
                      <a16:creationId xmlns="" xmlns:a16="http://schemas.microsoft.com/office/drawing/2014/main" id="{0FF48465-275A-47A8-BBC2-DC8D5B676D63}"/>
                    </a:ext>
                  </a:extLst>
                </p:cNvPr>
                <p:cNvSpPr/>
                <p:nvPr/>
              </p:nvSpPr>
              <p:spPr>
                <a:xfrm>
                  <a:off x="1311525" y="868350"/>
                  <a:ext cx="970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389" extrusionOk="0">
                      <a:moveTo>
                        <a:pt x="195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5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8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5870;p16">
                  <a:extLst>
                    <a:ext uri="{FF2B5EF4-FFF2-40B4-BE49-F238E27FC236}">
                      <a16:creationId xmlns="" xmlns:a16="http://schemas.microsoft.com/office/drawing/2014/main" id="{230C498F-CAF1-4BC1-B83B-9E9FC44390ED}"/>
                    </a:ext>
                  </a:extLst>
                </p:cNvPr>
                <p:cNvSpPr/>
                <p:nvPr/>
              </p:nvSpPr>
              <p:spPr>
                <a:xfrm>
                  <a:off x="1271775" y="8342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5871;p16">
                  <a:extLst>
                    <a:ext uri="{FF2B5EF4-FFF2-40B4-BE49-F238E27FC236}">
                      <a16:creationId xmlns="" xmlns:a16="http://schemas.microsoft.com/office/drawing/2014/main" id="{93C7EA74-DBDB-4E25-88BD-A5C927A61719}"/>
                    </a:ext>
                  </a:extLst>
                </p:cNvPr>
                <p:cNvSpPr/>
                <p:nvPr/>
              </p:nvSpPr>
              <p:spPr>
                <a:xfrm>
                  <a:off x="1271775" y="800125"/>
                  <a:ext cx="9725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9" extrusionOk="0">
                      <a:moveTo>
                        <a:pt x="194" y="1"/>
                      </a:moveTo>
                      <a:cubicBezTo>
                        <a:pt x="87" y="1"/>
                        <a:pt x="0" y="88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8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830" name="Picture 829">
            <a:extLst>
              <a:ext uri="{FF2B5EF4-FFF2-40B4-BE49-F238E27FC236}">
                <a16:creationId xmlns="" xmlns:a16="http://schemas.microsoft.com/office/drawing/2014/main" id="{89628961-C0CD-4B3D-9142-12E179F61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41" y="80728"/>
            <a:ext cx="259773" cy="318467"/>
          </a:xfrm>
          <a:prstGeom prst="rect">
            <a:avLst/>
          </a:prstGeom>
        </p:spPr>
      </p:pic>
      <p:cxnSp>
        <p:nvCxnSpPr>
          <p:cNvPr id="831" name="Straight Connector 830">
            <a:extLst>
              <a:ext uri="{FF2B5EF4-FFF2-40B4-BE49-F238E27FC236}">
                <a16:creationId xmlns="" xmlns:a16="http://schemas.microsoft.com/office/drawing/2014/main" id="{7217466E-C52F-4AB9-80C2-63FD1FCECEF8}"/>
              </a:ext>
            </a:extLst>
          </p:cNvPr>
          <p:cNvCxnSpPr/>
          <p:nvPr userDrawn="1"/>
        </p:nvCxnSpPr>
        <p:spPr>
          <a:xfrm>
            <a:off x="7187050" y="62345"/>
            <a:ext cx="0" cy="33454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32" name="TextBox 831">
            <a:extLst>
              <a:ext uri="{FF2B5EF4-FFF2-40B4-BE49-F238E27FC236}">
                <a16:creationId xmlns="" xmlns:a16="http://schemas.microsoft.com/office/drawing/2014/main" id="{5B41F02E-8657-4D4F-AB75-F8EF5DC9FD9E}"/>
              </a:ext>
            </a:extLst>
          </p:cNvPr>
          <p:cNvSpPr txBox="1"/>
          <p:nvPr userDrawn="1"/>
        </p:nvSpPr>
        <p:spPr>
          <a:xfrm>
            <a:off x="7159342" y="14172"/>
            <a:ext cx="1984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Poppins"/>
              </a:rPr>
              <a:t>MUSRENBANG RKPD</a:t>
            </a:r>
          </a:p>
          <a:p>
            <a:r>
              <a:rPr lang="en-US" sz="1100" b="1" dirty="0">
                <a:latin typeface="Poppins"/>
              </a:rPr>
              <a:t>KAB. LUMAJANG TA 2022</a:t>
            </a:r>
          </a:p>
        </p:txBody>
      </p:sp>
    </p:spTree>
    <p:extLst>
      <p:ext uri="{BB962C8B-B14F-4D97-AF65-F5344CB8AC3E}">
        <p14:creationId xmlns:p14="http://schemas.microsoft.com/office/powerpoint/2010/main" val="408861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="" xmlns:a16="http://schemas.microsoft.com/office/drawing/2014/main" id="{C41BDB0D-2403-4A28-BBE5-5F3BAE5BF6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05068" y="0"/>
            <a:ext cx="5438933" cy="5143500"/>
          </a:xfrm>
          <a:custGeom>
            <a:avLst/>
            <a:gdLst>
              <a:gd name="connsiteX0" fmla="*/ 1482284 w 7251911"/>
              <a:gd name="connsiteY0" fmla="*/ 6561382 h 6858000"/>
              <a:gd name="connsiteX1" fmla="*/ 1480161 w 7251911"/>
              <a:gd name="connsiteY1" fmla="*/ 6561566 h 6858000"/>
              <a:gd name="connsiteX2" fmla="*/ 1481119 w 7251911"/>
              <a:gd name="connsiteY2" fmla="*/ 6561697 h 6858000"/>
              <a:gd name="connsiteX3" fmla="*/ 1483349 w 7251911"/>
              <a:gd name="connsiteY3" fmla="*/ 6562029 h 6858000"/>
              <a:gd name="connsiteX4" fmla="*/ 1001679 w 7251911"/>
              <a:gd name="connsiteY4" fmla="*/ 6534807 h 6858000"/>
              <a:gd name="connsiteX5" fmla="*/ 997924 w 7251911"/>
              <a:gd name="connsiteY5" fmla="*/ 6538603 h 6858000"/>
              <a:gd name="connsiteX6" fmla="*/ 1012943 w 7251911"/>
              <a:gd name="connsiteY6" fmla="*/ 6542400 h 6858000"/>
              <a:gd name="connsiteX7" fmla="*/ 1016698 w 7251911"/>
              <a:gd name="connsiteY7" fmla="*/ 6546196 h 6858000"/>
              <a:gd name="connsiteX8" fmla="*/ 1012943 w 7251911"/>
              <a:gd name="connsiteY8" fmla="*/ 6553789 h 6858000"/>
              <a:gd name="connsiteX9" fmla="*/ 1001679 w 7251911"/>
              <a:gd name="connsiteY9" fmla="*/ 6561382 h 6858000"/>
              <a:gd name="connsiteX10" fmla="*/ 937849 w 7251911"/>
              <a:gd name="connsiteY10" fmla="*/ 6568975 h 6858000"/>
              <a:gd name="connsiteX11" fmla="*/ 731339 w 7251911"/>
              <a:gd name="connsiteY11" fmla="*/ 6568975 h 6858000"/>
              <a:gd name="connsiteX12" fmla="*/ 700832 w 7251911"/>
              <a:gd name="connsiteY12" fmla="*/ 6573246 h 6858000"/>
              <a:gd name="connsiteX13" fmla="*/ 681585 w 7251911"/>
              <a:gd name="connsiteY13" fmla="*/ 6589394 h 6858000"/>
              <a:gd name="connsiteX14" fmla="*/ 688160 w 7251911"/>
              <a:gd name="connsiteY14" fmla="*/ 6588503 h 6858000"/>
              <a:gd name="connsiteX15" fmla="*/ 720075 w 7251911"/>
              <a:gd name="connsiteY15" fmla="*/ 6585014 h 6858000"/>
              <a:gd name="connsiteX16" fmla="*/ 732219 w 7251911"/>
              <a:gd name="connsiteY16" fmla="*/ 6585433 h 6858000"/>
              <a:gd name="connsiteX17" fmla="*/ 733535 w 7251911"/>
              <a:gd name="connsiteY17" fmla="*/ 6585553 h 6858000"/>
              <a:gd name="connsiteX18" fmla="*/ 736971 w 7251911"/>
              <a:gd name="connsiteY18" fmla="*/ 6581788 h 6858000"/>
              <a:gd name="connsiteX19" fmla="*/ 742603 w 7251911"/>
              <a:gd name="connsiteY19" fmla="*/ 6584161 h 6858000"/>
              <a:gd name="connsiteX20" fmla="*/ 756429 w 7251911"/>
              <a:gd name="connsiteY20" fmla="*/ 6587656 h 6858000"/>
              <a:gd name="connsiteX21" fmla="*/ 765640 w 7251911"/>
              <a:gd name="connsiteY21" fmla="*/ 6588691 h 6858000"/>
              <a:gd name="connsiteX22" fmla="*/ 780150 w 7251911"/>
              <a:gd name="connsiteY22" fmla="*/ 6587957 h 6858000"/>
              <a:gd name="connsiteX23" fmla="*/ 812066 w 7251911"/>
              <a:gd name="connsiteY23" fmla="*/ 6589381 h 6858000"/>
              <a:gd name="connsiteX24" fmla="*/ 832664 w 7251911"/>
              <a:gd name="connsiteY24" fmla="*/ 6595813 h 6858000"/>
              <a:gd name="connsiteX25" fmla="*/ 855245 w 7251911"/>
              <a:gd name="connsiteY25" fmla="*/ 6592829 h 6858000"/>
              <a:gd name="connsiteX26" fmla="*/ 859000 w 7251911"/>
              <a:gd name="connsiteY26" fmla="*/ 6590596 h 6858000"/>
              <a:gd name="connsiteX27" fmla="*/ 915320 w 7251911"/>
              <a:gd name="connsiteY27" fmla="*/ 6585014 h 6858000"/>
              <a:gd name="connsiteX28" fmla="*/ 941603 w 7251911"/>
              <a:gd name="connsiteY28" fmla="*/ 6586131 h 6858000"/>
              <a:gd name="connsiteX29" fmla="*/ 960377 w 7251911"/>
              <a:gd name="connsiteY29" fmla="*/ 6589201 h 6858000"/>
              <a:gd name="connsiteX30" fmla="*/ 975004 w 7251911"/>
              <a:gd name="connsiteY30" fmla="*/ 6592897 h 6858000"/>
              <a:gd name="connsiteX31" fmla="*/ 979151 w 7251911"/>
              <a:gd name="connsiteY31" fmla="*/ 6591754 h 6858000"/>
              <a:gd name="connsiteX32" fmla="*/ 1009189 w 7251911"/>
              <a:gd name="connsiteY32" fmla="*/ 6595550 h 6858000"/>
              <a:gd name="connsiteX33" fmla="*/ 1011488 w 7251911"/>
              <a:gd name="connsiteY33" fmla="*/ 6596812 h 6858000"/>
              <a:gd name="connsiteX34" fmla="*/ 1039226 w 7251911"/>
              <a:gd name="connsiteY34" fmla="*/ 6596177 h 6858000"/>
              <a:gd name="connsiteX35" fmla="*/ 1054245 w 7251911"/>
              <a:gd name="connsiteY35" fmla="*/ 6592829 h 6858000"/>
              <a:gd name="connsiteX36" fmla="*/ 1058000 w 7251911"/>
              <a:gd name="connsiteY36" fmla="*/ 6590596 h 6858000"/>
              <a:gd name="connsiteX37" fmla="*/ 1106812 w 7251911"/>
              <a:gd name="connsiteY37" fmla="*/ 6588363 h 6858000"/>
              <a:gd name="connsiteX38" fmla="*/ 1132227 w 7251911"/>
              <a:gd name="connsiteY38" fmla="*/ 6591111 h 6858000"/>
              <a:gd name="connsiteX39" fmla="*/ 1155623 w 7251911"/>
              <a:gd name="connsiteY39" fmla="*/ 6587957 h 6858000"/>
              <a:gd name="connsiteX40" fmla="*/ 1215698 w 7251911"/>
              <a:gd name="connsiteY40" fmla="*/ 6587957 h 6858000"/>
              <a:gd name="connsiteX41" fmla="*/ 1240997 w 7251911"/>
              <a:gd name="connsiteY41" fmla="*/ 6590313 h 6858000"/>
              <a:gd name="connsiteX42" fmla="*/ 1244572 w 7251911"/>
              <a:gd name="connsiteY42" fmla="*/ 6589604 h 6858000"/>
              <a:gd name="connsiteX43" fmla="*/ 1248326 w 7251911"/>
              <a:gd name="connsiteY43" fmla="*/ 6584023 h 6858000"/>
              <a:gd name="connsiteX44" fmla="*/ 1240817 w 7251911"/>
              <a:gd name="connsiteY44" fmla="*/ 6580674 h 6858000"/>
              <a:gd name="connsiteX45" fmla="*/ 1222044 w 7251911"/>
              <a:gd name="connsiteY45" fmla="*/ 6580674 h 6858000"/>
              <a:gd name="connsiteX46" fmla="*/ 1176987 w 7251911"/>
              <a:gd name="connsiteY46" fmla="*/ 6585139 h 6858000"/>
              <a:gd name="connsiteX47" fmla="*/ 1158213 w 7251911"/>
              <a:gd name="connsiteY47" fmla="*/ 6582907 h 6858000"/>
              <a:gd name="connsiteX48" fmla="*/ 1146949 w 7251911"/>
              <a:gd name="connsiteY48" fmla="*/ 6576209 h 6858000"/>
              <a:gd name="connsiteX49" fmla="*/ 1113156 w 7251911"/>
              <a:gd name="connsiteY49" fmla="*/ 6573976 h 6858000"/>
              <a:gd name="connsiteX50" fmla="*/ 1083119 w 7251911"/>
              <a:gd name="connsiteY50" fmla="*/ 6575092 h 6858000"/>
              <a:gd name="connsiteX51" fmla="*/ 1075609 w 7251911"/>
              <a:gd name="connsiteY51" fmla="*/ 6571744 h 6858000"/>
              <a:gd name="connsiteX52" fmla="*/ 1083119 w 7251911"/>
              <a:gd name="connsiteY52" fmla="*/ 6568395 h 6858000"/>
              <a:gd name="connsiteX53" fmla="*/ 1094383 w 7251911"/>
              <a:gd name="connsiteY53" fmla="*/ 6569511 h 6858000"/>
              <a:gd name="connsiteX54" fmla="*/ 1139439 w 7251911"/>
              <a:gd name="connsiteY54" fmla="*/ 6566162 h 6858000"/>
              <a:gd name="connsiteX55" fmla="*/ 1143194 w 7251911"/>
              <a:gd name="connsiteY55" fmla="*/ 6559464 h 6858000"/>
              <a:gd name="connsiteX56" fmla="*/ 1176987 w 7251911"/>
              <a:gd name="connsiteY56" fmla="*/ 6559464 h 6858000"/>
              <a:gd name="connsiteX57" fmla="*/ 1207024 w 7251911"/>
              <a:gd name="connsiteY57" fmla="*/ 6558348 h 6858000"/>
              <a:gd name="connsiteX58" fmla="*/ 1233308 w 7251911"/>
              <a:gd name="connsiteY58" fmla="*/ 6559464 h 6858000"/>
              <a:gd name="connsiteX59" fmla="*/ 1327176 w 7251911"/>
              <a:gd name="connsiteY59" fmla="*/ 6560581 h 6858000"/>
              <a:gd name="connsiteX60" fmla="*/ 1368478 w 7251911"/>
              <a:gd name="connsiteY60" fmla="*/ 6560581 h 6858000"/>
              <a:gd name="connsiteX61" fmla="*/ 1400393 w 7251911"/>
              <a:gd name="connsiteY61" fmla="*/ 6561279 h 6858000"/>
              <a:gd name="connsiteX62" fmla="*/ 1411334 w 7251911"/>
              <a:gd name="connsiteY62" fmla="*/ 6562953 h 6858000"/>
              <a:gd name="connsiteX63" fmla="*/ 1422208 w 7251911"/>
              <a:gd name="connsiteY63" fmla="*/ 6561382 h 6858000"/>
              <a:gd name="connsiteX64" fmla="*/ 1427047 w 7251911"/>
              <a:gd name="connsiteY64" fmla="*/ 6565357 h 6858000"/>
              <a:gd name="connsiteX65" fmla="*/ 1432308 w 7251911"/>
              <a:gd name="connsiteY65" fmla="*/ 6566162 h 6858000"/>
              <a:gd name="connsiteX66" fmla="*/ 1439817 w 7251911"/>
              <a:gd name="connsiteY66" fmla="*/ 6562813 h 6858000"/>
              <a:gd name="connsiteX67" fmla="*/ 1447955 w 7251911"/>
              <a:gd name="connsiteY67" fmla="*/ 6560840 h 6858000"/>
              <a:gd name="connsiteX68" fmla="*/ 1437227 w 7251911"/>
              <a:gd name="connsiteY68" fmla="*/ 6559484 h 6858000"/>
              <a:gd name="connsiteX69" fmla="*/ 1422208 w 7251911"/>
              <a:gd name="connsiteY69" fmla="*/ 6557586 h 6858000"/>
              <a:gd name="connsiteX70" fmla="*/ 1399680 w 7251911"/>
              <a:gd name="connsiteY70" fmla="*/ 6549993 h 6858000"/>
              <a:gd name="connsiteX71" fmla="*/ 1328340 w 7251911"/>
              <a:gd name="connsiteY71" fmla="*/ 6549993 h 6858000"/>
              <a:gd name="connsiteX72" fmla="*/ 1287038 w 7251911"/>
              <a:gd name="connsiteY72" fmla="*/ 6542400 h 6858000"/>
              <a:gd name="connsiteX73" fmla="*/ 1279529 w 7251911"/>
              <a:gd name="connsiteY73" fmla="*/ 6542400 h 6858000"/>
              <a:gd name="connsiteX74" fmla="*/ 1223208 w 7251911"/>
              <a:gd name="connsiteY74" fmla="*/ 6542400 h 6858000"/>
              <a:gd name="connsiteX75" fmla="*/ 1166887 w 7251911"/>
              <a:gd name="connsiteY75" fmla="*/ 6542400 h 6858000"/>
              <a:gd name="connsiteX76" fmla="*/ 1001679 w 7251911"/>
              <a:gd name="connsiteY76" fmla="*/ 6534807 h 6858000"/>
              <a:gd name="connsiteX77" fmla="*/ 1065560 w 7251911"/>
              <a:gd name="connsiteY77" fmla="*/ 6510009 h 6858000"/>
              <a:gd name="connsiteX78" fmla="*/ 1059557 w 7251911"/>
              <a:gd name="connsiteY78" fmla="*/ 6510067 h 6858000"/>
              <a:gd name="connsiteX79" fmla="*/ 1052449 w 7251911"/>
              <a:gd name="connsiteY79" fmla="*/ 6510359 h 6858000"/>
              <a:gd name="connsiteX80" fmla="*/ 1054245 w 7251911"/>
              <a:gd name="connsiteY80" fmla="*/ 6510605 h 6858000"/>
              <a:gd name="connsiteX81" fmla="*/ 1123406 w 7251911"/>
              <a:gd name="connsiteY81" fmla="*/ 6507599 h 6858000"/>
              <a:gd name="connsiteX82" fmla="*/ 1105732 w 7251911"/>
              <a:gd name="connsiteY82" fmla="*/ 6508794 h 6858000"/>
              <a:gd name="connsiteX83" fmla="*/ 1148114 w 7251911"/>
              <a:gd name="connsiteY83" fmla="*/ 6512503 h 6858000"/>
              <a:gd name="connsiteX84" fmla="*/ 1169410 w 7251911"/>
              <a:gd name="connsiteY84" fmla="*/ 6510639 h 6858000"/>
              <a:gd name="connsiteX85" fmla="*/ 1130918 w 7251911"/>
              <a:gd name="connsiteY85" fmla="*/ 6508833 h 6858000"/>
              <a:gd name="connsiteX86" fmla="*/ 1123406 w 7251911"/>
              <a:gd name="connsiteY86" fmla="*/ 6507599 h 6858000"/>
              <a:gd name="connsiteX87" fmla="*/ 1305811 w 7251911"/>
              <a:gd name="connsiteY87" fmla="*/ 5758113 h 6858000"/>
              <a:gd name="connsiteX88" fmla="*/ 1309566 w 7251911"/>
              <a:gd name="connsiteY88" fmla="*/ 5760328 h 6858000"/>
              <a:gd name="connsiteX89" fmla="*/ 1337258 w 7251911"/>
              <a:gd name="connsiteY89" fmla="*/ 5765548 h 6858000"/>
              <a:gd name="connsiteX90" fmla="*/ 1356687 w 7251911"/>
              <a:gd name="connsiteY90" fmla="*/ 5758506 h 6858000"/>
              <a:gd name="connsiteX91" fmla="*/ 1146165 w 7251911"/>
              <a:gd name="connsiteY91" fmla="*/ 5750362 h 6858000"/>
              <a:gd name="connsiteX92" fmla="*/ 1140062 w 7251911"/>
              <a:gd name="connsiteY92" fmla="*/ 5754216 h 6858000"/>
              <a:gd name="connsiteX93" fmla="*/ 1136120 w 7251911"/>
              <a:gd name="connsiteY93" fmla="*/ 5755919 h 6858000"/>
              <a:gd name="connsiteX94" fmla="*/ 1148113 w 7251911"/>
              <a:gd name="connsiteY94" fmla="*/ 5760328 h 6858000"/>
              <a:gd name="connsiteX95" fmla="*/ 1200679 w 7251911"/>
              <a:gd name="connsiteY95" fmla="*/ 5760328 h 6858000"/>
              <a:gd name="connsiteX96" fmla="*/ 1204669 w 7251911"/>
              <a:gd name="connsiteY96" fmla="*/ 5758069 h 6858000"/>
              <a:gd name="connsiteX97" fmla="*/ 1168700 w 7251911"/>
              <a:gd name="connsiteY97" fmla="*/ 5758069 h 6858000"/>
              <a:gd name="connsiteX98" fmla="*/ 1146165 w 7251911"/>
              <a:gd name="connsiteY98" fmla="*/ 5750362 h 6858000"/>
              <a:gd name="connsiteX99" fmla="*/ 1054147 w 7251911"/>
              <a:gd name="connsiteY99" fmla="*/ 5745064 h 6858000"/>
              <a:gd name="connsiteX100" fmla="*/ 1041001 w 7251911"/>
              <a:gd name="connsiteY100" fmla="*/ 5746509 h 6858000"/>
              <a:gd name="connsiteX101" fmla="*/ 1003442 w 7251911"/>
              <a:gd name="connsiteY101" fmla="*/ 5750362 h 6858000"/>
              <a:gd name="connsiteX102" fmla="*/ 965884 w 7251911"/>
              <a:gd name="connsiteY102" fmla="*/ 5746509 h 6858000"/>
              <a:gd name="connsiteX103" fmla="*/ 956494 w 7251911"/>
              <a:gd name="connsiteY103" fmla="*/ 5745546 h 6858000"/>
              <a:gd name="connsiteX104" fmla="*/ 956228 w 7251911"/>
              <a:gd name="connsiteY104" fmla="*/ 5745682 h 6858000"/>
              <a:gd name="connsiteX105" fmla="*/ 960377 w 7251911"/>
              <a:gd name="connsiteY105" fmla="*/ 5747990 h 6858000"/>
              <a:gd name="connsiteX106" fmla="*/ 979151 w 7251911"/>
              <a:gd name="connsiteY106" fmla="*/ 5764125 h 6858000"/>
              <a:gd name="connsiteX107" fmla="*/ 990415 w 7251911"/>
              <a:gd name="connsiteY107" fmla="*/ 5775514 h 6858000"/>
              <a:gd name="connsiteX108" fmla="*/ 1039226 w 7251911"/>
              <a:gd name="connsiteY108" fmla="*/ 5771717 h 6858000"/>
              <a:gd name="connsiteX109" fmla="*/ 1054245 w 7251911"/>
              <a:gd name="connsiteY109" fmla="*/ 5760328 h 6858000"/>
              <a:gd name="connsiteX110" fmla="*/ 1058000 w 7251911"/>
              <a:gd name="connsiteY110" fmla="*/ 5752735 h 6858000"/>
              <a:gd name="connsiteX111" fmla="*/ 1078634 w 7251911"/>
              <a:gd name="connsiteY111" fmla="*/ 5748563 h 6858000"/>
              <a:gd name="connsiteX112" fmla="*/ 1067292 w 7251911"/>
              <a:gd name="connsiteY112" fmla="*/ 5746509 h 6858000"/>
              <a:gd name="connsiteX113" fmla="*/ 1054147 w 7251911"/>
              <a:gd name="connsiteY113" fmla="*/ 5745064 h 6858000"/>
              <a:gd name="connsiteX114" fmla="*/ 760395 w 7251911"/>
              <a:gd name="connsiteY114" fmla="*/ 5744251 h 6858000"/>
              <a:gd name="connsiteX115" fmla="*/ 777628 w 7251911"/>
              <a:gd name="connsiteY115" fmla="*/ 5750837 h 6858000"/>
              <a:gd name="connsiteX116" fmla="*/ 787660 w 7251911"/>
              <a:gd name="connsiteY116" fmla="*/ 5756532 h 6858000"/>
              <a:gd name="connsiteX117" fmla="*/ 821452 w 7251911"/>
              <a:gd name="connsiteY117" fmla="*/ 5775514 h 6858000"/>
              <a:gd name="connsiteX118" fmla="*/ 855245 w 7251911"/>
              <a:gd name="connsiteY118" fmla="*/ 5760328 h 6858000"/>
              <a:gd name="connsiteX119" fmla="*/ 859000 w 7251911"/>
              <a:gd name="connsiteY119" fmla="*/ 5752735 h 6858000"/>
              <a:gd name="connsiteX120" fmla="*/ 867697 w 7251911"/>
              <a:gd name="connsiteY120" fmla="*/ 5750362 h 6858000"/>
              <a:gd name="connsiteX121" fmla="*/ 804382 w 7251911"/>
              <a:gd name="connsiteY121" fmla="*/ 5750362 h 6858000"/>
              <a:gd name="connsiteX122" fmla="*/ 1061307 w 7251911"/>
              <a:gd name="connsiteY122" fmla="*/ 4874107 h 6858000"/>
              <a:gd name="connsiteX123" fmla="*/ 1051917 w 7251911"/>
              <a:gd name="connsiteY123" fmla="*/ 4875649 h 6858000"/>
              <a:gd name="connsiteX124" fmla="*/ 949546 w 7251911"/>
              <a:gd name="connsiteY124" fmla="*/ 4875649 h 6858000"/>
              <a:gd name="connsiteX125" fmla="*/ 952868 w 7251911"/>
              <a:gd name="connsiteY125" fmla="*/ 4877129 h 6858000"/>
              <a:gd name="connsiteX126" fmla="*/ 960377 w 7251911"/>
              <a:gd name="connsiteY126" fmla="*/ 4884722 h 6858000"/>
              <a:gd name="connsiteX127" fmla="*/ 952868 w 7251911"/>
              <a:gd name="connsiteY127" fmla="*/ 4892315 h 6858000"/>
              <a:gd name="connsiteX128" fmla="*/ 900302 w 7251911"/>
              <a:gd name="connsiteY128" fmla="*/ 4896112 h 6858000"/>
              <a:gd name="connsiteX129" fmla="*/ 889037 w 7251911"/>
              <a:gd name="connsiteY129" fmla="*/ 4899908 h 6858000"/>
              <a:gd name="connsiteX130" fmla="*/ 870264 w 7251911"/>
              <a:gd name="connsiteY130" fmla="*/ 4911298 h 6858000"/>
              <a:gd name="connsiteX131" fmla="*/ 862754 w 7251911"/>
              <a:gd name="connsiteY131" fmla="*/ 4926484 h 6858000"/>
              <a:gd name="connsiteX132" fmla="*/ 874019 w 7251911"/>
              <a:gd name="connsiteY132" fmla="*/ 4941669 h 6858000"/>
              <a:gd name="connsiteX133" fmla="*/ 859000 w 7251911"/>
              <a:gd name="connsiteY133" fmla="*/ 4941669 h 6858000"/>
              <a:gd name="connsiteX134" fmla="*/ 832717 w 7251911"/>
              <a:gd name="connsiteY134" fmla="*/ 4937873 h 6858000"/>
              <a:gd name="connsiteX135" fmla="*/ 802679 w 7251911"/>
              <a:gd name="connsiteY135" fmla="*/ 4941669 h 6858000"/>
              <a:gd name="connsiteX136" fmla="*/ 783905 w 7251911"/>
              <a:gd name="connsiteY136" fmla="*/ 4960652 h 6858000"/>
              <a:gd name="connsiteX137" fmla="*/ 768886 w 7251911"/>
              <a:gd name="connsiteY137" fmla="*/ 4964448 h 6858000"/>
              <a:gd name="connsiteX138" fmla="*/ 708811 w 7251911"/>
              <a:gd name="connsiteY138" fmla="*/ 4964448 h 6858000"/>
              <a:gd name="connsiteX139" fmla="*/ 644980 w 7251911"/>
              <a:gd name="connsiteY139" fmla="*/ 4964448 h 6858000"/>
              <a:gd name="connsiteX140" fmla="*/ 644980 w 7251911"/>
              <a:gd name="connsiteY140" fmla="*/ 4968245 h 6858000"/>
              <a:gd name="connsiteX141" fmla="*/ 708811 w 7251911"/>
              <a:gd name="connsiteY141" fmla="*/ 4972041 h 6858000"/>
              <a:gd name="connsiteX142" fmla="*/ 693792 w 7251911"/>
              <a:gd name="connsiteY142" fmla="*/ 4983431 h 6858000"/>
              <a:gd name="connsiteX143" fmla="*/ 581150 w 7251911"/>
              <a:gd name="connsiteY143" fmla="*/ 4994820 h 6858000"/>
              <a:gd name="connsiteX144" fmla="*/ 558622 w 7251911"/>
              <a:gd name="connsiteY144" fmla="*/ 4994820 h 6858000"/>
              <a:gd name="connsiteX145" fmla="*/ 509810 w 7251911"/>
              <a:gd name="connsiteY145" fmla="*/ 5017599 h 6858000"/>
              <a:gd name="connsiteX146" fmla="*/ 476018 w 7251911"/>
              <a:gd name="connsiteY146" fmla="*/ 5017599 h 6858000"/>
              <a:gd name="connsiteX147" fmla="*/ 464754 w 7251911"/>
              <a:gd name="connsiteY147" fmla="*/ 5025192 h 6858000"/>
              <a:gd name="connsiteX148" fmla="*/ 468508 w 7251911"/>
              <a:gd name="connsiteY148" fmla="*/ 5036581 h 6858000"/>
              <a:gd name="connsiteX149" fmla="*/ 494791 w 7251911"/>
              <a:gd name="connsiteY149" fmla="*/ 5040378 h 6858000"/>
              <a:gd name="connsiteX150" fmla="*/ 509810 w 7251911"/>
              <a:gd name="connsiteY150" fmla="*/ 5021395 h 6858000"/>
              <a:gd name="connsiteX151" fmla="*/ 547358 w 7251911"/>
              <a:gd name="connsiteY151" fmla="*/ 5017599 h 6858000"/>
              <a:gd name="connsiteX152" fmla="*/ 592414 w 7251911"/>
              <a:gd name="connsiteY152" fmla="*/ 5017599 h 6858000"/>
              <a:gd name="connsiteX153" fmla="*/ 611188 w 7251911"/>
              <a:gd name="connsiteY153" fmla="*/ 5017599 h 6858000"/>
              <a:gd name="connsiteX154" fmla="*/ 637471 w 7251911"/>
              <a:gd name="connsiteY154" fmla="*/ 5021395 h 6858000"/>
              <a:gd name="connsiteX155" fmla="*/ 663754 w 7251911"/>
              <a:gd name="connsiteY155" fmla="*/ 5017599 h 6858000"/>
              <a:gd name="connsiteX156" fmla="*/ 678773 w 7251911"/>
              <a:gd name="connsiteY156" fmla="*/ 5021395 h 6858000"/>
              <a:gd name="connsiteX157" fmla="*/ 686282 w 7251911"/>
              <a:gd name="connsiteY157" fmla="*/ 5010006 h 6858000"/>
              <a:gd name="connsiteX158" fmla="*/ 705056 w 7251911"/>
              <a:gd name="connsiteY158" fmla="*/ 5010006 h 6858000"/>
              <a:gd name="connsiteX159" fmla="*/ 712565 w 7251911"/>
              <a:gd name="connsiteY159" fmla="*/ 5017599 h 6858000"/>
              <a:gd name="connsiteX160" fmla="*/ 716320 w 7251911"/>
              <a:gd name="connsiteY160" fmla="*/ 5002413 h 6858000"/>
              <a:gd name="connsiteX161" fmla="*/ 738848 w 7251911"/>
              <a:gd name="connsiteY161" fmla="*/ 5002413 h 6858000"/>
              <a:gd name="connsiteX162" fmla="*/ 746358 w 7251911"/>
              <a:gd name="connsiteY162" fmla="*/ 5010006 h 6858000"/>
              <a:gd name="connsiteX163" fmla="*/ 750113 w 7251911"/>
              <a:gd name="connsiteY163" fmla="*/ 4994820 h 6858000"/>
              <a:gd name="connsiteX164" fmla="*/ 810188 w 7251911"/>
              <a:gd name="connsiteY164" fmla="*/ 4991023 h 6858000"/>
              <a:gd name="connsiteX165" fmla="*/ 821452 w 7251911"/>
              <a:gd name="connsiteY165" fmla="*/ 4991023 h 6858000"/>
              <a:gd name="connsiteX166" fmla="*/ 836471 w 7251911"/>
              <a:gd name="connsiteY166" fmla="*/ 4994820 h 6858000"/>
              <a:gd name="connsiteX167" fmla="*/ 870264 w 7251911"/>
              <a:gd name="connsiteY167" fmla="*/ 5002413 h 6858000"/>
              <a:gd name="connsiteX168" fmla="*/ 904056 w 7251911"/>
              <a:gd name="connsiteY168" fmla="*/ 5002413 h 6858000"/>
              <a:gd name="connsiteX169" fmla="*/ 937849 w 7251911"/>
              <a:gd name="connsiteY169" fmla="*/ 4994820 h 6858000"/>
              <a:gd name="connsiteX170" fmla="*/ 964132 w 7251911"/>
              <a:gd name="connsiteY170" fmla="*/ 4994820 h 6858000"/>
              <a:gd name="connsiteX171" fmla="*/ 979151 w 7251911"/>
              <a:gd name="connsiteY171" fmla="*/ 5002413 h 6858000"/>
              <a:gd name="connsiteX172" fmla="*/ 997924 w 7251911"/>
              <a:gd name="connsiteY172" fmla="*/ 5002413 h 6858000"/>
              <a:gd name="connsiteX173" fmla="*/ 1031717 w 7251911"/>
              <a:gd name="connsiteY173" fmla="*/ 5002413 h 6858000"/>
              <a:gd name="connsiteX174" fmla="*/ 1035472 w 7251911"/>
              <a:gd name="connsiteY174" fmla="*/ 5002413 h 6858000"/>
              <a:gd name="connsiteX175" fmla="*/ 1076774 w 7251911"/>
              <a:gd name="connsiteY175" fmla="*/ 4979634 h 6858000"/>
              <a:gd name="connsiteX176" fmla="*/ 1076774 w 7251911"/>
              <a:gd name="connsiteY176" fmla="*/ 4972041 h 6858000"/>
              <a:gd name="connsiteX177" fmla="*/ 1065509 w 7251911"/>
              <a:gd name="connsiteY177" fmla="*/ 4949262 h 6858000"/>
              <a:gd name="connsiteX178" fmla="*/ 1035472 w 7251911"/>
              <a:gd name="connsiteY178" fmla="*/ 4949262 h 6858000"/>
              <a:gd name="connsiteX179" fmla="*/ 1024207 w 7251911"/>
              <a:gd name="connsiteY179" fmla="*/ 4941669 h 6858000"/>
              <a:gd name="connsiteX180" fmla="*/ 1035472 w 7251911"/>
              <a:gd name="connsiteY180" fmla="*/ 4937873 h 6858000"/>
              <a:gd name="connsiteX181" fmla="*/ 1050491 w 7251911"/>
              <a:gd name="connsiteY181" fmla="*/ 4941669 h 6858000"/>
              <a:gd name="connsiteX182" fmla="*/ 1069264 w 7251911"/>
              <a:gd name="connsiteY182" fmla="*/ 4941669 h 6858000"/>
              <a:gd name="connsiteX183" fmla="*/ 1099302 w 7251911"/>
              <a:gd name="connsiteY183" fmla="*/ 4937873 h 6858000"/>
              <a:gd name="connsiteX184" fmla="*/ 1118076 w 7251911"/>
              <a:gd name="connsiteY184" fmla="*/ 4930280 h 6858000"/>
              <a:gd name="connsiteX185" fmla="*/ 1144828 w 7251911"/>
              <a:gd name="connsiteY185" fmla="*/ 4906078 h 6858000"/>
              <a:gd name="connsiteX186" fmla="*/ 1162528 w 7251911"/>
              <a:gd name="connsiteY186" fmla="*/ 4874415 h 6858000"/>
              <a:gd name="connsiteX187" fmla="*/ 1145813 w 7251911"/>
              <a:gd name="connsiteY187" fmla="*/ 4874415 h 6858000"/>
              <a:gd name="connsiteX188" fmla="*/ 1108255 w 7251911"/>
              <a:gd name="connsiteY188" fmla="*/ 4875649 h 6858000"/>
              <a:gd name="connsiteX189" fmla="*/ 1070696 w 7251911"/>
              <a:gd name="connsiteY189" fmla="*/ 4874415 h 6858000"/>
              <a:gd name="connsiteX190" fmla="*/ 1061307 w 7251911"/>
              <a:gd name="connsiteY190" fmla="*/ 4874107 h 6858000"/>
              <a:gd name="connsiteX191" fmla="*/ 864124 w 7251911"/>
              <a:gd name="connsiteY191" fmla="*/ 4873644 h 6858000"/>
              <a:gd name="connsiteX192" fmla="*/ 826101 w 7251911"/>
              <a:gd name="connsiteY192" fmla="*/ 4874295 h 6858000"/>
              <a:gd name="connsiteX193" fmla="*/ 842104 w 7251911"/>
              <a:gd name="connsiteY193" fmla="*/ 4877604 h 6858000"/>
              <a:gd name="connsiteX194" fmla="*/ 862754 w 7251911"/>
              <a:gd name="connsiteY194" fmla="*/ 4884722 h 6858000"/>
              <a:gd name="connsiteX195" fmla="*/ 874019 w 7251911"/>
              <a:gd name="connsiteY195" fmla="*/ 4880926 h 6858000"/>
              <a:gd name="connsiteX196" fmla="*/ 877791 w 7251911"/>
              <a:gd name="connsiteY196" fmla="*/ 4874252 h 6858000"/>
              <a:gd name="connsiteX197" fmla="*/ 911308 w 7251911"/>
              <a:gd name="connsiteY197" fmla="*/ 4854737 h 6858000"/>
              <a:gd name="connsiteX198" fmla="*/ 919728 w 7251911"/>
              <a:gd name="connsiteY198" fmla="*/ 4860841 h 6858000"/>
              <a:gd name="connsiteX199" fmla="*/ 976800 w 7251911"/>
              <a:gd name="connsiteY199" fmla="*/ 4860841 h 6858000"/>
              <a:gd name="connsiteX200" fmla="*/ 988067 w 7251911"/>
              <a:gd name="connsiteY200" fmla="*/ 4860841 h 6858000"/>
              <a:gd name="connsiteX201" fmla="*/ 991823 w 7251911"/>
              <a:gd name="connsiteY201" fmla="*/ 4858373 h 6858000"/>
              <a:gd name="connsiteX202" fmla="*/ 991823 w 7251911"/>
              <a:gd name="connsiteY202" fmla="*/ 4857139 h 6858000"/>
              <a:gd name="connsiteX203" fmla="*/ 988067 w 7251911"/>
              <a:gd name="connsiteY203" fmla="*/ 4857139 h 6858000"/>
              <a:gd name="connsiteX204" fmla="*/ 1179657 w 7251911"/>
              <a:gd name="connsiteY204" fmla="*/ 4755721 h 6858000"/>
              <a:gd name="connsiteX205" fmla="*/ 1157128 w 7251911"/>
              <a:gd name="connsiteY205" fmla="*/ 4763314 h 6858000"/>
              <a:gd name="connsiteX206" fmla="*/ 1153950 w 7251911"/>
              <a:gd name="connsiteY206" fmla="*/ 4765171 h 6858000"/>
              <a:gd name="connsiteX207" fmla="*/ 1187128 w 7251911"/>
              <a:gd name="connsiteY207" fmla="*/ 4763354 h 6858000"/>
              <a:gd name="connsiteX208" fmla="*/ 1209663 w 7251911"/>
              <a:gd name="connsiteY208" fmla="*/ 4762120 h 6858000"/>
              <a:gd name="connsiteX209" fmla="*/ 1217175 w 7251911"/>
              <a:gd name="connsiteY209" fmla="*/ 4762120 h 6858000"/>
              <a:gd name="connsiteX210" fmla="*/ 1227435 w 7251911"/>
              <a:gd name="connsiteY210" fmla="*/ 4761960 h 6858000"/>
              <a:gd name="connsiteX211" fmla="*/ 1235978 w 7251911"/>
              <a:gd name="connsiteY211" fmla="*/ 4755721 h 6858000"/>
              <a:gd name="connsiteX212" fmla="*/ 1179657 w 7251911"/>
              <a:gd name="connsiteY212" fmla="*/ 4755721 h 6858000"/>
              <a:gd name="connsiteX213" fmla="*/ 1008817 w 7251911"/>
              <a:gd name="connsiteY213" fmla="*/ 4682165 h 6858000"/>
              <a:gd name="connsiteX214" fmla="*/ 999430 w 7251911"/>
              <a:gd name="connsiteY214" fmla="*/ 4683588 h 6858000"/>
              <a:gd name="connsiteX215" fmla="*/ 992015 w 7251911"/>
              <a:gd name="connsiteY215" fmla="*/ 4686588 h 6858000"/>
              <a:gd name="connsiteX216" fmla="*/ 1001679 w 7251911"/>
              <a:gd name="connsiteY216" fmla="*/ 4687306 h 6858000"/>
              <a:gd name="connsiteX217" fmla="*/ 1012943 w 7251911"/>
              <a:gd name="connsiteY217" fmla="*/ 4694899 h 6858000"/>
              <a:gd name="connsiteX218" fmla="*/ 1016698 w 7251911"/>
              <a:gd name="connsiteY218" fmla="*/ 4702492 h 6858000"/>
              <a:gd name="connsiteX219" fmla="*/ 1012943 w 7251911"/>
              <a:gd name="connsiteY219" fmla="*/ 4706289 h 6858000"/>
              <a:gd name="connsiteX220" fmla="*/ 997924 w 7251911"/>
              <a:gd name="connsiteY220" fmla="*/ 4710085 h 6858000"/>
              <a:gd name="connsiteX221" fmla="*/ 1001679 w 7251911"/>
              <a:gd name="connsiteY221" fmla="*/ 4713881 h 6858000"/>
              <a:gd name="connsiteX222" fmla="*/ 1084283 w 7251911"/>
              <a:gd name="connsiteY222" fmla="*/ 4712933 h 6858000"/>
              <a:gd name="connsiteX223" fmla="*/ 1107419 w 7251911"/>
              <a:gd name="connsiteY223" fmla="*/ 4711072 h 6858000"/>
              <a:gd name="connsiteX224" fmla="*/ 1108317 w 7251911"/>
              <a:gd name="connsiteY224" fmla="*/ 4710164 h 6858000"/>
              <a:gd name="connsiteX225" fmla="*/ 1100808 w 7251911"/>
              <a:gd name="connsiteY225" fmla="*/ 4702571 h 6858000"/>
              <a:gd name="connsiteX226" fmla="*/ 1018204 w 7251911"/>
              <a:gd name="connsiteY226" fmla="*/ 4683588 h 6858000"/>
              <a:gd name="connsiteX227" fmla="*/ 1008817 w 7251911"/>
              <a:gd name="connsiteY227" fmla="*/ 4682165 h 6858000"/>
              <a:gd name="connsiteX228" fmla="*/ 718198 w 7251911"/>
              <a:gd name="connsiteY228" fmla="*/ 4641749 h 6858000"/>
              <a:gd name="connsiteX229" fmla="*/ 693792 w 7251911"/>
              <a:gd name="connsiteY229" fmla="*/ 4645545 h 6858000"/>
              <a:gd name="connsiteX230" fmla="*/ 678773 w 7251911"/>
              <a:gd name="connsiteY230" fmla="*/ 4656935 h 6858000"/>
              <a:gd name="connsiteX231" fmla="*/ 731339 w 7251911"/>
              <a:gd name="connsiteY231" fmla="*/ 4679713 h 6858000"/>
              <a:gd name="connsiteX232" fmla="*/ 937849 w 7251911"/>
              <a:gd name="connsiteY232" fmla="*/ 4679713 h 6858000"/>
              <a:gd name="connsiteX233" fmla="*/ 951967 w 7251911"/>
              <a:gd name="connsiteY233" fmla="*/ 4682022 h 6858000"/>
              <a:gd name="connsiteX234" fmla="*/ 950619 w 7251911"/>
              <a:gd name="connsiteY234" fmla="*/ 4679792 h 6858000"/>
              <a:gd name="connsiteX235" fmla="*/ 961883 w 7251911"/>
              <a:gd name="connsiteY235" fmla="*/ 4664606 h 6858000"/>
              <a:gd name="connsiteX236" fmla="*/ 992307 w 7251911"/>
              <a:gd name="connsiteY236" fmla="*/ 4659013 h 6858000"/>
              <a:gd name="connsiteX237" fmla="*/ 979151 w 7251911"/>
              <a:gd name="connsiteY237" fmla="*/ 4656935 h 6858000"/>
              <a:gd name="connsiteX238" fmla="*/ 937849 w 7251911"/>
              <a:gd name="connsiteY238" fmla="*/ 4656935 h 6858000"/>
              <a:gd name="connsiteX239" fmla="*/ 915320 w 7251911"/>
              <a:gd name="connsiteY239" fmla="*/ 4656935 h 6858000"/>
              <a:gd name="connsiteX240" fmla="*/ 870264 w 7251911"/>
              <a:gd name="connsiteY240" fmla="*/ 4645545 h 6858000"/>
              <a:gd name="connsiteX241" fmla="*/ 843981 w 7251911"/>
              <a:gd name="connsiteY241" fmla="*/ 4649342 h 6858000"/>
              <a:gd name="connsiteX242" fmla="*/ 780150 w 7251911"/>
              <a:gd name="connsiteY242" fmla="*/ 4660731 h 6858000"/>
              <a:gd name="connsiteX243" fmla="*/ 742603 w 7251911"/>
              <a:gd name="connsiteY243" fmla="*/ 4664527 h 6858000"/>
              <a:gd name="connsiteX244" fmla="*/ 731339 w 7251911"/>
              <a:gd name="connsiteY244" fmla="*/ 4660731 h 6858000"/>
              <a:gd name="connsiteX245" fmla="*/ 718198 w 7251911"/>
              <a:gd name="connsiteY245" fmla="*/ 4641749 h 6858000"/>
              <a:gd name="connsiteX246" fmla="*/ 1034451 w 7251911"/>
              <a:gd name="connsiteY246" fmla="*/ 4639272 h 6858000"/>
              <a:gd name="connsiteX247" fmla="*/ 1009189 w 7251911"/>
              <a:gd name="connsiteY247" fmla="*/ 4653138 h 6858000"/>
              <a:gd name="connsiteX248" fmla="*/ 996977 w 7251911"/>
              <a:gd name="connsiteY248" fmla="*/ 4658155 h 6858000"/>
              <a:gd name="connsiteX249" fmla="*/ 1003185 w 7251911"/>
              <a:gd name="connsiteY249" fmla="*/ 4657013 h 6858000"/>
              <a:gd name="connsiteX250" fmla="*/ 1070770 w 7251911"/>
              <a:gd name="connsiteY250" fmla="*/ 4657013 h 6858000"/>
              <a:gd name="connsiteX251" fmla="*/ 1040732 w 7251911"/>
              <a:gd name="connsiteY251" fmla="*/ 4645624 h 6858000"/>
              <a:gd name="connsiteX252" fmla="*/ 1036978 w 7251911"/>
              <a:gd name="connsiteY252" fmla="*/ 4641827 h 6858000"/>
              <a:gd name="connsiteX253" fmla="*/ 1080528 w 7251911"/>
              <a:gd name="connsiteY253" fmla="*/ 4634156 h 6858000"/>
              <a:gd name="connsiteX254" fmla="*/ 1068334 w 7251911"/>
              <a:gd name="connsiteY254" fmla="*/ 4634456 h 6858000"/>
              <a:gd name="connsiteX255" fmla="*/ 1089543 w 7251911"/>
              <a:gd name="connsiteY255" fmla="*/ 4638031 h 6858000"/>
              <a:gd name="connsiteX256" fmla="*/ 1090180 w 7251911"/>
              <a:gd name="connsiteY256" fmla="*/ 4638059 h 6858000"/>
              <a:gd name="connsiteX257" fmla="*/ 1043698 w 7251911"/>
              <a:gd name="connsiteY257" fmla="*/ 4375968 h 6858000"/>
              <a:gd name="connsiteX258" fmla="*/ 1041929 w 7251911"/>
              <a:gd name="connsiteY258" fmla="*/ 4376394 h 6858000"/>
              <a:gd name="connsiteX259" fmla="*/ 1029257 w 7251911"/>
              <a:gd name="connsiteY259" fmla="*/ 4381614 h 6858000"/>
              <a:gd name="connsiteX260" fmla="*/ 1029257 w 7251911"/>
              <a:gd name="connsiteY260" fmla="*/ 4389206 h 6858000"/>
              <a:gd name="connsiteX261" fmla="*/ 1045158 w 7251911"/>
              <a:gd name="connsiteY261" fmla="*/ 4398853 h 6858000"/>
              <a:gd name="connsiteX262" fmla="*/ 1085060 w 7251911"/>
              <a:gd name="connsiteY262" fmla="*/ 4398853 h 6858000"/>
              <a:gd name="connsiteX263" fmla="*/ 1078068 w 7251911"/>
              <a:gd name="connsiteY263" fmla="*/ 4393003 h 6858000"/>
              <a:gd name="connsiteX264" fmla="*/ 1077702 w 7251911"/>
              <a:gd name="connsiteY264" fmla="*/ 4392662 h 6858000"/>
              <a:gd name="connsiteX265" fmla="*/ 1070770 w 7251911"/>
              <a:gd name="connsiteY265" fmla="*/ 4391260 h 6858000"/>
              <a:gd name="connsiteX266" fmla="*/ 1052936 w 7251911"/>
              <a:gd name="connsiteY266" fmla="*/ 4387464 h 6858000"/>
              <a:gd name="connsiteX267" fmla="*/ 882957 w 7251911"/>
              <a:gd name="connsiteY267" fmla="*/ 3630067 h 6858000"/>
              <a:gd name="connsiteX268" fmla="*/ 876729 w 7251911"/>
              <a:gd name="connsiteY268" fmla="*/ 3630752 h 6858000"/>
              <a:gd name="connsiteX269" fmla="*/ 865196 w 7251911"/>
              <a:gd name="connsiteY269" fmla="*/ 3633710 h 6858000"/>
              <a:gd name="connsiteX270" fmla="*/ 880495 w 7251911"/>
              <a:gd name="connsiteY270" fmla="*/ 3633710 h 6858000"/>
              <a:gd name="connsiteX271" fmla="*/ 1323713 w 7251911"/>
              <a:gd name="connsiteY271" fmla="*/ 3242617 h 6858000"/>
              <a:gd name="connsiteX272" fmla="*/ 1318596 w 7251911"/>
              <a:gd name="connsiteY272" fmla="*/ 3244262 h 6858000"/>
              <a:gd name="connsiteX273" fmla="*/ 1315049 w 7251911"/>
              <a:gd name="connsiteY273" fmla="*/ 3246771 h 6858000"/>
              <a:gd name="connsiteX274" fmla="*/ 1319678 w 7251911"/>
              <a:gd name="connsiteY274" fmla="*/ 3245691 h 6858000"/>
              <a:gd name="connsiteX275" fmla="*/ 1329978 w 7251911"/>
              <a:gd name="connsiteY275" fmla="*/ 3243287 h 6858000"/>
              <a:gd name="connsiteX276" fmla="*/ 1345528 w 7251911"/>
              <a:gd name="connsiteY276" fmla="*/ 3225345 h 6858000"/>
              <a:gd name="connsiteX277" fmla="*/ 1338785 w 7251911"/>
              <a:gd name="connsiteY277" fmla="*/ 3226874 h 6858000"/>
              <a:gd name="connsiteX278" fmla="*/ 1338974 w 7251911"/>
              <a:gd name="connsiteY278" fmla="*/ 3228480 h 6858000"/>
              <a:gd name="connsiteX279" fmla="*/ 1344443 w 7251911"/>
              <a:gd name="connsiteY279" fmla="*/ 3226609 h 6858000"/>
              <a:gd name="connsiteX280" fmla="*/ 1301575 w 7251911"/>
              <a:gd name="connsiteY280" fmla="*/ 3214898 h 6858000"/>
              <a:gd name="connsiteX281" fmla="*/ 1309206 w 7251911"/>
              <a:gd name="connsiteY281" fmla="*/ 3216370 h 6858000"/>
              <a:gd name="connsiteX282" fmla="*/ 1331742 w 7251911"/>
              <a:gd name="connsiteY282" fmla="*/ 3217457 h 6858000"/>
              <a:gd name="connsiteX283" fmla="*/ 1353180 w 7251911"/>
              <a:gd name="connsiteY283" fmla="*/ 3216423 h 6858000"/>
              <a:gd name="connsiteX284" fmla="*/ 1354011 w 7251911"/>
              <a:gd name="connsiteY284" fmla="*/ 3215453 h 6858000"/>
              <a:gd name="connsiteX285" fmla="*/ 1320882 w 7251911"/>
              <a:gd name="connsiteY285" fmla="*/ 3214898 h 6858000"/>
              <a:gd name="connsiteX286" fmla="*/ 1072995 w 7251911"/>
              <a:gd name="connsiteY286" fmla="*/ 3200410 h 6858000"/>
              <a:gd name="connsiteX287" fmla="*/ 1061728 w 7251911"/>
              <a:gd name="connsiteY287" fmla="*/ 3201224 h 6858000"/>
              <a:gd name="connsiteX288" fmla="*/ 1061282 w 7251911"/>
              <a:gd name="connsiteY288" fmla="*/ 3201364 h 6858000"/>
              <a:gd name="connsiteX289" fmla="*/ 1065076 w 7251911"/>
              <a:gd name="connsiteY289" fmla="*/ 3204779 h 6858000"/>
              <a:gd name="connsiteX290" fmla="*/ 1072588 w 7251911"/>
              <a:gd name="connsiteY290" fmla="*/ 3207677 h 6858000"/>
              <a:gd name="connsiteX291" fmla="*/ 1087611 w 7251911"/>
              <a:gd name="connsiteY291" fmla="*/ 3207677 h 6858000"/>
              <a:gd name="connsiteX292" fmla="*/ 1102634 w 7251911"/>
              <a:gd name="connsiteY292" fmla="*/ 3207677 h 6858000"/>
              <a:gd name="connsiteX293" fmla="*/ 1110146 w 7251911"/>
              <a:gd name="connsiteY293" fmla="*/ 3213472 h 6858000"/>
              <a:gd name="connsiteX294" fmla="*/ 1113902 w 7251911"/>
              <a:gd name="connsiteY294" fmla="*/ 3230859 h 6858000"/>
              <a:gd name="connsiteX295" fmla="*/ 1128926 w 7251911"/>
              <a:gd name="connsiteY295" fmla="*/ 3230859 h 6858000"/>
              <a:gd name="connsiteX296" fmla="*/ 1132682 w 7251911"/>
              <a:gd name="connsiteY296" fmla="*/ 3222166 h 6858000"/>
              <a:gd name="connsiteX297" fmla="*/ 1162728 w 7251911"/>
              <a:gd name="connsiteY297" fmla="*/ 3213472 h 6858000"/>
              <a:gd name="connsiteX298" fmla="*/ 1170240 w 7251911"/>
              <a:gd name="connsiteY298" fmla="*/ 3216370 h 6858000"/>
              <a:gd name="connsiteX299" fmla="*/ 1185264 w 7251911"/>
              <a:gd name="connsiteY299" fmla="*/ 3216370 h 6858000"/>
              <a:gd name="connsiteX300" fmla="*/ 1192775 w 7251911"/>
              <a:gd name="connsiteY300" fmla="*/ 3222166 h 6858000"/>
              <a:gd name="connsiteX301" fmla="*/ 1196531 w 7251911"/>
              <a:gd name="connsiteY301" fmla="*/ 3213472 h 6858000"/>
              <a:gd name="connsiteX302" fmla="*/ 1200287 w 7251911"/>
              <a:gd name="connsiteY302" fmla="*/ 3213472 h 6858000"/>
              <a:gd name="connsiteX303" fmla="*/ 1234090 w 7251911"/>
              <a:gd name="connsiteY303" fmla="*/ 3219268 h 6858000"/>
              <a:gd name="connsiteX304" fmla="*/ 1255686 w 7251911"/>
              <a:gd name="connsiteY304" fmla="*/ 3217457 h 6858000"/>
              <a:gd name="connsiteX305" fmla="*/ 1265936 w 7251911"/>
              <a:gd name="connsiteY305" fmla="*/ 3214898 h 6858000"/>
              <a:gd name="connsiteX306" fmla="*/ 1234496 w 7251911"/>
              <a:gd name="connsiteY306" fmla="*/ 3214898 h 6858000"/>
              <a:gd name="connsiteX307" fmla="*/ 1200694 w 7251911"/>
              <a:gd name="connsiteY307" fmla="*/ 3209102 h 6858000"/>
              <a:gd name="connsiteX308" fmla="*/ 1163136 w 7251911"/>
              <a:gd name="connsiteY308" fmla="*/ 3206204 h 6858000"/>
              <a:gd name="connsiteX309" fmla="*/ 1114309 w 7251911"/>
              <a:gd name="connsiteY309" fmla="*/ 3206204 h 6858000"/>
              <a:gd name="connsiteX310" fmla="*/ 1084262 w 7251911"/>
              <a:gd name="connsiteY310" fmla="*/ 3203306 h 6858000"/>
              <a:gd name="connsiteX311" fmla="*/ 1072995 w 7251911"/>
              <a:gd name="connsiteY311" fmla="*/ 3200410 h 6858000"/>
              <a:gd name="connsiteX312" fmla="*/ 1493823 w 7251911"/>
              <a:gd name="connsiteY312" fmla="*/ 3145395 h 6858000"/>
              <a:gd name="connsiteX313" fmla="*/ 1504918 w 7251911"/>
              <a:gd name="connsiteY313" fmla="*/ 3148247 h 6858000"/>
              <a:gd name="connsiteX314" fmla="*/ 1506981 w 7251911"/>
              <a:gd name="connsiteY314" fmla="*/ 3147813 h 6858000"/>
              <a:gd name="connsiteX315" fmla="*/ 1578204 w 7251911"/>
              <a:gd name="connsiteY315" fmla="*/ 3144372 h 6858000"/>
              <a:gd name="connsiteX316" fmla="*/ 1542966 w 7251911"/>
              <a:gd name="connsiteY316" fmla="*/ 3147560 h 6858000"/>
              <a:gd name="connsiteX317" fmla="*/ 1546233 w 7251911"/>
              <a:gd name="connsiteY317" fmla="*/ 3148247 h 6858000"/>
              <a:gd name="connsiteX318" fmla="*/ 1580036 w 7251911"/>
              <a:gd name="connsiteY318" fmla="*/ 3145350 h 6858000"/>
              <a:gd name="connsiteX319" fmla="*/ 1584172 w 7251911"/>
              <a:gd name="connsiteY319" fmla="*/ 3144383 h 6858000"/>
              <a:gd name="connsiteX320" fmla="*/ 1467012 w 7251911"/>
              <a:gd name="connsiteY320" fmla="*/ 3134199 h 6858000"/>
              <a:gd name="connsiteX321" fmla="*/ 1446942 w 7251911"/>
              <a:gd name="connsiteY321" fmla="*/ 3144011 h 6858000"/>
              <a:gd name="connsiteX322" fmla="*/ 1445461 w 7251911"/>
              <a:gd name="connsiteY322" fmla="*/ 3145085 h 6858000"/>
              <a:gd name="connsiteX323" fmla="*/ 1444879 w 7251911"/>
              <a:gd name="connsiteY323" fmla="*/ 3145019 h 6858000"/>
              <a:gd name="connsiteX324" fmla="*/ 1442286 w 7251911"/>
              <a:gd name="connsiteY324" fmla="*/ 3146287 h 6858000"/>
              <a:gd name="connsiteX325" fmla="*/ 1436788 w 7251911"/>
              <a:gd name="connsiteY325" fmla="*/ 3146687 h 6858000"/>
              <a:gd name="connsiteX326" fmla="*/ 1441069 w 7251911"/>
              <a:gd name="connsiteY326" fmla="*/ 3148247 h 6858000"/>
              <a:gd name="connsiteX327" fmla="*/ 1448580 w 7251911"/>
              <a:gd name="connsiteY327" fmla="*/ 3145350 h 6858000"/>
              <a:gd name="connsiteX328" fmla="*/ 1471116 w 7251911"/>
              <a:gd name="connsiteY328" fmla="*/ 3142090 h 6858000"/>
              <a:gd name="connsiteX329" fmla="*/ 1493330 w 7251911"/>
              <a:gd name="connsiteY329" fmla="*/ 3145304 h 6858000"/>
              <a:gd name="connsiteX330" fmla="*/ 1488266 w 7251911"/>
              <a:gd name="connsiteY330" fmla="*/ 3144372 h 6858000"/>
              <a:gd name="connsiteX331" fmla="*/ 1467012 w 7251911"/>
              <a:gd name="connsiteY331" fmla="*/ 3134199 h 6858000"/>
              <a:gd name="connsiteX332" fmla="*/ 1268634 w 7251911"/>
              <a:gd name="connsiteY332" fmla="*/ 3133725 h 6858000"/>
              <a:gd name="connsiteX333" fmla="*/ 1257725 w 7251911"/>
              <a:gd name="connsiteY333" fmla="*/ 3134644 h 6858000"/>
              <a:gd name="connsiteX334" fmla="*/ 1252093 w 7251911"/>
              <a:gd name="connsiteY334" fmla="*/ 3137966 h 6858000"/>
              <a:gd name="connsiteX335" fmla="*/ 1257032 w 7251911"/>
              <a:gd name="connsiteY335" fmla="*/ 3139554 h 6858000"/>
              <a:gd name="connsiteX336" fmla="*/ 1277689 w 7251911"/>
              <a:gd name="connsiteY336" fmla="*/ 3146436 h 6858000"/>
              <a:gd name="connsiteX337" fmla="*/ 1285245 w 7251911"/>
              <a:gd name="connsiteY337" fmla="*/ 3144979 h 6858000"/>
              <a:gd name="connsiteX338" fmla="*/ 1271334 w 7251911"/>
              <a:gd name="connsiteY338" fmla="*/ 3137217 h 6858000"/>
              <a:gd name="connsiteX339" fmla="*/ 1218151 w 7251911"/>
              <a:gd name="connsiteY339" fmla="*/ 3127789 h 6858000"/>
              <a:gd name="connsiteX340" fmla="*/ 1211062 w 7251911"/>
              <a:gd name="connsiteY340" fmla="*/ 3133206 h 6858000"/>
              <a:gd name="connsiteX341" fmla="*/ 1195230 w 7251911"/>
              <a:gd name="connsiteY341" fmla="*/ 3141047 h 6858000"/>
              <a:gd name="connsiteX342" fmla="*/ 1206328 w 7251911"/>
              <a:gd name="connsiteY342" fmla="*/ 3143901 h 6858000"/>
              <a:gd name="connsiteX343" fmla="*/ 1223229 w 7251911"/>
              <a:gd name="connsiteY343" fmla="*/ 3139554 h 6858000"/>
              <a:gd name="connsiteX344" fmla="*/ 1228475 w 7251911"/>
              <a:gd name="connsiteY344" fmla="*/ 3137868 h 6858000"/>
              <a:gd name="connsiteX345" fmla="*/ 1058724 w 7251911"/>
              <a:gd name="connsiteY345" fmla="*/ 3103323 h 6858000"/>
              <a:gd name="connsiteX346" fmla="*/ 1026809 w 7251911"/>
              <a:gd name="connsiteY346" fmla="*/ 3119932 h 6858000"/>
              <a:gd name="connsiteX347" fmla="*/ 1021777 w 7251911"/>
              <a:gd name="connsiteY347" fmla="*/ 3120306 h 6858000"/>
              <a:gd name="connsiteX348" fmla="*/ 1020526 w 7251911"/>
              <a:gd name="connsiteY348" fmla="*/ 3127859 h 6858000"/>
              <a:gd name="connsiteX349" fmla="*/ 1007991 w 7251911"/>
              <a:gd name="connsiteY349" fmla="*/ 3121331 h 6858000"/>
              <a:gd name="connsiteX350" fmla="*/ 994894 w 7251911"/>
              <a:gd name="connsiteY350" fmla="*/ 3122305 h 6858000"/>
              <a:gd name="connsiteX351" fmla="*/ 985069 w 7251911"/>
              <a:gd name="connsiteY351" fmla="*/ 3122305 h 6858000"/>
              <a:gd name="connsiteX352" fmla="*/ 974329 w 7251911"/>
              <a:gd name="connsiteY352" fmla="*/ 3126028 h 6858000"/>
              <a:gd name="connsiteX353" fmla="*/ 942839 w 7251911"/>
              <a:gd name="connsiteY353" fmla="*/ 3129950 h 6858000"/>
              <a:gd name="connsiteX354" fmla="*/ 890571 w 7251911"/>
              <a:gd name="connsiteY354" fmla="*/ 3124891 h 6858000"/>
              <a:gd name="connsiteX355" fmla="*/ 859724 w 7251911"/>
              <a:gd name="connsiteY355" fmla="*/ 3126102 h 6858000"/>
              <a:gd name="connsiteX356" fmla="*/ 833441 w 7251911"/>
              <a:gd name="connsiteY356" fmla="*/ 3129899 h 6858000"/>
              <a:gd name="connsiteX357" fmla="*/ 803403 w 7251911"/>
              <a:gd name="connsiteY357" fmla="*/ 3126102 h 6858000"/>
              <a:gd name="connsiteX358" fmla="*/ 769610 w 7251911"/>
              <a:gd name="connsiteY358" fmla="*/ 3126102 h 6858000"/>
              <a:gd name="connsiteX359" fmla="*/ 766706 w 7251911"/>
              <a:gd name="connsiteY359" fmla="*/ 3116033 h 6858000"/>
              <a:gd name="connsiteX360" fmla="*/ 697025 w 7251911"/>
              <a:gd name="connsiteY360" fmla="*/ 3112049 h 6858000"/>
              <a:gd name="connsiteX361" fmla="*/ 637181 w 7251911"/>
              <a:gd name="connsiteY361" fmla="*/ 3107391 h 6858000"/>
              <a:gd name="connsiteX362" fmla="*/ 636377 w 7251911"/>
              <a:gd name="connsiteY362" fmla="*/ 3109126 h 6858000"/>
              <a:gd name="connsiteX363" fmla="*/ 648583 w 7251911"/>
              <a:gd name="connsiteY363" fmla="*/ 3110575 h 6858000"/>
              <a:gd name="connsiteX364" fmla="*/ 671118 w 7251911"/>
              <a:gd name="connsiteY364" fmla="*/ 3122167 h 6858000"/>
              <a:gd name="connsiteX365" fmla="*/ 678630 w 7251911"/>
              <a:gd name="connsiteY365" fmla="*/ 3125065 h 6858000"/>
              <a:gd name="connsiteX366" fmla="*/ 693653 w 7251911"/>
              <a:gd name="connsiteY366" fmla="*/ 3125065 h 6858000"/>
              <a:gd name="connsiteX367" fmla="*/ 708676 w 7251911"/>
              <a:gd name="connsiteY367" fmla="*/ 3125065 h 6858000"/>
              <a:gd name="connsiteX368" fmla="*/ 716188 w 7251911"/>
              <a:gd name="connsiteY368" fmla="*/ 3130860 h 6858000"/>
              <a:gd name="connsiteX369" fmla="*/ 719944 w 7251911"/>
              <a:gd name="connsiteY369" fmla="*/ 3148247 h 6858000"/>
              <a:gd name="connsiteX370" fmla="*/ 734968 w 7251911"/>
              <a:gd name="connsiteY370" fmla="*/ 3148247 h 6858000"/>
              <a:gd name="connsiteX371" fmla="*/ 738724 w 7251911"/>
              <a:gd name="connsiteY371" fmla="*/ 3139554 h 6858000"/>
              <a:gd name="connsiteX372" fmla="*/ 768770 w 7251911"/>
              <a:gd name="connsiteY372" fmla="*/ 3130860 h 6858000"/>
              <a:gd name="connsiteX373" fmla="*/ 776282 w 7251911"/>
              <a:gd name="connsiteY373" fmla="*/ 3133758 h 6858000"/>
              <a:gd name="connsiteX374" fmla="*/ 791306 w 7251911"/>
              <a:gd name="connsiteY374" fmla="*/ 3133758 h 6858000"/>
              <a:gd name="connsiteX375" fmla="*/ 798817 w 7251911"/>
              <a:gd name="connsiteY375" fmla="*/ 3139554 h 6858000"/>
              <a:gd name="connsiteX376" fmla="*/ 802573 w 7251911"/>
              <a:gd name="connsiteY376" fmla="*/ 3130860 h 6858000"/>
              <a:gd name="connsiteX377" fmla="*/ 806329 w 7251911"/>
              <a:gd name="connsiteY377" fmla="*/ 3130860 h 6858000"/>
              <a:gd name="connsiteX378" fmla="*/ 840132 w 7251911"/>
              <a:gd name="connsiteY378" fmla="*/ 3136656 h 6858000"/>
              <a:gd name="connsiteX379" fmla="*/ 877690 w 7251911"/>
              <a:gd name="connsiteY379" fmla="*/ 3130860 h 6858000"/>
              <a:gd name="connsiteX380" fmla="*/ 915248 w 7251911"/>
              <a:gd name="connsiteY380" fmla="*/ 3133758 h 6858000"/>
              <a:gd name="connsiteX381" fmla="*/ 960319 w 7251911"/>
              <a:gd name="connsiteY381" fmla="*/ 3133758 h 6858000"/>
              <a:gd name="connsiteX382" fmla="*/ 964075 w 7251911"/>
              <a:gd name="connsiteY382" fmla="*/ 3133758 h 6858000"/>
              <a:gd name="connsiteX383" fmla="*/ 964075 w 7251911"/>
              <a:gd name="connsiteY383" fmla="*/ 3136656 h 6858000"/>
              <a:gd name="connsiteX384" fmla="*/ 952808 w 7251911"/>
              <a:gd name="connsiteY384" fmla="*/ 3142452 h 6858000"/>
              <a:gd name="connsiteX385" fmla="*/ 945296 w 7251911"/>
              <a:gd name="connsiteY385" fmla="*/ 3148247 h 6858000"/>
              <a:gd name="connsiteX386" fmla="*/ 956563 w 7251911"/>
              <a:gd name="connsiteY386" fmla="*/ 3151145 h 6858000"/>
              <a:gd name="connsiteX387" fmla="*/ 930272 w 7251911"/>
              <a:gd name="connsiteY387" fmla="*/ 3159839 h 6858000"/>
              <a:gd name="connsiteX388" fmla="*/ 919004 w 7251911"/>
              <a:gd name="connsiteY388" fmla="*/ 3165633 h 6858000"/>
              <a:gd name="connsiteX389" fmla="*/ 930272 w 7251911"/>
              <a:gd name="connsiteY389" fmla="*/ 3171431 h 6858000"/>
              <a:gd name="connsiteX390" fmla="*/ 956563 w 7251911"/>
              <a:gd name="connsiteY390" fmla="*/ 3165633 h 6858000"/>
              <a:gd name="connsiteX391" fmla="*/ 964075 w 7251911"/>
              <a:gd name="connsiteY391" fmla="*/ 3165633 h 6858000"/>
              <a:gd name="connsiteX392" fmla="*/ 1005390 w 7251911"/>
              <a:gd name="connsiteY392" fmla="*/ 3171431 h 6858000"/>
              <a:gd name="connsiteX393" fmla="*/ 1031680 w 7251911"/>
              <a:gd name="connsiteY393" fmla="*/ 3165633 h 6858000"/>
              <a:gd name="connsiteX394" fmla="*/ 1035436 w 7251911"/>
              <a:gd name="connsiteY394" fmla="*/ 3165633 h 6858000"/>
              <a:gd name="connsiteX395" fmla="*/ 1065483 w 7251911"/>
              <a:gd name="connsiteY395" fmla="*/ 3171431 h 6858000"/>
              <a:gd name="connsiteX396" fmla="*/ 1106798 w 7251911"/>
              <a:gd name="connsiteY396" fmla="*/ 3159839 h 6858000"/>
              <a:gd name="connsiteX397" fmla="*/ 1110554 w 7251911"/>
              <a:gd name="connsiteY397" fmla="*/ 3151145 h 6858000"/>
              <a:gd name="connsiteX398" fmla="*/ 1121821 w 7251911"/>
              <a:gd name="connsiteY398" fmla="*/ 3142452 h 6858000"/>
              <a:gd name="connsiteX399" fmla="*/ 1129567 w 7251911"/>
              <a:gd name="connsiteY399" fmla="*/ 3142054 h 6858000"/>
              <a:gd name="connsiteX400" fmla="*/ 1112919 w 7251911"/>
              <a:gd name="connsiteY400" fmla="*/ 3131523 h 6858000"/>
              <a:gd name="connsiteX401" fmla="*/ 1098148 w 7251911"/>
              <a:gd name="connsiteY401" fmla="*/ 3122876 h 6858000"/>
              <a:gd name="connsiteX402" fmla="*/ 1084069 w 7251911"/>
              <a:gd name="connsiteY402" fmla="*/ 3129424 h 6858000"/>
              <a:gd name="connsiteX403" fmla="*/ 1066233 w 7251911"/>
              <a:gd name="connsiteY403" fmla="*/ 3114713 h 6858000"/>
              <a:gd name="connsiteX404" fmla="*/ 1058724 w 7251911"/>
              <a:gd name="connsiteY404" fmla="*/ 3103323 h 6858000"/>
              <a:gd name="connsiteX405" fmla="*/ 838398 w 7251911"/>
              <a:gd name="connsiteY405" fmla="*/ 2411519 h 6858000"/>
              <a:gd name="connsiteX406" fmla="*/ 834934 w 7251911"/>
              <a:gd name="connsiteY406" fmla="*/ 2412343 h 6858000"/>
              <a:gd name="connsiteX407" fmla="*/ 841454 w 7251911"/>
              <a:gd name="connsiteY407" fmla="*/ 2412343 h 6858000"/>
              <a:gd name="connsiteX408" fmla="*/ 747346 w 7251911"/>
              <a:gd name="connsiteY408" fmla="*/ 2386367 h 6858000"/>
              <a:gd name="connsiteX409" fmla="*/ 735612 w 7251911"/>
              <a:gd name="connsiteY409" fmla="*/ 2398232 h 6858000"/>
              <a:gd name="connsiteX410" fmla="*/ 731858 w 7251911"/>
              <a:gd name="connsiteY410" fmla="*/ 2409621 h 6858000"/>
              <a:gd name="connsiteX411" fmla="*/ 743122 w 7251911"/>
              <a:gd name="connsiteY411" fmla="*/ 2417214 h 6858000"/>
              <a:gd name="connsiteX412" fmla="*/ 776914 w 7251911"/>
              <a:gd name="connsiteY412" fmla="*/ 2417214 h 6858000"/>
              <a:gd name="connsiteX413" fmla="*/ 797096 w 7251911"/>
              <a:gd name="connsiteY413" fmla="*/ 2434298 h 6858000"/>
              <a:gd name="connsiteX414" fmla="*/ 815052 w 7251911"/>
              <a:gd name="connsiteY414" fmla="*/ 2437870 h 6858000"/>
              <a:gd name="connsiteX415" fmla="*/ 824677 w 7251911"/>
              <a:gd name="connsiteY415" fmla="*/ 2427529 h 6858000"/>
              <a:gd name="connsiteX416" fmla="*/ 787130 w 7251911"/>
              <a:gd name="connsiteY416" fmla="*/ 2416139 h 6858000"/>
              <a:gd name="connsiteX417" fmla="*/ 790453 w 7251911"/>
              <a:gd name="connsiteY417" fmla="*/ 2412781 h 6858000"/>
              <a:gd name="connsiteX418" fmla="*/ 776914 w 7251911"/>
              <a:gd name="connsiteY418" fmla="*/ 2413418 h 6858000"/>
              <a:gd name="connsiteX419" fmla="*/ 761895 w 7251911"/>
              <a:gd name="connsiteY419" fmla="*/ 2394435 h 6858000"/>
              <a:gd name="connsiteX420" fmla="*/ 747346 w 7251911"/>
              <a:gd name="connsiteY420" fmla="*/ 2386367 h 6858000"/>
              <a:gd name="connsiteX421" fmla="*/ 1055137 w 7251911"/>
              <a:gd name="connsiteY421" fmla="*/ 1943021 h 6858000"/>
              <a:gd name="connsiteX422" fmla="*/ 1063415 w 7251911"/>
              <a:gd name="connsiteY422" fmla="*/ 1951138 h 6858000"/>
              <a:gd name="connsiteX423" fmla="*/ 1081255 w 7251911"/>
              <a:gd name="connsiteY423" fmla="*/ 1943021 h 6858000"/>
              <a:gd name="connsiteX424" fmla="*/ 861930 w 7251911"/>
              <a:gd name="connsiteY424" fmla="*/ 1939319 h 6858000"/>
              <a:gd name="connsiteX425" fmla="*/ 885801 w 7251911"/>
              <a:gd name="connsiteY425" fmla="*/ 1950249 h 6858000"/>
              <a:gd name="connsiteX426" fmla="*/ 923349 w 7251911"/>
              <a:gd name="connsiteY426" fmla="*/ 1946452 h 6858000"/>
              <a:gd name="connsiteX427" fmla="*/ 933108 w 7251911"/>
              <a:gd name="connsiteY427" fmla="*/ 1941954 h 6858000"/>
              <a:gd name="connsiteX428" fmla="*/ 887665 w 7251911"/>
              <a:gd name="connsiteY428" fmla="*/ 1939319 h 6858000"/>
              <a:gd name="connsiteX429" fmla="*/ 1108783 w 7251911"/>
              <a:gd name="connsiteY429" fmla="*/ 1801986 h 6858000"/>
              <a:gd name="connsiteX430" fmla="*/ 1106177 w 7251911"/>
              <a:gd name="connsiteY430" fmla="*/ 1803742 h 6858000"/>
              <a:gd name="connsiteX431" fmla="*/ 1101879 w 7251911"/>
              <a:gd name="connsiteY431" fmla="*/ 1814605 h 6858000"/>
              <a:gd name="connsiteX432" fmla="*/ 1099627 w 7251911"/>
              <a:gd name="connsiteY432" fmla="*/ 1815972 h 6858000"/>
              <a:gd name="connsiteX433" fmla="*/ 1101273 w 7251911"/>
              <a:gd name="connsiteY433" fmla="*/ 1820968 h 6858000"/>
              <a:gd name="connsiteX434" fmla="*/ 1104823 w 7251911"/>
              <a:gd name="connsiteY434" fmla="*/ 1824556 h 6858000"/>
              <a:gd name="connsiteX435" fmla="*/ 1127752 w 7251911"/>
              <a:gd name="connsiteY435" fmla="*/ 1824556 h 6858000"/>
              <a:gd name="connsiteX436" fmla="*/ 1136474 w 7251911"/>
              <a:gd name="connsiteY436" fmla="*/ 1815273 h 6858000"/>
              <a:gd name="connsiteX437" fmla="*/ 1142575 w 7251911"/>
              <a:gd name="connsiteY437" fmla="*/ 1805782 h 6858000"/>
              <a:gd name="connsiteX438" fmla="*/ 1144495 w 7251911"/>
              <a:gd name="connsiteY438" fmla="*/ 1805872 h 6858000"/>
              <a:gd name="connsiteX439" fmla="*/ 1142573 w 7251911"/>
              <a:gd name="connsiteY439" fmla="*/ 1801986 h 6858000"/>
              <a:gd name="connsiteX440" fmla="*/ 1215599 w 7251911"/>
              <a:gd name="connsiteY440" fmla="*/ 1801637 h 6858000"/>
              <a:gd name="connsiteX441" fmla="*/ 1201380 w 7251911"/>
              <a:gd name="connsiteY441" fmla="*/ 1806538 h 6858000"/>
              <a:gd name="connsiteX442" fmla="*/ 1200244 w 7251911"/>
              <a:gd name="connsiteY442" fmla="*/ 1806773 h 6858000"/>
              <a:gd name="connsiteX443" fmla="*/ 1204059 w 7251911"/>
              <a:gd name="connsiteY443" fmla="*/ 1807680 h 6858000"/>
              <a:gd name="connsiteX444" fmla="*/ 1221212 w 7251911"/>
              <a:gd name="connsiteY444" fmla="*/ 1803055 h 6858000"/>
              <a:gd name="connsiteX445" fmla="*/ 839518 w 7251911"/>
              <a:gd name="connsiteY445" fmla="*/ 1635697 h 6858000"/>
              <a:gd name="connsiteX446" fmla="*/ 827784 w 7251911"/>
              <a:gd name="connsiteY446" fmla="*/ 1647561 h 6858000"/>
              <a:gd name="connsiteX447" fmla="*/ 824030 w 7251911"/>
              <a:gd name="connsiteY447" fmla="*/ 1658950 h 6858000"/>
              <a:gd name="connsiteX448" fmla="*/ 835294 w 7251911"/>
              <a:gd name="connsiteY448" fmla="*/ 1666543 h 6858000"/>
              <a:gd name="connsiteX449" fmla="*/ 853724 w 7251911"/>
              <a:gd name="connsiteY449" fmla="*/ 1666543 h 6858000"/>
              <a:gd name="connsiteX450" fmla="*/ 853931 w 7251911"/>
              <a:gd name="connsiteY450" fmla="*/ 1661516 h 6858000"/>
              <a:gd name="connsiteX451" fmla="*/ 857216 w 7251911"/>
              <a:gd name="connsiteY451" fmla="*/ 1650127 h 6858000"/>
              <a:gd name="connsiteX452" fmla="*/ 860045 w 7251911"/>
              <a:gd name="connsiteY452" fmla="*/ 1650127 h 6858000"/>
              <a:gd name="connsiteX453" fmla="*/ 854067 w 7251911"/>
              <a:gd name="connsiteY453" fmla="*/ 1643764 h 6858000"/>
              <a:gd name="connsiteX454" fmla="*/ 839518 w 7251911"/>
              <a:gd name="connsiteY454" fmla="*/ 1635697 h 6858000"/>
              <a:gd name="connsiteX455" fmla="*/ 861031 w 7251911"/>
              <a:gd name="connsiteY455" fmla="*/ 1098450 h 6858000"/>
              <a:gd name="connsiteX456" fmla="*/ 862314 w 7251911"/>
              <a:gd name="connsiteY456" fmla="*/ 1106189 h 6858000"/>
              <a:gd name="connsiteX457" fmla="*/ 863578 w 7251911"/>
              <a:gd name="connsiteY457" fmla="*/ 1113816 h 6858000"/>
              <a:gd name="connsiteX458" fmla="*/ 869085 w 7251911"/>
              <a:gd name="connsiteY458" fmla="*/ 1113816 h 6858000"/>
              <a:gd name="connsiteX459" fmla="*/ 877777 w 7251911"/>
              <a:gd name="connsiteY459" fmla="*/ 1121174 h 6858000"/>
              <a:gd name="connsiteX460" fmla="*/ 898260 w 7251911"/>
              <a:gd name="connsiteY460" fmla="*/ 1111528 h 6858000"/>
              <a:gd name="connsiteX461" fmla="*/ 889267 w 7251911"/>
              <a:gd name="connsiteY461" fmla="*/ 1109070 h 6858000"/>
              <a:gd name="connsiteX462" fmla="*/ 869085 w 7251911"/>
              <a:gd name="connsiteY462" fmla="*/ 1110020 h 6858000"/>
              <a:gd name="connsiteX463" fmla="*/ 862984 w 7251911"/>
              <a:gd name="connsiteY463" fmla="*/ 1100529 h 6858000"/>
              <a:gd name="connsiteX464" fmla="*/ 839517 w 7251911"/>
              <a:gd name="connsiteY464" fmla="*/ 1082970 h 6858000"/>
              <a:gd name="connsiteX465" fmla="*/ 829433 w 7251911"/>
              <a:gd name="connsiteY465" fmla="*/ 1093166 h 6858000"/>
              <a:gd name="connsiteX466" fmla="*/ 838320 w 7251911"/>
              <a:gd name="connsiteY466" fmla="*/ 1096246 h 6858000"/>
              <a:gd name="connsiteX467" fmla="*/ 851284 w 7251911"/>
              <a:gd name="connsiteY467" fmla="*/ 1089494 h 6858000"/>
              <a:gd name="connsiteX468" fmla="*/ 1429740 w 7251911"/>
              <a:gd name="connsiteY468" fmla="*/ 271103 h 6858000"/>
              <a:gd name="connsiteX469" fmla="*/ 1447660 w 7251911"/>
              <a:gd name="connsiteY469" fmla="*/ 273837 h 6858000"/>
              <a:gd name="connsiteX470" fmla="*/ 1471743 w 7251911"/>
              <a:gd name="connsiteY470" fmla="*/ 273044 h 6858000"/>
              <a:gd name="connsiteX471" fmla="*/ 1474226 w 7251911"/>
              <a:gd name="connsiteY471" fmla="*/ 272196 h 6858000"/>
              <a:gd name="connsiteX472" fmla="*/ 1470129 w 7251911"/>
              <a:gd name="connsiteY472" fmla="*/ 272364 h 6858000"/>
              <a:gd name="connsiteX473" fmla="*/ 1432571 w 7251911"/>
              <a:gd name="connsiteY473" fmla="*/ 271130 h 6858000"/>
              <a:gd name="connsiteX474" fmla="*/ 1208538 w 7251911"/>
              <a:gd name="connsiteY474" fmla="*/ 269896 h 6858000"/>
              <a:gd name="connsiteX475" fmla="*/ 1227679 w 7251911"/>
              <a:gd name="connsiteY475" fmla="*/ 274885 h 6858000"/>
              <a:gd name="connsiteX476" fmla="*/ 1251839 w 7251911"/>
              <a:gd name="connsiteY476" fmla="*/ 273469 h 6858000"/>
              <a:gd name="connsiteX477" fmla="*/ 1314497 w 7251911"/>
              <a:gd name="connsiteY477" fmla="*/ 269989 h 6858000"/>
              <a:gd name="connsiteX478" fmla="*/ 1304871 w 7251911"/>
              <a:gd name="connsiteY478" fmla="*/ 269896 h 6858000"/>
              <a:gd name="connsiteX479" fmla="*/ 1387521 w 7251911"/>
              <a:gd name="connsiteY479" fmla="*/ 148922 h 6858000"/>
              <a:gd name="connsiteX480" fmla="*/ 1384077 w 7251911"/>
              <a:gd name="connsiteY480" fmla="*/ 151002 h 6858000"/>
              <a:gd name="connsiteX481" fmla="*/ 1430300 w 7251911"/>
              <a:gd name="connsiteY481" fmla="*/ 150478 h 6858000"/>
              <a:gd name="connsiteX482" fmla="*/ 1409253 w 7251911"/>
              <a:gd name="connsiteY482" fmla="*/ 148942 h 6858000"/>
              <a:gd name="connsiteX483" fmla="*/ 1387521 w 7251911"/>
              <a:gd name="connsiteY483" fmla="*/ 148922 h 6858000"/>
              <a:gd name="connsiteX484" fmla="*/ 1178926 w 7251911"/>
              <a:gd name="connsiteY484" fmla="*/ 0 h 6858000"/>
              <a:gd name="connsiteX485" fmla="*/ 1191500 w 7251911"/>
              <a:gd name="connsiteY485" fmla="*/ 0 h 6858000"/>
              <a:gd name="connsiteX486" fmla="*/ 1197498 w 7251911"/>
              <a:gd name="connsiteY486" fmla="*/ 3720 h 6858000"/>
              <a:gd name="connsiteX487" fmla="*/ 1341122 w 7251911"/>
              <a:gd name="connsiteY487" fmla="*/ 38045 h 6858000"/>
              <a:gd name="connsiteX488" fmla="*/ 1390324 w 7251911"/>
              <a:gd name="connsiteY488" fmla="*/ 44174 h 6858000"/>
              <a:gd name="connsiteX489" fmla="*/ 1406224 w 7251911"/>
              <a:gd name="connsiteY489" fmla="*/ 44890 h 6858000"/>
              <a:gd name="connsiteX490" fmla="*/ 1405342 w 7251911"/>
              <a:gd name="connsiteY490" fmla="*/ 35930 h 6858000"/>
              <a:gd name="connsiteX491" fmla="*/ 1414610 w 7251911"/>
              <a:gd name="connsiteY491" fmla="*/ 25705 h 6858000"/>
              <a:gd name="connsiteX492" fmla="*/ 1432788 w 7251911"/>
              <a:gd name="connsiteY492" fmla="*/ 24176 h 6858000"/>
              <a:gd name="connsiteX493" fmla="*/ 1446613 w 7251911"/>
              <a:gd name="connsiteY493" fmla="*/ 9462 h 6858000"/>
              <a:gd name="connsiteX494" fmla="*/ 1442714 w 7251911"/>
              <a:gd name="connsiteY494" fmla="*/ 2655 h 6858000"/>
              <a:gd name="connsiteX495" fmla="*/ 1444284 w 7251911"/>
              <a:gd name="connsiteY495" fmla="*/ 0 h 6858000"/>
              <a:gd name="connsiteX496" fmla="*/ 1472676 w 7251911"/>
              <a:gd name="connsiteY496" fmla="*/ 0 h 6858000"/>
              <a:gd name="connsiteX497" fmla="*/ 1527150 w 7251911"/>
              <a:gd name="connsiteY497" fmla="*/ 20758 h 6858000"/>
              <a:gd name="connsiteX498" fmla="*/ 1545793 w 7251911"/>
              <a:gd name="connsiteY498" fmla="*/ 15494 h 6858000"/>
              <a:gd name="connsiteX499" fmla="*/ 1546879 w 7251911"/>
              <a:gd name="connsiteY499" fmla="*/ 6779 h 6858000"/>
              <a:gd name="connsiteX500" fmla="*/ 1561431 w 7251911"/>
              <a:gd name="connsiteY500" fmla="*/ 2270 h 6858000"/>
              <a:gd name="connsiteX501" fmla="*/ 1589593 w 7251911"/>
              <a:gd name="connsiteY501" fmla="*/ 4829 h 6858000"/>
              <a:gd name="connsiteX502" fmla="*/ 1609798 w 7251911"/>
              <a:gd name="connsiteY502" fmla="*/ 2169 h 6858000"/>
              <a:gd name="connsiteX503" fmla="*/ 1609798 w 7251911"/>
              <a:gd name="connsiteY503" fmla="*/ 2 h 6858000"/>
              <a:gd name="connsiteX504" fmla="*/ 1629796 w 7251911"/>
              <a:gd name="connsiteY504" fmla="*/ 2 h 6858000"/>
              <a:gd name="connsiteX505" fmla="*/ 1629817 w 7251911"/>
              <a:gd name="connsiteY505" fmla="*/ 0 h 6858000"/>
              <a:gd name="connsiteX506" fmla="*/ 1674956 w 7251911"/>
              <a:gd name="connsiteY506" fmla="*/ 0 h 6858000"/>
              <a:gd name="connsiteX507" fmla="*/ 1674963 w 7251911"/>
              <a:gd name="connsiteY507" fmla="*/ 2 h 6858000"/>
              <a:gd name="connsiteX508" fmla="*/ 1979870 w 7251911"/>
              <a:gd name="connsiteY508" fmla="*/ 2 h 6858000"/>
              <a:gd name="connsiteX509" fmla="*/ 1979888 w 7251911"/>
              <a:gd name="connsiteY509" fmla="*/ 0 h 6858000"/>
              <a:gd name="connsiteX510" fmla="*/ 1999653 w 7251911"/>
              <a:gd name="connsiteY510" fmla="*/ 0 h 6858000"/>
              <a:gd name="connsiteX511" fmla="*/ 1999658 w 7251911"/>
              <a:gd name="connsiteY511" fmla="*/ 2 h 6858000"/>
              <a:gd name="connsiteX512" fmla="*/ 2074059 w 7251911"/>
              <a:gd name="connsiteY512" fmla="*/ 2 h 6858000"/>
              <a:gd name="connsiteX513" fmla="*/ 2074067 w 7251911"/>
              <a:gd name="connsiteY513" fmla="*/ 0 h 6858000"/>
              <a:gd name="connsiteX514" fmla="*/ 2179783 w 7251911"/>
              <a:gd name="connsiteY514" fmla="*/ 0 h 6858000"/>
              <a:gd name="connsiteX515" fmla="*/ 2179821 w 7251911"/>
              <a:gd name="connsiteY515" fmla="*/ 2 h 6858000"/>
              <a:gd name="connsiteX516" fmla="*/ 7251911 w 7251911"/>
              <a:gd name="connsiteY516" fmla="*/ 2 h 6858000"/>
              <a:gd name="connsiteX517" fmla="*/ 7251911 w 7251911"/>
              <a:gd name="connsiteY517" fmla="*/ 649847 h 6858000"/>
              <a:gd name="connsiteX518" fmla="*/ 7251911 w 7251911"/>
              <a:gd name="connsiteY518" fmla="*/ 5376007 h 6858000"/>
              <a:gd name="connsiteX519" fmla="*/ 7251911 w 7251911"/>
              <a:gd name="connsiteY519" fmla="*/ 5393449 h 6858000"/>
              <a:gd name="connsiteX520" fmla="*/ 7251911 w 7251911"/>
              <a:gd name="connsiteY520" fmla="*/ 5406557 h 6858000"/>
              <a:gd name="connsiteX521" fmla="*/ 7251911 w 7251911"/>
              <a:gd name="connsiteY521" fmla="*/ 5410174 h 6858000"/>
              <a:gd name="connsiteX522" fmla="*/ 7251911 w 7251911"/>
              <a:gd name="connsiteY522" fmla="*/ 5502056 h 6858000"/>
              <a:gd name="connsiteX523" fmla="*/ 7251911 w 7251911"/>
              <a:gd name="connsiteY523" fmla="*/ 5797218 h 6858000"/>
              <a:gd name="connsiteX524" fmla="*/ 7251911 w 7251911"/>
              <a:gd name="connsiteY524" fmla="*/ 5838514 h 6858000"/>
              <a:gd name="connsiteX525" fmla="*/ 7251911 w 7251911"/>
              <a:gd name="connsiteY525" fmla="*/ 5842132 h 6858000"/>
              <a:gd name="connsiteX526" fmla="*/ 7251911 w 7251911"/>
              <a:gd name="connsiteY526" fmla="*/ 5855240 h 6858000"/>
              <a:gd name="connsiteX527" fmla="*/ 7251911 w 7251911"/>
              <a:gd name="connsiteY527" fmla="*/ 5872682 h 6858000"/>
              <a:gd name="connsiteX528" fmla="*/ 7251911 w 7251911"/>
              <a:gd name="connsiteY528" fmla="*/ 6838532 h 6858000"/>
              <a:gd name="connsiteX529" fmla="*/ 7251911 w 7251911"/>
              <a:gd name="connsiteY529" fmla="*/ 6858000 h 6858000"/>
              <a:gd name="connsiteX530" fmla="*/ 1609798 w 7251911"/>
              <a:gd name="connsiteY530" fmla="*/ 6858000 h 6858000"/>
              <a:gd name="connsiteX531" fmla="*/ 1609798 w 7251911"/>
              <a:gd name="connsiteY531" fmla="*/ 6845798 h 6858000"/>
              <a:gd name="connsiteX532" fmla="*/ 1608537 w 7251911"/>
              <a:gd name="connsiteY532" fmla="*/ 6845671 h 6858000"/>
              <a:gd name="connsiteX533" fmla="*/ 1583661 w 7251911"/>
              <a:gd name="connsiteY533" fmla="*/ 6846229 h 6858000"/>
              <a:gd name="connsiteX534" fmla="*/ 1527340 w 7251911"/>
              <a:gd name="connsiteY534" fmla="*/ 6847345 h 6858000"/>
              <a:gd name="connsiteX535" fmla="*/ 1482284 w 7251911"/>
              <a:gd name="connsiteY535" fmla="*/ 6848461 h 6858000"/>
              <a:gd name="connsiteX536" fmla="*/ 1407189 w 7251911"/>
              <a:gd name="connsiteY536" fmla="*/ 6850694 h 6858000"/>
              <a:gd name="connsiteX537" fmla="*/ 1377152 w 7251911"/>
              <a:gd name="connsiteY537" fmla="*/ 6846229 h 6858000"/>
              <a:gd name="connsiteX538" fmla="*/ 1377152 w 7251911"/>
              <a:gd name="connsiteY538" fmla="*/ 6842880 h 6858000"/>
              <a:gd name="connsiteX539" fmla="*/ 1388416 w 7251911"/>
              <a:gd name="connsiteY539" fmla="*/ 6839531 h 6858000"/>
              <a:gd name="connsiteX540" fmla="*/ 1377152 w 7251911"/>
              <a:gd name="connsiteY540" fmla="*/ 6838414 h 6858000"/>
              <a:gd name="connsiteX541" fmla="*/ 1362133 w 7251911"/>
              <a:gd name="connsiteY541" fmla="*/ 6838414 h 6858000"/>
              <a:gd name="connsiteX542" fmla="*/ 1343359 w 7251911"/>
              <a:gd name="connsiteY542" fmla="*/ 6838414 h 6858000"/>
              <a:gd name="connsiteX543" fmla="*/ 1343359 w 7251911"/>
              <a:gd name="connsiteY543" fmla="*/ 6835066 h 6858000"/>
              <a:gd name="connsiteX544" fmla="*/ 1358378 w 7251911"/>
              <a:gd name="connsiteY544" fmla="*/ 6835066 h 6858000"/>
              <a:gd name="connsiteX545" fmla="*/ 1369642 w 7251911"/>
              <a:gd name="connsiteY545" fmla="*/ 6830600 h 6858000"/>
              <a:gd name="connsiteX546" fmla="*/ 1422208 w 7251911"/>
              <a:gd name="connsiteY546" fmla="*/ 6828368 h 6858000"/>
              <a:gd name="connsiteX547" fmla="*/ 1497303 w 7251911"/>
              <a:gd name="connsiteY547" fmla="*/ 6833949 h 6858000"/>
              <a:gd name="connsiteX548" fmla="*/ 1501058 w 7251911"/>
              <a:gd name="connsiteY548" fmla="*/ 6831717 h 6858000"/>
              <a:gd name="connsiteX549" fmla="*/ 1482284 w 7251911"/>
              <a:gd name="connsiteY549" fmla="*/ 6828368 h 6858000"/>
              <a:gd name="connsiteX550" fmla="*/ 1452246 w 7251911"/>
              <a:gd name="connsiteY550" fmla="*/ 6828368 h 6858000"/>
              <a:gd name="connsiteX551" fmla="*/ 1422208 w 7251911"/>
              <a:gd name="connsiteY551" fmla="*/ 6827251 h 6858000"/>
              <a:gd name="connsiteX552" fmla="*/ 1399680 w 7251911"/>
              <a:gd name="connsiteY552" fmla="*/ 6825019 h 6858000"/>
              <a:gd name="connsiteX553" fmla="*/ 1328340 w 7251911"/>
              <a:gd name="connsiteY553" fmla="*/ 6825019 h 6858000"/>
              <a:gd name="connsiteX554" fmla="*/ 1287038 w 7251911"/>
              <a:gd name="connsiteY554" fmla="*/ 6822786 h 6858000"/>
              <a:gd name="connsiteX555" fmla="*/ 1279529 w 7251911"/>
              <a:gd name="connsiteY555" fmla="*/ 6822786 h 6858000"/>
              <a:gd name="connsiteX556" fmla="*/ 1223208 w 7251911"/>
              <a:gd name="connsiteY556" fmla="*/ 6822786 h 6858000"/>
              <a:gd name="connsiteX557" fmla="*/ 1166887 w 7251911"/>
              <a:gd name="connsiteY557" fmla="*/ 6822786 h 6858000"/>
              <a:gd name="connsiteX558" fmla="*/ 1001679 w 7251911"/>
              <a:gd name="connsiteY558" fmla="*/ 6820554 h 6858000"/>
              <a:gd name="connsiteX559" fmla="*/ 997924 w 7251911"/>
              <a:gd name="connsiteY559" fmla="*/ 6821670 h 6858000"/>
              <a:gd name="connsiteX560" fmla="*/ 1012943 w 7251911"/>
              <a:gd name="connsiteY560" fmla="*/ 6822786 h 6858000"/>
              <a:gd name="connsiteX561" fmla="*/ 1016698 w 7251911"/>
              <a:gd name="connsiteY561" fmla="*/ 6823903 h 6858000"/>
              <a:gd name="connsiteX562" fmla="*/ 1012943 w 7251911"/>
              <a:gd name="connsiteY562" fmla="*/ 6826135 h 6858000"/>
              <a:gd name="connsiteX563" fmla="*/ 1001679 w 7251911"/>
              <a:gd name="connsiteY563" fmla="*/ 6828368 h 6858000"/>
              <a:gd name="connsiteX564" fmla="*/ 937848 w 7251911"/>
              <a:gd name="connsiteY564" fmla="*/ 6830600 h 6858000"/>
              <a:gd name="connsiteX565" fmla="*/ 731339 w 7251911"/>
              <a:gd name="connsiteY565" fmla="*/ 6830600 h 6858000"/>
              <a:gd name="connsiteX566" fmla="*/ 678773 w 7251911"/>
              <a:gd name="connsiteY566" fmla="*/ 6837298 h 6858000"/>
              <a:gd name="connsiteX567" fmla="*/ 693792 w 7251911"/>
              <a:gd name="connsiteY567" fmla="*/ 6840647 h 6858000"/>
              <a:gd name="connsiteX568" fmla="*/ 731339 w 7251911"/>
              <a:gd name="connsiteY568" fmla="*/ 6836182 h 6858000"/>
              <a:gd name="connsiteX569" fmla="*/ 742603 w 7251911"/>
              <a:gd name="connsiteY569" fmla="*/ 6835066 h 6858000"/>
              <a:gd name="connsiteX570" fmla="*/ 780150 w 7251911"/>
              <a:gd name="connsiteY570" fmla="*/ 6836182 h 6858000"/>
              <a:gd name="connsiteX571" fmla="*/ 843981 w 7251911"/>
              <a:gd name="connsiteY571" fmla="*/ 6839531 h 6858000"/>
              <a:gd name="connsiteX572" fmla="*/ 870263 w 7251911"/>
              <a:gd name="connsiteY572" fmla="*/ 6840647 h 6858000"/>
              <a:gd name="connsiteX573" fmla="*/ 915320 w 7251911"/>
              <a:gd name="connsiteY573" fmla="*/ 6837298 h 6858000"/>
              <a:gd name="connsiteX574" fmla="*/ 937848 w 7251911"/>
              <a:gd name="connsiteY574" fmla="*/ 6837298 h 6858000"/>
              <a:gd name="connsiteX575" fmla="*/ 979151 w 7251911"/>
              <a:gd name="connsiteY575" fmla="*/ 6837298 h 6858000"/>
              <a:gd name="connsiteX576" fmla="*/ 1009189 w 7251911"/>
              <a:gd name="connsiteY576" fmla="*/ 6838414 h 6858000"/>
              <a:gd name="connsiteX577" fmla="*/ 1080528 w 7251911"/>
              <a:gd name="connsiteY577" fmla="*/ 6843996 h 6858000"/>
              <a:gd name="connsiteX578" fmla="*/ 1099302 w 7251911"/>
              <a:gd name="connsiteY578" fmla="*/ 6841763 h 6858000"/>
              <a:gd name="connsiteX579" fmla="*/ 1155623 w 7251911"/>
              <a:gd name="connsiteY579" fmla="*/ 6836182 h 6858000"/>
              <a:gd name="connsiteX580" fmla="*/ 1215698 w 7251911"/>
              <a:gd name="connsiteY580" fmla="*/ 6836182 h 6858000"/>
              <a:gd name="connsiteX581" fmla="*/ 1287038 w 7251911"/>
              <a:gd name="connsiteY581" fmla="*/ 6840647 h 6858000"/>
              <a:gd name="connsiteX582" fmla="*/ 1305812 w 7251911"/>
              <a:gd name="connsiteY582" fmla="*/ 6840647 h 6858000"/>
              <a:gd name="connsiteX583" fmla="*/ 1324585 w 7251911"/>
              <a:gd name="connsiteY583" fmla="*/ 6843996 h 6858000"/>
              <a:gd name="connsiteX584" fmla="*/ 1257000 w 7251911"/>
              <a:gd name="connsiteY584" fmla="*/ 6846229 h 6858000"/>
              <a:gd name="connsiteX585" fmla="*/ 1170642 w 7251911"/>
              <a:gd name="connsiteY585" fmla="*/ 6850694 h 6858000"/>
              <a:gd name="connsiteX586" fmla="*/ 1114321 w 7251911"/>
              <a:gd name="connsiteY586" fmla="*/ 6854043 h 6858000"/>
              <a:gd name="connsiteX587" fmla="*/ 1054245 w 7251911"/>
              <a:gd name="connsiteY587" fmla="*/ 6854043 h 6858000"/>
              <a:gd name="connsiteX588" fmla="*/ 1009189 w 7251911"/>
              <a:gd name="connsiteY588" fmla="*/ 6851810 h 6858000"/>
              <a:gd name="connsiteX589" fmla="*/ 967886 w 7251911"/>
              <a:gd name="connsiteY589" fmla="*/ 6851810 h 6858000"/>
              <a:gd name="connsiteX590" fmla="*/ 960377 w 7251911"/>
              <a:gd name="connsiteY590" fmla="*/ 6851810 h 6858000"/>
              <a:gd name="connsiteX591" fmla="*/ 907811 w 7251911"/>
              <a:gd name="connsiteY591" fmla="*/ 6849577 h 6858000"/>
              <a:gd name="connsiteX592" fmla="*/ 862754 w 7251911"/>
              <a:gd name="connsiteY592" fmla="*/ 6854043 h 6858000"/>
              <a:gd name="connsiteX593" fmla="*/ 855245 w 7251911"/>
              <a:gd name="connsiteY593" fmla="*/ 6852926 h 6858000"/>
              <a:gd name="connsiteX594" fmla="*/ 843981 w 7251911"/>
              <a:gd name="connsiteY594" fmla="*/ 6851810 h 6858000"/>
              <a:gd name="connsiteX595" fmla="*/ 731339 w 7251911"/>
              <a:gd name="connsiteY595" fmla="*/ 6850694 h 6858000"/>
              <a:gd name="connsiteX596" fmla="*/ 697546 w 7251911"/>
              <a:gd name="connsiteY596" fmla="*/ 6848461 h 6858000"/>
              <a:gd name="connsiteX597" fmla="*/ 659999 w 7251911"/>
              <a:gd name="connsiteY597" fmla="*/ 6848461 h 6858000"/>
              <a:gd name="connsiteX598" fmla="*/ 599924 w 7251911"/>
              <a:gd name="connsiteY598" fmla="*/ 6849577 h 6858000"/>
              <a:gd name="connsiteX599" fmla="*/ 584905 w 7251911"/>
              <a:gd name="connsiteY599" fmla="*/ 6849577 h 6858000"/>
              <a:gd name="connsiteX600" fmla="*/ 573641 w 7251911"/>
              <a:gd name="connsiteY600" fmla="*/ 6848461 h 6858000"/>
              <a:gd name="connsiteX601" fmla="*/ 581150 w 7251911"/>
              <a:gd name="connsiteY601" fmla="*/ 6845112 h 6858000"/>
              <a:gd name="connsiteX602" fmla="*/ 618697 w 7251911"/>
              <a:gd name="connsiteY602" fmla="*/ 6840647 h 6858000"/>
              <a:gd name="connsiteX603" fmla="*/ 633716 w 7251911"/>
              <a:gd name="connsiteY603" fmla="*/ 6837298 h 6858000"/>
              <a:gd name="connsiteX604" fmla="*/ 577395 w 7251911"/>
              <a:gd name="connsiteY604" fmla="*/ 6832833 h 6858000"/>
              <a:gd name="connsiteX605" fmla="*/ 536093 w 7251911"/>
              <a:gd name="connsiteY605" fmla="*/ 6828368 h 6858000"/>
              <a:gd name="connsiteX606" fmla="*/ 528584 w 7251911"/>
              <a:gd name="connsiteY606" fmla="*/ 6823903 h 6858000"/>
              <a:gd name="connsiteX607" fmla="*/ 543603 w 7251911"/>
              <a:gd name="connsiteY607" fmla="*/ 6822786 h 6858000"/>
              <a:gd name="connsiteX608" fmla="*/ 618697 w 7251911"/>
              <a:gd name="connsiteY608" fmla="*/ 6822786 h 6858000"/>
              <a:gd name="connsiteX609" fmla="*/ 750113 w 7251911"/>
              <a:gd name="connsiteY609" fmla="*/ 6812740 h 6858000"/>
              <a:gd name="connsiteX610" fmla="*/ 798924 w 7251911"/>
              <a:gd name="connsiteY610" fmla="*/ 6809391 h 6858000"/>
              <a:gd name="connsiteX611" fmla="*/ 851490 w 7251911"/>
              <a:gd name="connsiteY611" fmla="*/ 6810507 h 6858000"/>
              <a:gd name="connsiteX612" fmla="*/ 907811 w 7251911"/>
              <a:gd name="connsiteY612" fmla="*/ 6813856 h 6858000"/>
              <a:gd name="connsiteX613" fmla="*/ 997924 w 7251911"/>
              <a:gd name="connsiteY613" fmla="*/ 6811623 h 6858000"/>
              <a:gd name="connsiteX614" fmla="*/ 1009189 w 7251911"/>
              <a:gd name="connsiteY614" fmla="*/ 6811623 h 6858000"/>
              <a:gd name="connsiteX615" fmla="*/ 1099302 w 7251911"/>
              <a:gd name="connsiteY615" fmla="*/ 6812740 h 6858000"/>
              <a:gd name="connsiteX616" fmla="*/ 1196925 w 7251911"/>
              <a:gd name="connsiteY616" fmla="*/ 6812740 h 6858000"/>
              <a:gd name="connsiteX617" fmla="*/ 1275774 w 7251911"/>
              <a:gd name="connsiteY617" fmla="*/ 6811623 h 6858000"/>
              <a:gd name="connsiteX618" fmla="*/ 1290793 w 7251911"/>
              <a:gd name="connsiteY618" fmla="*/ 6808274 h 6858000"/>
              <a:gd name="connsiteX619" fmla="*/ 1287038 w 7251911"/>
              <a:gd name="connsiteY619" fmla="*/ 6804926 h 6858000"/>
              <a:gd name="connsiteX620" fmla="*/ 1264510 w 7251911"/>
              <a:gd name="connsiteY620" fmla="*/ 6803809 h 6858000"/>
              <a:gd name="connsiteX621" fmla="*/ 1275774 w 7251911"/>
              <a:gd name="connsiteY621" fmla="*/ 6801577 h 6858000"/>
              <a:gd name="connsiteX622" fmla="*/ 1324585 w 7251911"/>
              <a:gd name="connsiteY622" fmla="*/ 6801577 h 6858000"/>
              <a:gd name="connsiteX623" fmla="*/ 1328340 w 7251911"/>
              <a:gd name="connsiteY623" fmla="*/ 6801577 h 6858000"/>
              <a:gd name="connsiteX624" fmla="*/ 1403435 w 7251911"/>
              <a:gd name="connsiteY624" fmla="*/ 6803809 h 6858000"/>
              <a:gd name="connsiteX625" fmla="*/ 1403435 w 7251911"/>
              <a:gd name="connsiteY625" fmla="*/ 6812740 h 6858000"/>
              <a:gd name="connsiteX626" fmla="*/ 1422208 w 7251911"/>
              <a:gd name="connsiteY626" fmla="*/ 6812740 h 6858000"/>
              <a:gd name="connsiteX627" fmla="*/ 1429718 w 7251911"/>
              <a:gd name="connsiteY627" fmla="*/ 6816088 h 6858000"/>
              <a:gd name="connsiteX628" fmla="*/ 1467265 w 7251911"/>
              <a:gd name="connsiteY628" fmla="*/ 6818321 h 6858000"/>
              <a:gd name="connsiteX629" fmla="*/ 1489793 w 7251911"/>
              <a:gd name="connsiteY629" fmla="*/ 6817205 h 6858000"/>
              <a:gd name="connsiteX630" fmla="*/ 1493548 w 7251911"/>
              <a:gd name="connsiteY630" fmla="*/ 6812740 h 6858000"/>
              <a:gd name="connsiteX631" fmla="*/ 1486038 w 7251911"/>
              <a:gd name="connsiteY631" fmla="*/ 6811623 h 6858000"/>
              <a:gd name="connsiteX632" fmla="*/ 1444737 w 7251911"/>
              <a:gd name="connsiteY632" fmla="*/ 6811623 h 6858000"/>
              <a:gd name="connsiteX633" fmla="*/ 1437227 w 7251911"/>
              <a:gd name="connsiteY633" fmla="*/ 6809391 h 6858000"/>
              <a:gd name="connsiteX634" fmla="*/ 1440982 w 7251911"/>
              <a:gd name="connsiteY634" fmla="*/ 6809391 h 6858000"/>
              <a:gd name="connsiteX635" fmla="*/ 1456001 w 7251911"/>
              <a:gd name="connsiteY635" fmla="*/ 6808274 h 6858000"/>
              <a:gd name="connsiteX636" fmla="*/ 1440982 w 7251911"/>
              <a:gd name="connsiteY636" fmla="*/ 6804926 h 6858000"/>
              <a:gd name="connsiteX637" fmla="*/ 1444737 w 7251911"/>
              <a:gd name="connsiteY637" fmla="*/ 6799344 h 6858000"/>
              <a:gd name="connsiteX638" fmla="*/ 1474774 w 7251911"/>
              <a:gd name="connsiteY638" fmla="*/ 6798228 h 6858000"/>
              <a:gd name="connsiteX639" fmla="*/ 1542359 w 7251911"/>
              <a:gd name="connsiteY639" fmla="*/ 6795995 h 6858000"/>
              <a:gd name="connsiteX640" fmla="*/ 1508567 w 7251911"/>
              <a:gd name="connsiteY640" fmla="*/ 6791530 h 6858000"/>
              <a:gd name="connsiteX641" fmla="*/ 1388416 w 7251911"/>
              <a:gd name="connsiteY641" fmla="*/ 6791530 h 6858000"/>
              <a:gd name="connsiteX642" fmla="*/ 1369642 w 7251911"/>
              <a:gd name="connsiteY642" fmla="*/ 6792646 h 6858000"/>
              <a:gd name="connsiteX643" fmla="*/ 1317076 w 7251911"/>
              <a:gd name="connsiteY643" fmla="*/ 6795995 h 6858000"/>
              <a:gd name="connsiteX644" fmla="*/ 1275774 w 7251911"/>
              <a:gd name="connsiteY644" fmla="*/ 6790414 h 6858000"/>
              <a:gd name="connsiteX645" fmla="*/ 1354623 w 7251911"/>
              <a:gd name="connsiteY645" fmla="*/ 6788181 h 6858000"/>
              <a:gd name="connsiteX646" fmla="*/ 1527340 w 7251911"/>
              <a:gd name="connsiteY646" fmla="*/ 6785948 h 6858000"/>
              <a:gd name="connsiteX647" fmla="*/ 1471020 w 7251911"/>
              <a:gd name="connsiteY647" fmla="*/ 6782600 h 6858000"/>
              <a:gd name="connsiteX648" fmla="*/ 1467265 w 7251911"/>
              <a:gd name="connsiteY648" fmla="*/ 6777018 h 6858000"/>
              <a:gd name="connsiteX649" fmla="*/ 1459755 w 7251911"/>
              <a:gd name="connsiteY649" fmla="*/ 6774785 h 6858000"/>
              <a:gd name="connsiteX650" fmla="*/ 1384661 w 7251911"/>
              <a:gd name="connsiteY650" fmla="*/ 6781483 h 6858000"/>
              <a:gd name="connsiteX651" fmla="*/ 1358378 w 7251911"/>
              <a:gd name="connsiteY651" fmla="*/ 6780367 h 6858000"/>
              <a:gd name="connsiteX652" fmla="*/ 1268265 w 7251911"/>
              <a:gd name="connsiteY652" fmla="*/ 6780367 h 6858000"/>
              <a:gd name="connsiteX653" fmla="*/ 1204434 w 7251911"/>
              <a:gd name="connsiteY653" fmla="*/ 6778134 h 6858000"/>
              <a:gd name="connsiteX654" fmla="*/ 1136849 w 7251911"/>
              <a:gd name="connsiteY654" fmla="*/ 6778134 h 6858000"/>
              <a:gd name="connsiteX655" fmla="*/ 1069264 w 7251911"/>
              <a:gd name="connsiteY655" fmla="*/ 6778134 h 6858000"/>
              <a:gd name="connsiteX656" fmla="*/ 1088038 w 7251911"/>
              <a:gd name="connsiteY656" fmla="*/ 6774785 h 6858000"/>
              <a:gd name="connsiteX657" fmla="*/ 1148113 w 7251911"/>
              <a:gd name="connsiteY657" fmla="*/ 6774785 h 6858000"/>
              <a:gd name="connsiteX658" fmla="*/ 1163132 w 7251911"/>
              <a:gd name="connsiteY658" fmla="*/ 6773669 h 6858000"/>
              <a:gd name="connsiteX659" fmla="*/ 1118075 w 7251911"/>
              <a:gd name="connsiteY659" fmla="*/ 6756924 h 6858000"/>
              <a:gd name="connsiteX660" fmla="*/ 1099302 w 7251911"/>
              <a:gd name="connsiteY660" fmla="*/ 6754692 h 6858000"/>
              <a:gd name="connsiteX661" fmla="*/ 1069264 w 7251911"/>
              <a:gd name="connsiteY661" fmla="*/ 6753576 h 6858000"/>
              <a:gd name="connsiteX662" fmla="*/ 1050490 w 7251911"/>
              <a:gd name="connsiteY662" fmla="*/ 6753576 h 6858000"/>
              <a:gd name="connsiteX663" fmla="*/ 1035471 w 7251911"/>
              <a:gd name="connsiteY663" fmla="*/ 6754692 h 6858000"/>
              <a:gd name="connsiteX664" fmla="*/ 1024207 w 7251911"/>
              <a:gd name="connsiteY664" fmla="*/ 6753576 h 6858000"/>
              <a:gd name="connsiteX665" fmla="*/ 1035471 w 7251911"/>
              <a:gd name="connsiteY665" fmla="*/ 6751343 h 6858000"/>
              <a:gd name="connsiteX666" fmla="*/ 1065509 w 7251911"/>
              <a:gd name="connsiteY666" fmla="*/ 6751343 h 6858000"/>
              <a:gd name="connsiteX667" fmla="*/ 1076774 w 7251911"/>
              <a:gd name="connsiteY667" fmla="*/ 6744645 h 6858000"/>
              <a:gd name="connsiteX668" fmla="*/ 1076774 w 7251911"/>
              <a:gd name="connsiteY668" fmla="*/ 6742413 h 6858000"/>
              <a:gd name="connsiteX669" fmla="*/ 1035471 w 7251911"/>
              <a:gd name="connsiteY669" fmla="*/ 6735715 h 6858000"/>
              <a:gd name="connsiteX670" fmla="*/ 1031717 w 7251911"/>
              <a:gd name="connsiteY670" fmla="*/ 6735715 h 6858000"/>
              <a:gd name="connsiteX671" fmla="*/ 997924 w 7251911"/>
              <a:gd name="connsiteY671" fmla="*/ 6735715 h 6858000"/>
              <a:gd name="connsiteX672" fmla="*/ 979151 w 7251911"/>
              <a:gd name="connsiteY672" fmla="*/ 6735715 h 6858000"/>
              <a:gd name="connsiteX673" fmla="*/ 964132 w 7251911"/>
              <a:gd name="connsiteY673" fmla="*/ 6737947 h 6858000"/>
              <a:gd name="connsiteX674" fmla="*/ 937848 w 7251911"/>
              <a:gd name="connsiteY674" fmla="*/ 6737947 h 6858000"/>
              <a:gd name="connsiteX675" fmla="*/ 904056 w 7251911"/>
              <a:gd name="connsiteY675" fmla="*/ 6735715 h 6858000"/>
              <a:gd name="connsiteX676" fmla="*/ 870263 w 7251911"/>
              <a:gd name="connsiteY676" fmla="*/ 6735715 h 6858000"/>
              <a:gd name="connsiteX677" fmla="*/ 836471 w 7251911"/>
              <a:gd name="connsiteY677" fmla="*/ 6737947 h 6858000"/>
              <a:gd name="connsiteX678" fmla="*/ 821452 w 7251911"/>
              <a:gd name="connsiteY678" fmla="*/ 6739064 h 6858000"/>
              <a:gd name="connsiteX679" fmla="*/ 810188 w 7251911"/>
              <a:gd name="connsiteY679" fmla="*/ 6739064 h 6858000"/>
              <a:gd name="connsiteX680" fmla="*/ 750113 w 7251911"/>
              <a:gd name="connsiteY680" fmla="*/ 6737947 h 6858000"/>
              <a:gd name="connsiteX681" fmla="*/ 746358 w 7251911"/>
              <a:gd name="connsiteY681" fmla="*/ 6733482 h 6858000"/>
              <a:gd name="connsiteX682" fmla="*/ 738848 w 7251911"/>
              <a:gd name="connsiteY682" fmla="*/ 6735715 h 6858000"/>
              <a:gd name="connsiteX683" fmla="*/ 716320 w 7251911"/>
              <a:gd name="connsiteY683" fmla="*/ 6735715 h 6858000"/>
              <a:gd name="connsiteX684" fmla="*/ 712565 w 7251911"/>
              <a:gd name="connsiteY684" fmla="*/ 6731250 h 6858000"/>
              <a:gd name="connsiteX685" fmla="*/ 705056 w 7251911"/>
              <a:gd name="connsiteY685" fmla="*/ 6733482 h 6858000"/>
              <a:gd name="connsiteX686" fmla="*/ 686282 w 7251911"/>
              <a:gd name="connsiteY686" fmla="*/ 6733482 h 6858000"/>
              <a:gd name="connsiteX687" fmla="*/ 678773 w 7251911"/>
              <a:gd name="connsiteY687" fmla="*/ 6730133 h 6858000"/>
              <a:gd name="connsiteX688" fmla="*/ 663754 w 7251911"/>
              <a:gd name="connsiteY688" fmla="*/ 6731250 h 6858000"/>
              <a:gd name="connsiteX689" fmla="*/ 637471 w 7251911"/>
              <a:gd name="connsiteY689" fmla="*/ 6730133 h 6858000"/>
              <a:gd name="connsiteX690" fmla="*/ 611188 w 7251911"/>
              <a:gd name="connsiteY690" fmla="*/ 6731250 h 6858000"/>
              <a:gd name="connsiteX691" fmla="*/ 592414 w 7251911"/>
              <a:gd name="connsiteY691" fmla="*/ 6731250 h 6858000"/>
              <a:gd name="connsiteX692" fmla="*/ 547357 w 7251911"/>
              <a:gd name="connsiteY692" fmla="*/ 6731250 h 6858000"/>
              <a:gd name="connsiteX693" fmla="*/ 509810 w 7251911"/>
              <a:gd name="connsiteY693" fmla="*/ 6730133 h 6858000"/>
              <a:gd name="connsiteX694" fmla="*/ 494791 w 7251911"/>
              <a:gd name="connsiteY694" fmla="*/ 6724552 h 6858000"/>
              <a:gd name="connsiteX695" fmla="*/ 468508 w 7251911"/>
              <a:gd name="connsiteY695" fmla="*/ 6725668 h 6858000"/>
              <a:gd name="connsiteX696" fmla="*/ 464753 w 7251911"/>
              <a:gd name="connsiteY696" fmla="*/ 6729017 h 6858000"/>
              <a:gd name="connsiteX697" fmla="*/ 476018 w 7251911"/>
              <a:gd name="connsiteY697" fmla="*/ 6731250 h 6858000"/>
              <a:gd name="connsiteX698" fmla="*/ 509810 w 7251911"/>
              <a:gd name="connsiteY698" fmla="*/ 6731250 h 6858000"/>
              <a:gd name="connsiteX699" fmla="*/ 558622 w 7251911"/>
              <a:gd name="connsiteY699" fmla="*/ 6737947 h 6858000"/>
              <a:gd name="connsiteX700" fmla="*/ 581150 w 7251911"/>
              <a:gd name="connsiteY700" fmla="*/ 6737947 h 6858000"/>
              <a:gd name="connsiteX701" fmla="*/ 693792 w 7251911"/>
              <a:gd name="connsiteY701" fmla="*/ 6741296 h 6858000"/>
              <a:gd name="connsiteX702" fmla="*/ 708811 w 7251911"/>
              <a:gd name="connsiteY702" fmla="*/ 6744645 h 6858000"/>
              <a:gd name="connsiteX703" fmla="*/ 644980 w 7251911"/>
              <a:gd name="connsiteY703" fmla="*/ 6745761 h 6858000"/>
              <a:gd name="connsiteX704" fmla="*/ 644980 w 7251911"/>
              <a:gd name="connsiteY704" fmla="*/ 6746878 h 6858000"/>
              <a:gd name="connsiteX705" fmla="*/ 708811 w 7251911"/>
              <a:gd name="connsiteY705" fmla="*/ 6746878 h 6858000"/>
              <a:gd name="connsiteX706" fmla="*/ 768886 w 7251911"/>
              <a:gd name="connsiteY706" fmla="*/ 6746878 h 6858000"/>
              <a:gd name="connsiteX707" fmla="*/ 783905 w 7251911"/>
              <a:gd name="connsiteY707" fmla="*/ 6747994 h 6858000"/>
              <a:gd name="connsiteX708" fmla="*/ 802678 w 7251911"/>
              <a:gd name="connsiteY708" fmla="*/ 6753576 h 6858000"/>
              <a:gd name="connsiteX709" fmla="*/ 832716 w 7251911"/>
              <a:gd name="connsiteY709" fmla="*/ 6754692 h 6858000"/>
              <a:gd name="connsiteX710" fmla="*/ 859000 w 7251911"/>
              <a:gd name="connsiteY710" fmla="*/ 6753576 h 6858000"/>
              <a:gd name="connsiteX711" fmla="*/ 874018 w 7251911"/>
              <a:gd name="connsiteY711" fmla="*/ 6753576 h 6858000"/>
              <a:gd name="connsiteX712" fmla="*/ 862754 w 7251911"/>
              <a:gd name="connsiteY712" fmla="*/ 6758041 h 6858000"/>
              <a:gd name="connsiteX713" fmla="*/ 870263 w 7251911"/>
              <a:gd name="connsiteY713" fmla="*/ 6762506 h 6858000"/>
              <a:gd name="connsiteX714" fmla="*/ 889037 w 7251911"/>
              <a:gd name="connsiteY714" fmla="*/ 6765855 h 6858000"/>
              <a:gd name="connsiteX715" fmla="*/ 900301 w 7251911"/>
              <a:gd name="connsiteY715" fmla="*/ 6766971 h 6858000"/>
              <a:gd name="connsiteX716" fmla="*/ 952868 w 7251911"/>
              <a:gd name="connsiteY716" fmla="*/ 6768088 h 6858000"/>
              <a:gd name="connsiteX717" fmla="*/ 960377 w 7251911"/>
              <a:gd name="connsiteY717" fmla="*/ 6770320 h 6858000"/>
              <a:gd name="connsiteX718" fmla="*/ 952868 w 7251911"/>
              <a:gd name="connsiteY718" fmla="*/ 6772553 h 6858000"/>
              <a:gd name="connsiteX719" fmla="*/ 900301 w 7251911"/>
              <a:gd name="connsiteY719" fmla="*/ 6781483 h 6858000"/>
              <a:gd name="connsiteX720" fmla="*/ 889037 w 7251911"/>
              <a:gd name="connsiteY720" fmla="*/ 6779251 h 6858000"/>
              <a:gd name="connsiteX721" fmla="*/ 874018 w 7251911"/>
              <a:gd name="connsiteY721" fmla="*/ 6771437 h 6858000"/>
              <a:gd name="connsiteX722" fmla="*/ 862754 w 7251911"/>
              <a:gd name="connsiteY722" fmla="*/ 6770320 h 6858000"/>
              <a:gd name="connsiteX723" fmla="*/ 821452 w 7251911"/>
              <a:gd name="connsiteY723" fmla="*/ 6773669 h 6858000"/>
              <a:gd name="connsiteX724" fmla="*/ 795169 w 7251911"/>
              <a:gd name="connsiteY724" fmla="*/ 6774785 h 6858000"/>
              <a:gd name="connsiteX725" fmla="*/ 780150 w 7251911"/>
              <a:gd name="connsiteY725" fmla="*/ 6769204 h 6858000"/>
              <a:gd name="connsiteX726" fmla="*/ 750113 w 7251911"/>
              <a:gd name="connsiteY726" fmla="*/ 6769204 h 6858000"/>
              <a:gd name="connsiteX727" fmla="*/ 742603 w 7251911"/>
              <a:gd name="connsiteY727" fmla="*/ 6774785 h 6858000"/>
              <a:gd name="connsiteX728" fmla="*/ 723829 w 7251911"/>
              <a:gd name="connsiteY728" fmla="*/ 6778134 h 6858000"/>
              <a:gd name="connsiteX729" fmla="*/ 701301 w 7251911"/>
              <a:gd name="connsiteY729" fmla="*/ 6780367 h 6858000"/>
              <a:gd name="connsiteX730" fmla="*/ 671263 w 7251911"/>
              <a:gd name="connsiteY730" fmla="*/ 6775902 h 6858000"/>
              <a:gd name="connsiteX731" fmla="*/ 618697 w 7251911"/>
              <a:gd name="connsiteY731" fmla="*/ 6766971 h 6858000"/>
              <a:gd name="connsiteX732" fmla="*/ 592414 w 7251911"/>
              <a:gd name="connsiteY732" fmla="*/ 6769204 h 6858000"/>
              <a:gd name="connsiteX733" fmla="*/ 562376 w 7251911"/>
              <a:gd name="connsiteY733" fmla="*/ 6773669 h 6858000"/>
              <a:gd name="connsiteX734" fmla="*/ 521074 w 7251911"/>
              <a:gd name="connsiteY734" fmla="*/ 6772553 h 6858000"/>
              <a:gd name="connsiteX735" fmla="*/ 513565 w 7251911"/>
              <a:gd name="connsiteY735" fmla="*/ 6769204 h 6858000"/>
              <a:gd name="connsiteX736" fmla="*/ 449735 w 7251911"/>
              <a:gd name="connsiteY736" fmla="*/ 6774785 h 6858000"/>
              <a:gd name="connsiteX737" fmla="*/ 408433 w 7251911"/>
              <a:gd name="connsiteY737" fmla="*/ 6774785 h 6858000"/>
              <a:gd name="connsiteX738" fmla="*/ 314564 w 7251911"/>
              <a:gd name="connsiteY738" fmla="*/ 6775902 h 6858000"/>
              <a:gd name="connsiteX739" fmla="*/ 288281 w 7251911"/>
              <a:gd name="connsiteY739" fmla="*/ 6777018 h 6858000"/>
              <a:gd name="connsiteX740" fmla="*/ 258244 w 7251911"/>
              <a:gd name="connsiteY740" fmla="*/ 6775902 h 6858000"/>
              <a:gd name="connsiteX741" fmla="*/ 224451 w 7251911"/>
              <a:gd name="connsiteY741" fmla="*/ 6775902 h 6858000"/>
              <a:gd name="connsiteX742" fmla="*/ 220696 w 7251911"/>
              <a:gd name="connsiteY742" fmla="*/ 6769204 h 6858000"/>
              <a:gd name="connsiteX743" fmla="*/ 175640 w 7251911"/>
              <a:gd name="connsiteY743" fmla="*/ 6765855 h 6858000"/>
              <a:gd name="connsiteX744" fmla="*/ 164376 w 7251911"/>
              <a:gd name="connsiteY744" fmla="*/ 6766971 h 6858000"/>
              <a:gd name="connsiteX745" fmla="*/ 156866 w 7251911"/>
              <a:gd name="connsiteY745" fmla="*/ 6763622 h 6858000"/>
              <a:gd name="connsiteX746" fmla="*/ 164376 w 7251911"/>
              <a:gd name="connsiteY746" fmla="*/ 6760273 h 6858000"/>
              <a:gd name="connsiteX747" fmla="*/ 194413 w 7251911"/>
              <a:gd name="connsiteY747" fmla="*/ 6761390 h 6858000"/>
              <a:gd name="connsiteX748" fmla="*/ 228206 w 7251911"/>
              <a:gd name="connsiteY748" fmla="*/ 6759157 h 6858000"/>
              <a:gd name="connsiteX749" fmla="*/ 239470 w 7251911"/>
              <a:gd name="connsiteY749" fmla="*/ 6752459 h 6858000"/>
              <a:gd name="connsiteX750" fmla="*/ 258244 w 7251911"/>
              <a:gd name="connsiteY750" fmla="*/ 6750227 h 6858000"/>
              <a:gd name="connsiteX751" fmla="*/ 303300 w 7251911"/>
              <a:gd name="connsiteY751" fmla="*/ 6754692 h 6858000"/>
              <a:gd name="connsiteX752" fmla="*/ 322074 w 7251911"/>
              <a:gd name="connsiteY752" fmla="*/ 6754692 h 6858000"/>
              <a:gd name="connsiteX753" fmla="*/ 329583 w 7251911"/>
              <a:gd name="connsiteY753" fmla="*/ 6751343 h 6858000"/>
              <a:gd name="connsiteX754" fmla="*/ 325829 w 7251911"/>
              <a:gd name="connsiteY754" fmla="*/ 6745761 h 6858000"/>
              <a:gd name="connsiteX755" fmla="*/ 303300 w 7251911"/>
              <a:gd name="connsiteY755" fmla="*/ 6741296 h 6858000"/>
              <a:gd name="connsiteX756" fmla="*/ 299546 w 7251911"/>
              <a:gd name="connsiteY756" fmla="*/ 6739064 h 6858000"/>
              <a:gd name="connsiteX757" fmla="*/ 307055 w 7251911"/>
              <a:gd name="connsiteY757" fmla="*/ 6737947 h 6858000"/>
              <a:gd name="connsiteX758" fmla="*/ 344602 w 7251911"/>
              <a:gd name="connsiteY758" fmla="*/ 6739064 h 6858000"/>
              <a:gd name="connsiteX759" fmla="*/ 348357 w 7251911"/>
              <a:gd name="connsiteY759" fmla="*/ 6739064 h 6858000"/>
              <a:gd name="connsiteX760" fmla="*/ 348357 w 7251911"/>
              <a:gd name="connsiteY760" fmla="*/ 6736831 h 6858000"/>
              <a:gd name="connsiteX761" fmla="*/ 352112 w 7251911"/>
              <a:gd name="connsiteY761" fmla="*/ 6733482 h 6858000"/>
              <a:gd name="connsiteX762" fmla="*/ 378395 w 7251911"/>
              <a:gd name="connsiteY762" fmla="*/ 6733482 h 6858000"/>
              <a:gd name="connsiteX763" fmla="*/ 344602 w 7251911"/>
              <a:gd name="connsiteY763" fmla="*/ 6730133 h 6858000"/>
              <a:gd name="connsiteX764" fmla="*/ 340848 w 7251911"/>
              <a:gd name="connsiteY764" fmla="*/ 6726784 h 6858000"/>
              <a:gd name="connsiteX765" fmla="*/ 329583 w 7251911"/>
              <a:gd name="connsiteY765" fmla="*/ 6720087 h 6858000"/>
              <a:gd name="connsiteX766" fmla="*/ 314564 w 7251911"/>
              <a:gd name="connsiteY766" fmla="*/ 6720087 h 6858000"/>
              <a:gd name="connsiteX767" fmla="*/ 314564 w 7251911"/>
              <a:gd name="connsiteY767" fmla="*/ 6717854 h 6858000"/>
              <a:gd name="connsiteX768" fmla="*/ 314564 w 7251911"/>
              <a:gd name="connsiteY768" fmla="*/ 6716738 h 6858000"/>
              <a:gd name="connsiteX769" fmla="*/ 385904 w 7251911"/>
              <a:gd name="connsiteY769" fmla="*/ 6712272 h 6858000"/>
              <a:gd name="connsiteX770" fmla="*/ 430961 w 7251911"/>
              <a:gd name="connsiteY770" fmla="*/ 6706691 h 6858000"/>
              <a:gd name="connsiteX771" fmla="*/ 438470 w 7251911"/>
              <a:gd name="connsiteY771" fmla="*/ 6704458 h 6858000"/>
              <a:gd name="connsiteX772" fmla="*/ 427206 w 7251911"/>
              <a:gd name="connsiteY772" fmla="*/ 6702226 h 6858000"/>
              <a:gd name="connsiteX773" fmla="*/ 393414 w 7251911"/>
              <a:gd name="connsiteY773" fmla="*/ 6702226 h 6858000"/>
              <a:gd name="connsiteX774" fmla="*/ 385904 w 7251911"/>
              <a:gd name="connsiteY774" fmla="*/ 6701109 h 6858000"/>
              <a:gd name="connsiteX775" fmla="*/ 389659 w 7251911"/>
              <a:gd name="connsiteY775" fmla="*/ 6698877 h 6858000"/>
              <a:gd name="connsiteX776" fmla="*/ 412187 w 7251911"/>
              <a:gd name="connsiteY776" fmla="*/ 6696644 h 6858000"/>
              <a:gd name="connsiteX777" fmla="*/ 445980 w 7251911"/>
              <a:gd name="connsiteY777" fmla="*/ 6696644 h 6858000"/>
              <a:gd name="connsiteX778" fmla="*/ 449735 w 7251911"/>
              <a:gd name="connsiteY778" fmla="*/ 6692179 h 6858000"/>
              <a:gd name="connsiteX779" fmla="*/ 449735 w 7251911"/>
              <a:gd name="connsiteY779" fmla="*/ 6689947 h 6858000"/>
              <a:gd name="connsiteX780" fmla="*/ 393414 w 7251911"/>
              <a:gd name="connsiteY780" fmla="*/ 6683249 h 6858000"/>
              <a:gd name="connsiteX781" fmla="*/ 261998 w 7251911"/>
              <a:gd name="connsiteY781" fmla="*/ 6685481 h 6858000"/>
              <a:gd name="connsiteX782" fmla="*/ 243225 w 7251911"/>
              <a:gd name="connsiteY782" fmla="*/ 6683249 h 6858000"/>
              <a:gd name="connsiteX783" fmla="*/ 261998 w 7251911"/>
              <a:gd name="connsiteY783" fmla="*/ 6681016 h 6858000"/>
              <a:gd name="connsiteX784" fmla="*/ 307055 w 7251911"/>
              <a:gd name="connsiteY784" fmla="*/ 6678784 h 6858000"/>
              <a:gd name="connsiteX785" fmla="*/ 355866 w 7251911"/>
              <a:gd name="connsiteY785" fmla="*/ 6678784 h 6858000"/>
              <a:gd name="connsiteX786" fmla="*/ 430961 w 7251911"/>
              <a:gd name="connsiteY786" fmla="*/ 6677667 h 6858000"/>
              <a:gd name="connsiteX787" fmla="*/ 558622 w 7251911"/>
              <a:gd name="connsiteY787" fmla="*/ 6663155 h 6858000"/>
              <a:gd name="connsiteX788" fmla="*/ 603678 w 7251911"/>
              <a:gd name="connsiteY788" fmla="*/ 6659806 h 6858000"/>
              <a:gd name="connsiteX789" fmla="*/ 618697 w 7251911"/>
              <a:gd name="connsiteY789" fmla="*/ 6658690 h 6858000"/>
              <a:gd name="connsiteX790" fmla="*/ 603678 w 7251911"/>
              <a:gd name="connsiteY790" fmla="*/ 6656458 h 6858000"/>
              <a:gd name="connsiteX791" fmla="*/ 408433 w 7251911"/>
              <a:gd name="connsiteY791" fmla="*/ 6656458 h 6858000"/>
              <a:gd name="connsiteX792" fmla="*/ 352112 w 7251911"/>
              <a:gd name="connsiteY792" fmla="*/ 6645295 h 6858000"/>
              <a:gd name="connsiteX793" fmla="*/ 352112 w 7251911"/>
              <a:gd name="connsiteY793" fmla="*/ 6643062 h 6858000"/>
              <a:gd name="connsiteX794" fmla="*/ 367131 w 7251911"/>
              <a:gd name="connsiteY794" fmla="*/ 6634132 h 6858000"/>
              <a:gd name="connsiteX795" fmla="*/ 389659 w 7251911"/>
              <a:gd name="connsiteY795" fmla="*/ 6627434 h 6858000"/>
              <a:gd name="connsiteX796" fmla="*/ 423451 w 7251911"/>
              <a:gd name="connsiteY796" fmla="*/ 6614038 h 6858000"/>
              <a:gd name="connsiteX797" fmla="*/ 464753 w 7251911"/>
              <a:gd name="connsiteY797" fmla="*/ 6595061 h 6858000"/>
              <a:gd name="connsiteX798" fmla="*/ 479772 w 7251911"/>
              <a:gd name="connsiteY798" fmla="*/ 6593945 h 6858000"/>
              <a:gd name="connsiteX799" fmla="*/ 521074 w 7251911"/>
              <a:gd name="connsiteY799" fmla="*/ 6591712 h 6858000"/>
              <a:gd name="connsiteX800" fmla="*/ 536093 w 7251911"/>
              <a:gd name="connsiteY800" fmla="*/ 6590596 h 6858000"/>
              <a:gd name="connsiteX801" fmla="*/ 566131 w 7251911"/>
              <a:gd name="connsiteY801" fmla="*/ 6590596 h 6858000"/>
              <a:gd name="connsiteX802" fmla="*/ 618697 w 7251911"/>
              <a:gd name="connsiteY802" fmla="*/ 6593945 h 6858000"/>
              <a:gd name="connsiteX803" fmla="*/ 631816 w 7251911"/>
              <a:gd name="connsiteY803" fmla="*/ 6593555 h 6858000"/>
              <a:gd name="connsiteX804" fmla="*/ 633716 w 7251911"/>
              <a:gd name="connsiteY804" fmla="*/ 6591754 h 6858000"/>
              <a:gd name="connsiteX805" fmla="*/ 577395 w 7251911"/>
              <a:gd name="connsiteY805" fmla="*/ 6576568 h 6858000"/>
              <a:gd name="connsiteX806" fmla="*/ 536093 w 7251911"/>
              <a:gd name="connsiteY806" fmla="*/ 6561382 h 6858000"/>
              <a:gd name="connsiteX807" fmla="*/ 528584 w 7251911"/>
              <a:gd name="connsiteY807" fmla="*/ 6546196 h 6858000"/>
              <a:gd name="connsiteX808" fmla="*/ 543603 w 7251911"/>
              <a:gd name="connsiteY808" fmla="*/ 6542400 h 6858000"/>
              <a:gd name="connsiteX809" fmla="*/ 618697 w 7251911"/>
              <a:gd name="connsiteY809" fmla="*/ 6542400 h 6858000"/>
              <a:gd name="connsiteX810" fmla="*/ 750113 w 7251911"/>
              <a:gd name="connsiteY810" fmla="*/ 6508232 h 6858000"/>
              <a:gd name="connsiteX811" fmla="*/ 798924 w 7251911"/>
              <a:gd name="connsiteY811" fmla="*/ 6496842 h 6858000"/>
              <a:gd name="connsiteX812" fmla="*/ 851490 w 7251911"/>
              <a:gd name="connsiteY812" fmla="*/ 6500639 h 6858000"/>
              <a:gd name="connsiteX813" fmla="*/ 907811 w 7251911"/>
              <a:gd name="connsiteY813" fmla="*/ 6512028 h 6858000"/>
              <a:gd name="connsiteX814" fmla="*/ 997924 w 7251911"/>
              <a:gd name="connsiteY814" fmla="*/ 6504435 h 6858000"/>
              <a:gd name="connsiteX815" fmla="*/ 1007813 w 7251911"/>
              <a:gd name="connsiteY815" fmla="*/ 6504435 h 6858000"/>
              <a:gd name="connsiteX816" fmla="*/ 1006036 w 7251911"/>
              <a:gd name="connsiteY816" fmla="*/ 6502508 h 6858000"/>
              <a:gd name="connsiteX817" fmla="*/ 1018242 w 7251911"/>
              <a:gd name="connsiteY817" fmla="*/ 6500195 h 6858000"/>
              <a:gd name="connsiteX818" fmla="*/ 1052045 w 7251911"/>
              <a:gd name="connsiteY818" fmla="*/ 6496493 h 6858000"/>
              <a:gd name="connsiteX819" fmla="*/ 1085848 w 7251911"/>
              <a:gd name="connsiteY819" fmla="*/ 6496493 h 6858000"/>
              <a:gd name="connsiteX820" fmla="*/ 1100871 w 7251911"/>
              <a:gd name="connsiteY820" fmla="*/ 6495259 h 6858000"/>
              <a:gd name="connsiteX821" fmla="*/ 1063313 w 7251911"/>
              <a:gd name="connsiteY821" fmla="*/ 6494025 h 6858000"/>
              <a:gd name="connsiteX822" fmla="*/ 1070824 w 7251911"/>
              <a:gd name="connsiteY822" fmla="*/ 6485387 h 6858000"/>
              <a:gd name="connsiteX823" fmla="*/ 1093360 w 7251911"/>
              <a:gd name="connsiteY823" fmla="*/ 6482919 h 6858000"/>
              <a:gd name="connsiteX824" fmla="*/ 1097115 w 7251911"/>
              <a:gd name="connsiteY824" fmla="*/ 6479217 h 6858000"/>
              <a:gd name="connsiteX825" fmla="*/ 1089604 w 7251911"/>
              <a:gd name="connsiteY825" fmla="*/ 6477983 h 6858000"/>
              <a:gd name="connsiteX826" fmla="*/ 1037022 w 7251911"/>
              <a:gd name="connsiteY826" fmla="*/ 6479217 h 6858000"/>
              <a:gd name="connsiteX827" fmla="*/ 1003219 w 7251911"/>
              <a:gd name="connsiteY827" fmla="*/ 6479217 h 6858000"/>
              <a:gd name="connsiteX828" fmla="*/ 969416 w 7251911"/>
              <a:gd name="connsiteY828" fmla="*/ 6475515 h 6858000"/>
              <a:gd name="connsiteX829" fmla="*/ 946881 w 7251911"/>
              <a:gd name="connsiteY829" fmla="*/ 6469345 h 6858000"/>
              <a:gd name="connsiteX830" fmla="*/ 928102 w 7251911"/>
              <a:gd name="connsiteY830" fmla="*/ 6465643 h 6858000"/>
              <a:gd name="connsiteX831" fmla="*/ 909323 w 7251911"/>
              <a:gd name="connsiteY831" fmla="*/ 6465643 h 6858000"/>
              <a:gd name="connsiteX832" fmla="*/ 901811 w 7251911"/>
              <a:gd name="connsiteY832" fmla="*/ 6459473 h 6858000"/>
              <a:gd name="connsiteX833" fmla="*/ 920590 w 7251911"/>
              <a:gd name="connsiteY833" fmla="*/ 6454537 h 6858000"/>
              <a:gd name="connsiteX834" fmla="*/ 965660 w 7251911"/>
              <a:gd name="connsiteY834" fmla="*/ 6454537 h 6858000"/>
              <a:gd name="connsiteX835" fmla="*/ 1014487 w 7251911"/>
              <a:gd name="connsiteY835" fmla="*/ 6454537 h 6858000"/>
              <a:gd name="connsiteX836" fmla="*/ 1055801 w 7251911"/>
              <a:gd name="connsiteY836" fmla="*/ 6452069 h 6858000"/>
              <a:gd name="connsiteX837" fmla="*/ 1070824 w 7251911"/>
              <a:gd name="connsiteY837" fmla="*/ 6442197 h 6858000"/>
              <a:gd name="connsiteX838" fmla="*/ 1089604 w 7251911"/>
              <a:gd name="connsiteY838" fmla="*/ 6436026 h 6858000"/>
              <a:gd name="connsiteX839" fmla="*/ 1130918 w 7251911"/>
              <a:gd name="connsiteY839" fmla="*/ 6437260 h 6858000"/>
              <a:gd name="connsiteX840" fmla="*/ 1149697 w 7251911"/>
              <a:gd name="connsiteY840" fmla="*/ 6434792 h 6858000"/>
              <a:gd name="connsiteX841" fmla="*/ 1164721 w 7251911"/>
              <a:gd name="connsiteY841" fmla="*/ 6432324 h 6858000"/>
              <a:gd name="connsiteX842" fmla="*/ 1209791 w 7251911"/>
              <a:gd name="connsiteY842" fmla="*/ 6432324 h 6858000"/>
              <a:gd name="connsiteX843" fmla="*/ 1254861 w 7251911"/>
              <a:gd name="connsiteY843" fmla="*/ 6429856 h 6858000"/>
              <a:gd name="connsiteX844" fmla="*/ 1314955 w 7251911"/>
              <a:gd name="connsiteY844" fmla="*/ 6427388 h 6858000"/>
              <a:gd name="connsiteX845" fmla="*/ 1322467 w 7251911"/>
              <a:gd name="connsiteY845" fmla="*/ 6427388 h 6858000"/>
              <a:gd name="connsiteX846" fmla="*/ 1329979 w 7251911"/>
              <a:gd name="connsiteY846" fmla="*/ 6423686 h 6858000"/>
              <a:gd name="connsiteX847" fmla="*/ 1344944 w 7251911"/>
              <a:gd name="connsiteY847" fmla="*/ 6426145 h 6858000"/>
              <a:gd name="connsiteX848" fmla="*/ 1354623 w 7251911"/>
              <a:gd name="connsiteY848" fmla="*/ 6424709 h 6858000"/>
              <a:gd name="connsiteX849" fmla="*/ 1527340 w 7251911"/>
              <a:gd name="connsiteY849" fmla="*/ 6417117 h 6858000"/>
              <a:gd name="connsiteX850" fmla="*/ 1471020 w 7251911"/>
              <a:gd name="connsiteY850" fmla="*/ 6405727 h 6858000"/>
              <a:gd name="connsiteX851" fmla="*/ 1467265 w 7251911"/>
              <a:gd name="connsiteY851" fmla="*/ 6386745 h 6858000"/>
              <a:gd name="connsiteX852" fmla="*/ 1459755 w 7251911"/>
              <a:gd name="connsiteY852" fmla="*/ 6379152 h 6858000"/>
              <a:gd name="connsiteX853" fmla="*/ 1384661 w 7251911"/>
              <a:gd name="connsiteY853" fmla="*/ 6401931 h 6858000"/>
              <a:gd name="connsiteX854" fmla="*/ 1358378 w 7251911"/>
              <a:gd name="connsiteY854" fmla="*/ 6398134 h 6858000"/>
              <a:gd name="connsiteX855" fmla="*/ 1268264 w 7251911"/>
              <a:gd name="connsiteY855" fmla="*/ 6398134 h 6858000"/>
              <a:gd name="connsiteX856" fmla="*/ 1204434 w 7251911"/>
              <a:gd name="connsiteY856" fmla="*/ 6390541 h 6858000"/>
              <a:gd name="connsiteX857" fmla="*/ 1136849 w 7251911"/>
              <a:gd name="connsiteY857" fmla="*/ 6390541 h 6858000"/>
              <a:gd name="connsiteX858" fmla="*/ 1069264 w 7251911"/>
              <a:gd name="connsiteY858" fmla="*/ 6390541 h 6858000"/>
              <a:gd name="connsiteX859" fmla="*/ 1088038 w 7251911"/>
              <a:gd name="connsiteY859" fmla="*/ 6379152 h 6858000"/>
              <a:gd name="connsiteX860" fmla="*/ 1148113 w 7251911"/>
              <a:gd name="connsiteY860" fmla="*/ 6379152 h 6858000"/>
              <a:gd name="connsiteX861" fmla="*/ 1163132 w 7251911"/>
              <a:gd name="connsiteY861" fmla="*/ 6375355 h 6858000"/>
              <a:gd name="connsiteX862" fmla="*/ 1118076 w 7251911"/>
              <a:gd name="connsiteY862" fmla="*/ 6318408 h 6858000"/>
              <a:gd name="connsiteX863" fmla="*/ 1099302 w 7251911"/>
              <a:gd name="connsiteY863" fmla="*/ 6310815 h 6858000"/>
              <a:gd name="connsiteX864" fmla="*/ 1069264 w 7251911"/>
              <a:gd name="connsiteY864" fmla="*/ 6307019 h 6858000"/>
              <a:gd name="connsiteX865" fmla="*/ 1050491 w 7251911"/>
              <a:gd name="connsiteY865" fmla="*/ 6307019 h 6858000"/>
              <a:gd name="connsiteX866" fmla="*/ 1035472 w 7251911"/>
              <a:gd name="connsiteY866" fmla="*/ 6310815 h 6858000"/>
              <a:gd name="connsiteX867" fmla="*/ 1024207 w 7251911"/>
              <a:gd name="connsiteY867" fmla="*/ 6307019 h 6858000"/>
              <a:gd name="connsiteX868" fmla="*/ 1035472 w 7251911"/>
              <a:gd name="connsiteY868" fmla="*/ 6299426 h 6858000"/>
              <a:gd name="connsiteX869" fmla="*/ 1065509 w 7251911"/>
              <a:gd name="connsiteY869" fmla="*/ 6299426 h 6858000"/>
              <a:gd name="connsiteX870" fmla="*/ 1076774 w 7251911"/>
              <a:gd name="connsiteY870" fmla="*/ 6276647 h 6858000"/>
              <a:gd name="connsiteX871" fmla="*/ 1076774 w 7251911"/>
              <a:gd name="connsiteY871" fmla="*/ 6269054 h 6858000"/>
              <a:gd name="connsiteX872" fmla="*/ 1035472 w 7251911"/>
              <a:gd name="connsiteY872" fmla="*/ 6246276 h 6858000"/>
              <a:gd name="connsiteX873" fmla="*/ 1031717 w 7251911"/>
              <a:gd name="connsiteY873" fmla="*/ 6246276 h 6858000"/>
              <a:gd name="connsiteX874" fmla="*/ 997924 w 7251911"/>
              <a:gd name="connsiteY874" fmla="*/ 6246276 h 6858000"/>
              <a:gd name="connsiteX875" fmla="*/ 979151 w 7251911"/>
              <a:gd name="connsiteY875" fmla="*/ 6246276 h 6858000"/>
              <a:gd name="connsiteX876" fmla="*/ 964132 w 7251911"/>
              <a:gd name="connsiteY876" fmla="*/ 6253869 h 6858000"/>
              <a:gd name="connsiteX877" fmla="*/ 937849 w 7251911"/>
              <a:gd name="connsiteY877" fmla="*/ 6253869 h 6858000"/>
              <a:gd name="connsiteX878" fmla="*/ 904056 w 7251911"/>
              <a:gd name="connsiteY878" fmla="*/ 6246276 h 6858000"/>
              <a:gd name="connsiteX879" fmla="*/ 870264 w 7251911"/>
              <a:gd name="connsiteY879" fmla="*/ 6246276 h 6858000"/>
              <a:gd name="connsiteX880" fmla="*/ 836471 w 7251911"/>
              <a:gd name="connsiteY880" fmla="*/ 6253869 h 6858000"/>
              <a:gd name="connsiteX881" fmla="*/ 821452 w 7251911"/>
              <a:gd name="connsiteY881" fmla="*/ 6257665 h 6858000"/>
              <a:gd name="connsiteX882" fmla="*/ 810188 w 7251911"/>
              <a:gd name="connsiteY882" fmla="*/ 6257665 h 6858000"/>
              <a:gd name="connsiteX883" fmla="*/ 750113 w 7251911"/>
              <a:gd name="connsiteY883" fmla="*/ 6253869 h 6858000"/>
              <a:gd name="connsiteX884" fmla="*/ 746358 w 7251911"/>
              <a:gd name="connsiteY884" fmla="*/ 6238683 h 6858000"/>
              <a:gd name="connsiteX885" fmla="*/ 738848 w 7251911"/>
              <a:gd name="connsiteY885" fmla="*/ 6246276 h 6858000"/>
              <a:gd name="connsiteX886" fmla="*/ 716320 w 7251911"/>
              <a:gd name="connsiteY886" fmla="*/ 6246276 h 6858000"/>
              <a:gd name="connsiteX887" fmla="*/ 712565 w 7251911"/>
              <a:gd name="connsiteY887" fmla="*/ 6231090 h 6858000"/>
              <a:gd name="connsiteX888" fmla="*/ 705056 w 7251911"/>
              <a:gd name="connsiteY888" fmla="*/ 6238683 h 6858000"/>
              <a:gd name="connsiteX889" fmla="*/ 686282 w 7251911"/>
              <a:gd name="connsiteY889" fmla="*/ 6238683 h 6858000"/>
              <a:gd name="connsiteX890" fmla="*/ 678773 w 7251911"/>
              <a:gd name="connsiteY890" fmla="*/ 6227293 h 6858000"/>
              <a:gd name="connsiteX891" fmla="*/ 663754 w 7251911"/>
              <a:gd name="connsiteY891" fmla="*/ 6231090 h 6858000"/>
              <a:gd name="connsiteX892" fmla="*/ 637471 w 7251911"/>
              <a:gd name="connsiteY892" fmla="*/ 6227293 h 6858000"/>
              <a:gd name="connsiteX893" fmla="*/ 611188 w 7251911"/>
              <a:gd name="connsiteY893" fmla="*/ 6231090 h 6858000"/>
              <a:gd name="connsiteX894" fmla="*/ 592414 w 7251911"/>
              <a:gd name="connsiteY894" fmla="*/ 6231090 h 6858000"/>
              <a:gd name="connsiteX895" fmla="*/ 547358 w 7251911"/>
              <a:gd name="connsiteY895" fmla="*/ 6231090 h 6858000"/>
              <a:gd name="connsiteX896" fmla="*/ 509810 w 7251911"/>
              <a:gd name="connsiteY896" fmla="*/ 6227293 h 6858000"/>
              <a:gd name="connsiteX897" fmla="*/ 494791 w 7251911"/>
              <a:gd name="connsiteY897" fmla="*/ 6208311 h 6858000"/>
              <a:gd name="connsiteX898" fmla="*/ 468508 w 7251911"/>
              <a:gd name="connsiteY898" fmla="*/ 6212107 h 6858000"/>
              <a:gd name="connsiteX899" fmla="*/ 464754 w 7251911"/>
              <a:gd name="connsiteY899" fmla="*/ 6223497 h 6858000"/>
              <a:gd name="connsiteX900" fmla="*/ 476018 w 7251911"/>
              <a:gd name="connsiteY900" fmla="*/ 6231090 h 6858000"/>
              <a:gd name="connsiteX901" fmla="*/ 509810 w 7251911"/>
              <a:gd name="connsiteY901" fmla="*/ 6231090 h 6858000"/>
              <a:gd name="connsiteX902" fmla="*/ 558622 w 7251911"/>
              <a:gd name="connsiteY902" fmla="*/ 6253869 h 6858000"/>
              <a:gd name="connsiteX903" fmla="*/ 581150 w 7251911"/>
              <a:gd name="connsiteY903" fmla="*/ 6253869 h 6858000"/>
              <a:gd name="connsiteX904" fmla="*/ 693792 w 7251911"/>
              <a:gd name="connsiteY904" fmla="*/ 6265258 h 6858000"/>
              <a:gd name="connsiteX905" fmla="*/ 708811 w 7251911"/>
              <a:gd name="connsiteY905" fmla="*/ 6276647 h 6858000"/>
              <a:gd name="connsiteX906" fmla="*/ 644980 w 7251911"/>
              <a:gd name="connsiteY906" fmla="*/ 6280444 h 6858000"/>
              <a:gd name="connsiteX907" fmla="*/ 644980 w 7251911"/>
              <a:gd name="connsiteY907" fmla="*/ 6284240 h 6858000"/>
              <a:gd name="connsiteX908" fmla="*/ 708811 w 7251911"/>
              <a:gd name="connsiteY908" fmla="*/ 6284240 h 6858000"/>
              <a:gd name="connsiteX909" fmla="*/ 768886 w 7251911"/>
              <a:gd name="connsiteY909" fmla="*/ 6284240 h 6858000"/>
              <a:gd name="connsiteX910" fmla="*/ 783905 w 7251911"/>
              <a:gd name="connsiteY910" fmla="*/ 6288037 h 6858000"/>
              <a:gd name="connsiteX911" fmla="*/ 802679 w 7251911"/>
              <a:gd name="connsiteY911" fmla="*/ 6307019 h 6858000"/>
              <a:gd name="connsiteX912" fmla="*/ 832717 w 7251911"/>
              <a:gd name="connsiteY912" fmla="*/ 6310815 h 6858000"/>
              <a:gd name="connsiteX913" fmla="*/ 859000 w 7251911"/>
              <a:gd name="connsiteY913" fmla="*/ 6307019 h 6858000"/>
              <a:gd name="connsiteX914" fmla="*/ 874019 w 7251911"/>
              <a:gd name="connsiteY914" fmla="*/ 6307019 h 6858000"/>
              <a:gd name="connsiteX915" fmla="*/ 862754 w 7251911"/>
              <a:gd name="connsiteY915" fmla="*/ 6322205 h 6858000"/>
              <a:gd name="connsiteX916" fmla="*/ 870264 w 7251911"/>
              <a:gd name="connsiteY916" fmla="*/ 6337391 h 6858000"/>
              <a:gd name="connsiteX917" fmla="*/ 889037 w 7251911"/>
              <a:gd name="connsiteY917" fmla="*/ 6348780 h 6858000"/>
              <a:gd name="connsiteX918" fmla="*/ 900302 w 7251911"/>
              <a:gd name="connsiteY918" fmla="*/ 6352577 h 6858000"/>
              <a:gd name="connsiteX919" fmla="*/ 952868 w 7251911"/>
              <a:gd name="connsiteY919" fmla="*/ 6356373 h 6858000"/>
              <a:gd name="connsiteX920" fmla="*/ 960377 w 7251911"/>
              <a:gd name="connsiteY920" fmla="*/ 6363966 h 6858000"/>
              <a:gd name="connsiteX921" fmla="*/ 952868 w 7251911"/>
              <a:gd name="connsiteY921" fmla="*/ 6371559 h 6858000"/>
              <a:gd name="connsiteX922" fmla="*/ 900302 w 7251911"/>
              <a:gd name="connsiteY922" fmla="*/ 6401931 h 6858000"/>
              <a:gd name="connsiteX923" fmla="*/ 889037 w 7251911"/>
              <a:gd name="connsiteY923" fmla="*/ 6394338 h 6858000"/>
              <a:gd name="connsiteX924" fmla="*/ 874019 w 7251911"/>
              <a:gd name="connsiteY924" fmla="*/ 6367762 h 6858000"/>
              <a:gd name="connsiteX925" fmla="*/ 862754 w 7251911"/>
              <a:gd name="connsiteY925" fmla="*/ 6363966 h 6858000"/>
              <a:gd name="connsiteX926" fmla="*/ 821452 w 7251911"/>
              <a:gd name="connsiteY926" fmla="*/ 6375355 h 6858000"/>
              <a:gd name="connsiteX927" fmla="*/ 795169 w 7251911"/>
              <a:gd name="connsiteY927" fmla="*/ 6379152 h 6858000"/>
              <a:gd name="connsiteX928" fmla="*/ 780150 w 7251911"/>
              <a:gd name="connsiteY928" fmla="*/ 6360170 h 6858000"/>
              <a:gd name="connsiteX929" fmla="*/ 750113 w 7251911"/>
              <a:gd name="connsiteY929" fmla="*/ 6360170 h 6858000"/>
              <a:gd name="connsiteX930" fmla="*/ 742603 w 7251911"/>
              <a:gd name="connsiteY930" fmla="*/ 6379152 h 6858000"/>
              <a:gd name="connsiteX931" fmla="*/ 723830 w 7251911"/>
              <a:gd name="connsiteY931" fmla="*/ 6390541 h 6858000"/>
              <a:gd name="connsiteX932" fmla="*/ 701301 w 7251911"/>
              <a:gd name="connsiteY932" fmla="*/ 6398134 h 6858000"/>
              <a:gd name="connsiteX933" fmla="*/ 671263 w 7251911"/>
              <a:gd name="connsiteY933" fmla="*/ 6382948 h 6858000"/>
              <a:gd name="connsiteX934" fmla="*/ 618697 w 7251911"/>
              <a:gd name="connsiteY934" fmla="*/ 6352577 h 6858000"/>
              <a:gd name="connsiteX935" fmla="*/ 592414 w 7251911"/>
              <a:gd name="connsiteY935" fmla="*/ 6360170 h 6858000"/>
              <a:gd name="connsiteX936" fmla="*/ 562376 w 7251911"/>
              <a:gd name="connsiteY936" fmla="*/ 6375355 h 6858000"/>
              <a:gd name="connsiteX937" fmla="*/ 521074 w 7251911"/>
              <a:gd name="connsiteY937" fmla="*/ 6371559 h 6858000"/>
              <a:gd name="connsiteX938" fmla="*/ 513565 w 7251911"/>
              <a:gd name="connsiteY938" fmla="*/ 6360170 h 6858000"/>
              <a:gd name="connsiteX939" fmla="*/ 449735 w 7251911"/>
              <a:gd name="connsiteY939" fmla="*/ 6379152 h 6858000"/>
              <a:gd name="connsiteX940" fmla="*/ 408432 w 7251911"/>
              <a:gd name="connsiteY940" fmla="*/ 6379152 h 6858000"/>
              <a:gd name="connsiteX941" fmla="*/ 314564 w 7251911"/>
              <a:gd name="connsiteY941" fmla="*/ 6382948 h 6858000"/>
              <a:gd name="connsiteX942" fmla="*/ 288281 w 7251911"/>
              <a:gd name="connsiteY942" fmla="*/ 6386745 h 6858000"/>
              <a:gd name="connsiteX943" fmla="*/ 258243 w 7251911"/>
              <a:gd name="connsiteY943" fmla="*/ 6382948 h 6858000"/>
              <a:gd name="connsiteX944" fmla="*/ 224451 w 7251911"/>
              <a:gd name="connsiteY944" fmla="*/ 6382948 h 6858000"/>
              <a:gd name="connsiteX945" fmla="*/ 220696 w 7251911"/>
              <a:gd name="connsiteY945" fmla="*/ 6360170 h 6858000"/>
              <a:gd name="connsiteX946" fmla="*/ 175639 w 7251911"/>
              <a:gd name="connsiteY946" fmla="*/ 6348780 h 6858000"/>
              <a:gd name="connsiteX947" fmla="*/ 164375 w 7251911"/>
              <a:gd name="connsiteY947" fmla="*/ 6352577 h 6858000"/>
              <a:gd name="connsiteX948" fmla="*/ 156866 w 7251911"/>
              <a:gd name="connsiteY948" fmla="*/ 6341187 h 6858000"/>
              <a:gd name="connsiteX949" fmla="*/ 164375 w 7251911"/>
              <a:gd name="connsiteY949" fmla="*/ 6329798 h 6858000"/>
              <a:gd name="connsiteX950" fmla="*/ 194413 w 7251911"/>
              <a:gd name="connsiteY950" fmla="*/ 6333594 h 6858000"/>
              <a:gd name="connsiteX951" fmla="*/ 228206 w 7251911"/>
              <a:gd name="connsiteY951" fmla="*/ 6326001 h 6858000"/>
              <a:gd name="connsiteX952" fmla="*/ 239470 w 7251911"/>
              <a:gd name="connsiteY952" fmla="*/ 6303223 h 6858000"/>
              <a:gd name="connsiteX953" fmla="*/ 258243 w 7251911"/>
              <a:gd name="connsiteY953" fmla="*/ 6295630 h 6858000"/>
              <a:gd name="connsiteX954" fmla="*/ 303300 w 7251911"/>
              <a:gd name="connsiteY954" fmla="*/ 6310815 h 6858000"/>
              <a:gd name="connsiteX955" fmla="*/ 322074 w 7251911"/>
              <a:gd name="connsiteY955" fmla="*/ 6310815 h 6858000"/>
              <a:gd name="connsiteX956" fmla="*/ 329583 w 7251911"/>
              <a:gd name="connsiteY956" fmla="*/ 6299426 h 6858000"/>
              <a:gd name="connsiteX957" fmla="*/ 325828 w 7251911"/>
              <a:gd name="connsiteY957" fmla="*/ 6280444 h 6858000"/>
              <a:gd name="connsiteX958" fmla="*/ 303300 w 7251911"/>
              <a:gd name="connsiteY958" fmla="*/ 6265258 h 6858000"/>
              <a:gd name="connsiteX959" fmla="*/ 299545 w 7251911"/>
              <a:gd name="connsiteY959" fmla="*/ 6257665 h 6858000"/>
              <a:gd name="connsiteX960" fmla="*/ 307055 w 7251911"/>
              <a:gd name="connsiteY960" fmla="*/ 6253869 h 6858000"/>
              <a:gd name="connsiteX961" fmla="*/ 344602 w 7251911"/>
              <a:gd name="connsiteY961" fmla="*/ 6257665 h 6858000"/>
              <a:gd name="connsiteX962" fmla="*/ 348357 w 7251911"/>
              <a:gd name="connsiteY962" fmla="*/ 6257665 h 6858000"/>
              <a:gd name="connsiteX963" fmla="*/ 348357 w 7251911"/>
              <a:gd name="connsiteY963" fmla="*/ 6250072 h 6858000"/>
              <a:gd name="connsiteX964" fmla="*/ 352111 w 7251911"/>
              <a:gd name="connsiteY964" fmla="*/ 6238683 h 6858000"/>
              <a:gd name="connsiteX965" fmla="*/ 378394 w 7251911"/>
              <a:gd name="connsiteY965" fmla="*/ 6238683 h 6858000"/>
              <a:gd name="connsiteX966" fmla="*/ 344602 w 7251911"/>
              <a:gd name="connsiteY966" fmla="*/ 6227293 h 6858000"/>
              <a:gd name="connsiteX967" fmla="*/ 340847 w 7251911"/>
              <a:gd name="connsiteY967" fmla="*/ 6215904 h 6858000"/>
              <a:gd name="connsiteX968" fmla="*/ 329583 w 7251911"/>
              <a:gd name="connsiteY968" fmla="*/ 6193125 h 6858000"/>
              <a:gd name="connsiteX969" fmla="*/ 314564 w 7251911"/>
              <a:gd name="connsiteY969" fmla="*/ 6193125 h 6858000"/>
              <a:gd name="connsiteX970" fmla="*/ 314564 w 7251911"/>
              <a:gd name="connsiteY970" fmla="*/ 6185532 h 6858000"/>
              <a:gd name="connsiteX971" fmla="*/ 314564 w 7251911"/>
              <a:gd name="connsiteY971" fmla="*/ 6181736 h 6858000"/>
              <a:gd name="connsiteX972" fmla="*/ 385904 w 7251911"/>
              <a:gd name="connsiteY972" fmla="*/ 6166550 h 6858000"/>
              <a:gd name="connsiteX973" fmla="*/ 430961 w 7251911"/>
              <a:gd name="connsiteY973" fmla="*/ 6147568 h 6858000"/>
              <a:gd name="connsiteX974" fmla="*/ 438471 w 7251911"/>
              <a:gd name="connsiteY974" fmla="*/ 6139975 h 6858000"/>
              <a:gd name="connsiteX975" fmla="*/ 427206 w 7251911"/>
              <a:gd name="connsiteY975" fmla="*/ 6132382 h 6858000"/>
              <a:gd name="connsiteX976" fmla="*/ 393413 w 7251911"/>
              <a:gd name="connsiteY976" fmla="*/ 6132382 h 6858000"/>
              <a:gd name="connsiteX977" fmla="*/ 385904 w 7251911"/>
              <a:gd name="connsiteY977" fmla="*/ 6128585 h 6858000"/>
              <a:gd name="connsiteX978" fmla="*/ 389659 w 7251911"/>
              <a:gd name="connsiteY978" fmla="*/ 6120992 h 6858000"/>
              <a:gd name="connsiteX979" fmla="*/ 412187 w 7251911"/>
              <a:gd name="connsiteY979" fmla="*/ 6113399 h 6858000"/>
              <a:gd name="connsiteX980" fmla="*/ 445980 w 7251911"/>
              <a:gd name="connsiteY980" fmla="*/ 6113399 h 6858000"/>
              <a:gd name="connsiteX981" fmla="*/ 449735 w 7251911"/>
              <a:gd name="connsiteY981" fmla="*/ 6098213 h 6858000"/>
              <a:gd name="connsiteX982" fmla="*/ 449735 w 7251911"/>
              <a:gd name="connsiteY982" fmla="*/ 6090621 h 6858000"/>
              <a:gd name="connsiteX983" fmla="*/ 393413 w 7251911"/>
              <a:gd name="connsiteY983" fmla="*/ 6067842 h 6858000"/>
              <a:gd name="connsiteX984" fmla="*/ 261998 w 7251911"/>
              <a:gd name="connsiteY984" fmla="*/ 6075435 h 6858000"/>
              <a:gd name="connsiteX985" fmla="*/ 243224 w 7251911"/>
              <a:gd name="connsiteY985" fmla="*/ 6067842 h 6858000"/>
              <a:gd name="connsiteX986" fmla="*/ 261998 w 7251911"/>
              <a:gd name="connsiteY986" fmla="*/ 6060249 h 6858000"/>
              <a:gd name="connsiteX987" fmla="*/ 307055 w 7251911"/>
              <a:gd name="connsiteY987" fmla="*/ 6052656 h 6858000"/>
              <a:gd name="connsiteX988" fmla="*/ 355866 w 7251911"/>
              <a:gd name="connsiteY988" fmla="*/ 6052656 h 6858000"/>
              <a:gd name="connsiteX989" fmla="*/ 430961 w 7251911"/>
              <a:gd name="connsiteY989" fmla="*/ 6048859 h 6858000"/>
              <a:gd name="connsiteX990" fmla="*/ 558622 w 7251911"/>
              <a:gd name="connsiteY990" fmla="*/ 5999505 h 6858000"/>
              <a:gd name="connsiteX991" fmla="*/ 603678 w 7251911"/>
              <a:gd name="connsiteY991" fmla="*/ 5988116 h 6858000"/>
              <a:gd name="connsiteX992" fmla="*/ 618697 w 7251911"/>
              <a:gd name="connsiteY992" fmla="*/ 5984320 h 6858000"/>
              <a:gd name="connsiteX993" fmla="*/ 603678 w 7251911"/>
              <a:gd name="connsiteY993" fmla="*/ 5976727 h 6858000"/>
              <a:gd name="connsiteX994" fmla="*/ 408432 w 7251911"/>
              <a:gd name="connsiteY994" fmla="*/ 5976727 h 6858000"/>
              <a:gd name="connsiteX995" fmla="*/ 352111 w 7251911"/>
              <a:gd name="connsiteY995" fmla="*/ 5938762 h 6858000"/>
              <a:gd name="connsiteX996" fmla="*/ 352111 w 7251911"/>
              <a:gd name="connsiteY996" fmla="*/ 5931169 h 6858000"/>
              <a:gd name="connsiteX997" fmla="*/ 367130 w 7251911"/>
              <a:gd name="connsiteY997" fmla="*/ 5900797 h 6858000"/>
              <a:gd name="connsiteX998" fmla="*/ 389659 w 7251911"/>
              <a:gd name="connsiteY998" fmla="*/ 5878018 h 6858000"/>
              <a:gd name="connsiteX999" fmla="*/ 423452 w 7251911"/>
              <a:gd name="connsiteY999" fmla="*/ 5832461 h 6858000"/>
              <a:gd name="connsiteX1000" fmla="*/ 464754 w 7251911"/>
              <a:gd name="connsiteY1000" fmla="*/ 5767921 h 6858000"/>
              <a:gd name="connsiteX1001" fmla="*/ 479772 w 7251911"/>
              <a:gd name="connsiteY1001" fmla="*/ 5764125 h 6858000"/>
              <a:gd name="connsiteX1002" fmla="*/ 521074 w 7251911"/>
              <a:gd name="connsiteY1002" fmla="*/ 5756532 h 6858000"/>
              <a:gd name="connsiteX1003" fmla="*/ 536093 w 7251911"/>
              <a:gd name="connsiteY1003" fmla="*/ 5752735 h 6858000"/>
              <a:gd name="connsiteX1004" fmla="*/ 566131 w 7251911"/>
              <a:gd name="connsiteY1004" fmla="*/ 5752735 h 6858000"/>
              <a:gd name="connsiteX1005" fmla="*/ 618697 w 7251911"/>
              <a:gd name="connsiteY1005" fmla="*/ 5764125 h 6858000"/>
              <a:gd name="connsiteX1006" fmla="*/ 656245 w 7251911"/>
              <a:gd name="connsiteY1006" fmla="*/ 5760328 h 6858000"/>
              <a:gd name="connsiteX1007" fmla="*/ 688160 w 7251911"/>
              <a:gd name="connsiteY1007" fmla="*/ 5745617 h 6858000"/>
              <a:gd name="connsiteX1008" fmla="*/ 703517 w 7251911"/>
              <a:gd name="connsiteY1008" fmla="*/ 5739908 h 6858000"/>
              <a:gd name="connsiteX1009" fmla="*/ 695462 w 7251911"/>
              <a:gd name="connsiteY1009" fmla="*/ 5734949 h 6858000"/>
              <a:gd name="connsiteX1010" fmla="*/ 729265 w 7251911"/>
              <a:gd name="connsiteY1010" fmla="*/ 5727242 h 6858000"/>
              <a:gd name="connsiteX1011" fmla="*/ 774335 w 7251911"/>
              <a:gd name="connsiteY1011" fmla="*/ 5727242 h 6858000"/>
              <a:gd name="connsiteX1012" fmla="*/ 793114 w 7251911"/>
              <a:gd name="connsiteY1012" fmla="*/ 5711828 h 6858000"/>
              <a:gd name="connsiteX1013" fmla="*/ 804382 w 7251911"/>
              <a:gd name="connsiteY1013" fmla="*/ 5704121 h 6858000"/>
              <a:gd name="connsiteX1014" fmla="*/ 871987 w 7251911"/>
              <a:gd name="connsiteY1014" fmla="*/ 5704121 h 6858000"/>
              <a:gd name="connsiteX1015" fmla="*/ 883255 w 7251911"/>
              <a:gd name="connsiteY1015" fmla="*/ 5704121 h 6858000"/>
              <a:gd name="connsiteX1016" fmla="*/ 887011 w 7251911"/>
              <a:gd name="connsiteY1016" fmla="*/ 5696414 h 6858000"/>
              <a:gd name="connsiteX1017" fmla="*/ 887011 w 7251911"/>
              <a:gd name="connsiteY1017" fmla="*/ 5692561 h 6858000"/>
              <a:gd name="connsiteX1018" fmla="*/ 883255 w 7251911"/>
              <a:gd name="connsiteY1018" fmla="*/ 5692561 h 6858000"/>
              <a:gd name="connsiteX1019" fmla="*/ 804382 w 7251911"/>
              <a:gd name="connsiteY1019" fmla="*/ 5684854 h 6858000"/>
              <a:gd name="connsiteX1020" fmla="*/ 751800 w 7251911"/>
              <a:gd name="connsiteY1020" fmla="*/ 5677147 h 6858000"/>
              <a:gd name="connsiteX1021" fmla="*/ 744288 w 7251911"/>
              <a:gd name="connsiteY1021" fmla="*/ 5673294 h 6858000"/>
              <a:gd name="connsiteX1022" fmla="*/ 680439 w 7251911"/>
              <a:gd name="connsiteY1022" fmla="*/ 5681001 h 6858000"/>
              <a:gd name="connsiteX1023" fmla="*/ 650392 w 7251911"/>
              <a:gd name="connsiteY1023" fmla="*/ 5684854 h 6858000"/>
              <a:gd name="connsiteX1024" fmla="*/ 631612 w 7251911"/>
              <a:gd name="connsiteY1024" fmla="*/ 5673294 h 6858000"/>
              <a:gd name="connsiteX1025" fmla="*/ 639124 w 7251911"/>
              <a:gd name="connsiteY1025" fmla="*/ 5650173 h 6858000"/>
              <a:gd name="connsiteX1026" fmla="*/ 672927 w 7251911"/>
              <a:gd name="connsiteY1026" fmla="*/ 5638613 h 6858000"/>
              <a:gd name="connsiteX1027" fmla="*/ 706729 w 7251911"/>
              <a:gd name="connsiteY1027" fmla="*/ 5638613 h 6858000"/>
              <a:gd name="connsiteX1028" fmla="*/ 721753 w 7251911"/>
              <a:gd name="connsiteY1028" fmla="*/ 5634760 h 6858000"/>
              <a:gd name="connsiteX1029" fmla="*/ 684195 w 7251911"/>
              <a:gd name="connsiteY1029" fmla="*/ 5630906 h 6858000"/>
              <a:gd name="connsiteX1030" fmla="*/ 691706 w 7251911"/>
              <a:gd name="connsiteY1030" fmla="*/ 5603932 h 6858000"/>
              <a:gd name="connsiteX1031" fmla="*/ 714241 w 7251911"/>
              <a:gd name="connsiteY1031" fmla="*/ 5596226 h 6858000"/>
              <a:gd name="connsiteX1032" fmla="*/ 717997 w 7251911"/>
              <a:gd name="connsiteY1032" fmla="*/ 5584665 h 6858000"/>
              <a:gd name="connsiteX1033" fmla="*/ 710485 w 7251911"/>
              <a:gd name="connsiteY1033" fmla="*/ 5580812 h 6858000"/>
              <a:gd name="connsiteX1034" fmla="*/ 657904 w 7251911"/>
              <a:gd name="connsiteY1034" fmla="*/ 5584665 h 6858000"/>
              <a:gd name="connsiteX1035" fmla="*/ 624101 w 7251911"/>
              <a:gd name="connsiteY1035" fmla="*/ 5584665 h 6858000"/>
              <a:gd name="connsiteX1036" fmla="*/ 590298 w 7251911"/>
              <a:gd name="connsiteY1036" fmla="*/ 5573105 h 6858000"/>
              <a:gd name="connsiteX1037" fmla="*/ 567763 w 7251911"/>
              <a:gd name="connsiteY1037" fmla="*/ 5553838 h 6858000"/>
              <a:gd name="connsiteX1038" fmla="*/ 548983 w 7251911"/>
              <a:gd name="connsiteY1038" fmla="*/ 5542277 h 6858000"/>
              <a:gd name="connsiteX1039" fmla="*/ 530204 w 7251911"/>
              <a:gd name="connsiteY1039" fmla="*/ 5542277 h 6858000"/>
              <a:gd name="connsiteX1040" fmla="*/ 522693 w 7251911"/>
              <a:gd name="connsiteY1040" fmla="*/ 5523010 h 6858000"/>
              <a:gd name="connsiteX1041" fmla="*/ 541472 w 7251911"/>
              <a:gd name="connsiteY1041" fmla="*/ 5507597 h 6858000"/>
              <a:gd name="connsiteX1042" fmla="*/ 586542 w 7251911"/>
              <a:gd name="connsiteY1042" fmla="*/ 5507597 h 6858000"/>
              <a:gd name="connsiteX1043" fmla="*/ 635368 w 7251911"/>
              <a:gd name="connsiteY1043" fmla="*/ 5507597 h 6858000"/>
              <a:gd name="connsiteX1044" fmla="*/ 676683 w 7251911"/>
              <a:gd name="connsiteY1044" fmla="*/ 5499890 h 6858000"/>
              <a:gd name="connsiteX1045" fmla="*/ 678503 w 7251911"/>
              <a:gd name="connsiteY1045" fmla="*/ 5498620 h 6858000"/>
              <a:gd name="connsiteX1046" fmla="*/ 656245 w 7251911"/>
              <a:gd name="connsiteY1046" fmla="*/ 5488360 h 6858000"/>
              <a:gd name="connsiteX1047" fmla="*/ 618697 w 7251911"/>
              <a:gd name="connsiteY1047" fmla="*/ 5484564 h 6858000"/>
              <a:gd name="connsiteX1048" fmla="*/ 566131 w 7251911"/>
              <a:gd name="connsiteY1048" fmla="*/ 5495953 h 6858000"/>
              <a:gd name="connsiteX1049" fmla="*/ 536093 w 7251911"/>
              <a:gd name="connsiteY1049" fmla="*/ 5495953 h 6858000"/>
              <a:gd name="connsiteX1050" fmla="*/ 521074 w 7251911"/>
              <a:gd name="connsiteY1050" fmla="*/ 5492157 h 6858000"/>
              <a:gd name="connsiteX1051" fmla="*/ 479772 w 7251911"/>
              <a:gd name="connsiteY1051" fmla="*/ 5484564 h 6858000"/>
              <a:gd name="connsiteX1052" fmla="*/ 464754 w 7251911"/>
              <a:gd name="connsiteY1052" fmla="*/ 5480767 h 6858000"/>
              <a:gd name="connsiteX1053" fmla="*/ 423452 w 7251911"/>
              <a:gd name="connsiteY1053" fmla="*/ 5416228 h 6858000"/>
              <a:gd name="connsiteX1054" fmla="*/ 389659 w 7251911"/>
              <a:gd name="connsiteY1054" fmla="*/ 5370670 h 6858000"/>
              <a:gd name="connsiteX1055" fmla="*/ 367130 w 7251911"/>
              <a:gd name="connsiteY1055" fmla="*/ 5347891 h 6858000"/>
              <a:gd name="connsiteX1056" fmla="*/ 352111 w 7251911"/>
              <a:gd name="connsiteY1056" fmla="*/ 5317519 h 6858000"/>
              <a:gd name="connsiteX1057" fmla="*/ 352111 w 7251911"/>
              <a:gd name="connsiteY1057" fmla="*/ 5309927 h 6858000"/>
              <a:gd name="connsiteX1058" fmla="*/ 408432 w 7251911"/>
              <a:gd name="connsiteY1058" fmla="*/ 5271962 h 6858000"/>
              <a:gd name="connsiteX1059" fmla="*/ 603678 w 7251911"/>
              <a:gd name="connsiteY1059" fmla="*/ 5271962 h 6858000"/>
              <a:gd name="connsiteX1060" fmla="*/ 618697 w 7251911"/>
              <a:gd name="connsiteY1060" fmla="*/ 5264369 h 6858000"/>
              <a:gd name="connsiteX1061" fmla="*/ 603678 w 7251911"/>
              <a:gd name="connsiteY1061" fmla="*/ 5260572 h 6858000"/>
              <a:gd name="connsiteX1062" fmla="*/ 558622 w 7251911"/>
              <a:gd name="connsiteY1062" fmla="*/ 5249183 h 6858000"/>
              <a:gd name="connsiteX1063" fmla="*/ 430961 w 7251911"/>
              <a:gd name="connsiteY1063" fmla="*/ 5199829 h 6858000"/>
              <a:gd name="connsiteX1064" fmla="*/ 355866 w 7251911"/>
              <a:gd name="connsiteY1064" fmla="*/ 5196033 h 6858000"/>
              <a:gd name="connsiteX1065" fmla="*/ 307055 w 7251911"/>
              <a:gd name="connsiteY1065" fmla="*/ 5196033 h 6858000"/>
              <a:gd name="connsiteX1066" fmla="*/ 261998 w 7251911"/>
              <a:gd name="connsiteY1066" fmla="*/ 5188440 h 6858000"/>
              <a:gd name="connsiteX1067" fmla="*/ 243224 w 7251911"/>
              <a:gd name="connsiteY1067" fmla="*/ 5180847 h 6858000"/>
              <a:gd name="connsiteX1068" fmla="*/ 261998 w 7251911"/>
              <a:gd name="connsiteY1068" fmla="*/ 5173254 h 6858000"/>
              <a:gd name="connsiteX1069" fmla="*/ 393413 w 7251911"/>
              <a:gd name="connsiteY1069" fmla="*/ 5180847 h 6858000"/>
              <a:gd name="connsiteX1070" fmla="*/ 449735 w 7251911"/>
              <a:gd name="connsiteY1070" fmla="*/ 5158068 h 6858000"/>
              <a:gd name="connsiteX1071" fmla="*/ 449735 w 7251911"/>
              <a:gd name="connsiteY1071" fmla="*/ 5150475 h 6858000"/>
              <a:gd name="connsiteX1072" fmla="*/ 445980 w 7251911"/>
              <a:gd name="connsiteY1072" fmla="*/ 5135289 h 6858000"/>
              <a:gd name="connsiteX1073" fmla="*/ 412187 w 7251911"/>
              <a:gd name="connsiteY1073" fmla="*/ 5135289 h 6858000"/>
              <a:gd name="connsiteX1074" fmla="*/ 389659 w 7251911"/>
              <a:gd name="connsiteY1074" fmla="*/ 5127696 h 6858000"/>
              <a:gd name="connsiteX1075" fmla="*/ 385904 w 7251911"/>
              <a:gd name="connsiteY1075" fmla="*/ 5120103 h 6858000"/>
              <a:gd name="connsiteX1076" fmla="*/ 393413 w 7251911"/>
              <a:gd name="connsiteY1076" fmla="*/ 5116307 h 6858000"/>
              <a:gd name="connsiteX1077" fmla="*/ 427206 w 7251911"/>
              <a:gd name="connsiteY1077" fmla="*/ 5116307 h 6858000"/>
              <a:gd name="connsiteX1078" fmla="*/ 438471 w 7251911"/>
              <a:gd name="connsiteY1078" fmla="*/ 5108714 h 6858000"/>
              <a:gd name="connsiteX1079" fmla="*/ 430961 w 7251911"/>
              <a:gd name="connsiteY1079" fmla="*/ 5101121 h 6858000"/>
              <a:gd name="connsiteX1080" fmla="*/ 385904 w 7251911"/>
              <a:gd name="connsiteY1080" fmla="*/ 5082139 h 6858000"/>
              <a:gd name="connsiteX1081" fmla="*/ 314564 w 7251911"/>
              <a:gd name="connsiteY1081" fmla="*/ 5066953 h 6858000"/>
              <a:gd name="connsiteX1082" fmla="*/ 314564 w 7251911"/>
              <a:gd name="connsiteY1082" fmla="*/ 5063156 h 6858000"/>
              <a:gd name="connsiteX1083" fmla="*/ 314564 w 7251911"/>
              <a:gd name="connsiteY1083" fmla="*/ 5055563 h 6858000"/>
              <a:gd name="connsiteX1084" fmla="*/ 329583 w 7251911"/>
              <a:gd name="connsiteY1084" fmla="*/ 5055563 h 6858000"/>
              <a:gd name="connsiteX1085" fmla="*/ 340847 w 7251911"/>
              <a:gd name="connsiteY1085" fmla="*/ 5032785 h 6858000"/>
              <a:gd name="connsiteX1086" fmla="*/ 344602 w 7251911"/>
              <a:gd name="connsiteY1086" fmla="*/ 5021395 h 6858000"/>
              <a:gd name="connsiteX1087" fmla="*/ 378394 w 7251911"/>
              <a:gd name="connsiteY1087" fmla="*/ 5010006 h 6858000"/>
              <a:gd name="connsiteX1088" fmla="*/ 352111 w 7251911"/>
              <a:gd name="connsiteY1088" fmla="*/ 5010006 h 6858000"/>
              <a:gd name="connsiteX1089" fmla="*/ 348357 w 7251911"/>
              <a:gd name="connsiteY1089" fmla="*/ 4998616 h 6858000"/>
              <a:gd name="connsiteX1090" fmla="*/ 348357 w 7251911"/>
              <a:gd name="connsiteY1090" fmla="*/ 4991023 h 6858000"/>
              <a:gd name="connsiteX1091" fmla="*/ 344602 w 7251911"/>
              <a:gd name="connsiteY1091" fmla="*/ 4991023 h 6858000"/>
              <a:gd name="connsiteX1092" fmla="*/ 307055 w 7251911"/>
              <a:gd name="connsiteY1092" fmla="*/ 4994820 h 6858000"/>
              <a:gd name="connsiteX1093" fmla="*/ 299545 w 7251911"/>
              <a:gd name="connsiteY1093" fmla="*/ 4991023 h 6858000"/>
              <a:gd name="connsiteX1094" fmla="*/ 303300 w 7251911"/>
              <a:gd name="connsiteY1094" fmla="*/ 4983431 h 6858000"/>
              <a:gd name="connsiteX1095" fmla="*/ 325828 w 7251911"/>
              <a:gd name="connsiteY1095" fmla="*/ 4968245 h 6858000"/>
              <a:gd name="connsiteX1096" fmla="*/ 329583 w 7251911"/>
              <a:gd name="connsiteY1096" fmla="*/ 4949262 h 6858000"/>
              <a:gd name="connsiteX1097" fmla="*/ 322074 w 7251911"/>
              <a:gd name="connsiteY1097" fmla="*/ 4937873 h 6858000"/>
              <a:gd name="connsiteX1098" fmla="*/ 303300 w 7251911"/>
              <a:gd name="connsiteY1098" fmla="*/ 4937873 h 6858000"/>
              <a:gd name="connsiteX1099" fmla="*/ 258243 w 7251911"/>
              <a:gd name="connsiteY1099" fmla="*/ 4953059 h 6858000"/>
              <a:gd name="connsiteX1100" fmla="*/ 239470 w 7251911"/>
              <a:gd name="connsiteY1100" fmla="*/ 4945466 h 6858000"/>
              <a:gd name="connsiteX1101" fmla="*/ 228206 w 7251911"/>
              <a:gd name="connsiteY1101" fmla="*/ 4922687 h 6858000"/>
              <a:gd name="connsiteX1102" fmla="*/ 194413 w 7251911"/>
              <a:gd name="connsiteY1102" fmla="*/ 4915094 h 6858000"/>
              <a:gd name="connsiteX1103" fmla="*/ 164375 w 7251911"/>
              <a:gd name="connsiteY1103" fmla="*/ 4918891 h 6858000"/>
              <a:gd name="connsiteX1104" fmla="*/ 156866 w 7251911"/>
              <a:gd name="connsiteY1104" fmla="*/ 4907501 h 6858000"/>
              <a:gd name="connsiteX1105" fmla="*/ 164375 w 7251911"/>
              <a:gd name="connsiteY1105" fmla="*/ 4896112 h 6858000"/>
              <a:gd name="connsiteX1106" fmla="*/ 175639 w 7251911"/>
              <a:gd name="connsiteY1106" fmla="*/ 4899908 h 6858000"/>
              <a:gd name="connsiteX1107" fmla="*/ 220696 w 7251911"/>
              <a:gd name="connsiteY1107" fmla="*/ 4888519 h 6858000"/>
              <a:gd name="connsiteX1108" fmla="*/ 224451 w 7251911"/>
              <a:gd name="connsiteY1108" fmla="*/ 4865740 h 6858000"/>
              <a:gd name="connsiteX1109" fmla="*/ 258243 w 7251911"/>
              <a:gd name="connsiteY1109" fmla="*/ 4865740 h 6858000"/>
              <a:gd name="connsiteX1110" fmla="*/ 288281 w 7251911"/>
              <a:gd name="connsiteY1110" fmla="*/ 4861944 h 6858000"/>
              <a:gd name="connsiteX1111" fmla="*/ 314564 w 7251911"/>
              <a:gd name="connsiteY1111" fmla="*/ 4865740 h 6858000"/>
              <a:gd name="connsiteX1112" fmla="*/ 408432 w 7251911"/>
              <a:gd name="connsiteY1112" fmla="*/ 4869537 h 6858000"/>
              <a:gd name="connsiteX1113" fmla="*/ 449735 w 7251911"/>
              <a:gd name="connsiteY1113" fmla="*/ 4869537 h 6858000"/>
              <a:gd name="connsiteX1114" fmla="*/ 513565 w 7251911"/>
              <a:gd name="connsiteY1114" fmla="*/ 4888519 h 6858000"/>
              <a:gd name="connsiteX1115" fmla="*/ 521074 w 7251911"/>
              <a:gd name="connsiteY1115" fmla="*/ 4877129 h 6858000"/>
              <a:gd name="connsiteX1116" fmla="*/ 562376 w 7251911"/>
              <a:gd name="connsiteY1116" fmla="*/ 4873333 h 6858000"/>
              <a:gd name="connsiteX1117" fmla="*/ 592414 w 7251911"/>
              <a:gd name="connsiteY1117" fmla="*/ 4888519 h 6858000"/>
              <a:gd name="connsiteX1118" fmla="*/ 618697 w 7251911"/>
              <a:gd name="connsiteY1118" fmla="*/ 4896112 h 6858000"/>
              <a:gd name="connsiteX1119" fmla="*/ 671263 w 7251911"/>
              <a:gd name="connsiteY1119" fmla="*/ 4865740 h 6858000"/>
              <a:gd name="connsiteX1120" fmla="*/ 701301 w 7251911"/>
              <a:gd name="connsiteY1120" fmla="*/ 4850554 h 6858000"/>
              <a:gd name="connsiteX1121" fmla="*/ 723830 w 7251911"/>
              <a:gd name="connsiteY1121" fmla="*/ 4858147 h 6858000"/>
              <a:gd name="connsiteX1122" fmla="*/ 742603 w 7251911"/>
              <a:gd name="connsiteY1122" fmla="*/ 4869537 h 6858000"/>
              <a:gd name="connsiteX1123" fmla="*/ 750113 w 7251911"/>
              <a:gd name="connsiteY1123" fmla="*/ 4888519 h 6858000"/>
              <a:gd name="connsiteX1124" fmla="*/ 780150 w 7251911"/>
              <a:gd name="connsiteY1124" fmla="*/ 4888519 h 6858000"/>
              <a:gd name="connsiteX1125" fmla="*/ 795169 w 7251911"/>
              <a:gd name="connsiteY1125" fmla="*/ 4869537 h 6858000"/>
              <a:gd name="connsiteX1126" fmla="*/ 802294 w 7251911"/>
              <a:gd name="connsiteY1126" fmla="*/ 4870566 h 6858000"/>
              <a:gd name="connsiteX1127" fmla="*/ 834077 w 7251911"/>
              <a:gd name="connsiteY1127" fmla="*/ 4868245 h 6858000"/>
              <a:gd name="connsiteX1128" fmla="*/ 879147 w 7251911"/>
              <a:gd name="connsiteY1128" fmla="*/ 4868245 h 6858000"/>
              <a:gd name="connsiteX1129" fmla="*/ 881239 w 7251911"/>
              <a:gd name="connsiteY1129" fmla="*/ 4868150 h 6858000"/>
              <a:gd name="connsiteX1130" fmla="*/ 889037 w 7251911"/>
              <a:gd name="connsiteY1130" fmla="*/ 4854351 h 6858000"/>
              <a:gd name="connsiteX1131" fmla="*/ 889298 w 7251911"/>
              <a:gd name="connsiteY1131" fmla="*/ 4853737 h 6858000"/>
              <a:gd name="connsiteX1132" fmla="*/ 856612 w 7251911"/>
              <a:gd name="connsiteY1132" fmla="*/ 4852203 h 6858000"/>
              <a:gd name="connsiteX1133" fmla="*/ 849100 w 7251911"/>
              <a:gd name="connsiteY1133" fmla="*/ 4850969 h 6858000"/>
              <a:gd name="connsiteX1134" fmla="*/ 785251 w 7251911"/>
              <a:gd name="connsiteY1134" fmla="*/ 4853437 h 6858000"/>
              <a:gd name="connsiteX1135" fmla="*/ 755204 w 7251911"/>
              <a:gd name="connsiteY1135" fmla="*/ 4854671 h 6858000"/>
              <a:gd name="connsiteX1136" fmla="*/ 736425 w 7251911"/>
              <a:gd name="connsiteY1136" fmla="*/ 4850969 h 6858000"/>
              <a:gd name="connsiteX1137" fmla="*/ 743936 w 7251911"/>
              <a:gd name="connsiteY1137" fmla="*/ 4843565 h 6858000"/>
              <a:gd name="connsiteX1138" fmla="*/ 777739 w 7251911"/>
              <a:gd name="connsiteY1138" fmla="*/ 4839863 h 6858000"/>
              <a:gd name="connsiteX1139" fmla="*/ 811542 w 7251911"/>
              <a:gd name="connsiteY1139" fmla="*/ 4839863 h 6858000"/>
              <a:gd name="connsiteX1140" fmla="*/ 826565 w 7251911"/>
              <a:gd name="connsiteY1140" fmla="*/ 4838629 h 6858000"/>
              <a:gd name="connsiteX1141" fmla="*/ 789007 w 7251911"/>
              <a:gd name="connsiteY1141" fmla="*/ 4837395 h 6858000"/>
              <a:gd name="connsiteX1142" fmla="*/ 796518 w 7251911"/>
              <a:gd name="connsiteY1142" fmla="*/ 4828757 h 6858000"/>
              <a:gd name="connsiteX1143" fmla="*/ 819054 w 7251911"/>
              <a:gd name="connsiteY1143" fmla="*/ 4826289 h 6858000"/>
              <a:gd name="connsiteX1144" fmla="*/ 822809 w 7251911"/>
              <a:gd name="connsiteY1144" fmla="*/ 4822587 h 6858000"/>
              <a:gd name="connsiteX1145" fmla="*/ 815298 w 7251911"/>
              <a:gd name="connsiteY1145" fmla="*/ 4821353 h 6858000"/>
              <a:gd name="connsiteX1146" fmla="*/ 762716 w 7251911"/>
              <a:gd name="connsiteY1146" fmla="*/ 4822587 h 6858000"/>
              <a:gd name="connsiteX1147" fmla="*/ 728913 w 7251911"/>
              <a:gd name="connsiteY1147" fmla="*/ 4822587 h 6858000"/>
              <a:gd name="connsiteX1148" fmla="*/ 695110 w 7251911"/>
              <a:gd name="connsiteY1148" fmla="*/ 4818885 h 6858000"/>
              <a:gd name="connsiteX1149" fmla="*/ 672575 w 7251911"/>
              <a:gd name="connsiteY1149" fmla="*/ 4812715 h 6858000"/>
              <a:gd name="connsiteX1150" fmla="*/ 653796 w 7251911"/>
              <a:gd name="connsiteY1150" fmla="*/ 4809013 h 6858000"/>
              <a:gd name="connsiteX1151" fmla="*/ 635017 w 7251911"/>
              <a:gd name="connsiteY1151" fmla="*/ 4809013 h 6858000"/>
              <a:gd name="connsiteX1152" fmla="*/ 627505 w 7251911"/>
              <a:gd name="connsiteY1152" fmla="*/ 4802843 h 6858000"/>
              <a:gd name="connsiteX1153" fmla="*/ 646284 w 7251911"/>
              <a:gd name="connsiteY1153" fmla="*/ 4797907 h 6858000"/>
              <a:gd name="connsiteX1154" fmla="*/ 691354 w 7251911"/>
              <a:gd name="connsiteY1154" fmla="*/ 4797907 h 6858000"/>
              <a:gd name="connsiteX1155" fmla="*/ 740181 w 7251911"/>
              <a:gd name="connsiteY1155" fmla="*/ 4797907 h 6858000"/>
              <a:gd name="connsiteX1156" fmla="*/ 781495 w 7251911"/>
              <a:gd name="connsiteY1156" fmla="*/ 4795439 h 6858000"/>
              <a:gd name="connsiteX1157" fmla="*/ 796518 w 7251911"/>
              <a:gd name="connsiteY1157" fmla="*/ 4785567 h 6858000"/>
              <a:gd name="connsiteX1158" fmla="*/ 815298 w 7251911"/>
              <a:gd name="connsiteY1158" fmla="*/ 4779396 h 6858000"/>
              <a:gd name="connsiteX1159" fmla="*/ 856612 w 7251911"/>
              <a:gd name="connsiteY1159" fmla="*/ 4780630 h 6858000"/>
              <a:gd name="connsiteX1160" fmla="*/ 875391 w 7251911"/>
              <a:gd name="connsiteY1160" fmla="*/ 4778162 h 6858000"/>
              <a:gd name="connsiteX1161" fmla="*/ 890415 w 7251911"/>
              <a:gd name="connsiteY1161" fmla="*/ 4775694 h 6858000"/>
              <a:gd name="connsiteX1162" fmla="*/ 935485 w 7251911"/>
              <a:gd name="connsiteY1162" fmla="*/ 4775694 h 6858000"/>
              <a:gd name="connsiteX1163" fmla="*/ 980555 w 7251911"/>
              <a:gd name="connsiteY1163" fmla="*/ 4773226 h 6858000"/>
              <a:gd name="connsiteX1164" fmla="*/ 1040649 w 7251911"/>
              <a:gd name="connsiteY1164" fmla="*/ 4770758 h 6858000"/>
              <a:gd name="connsiteX1165" fmla="*/ 1047947 w 7251911"/>
              <a:gd name="connsiteY1165" fmla="*/ 4770758 h 6858000"/>
              <a:gd name="connsiteX1166" fmla="*/ 1047303 w 7251911"/>
              <a:gd name="connsiteY1166" fmla="*/ 4770433 h 6858000"/>
              <a:gd name="connsiteX1167" fmla="*/ 1055751 w 7251911"/>
              <a:gd name="connsiteY1167" fmla="*/ 4763314 h 6858000"/>
              <a:gd name="connsiteX1168" fmla="*/ 1055751 w 7251911"/>
              <a:gd name="connsiteY1168" fmla="*/ 4751925 h 6858000"/>
              <a:gd name="connsiteX1169" fmla="*/ 1047772 w 7251911"/>
              <a:gd name="connsiteY1169" fmla="*/ 4745756 h 6858000"/>
              <a:gd name="connsiteX1170" fmla="*/ 1048128 w 7251911"/>
              <a:gd name="connsiteY1170" fmla="*/ 4738922 h 6858000"/>
              <a:gd name="connsiteX1171" fmla="*/ 1009189 w 7251911"/>
              <a:gd name="connsiteY1171" fmla="*/ 4744253 h 6858000"/>
              <a:gd name="connsiteX1172" fmla="*/ 997924 w 7251911"/>
              <a:gd name="connsiteY1172" fmla="*/ 4744253 h 6858000"/>
              <a:gd name="connsiteX1173" fmla="*/ 907811 w 7251911"/>
              <a:gd name="connsiteY1173" fmla="*/ 4736660 h 6858000"/>
              <a:gd name="connsiteX1174" fmla="*/ 851490 w 7251911"/>
              <a:gd name="connsiteY1174" fmla="*/ 4748050 h 6858000"/>
              <a:gd name="connsiteX1175" fmla="*/ 798924 w 7251911"/>
              <a:gd name="connsiteY1175" fmla="*/ 4751846 h 6858000"/>
              <a:gd name="connsiteX1176" fmla="*/ 750113 w 7251911"/>
              <a:gd name="connsiteY1176" fmla="*/ 4740457 h 6858000"/>
              <a:gd name="connsiteX1177" fmla="*/ 618697 w 7251911"/>
              <a:gd name="connsiteY1177" fmla="*/ 4706289 h 6858000"/>
              <a:gd name="connsiteX1178" fmla="*/ 543603 w 7251911"/>
              <a:gd name="connsiteY1178" fmla="*/ 4706289 h 6858000"/>
              <a:gd name="connsiteX1179" fmla="*/ 528584 w 7251911"/>
              <a:gd name="connsiteY1179" fmla="*/ 4702492 h 6858000"/>
              <a:gd name="connsiteX1180" fmla="*/ 536093 w 7251911"/>
              <a:gd name="connsiteY1180" fmla="*/ 4687306 h 6858000"/>
              <a:gd name="connsiteX1181" fmla="*/ 577395 w 7251911"/>
              <a:gd name="connsiteY1181" fmla="*/ 4672120 h 6858000"/>
              <a:gd name="connsiteX1182" fmla="*/ 633716 w 7251911"/>
              <a:gd name="connsiteY1182" fmla="*/ 4656935 h 6858000"/>
              <a:gd name="connsiteX1183" fmla="*/ 618697 w 7251911"/>
              <a:gd name="connsiteY1183" fmla="*/ 4645545 h 6858000"/>
              <a:gd name="connsiteX1184" fmla="*/ 581150 w 7251911"/>
              <a:gd name="connsiteY1184" fmla="*/ 4630359 h 6858000"/>
              <a:gd name="connsiteX1185" fmla="*/ 573641 w 7251911"/>
              <a:gd name="connsiteY1185" fmla="*/ 4618970 h 6858000"/>
              <a:gd name="connsiteX1186" fmla="*/ 584905 w 7251911"/>
              <a:gd name="connsiteY1186" fmla="*/ 4615173 h 6858000"/>
              <a:gd name="connsiteX1187" fmla="*/ 599924 w 7251911"/>
              <a:gd name="connsiteY1187" fmla="*/ 4615173 h 6858000"/>
              <a:gd name="connsiteX1188" fmla="*/ 659999 w 7251911"/>
              <a:gd name="connsiteY1188" fmla="*/ 4618970 h 6858000"/>
              <a:gd name="connsiteX1189" fmla="*/ 697546 w 7251911"/>
              <a:gd name="connsiteY1189" fmla="*/ 4618970 h 6858000"/>
              <a:gd name="connsiteX1190" fmla="*/ 731339 w 7251911"/>
              <a:gd name="connsiteY1190" fmla="*/ 4611377 h 6858000"/>
              <a:gd name="connsiteX1191" fmla="*/ 843981 w 7251911"/>
              <a:gd name="connsiteY1191" fmla="*/ 4607580 h 6858000"/>
              <a:gd name="connsiteX1192" fmla="*/ 855245 w 7251911"/>
              <a:gd name="connsiteY1192" fmla="*/ 4603784 h 6858000"/>
              <a:gd name="connsiteX1193" fmla="*/ 862754 w 7251911"/>
              <a:gd name="connsiteY1193" fmla="*/ 4599988 h 6858000"/>
              <a:gd name="connsiteX1194" fmla="*/ 907811 w 7251911"/>
              <a:gd name="connsiteY1194" fmla="*/ 4615173 h 6858000"/>
              <a:gd name="connsiteX1195" fmla="*/ 960377 w 7251911"/>
              <a:gd name="connsiteY1195" fmla="*/ 4607580 h 6858000"/>
              <a:gd name="connsiteX1196" fmla="*/ 967887 w 7251911"/>
              <a:gd name="connsiteY1196" fmla="*/ 4607580 h 6858000"/>
              <a:gd name="connsiteX1197" fmla="*/ 1009189 w 7251911"/>
              <a:gd name="connsiteY1197" fmla="*/ 4607580 h 6858000"/>
              <a:gd name="connsiteX1198" fmla="*/ 1054245 w 7251911"/>
              <a:gd name="connsiteY1198" fmla="*/ 4599988 h 6858000"/>
              <a:gd name="connsiteX1199" fmla="*/ 1067911 w 7251911"/>
              <a:gd name="connsiteY1199" fmla="*/ 4599988 h 6858000"/>
              <a:gd name="connsiteX1200" fmla="*/ 1068423 w 7251911"/>
              <a:gd name="connsiteY1200" fmla="*/ 4593422 h 6858000"/>
              <a:gd name="connsiteX1201" fmla="*/ 1055751 w 7251911"/>
              <a:gd name="connsiteY1201" fmla="*/ 4581084 h 6858000"/>
              <a:gd name="connsiteX1202" fmla="*/ 1055751 w 7251911"/>
              <a:gd name="connsiteY1202" fmla="*/ 4573491 h 6858000"/>
              <a:gd name="connsiteX1203" fmla="*/ 1067015 w 7251911"/>
              <a:gd name="connsiteY1203" fmla="*/ 4569695 h 6858000"/>
              <a:gd name="connsiteX1204" fmla="*/ 1104562 w 7251911"/>
              <a:gd name="connsiteY1204" fmla="*/ 4569695 h 6858000"/>
              <a:gd name="connsiteX1205" fmla="*/ 1108317 w 7251911"/>
              <a:gd name="connsiteY1205" fmla="*/ 4562102 h 6858000"/>
              <a:gd name="connsiteX1206" fmla="*/ 1104562 w 7251911"/>
              <a:gd name="connsiteY1206" fmla="*/ 4558305 h 6858000"/>
              <a:gd name="connsiteX1207" fmla="*/ 1067015 w 7251911"/>
              <a:gd name="connsiteY1207" fmla="*/ 4558305 h 6858000"/>
              <a:gd name="connsiteX1208" fmla="*/ 1029468 w 7251911"/>
              <a:gd name="connsiteY1208" fmla="*/ 4558305 h 6858000"/>
              <a:gd name="connsiteX1209" fmla="*/ 1010694 w 7251911"/>
              <a:gd name="connsiteY1209" fmla="*/ 4558305 h 6858000"/>
              <a:gd name="connsiteX1210" fmla="*/ 1004133 w 7251911"/>
              <a:gd name="connsiteY1210" fmla="*/ 4554159 h 6858000"/>
              <a:gd name="connsiteX1211" fmla="*/ 966941 w 7251911"/>
              <a:gd name="connsiteY1211" fmla="*/ 4552002 h 6858000"/>
              <a:gd name="connsiteX1212" fmla="*/ 940650 w 7251911"/>
              <a:gd name="connsiteY1212" fmla="*/ 4552002 h 6858000"/>
              <a:gd name="connsiteX1213" fmla="*/ 903092 w 7251911"/>
              <a:gd name="connsiteY1213" fmla="*/ 4553236 h 6858000"/>
              <a:gd name="connsiteX1214" fmla="*/ 865533 w 7251911"/>
              <a:gd name="connsiteY1214" fmla="*/ 4552002 h 6858000"/>
              <a:gd name="connsiteX1215" fmla="*/ 846754 w 7251911"/>
              <a:gd name="connsiteY1215" fmla="*/ 4553236 h 6858000"/>
              <a:gd name="connsiteX1216" fmla="*/ 704031 w 7251911"/>
              <a:gd name="connsiteY1216" fmla="*/ 4553236 h 6858000"/>
              <a:gd name="connsiteX1217" fmla="*/ 613891 w 7251911"/>
              <a:gd name="connsiteY1217" fmla="*/ 4552002 h 6858000"/>
              <a:gd name="connsiteX1218" fmla="*/ 595111 w 7251911"/>
              <a:gd name="connsiteY1218" fmla="*/ 4548300 h 6858000"/>
              <a:gd name="connsiteX1219" fmla="*/ 628914 w 7251911"/>
              <a:gd name="connsiteY1219" fmla="*/ 4545832 h 6858000"/>
              <a:gd name="connsiteX1220" fmla="*/ 673984 w 7251911"/>
              <a:gd name="connsiteY1220" fmla="*/ 4545832 h 6858000"/>
              <a:gd name="connsiteX1221" fmla="*/ 692764 w 7251911"/>
              <a:gd name="connsiteY1221" fmla="*/ 4540896 h 6858000"/>
              <a:gd name="connsiteX1222" fmla="*/ 704031 w 7251911"/>
              <a:gd name="connsiteY1222" fmla="*/ 4538428 h 6858000"/>
              <a:gd name="connsiteX1223" fmla="*/ 771637 w 7251911"/>
              <a:gd name="connsiteY1223" fmla="*/ 4538428 h 6858000"/>
              <a:gd name="connsiteX1224" fmla="*/ 782904 w 7251911"/>
              <a:gd name="connsiteY1224" fmla="*/ 4538428 h 6858000"/>
              <a:gd name="connsiteX1225" fmla="*/ 786660 w 7251911"/>
              <a:gd name="connsiteY1225" fmla="*/ 4535960 h 6858000"/>
              <a:gd name="connsiteX1226" fmla="*/ 786660 w 7251911"/>
              <a:gd name="connsiteY1226" fmla="*/ 4534726 h 6858000"/>
              <a:gd name="connsiteX1227" fmla="*/ 782904 w 7251911"/>
              <a:gd name="connsiteY1227" fmla="*/ 4534726 h 6858000"/>
              <a:gd name="connsiteX1228" fmla="*/ 704031 w 7251911"/>
              <a:gd name="connsiteY1228" fmla="*/ 4532258 h 6858000"/>
              <a:gd name="connsiteX1229" fmla="*/ 651449 w 7251911"/>
              <a:gd name="connsiteY1229" fmla="*/ 4529790 h 6858000"/>
              <a:gd name="connsiteX1230" fmla="*/ 643937 w 7251911"/>
              <a:gd name="connsiteY1230" fmla="*/ 4528556 h 6858000"/>
              <a:gd name="connsiteX1231" fmla="*/ 580088 w 7251911"/>
              <a:gd name="connsiteY1231" fmla="*/ 4531024 h 6858000"/>
              <a:gd name="connsiteX1232" fmla="*/ 550041 w 7251911"/>
              <a:gd name="connsiteY1232" fmla="*/ 4532258 h 6858000"/>
              <a:gd name="connsiteX1233" fmla="*/ 531262 w 7251911"/>
              <a:gd name="connsiteY1233" fmla="*/ 4528556 h 6858000"/>
              <a:gd name="connsiteX1234" fmla="*/ 538773 w 7251911"/>
              <a:gd name="connsiteY1234" fmla="*/ 4521152 h 6858000"/>
              <a:gd name="connsiteX1235" fmla="*/ 572576 w 7251911"/>
              <a:gd name="connsiteY1235" fmla="*/ 4517450 h 6858000"/>
              <a:gd name="connsiteX1236" fmla="*/ 606379 w 7251911"/>
              <a:gd name="connsiteY1236" fmla="*/ 4517450 h 6858000"/>
              <a:gd name="connsiteX1237" fmla="*/ 621402 w 7251911"/>
              <a:gd name="connsiteY1237" fmla="*/ 4516216 h 6858000"/>
              <a:gd name="connsiteX1238" fmla="*/ 583844 w 7251911"/>
              <a:gd name="connsiteY1238" fmla="*/ 4514982 h 6858000"/>
              <a:gd name="connsiteX1239" fmla="*/ 591355 w 7251911"/>
              <a:gd name="connsiteY1239" fmla="*/ 4506344 h 6858000"/>
              <a:gd name="connsiteX1240" fmla="*/ 613891 w 7251911"/>
              <a:gd name="connsiteY1240" fmla="*/ 4503876 h 6858000"/>
              <a:gd name="connsiteX1241" fmla="*/ 617646 w 7251911"/>
              <a:gd name="connsiteY1241" fmla="*/ 4500174 h 6858000"/>
              <a:gd name="connsiteX1242" fmla="*/ 610135 w 7251911"/>
              <a:gd name="connsiteY1242" fmla="*/ 4498940 h 6858000"/>
              <a:gd name="connsiteX1243" fmla="*/ 557553 w 7251911"/>
              <a:gd name="connsiteY1243" fmla="*/ 4500174 h 6858000"/>
              <a:gd name="connsiteX1244" fmla="*/ 523750 w 7251911"/>
              <a:gd name="connsiteY1244" fmla="*/ 4500174 h 6858000"/>
              <a:gd name="connsiteX1245" fmla="*/ 489947 w 7251911"/>
              <a:gd name="connsiteY1245" fmla="*/ 4496472 h 6858000"/>
              <a:gd name="connsiteX1246" fmla="*/ 467412 w 7251911"/>
              <a:gd name="connsiteY1246" fmla="*/ 4490302 h 6858000"/>
              <a:gd name="connsiteX1247" fmla="*/ 448633 w 7251911"/>
              <a:gd name="connsiteY1247" fmla="*/ 4486600 h 6858000"/>
              <a:gd name="connsiteX1248" fmla="*/ 429854 w 7251911"/>
              <a:gd name="connsiteY1248" fmla="*/ 4486600 h 6858000"/>
              <a:gd name="connsiteX1249" fmla="*/ 422342 w 7251911"/>
              <a:gd name="connsiteY1249" fmla="*/ 4480430 h 6858000"/>
              <a:gd name="connsiteX1250" fmla="*/ 441121 w 7251911"/>
              <a:gd name="connsiteY1250" fmla="*/ 4475494 h 6858000"/>
              <a:gd name="connsiteX1251" fmla="*/ 486191 w 7251911"/>
              <a:gd name="connsiteY1251" fmla="*/ 4475494 h 6858000"/>
              <a:gd name="connsiteX1252" fmla="*/ 535018 w 7251911"/>
              <a:gd name="connsiteY1252" fmla="*/ 4475494 h 6858000"/>
              <a:gd name="connsiteX1253" fmla="*/ 576332 w 7251911"/>
              <a:gd name="connsiteY1253" fmla="*/ 4473026 h 6858000"/>
              <a:gd name="connsiteX1254" fmla="*/ 591355 w 7251911"/>
              <a:gd name="connsiteY1254" fmla="*/ 4463154 h 6858000"/>
              <a:gd name="connsiteX1255" fmla="*/ 610135 w 7251911"/>
              <a:gd name="connsiteY1255" fmla="*/ 4456983 h 6858000"/>
              <a:gd name="connsiteX1256" fmla="*/ 651449 w 7251911"/>
              <a:gd name="connsiteY1256" fmla="*/ 4458217 h 6858000"/>
              <a:gd name="connsiteX1257" fmla="*/ 670228 w 7251911"/>
              <a:gd name="connsiteY1257" fmla="*/ 4455749 h 6858000"/>
              <a:gd name="connsiteX1258" fmla="*/ 685252 w 7251911"/>
              <a:gd name="connsiteY1258" fmla="*/ 4453281 h 6858000"/>
              <a:gd name="connsiteX1259" fmla="*/ 730322 w 7251911"/>
              <a:gd name="connsiteY1259" fmla="*/ 4453281 h 6858000"/>
              <a:gd name="connsiteX1260" fmla="*/ 775392 w 7251911"/>
              <a:gd name="connsiteY1260" fmla="*/ 4450813 h 6858000"/>
              <a:gd name="connsiteX1261" fmla="*/ 835486 w 7251911"/>
              <a:gd name="connsiteY1261" fmla="*/ 4448345 h 6858000"/>
              <a:gd name="connsiteX1262" fmla="*/ 842998 w 7251911"/>
              <a:gd name="connsiteY1262" fmla="*/ 4448345 h 6858000"/>
              <a:gd name="connsiteX1263" fmla="*/ 850510 w 7251911"/>
              <a:gd name="connsiteY1263" fmla="*/ 4444643 h 6858000"/>
              <a:gd name="connsiteX1264" fmla="*/ 865533 w 7251911"/>
              <a:gd name="connsiteY1264" fmla="*/ 4447111 h 6858000"/>
              <a:gd name="connsiteX1265" fmla="*/ 891824 w 7251911"/>
              <a:gd name="connsiteY1265" fmla="*/ 4444643 h 6858000"/>
              <a:gd name="connsiteX1266" fmla="*/ 918115 w 7251911"/>
              <a:gd name="connsiteY1266" fmla="*/ 4444643 h 6858000"/>
              <a:gd name="connsiteX1267" fmla="*/ 936894 w 7251911"/>
              <a:gd name="connsiteY1267" fmla="*/ 4443409 h 6858000"/>
              <a:gd name="connsiteX1268" fmla="*/ 937384 w 7251911"/>
              <a:gd name="connsiteY1268" fmla="*/ 4443382 h 6858000"/>
              <a:gd name="connsiteX1269" fmla="*/ 939354 w 7251911"/>
              <a:gd name="connsiteY1269" fmla="*/ 4440615 h 6858000"/>
              <a:gd name="connsiteX1270" fmla="*/ 969392 w 7251911"/>
              <a:gd name="connsiteY1270" fmla="*/ 4414039 h 6858000"/>
              <a:gd name="connsiteX1271" fmla="*/ 962015 w 7251911"/>
              <a:gd name="connsiteY1271" fmla="*/ 4412998 h 6858000"/>
              <a:gd name="connsiteX1272" fmla="*/ 916615 w 7251911"/>
              <a:gd name="connsiteY1272" fmla="*/ 4411985 h 6858000"/>
              <a:gd name="connsiteX1273" fmla="*/ 781445 w 7251911"/>
              <a:gd name="connsiteY1273" fmla="*/ 4404392 h 6858000"/>
              <a:gd name="connsiteX1274" fmla="*/ 766426 w 7251911"/>
              <a:gd name="connsiteY1274" fmla="*/ 4400596 h 6858000"/>
              <a:gd name="connsiteX1275" fmla="*/ 777690 w 7251911"/>
              <a:gd name="connsiteY1275" fmla="*/ 4385410 h 6858000"/>
              <a:gd name="connsiteX1276" fmla="*/ 811483 w 7251911"/>
              <a:gd name="connsiteY1276" fmla="*/ 4389206 h 6858000"/>
              <a:gd name="connsiteX1277" fmla="*/ 871558 w 7251911"/>
              <a:gd name="connsiteY1277" fmla="*/ 4393003 h 6858000"/>
              <a:gd name="connsiteX1278" fmla="*/ 901596 w 7251911"/>
              <a:gd name="connsiteY1278" fmla="*/ 4385410 h 6858000"/>
              <a:gd name="connsiteX1279" fmla="*/ 931634 w 7251911"/>
              <a:gd name="connsiteY1279" fmla="*/ 4370224 h 6858000"/>
              <a:gd name="connsiteX1280" fmla="*/ 942898 w 7251911"/>
              <a:gd name="connsiteY1280" fmla="*/ 4355038 h 6858000"/>
              <a:gd name="connsiteX1281" fmla="*/ 924124 w 7251911"/>
              <a:gd name="connsiteY1281" fmla="*/ 4351242 h 6858000"/>
              <a:gd name="connsiteX1282" fmla="*/ 818992 w 7251911"/>
              <a:gd name="connsiteY1282" fmla="*/ 4351242 h 6858000"/>
              <a:gd name="connsiteX1283" fmla="*/ 755162 w 7251911"/>
              <a:gd name="connsiteY1283" fmla="*/ 4347445 h 6858000"/>
              <a:gd name="connsiteX1284" fmla="*/ 706350 w 7251911"/>
              <a:gd name="connsiteY1284" fmla="*/ 4339852 h 6858000"/>
              <a:gd name="connsiteX1285" fmla="*/ 691331 w 7251911"/>
              <a:gd name="connsiteY1285" fmla="*/ 4332260 h 6858000"/>
              <a:gd name="connsiteX1286" fmla="*/ 691331 w 7251911"/>
              <a:gd name="connsiteY1286" fmla="*/ 4320870 h 6858000"/>
              <a:gd name="connsiteX1287" fmla="*/ 717615 w 7251911"/>
              <a:gd name="connsiteY1287" fmla="*/ 4305684 h 6858000"/>
              <a:gd name="connsiteX1288" fmla="*/ 758917 w 7251911"/>
              <a:gd name="connsiteY1288" fmla="*/ 4305684 h 6858000"/>
              <a:gd name="connsiteX1289" fmla="*/ 725124 w 7251911"/>
              <a:gd name="connsiteY1289" fmla="*/ 4301888 h 6858000"/>
              <a:gd name="connsiteX1290" fmla="*/ 646275 w 7251911"/>
              <a:gd name="connsiteY1290" fmla="*/ 4301888 h 6858000"/>
              <a:gd name="connsiteX1291" fmla="*/ 635011 w 7251911"/>
              <a:gd name="connsiteY1291" fmla="*/ 4290498 h 6858000"/>
              <a:gd name="connsiteX1292" fmla="*/ 646275 w 7251911"/>
              <a:gd name="connsiteY1292" fmla="*/ 4279109 h 6858000"/>
              <a:gd name="connsiteX1293" fmla="*/ 680067 w 7251911"/>
              <a:gd name="connsiteY1293" fmla="*/ 4279109 h 6858000"/>
              <a:gd name="connsiteX1294" fmla="*/ 713860 w 7251911"/>
              <a:gd name="connsiteY1294" fmla="*/ 4267720 h 6858000"/>
              <a:gd name="connsiteX1295" fmla="*/ 740143 w 7251911"/>
              <a:gd name="connsiteY1295" fmla="*/ 4267720 h 6858000"/>
              <a:gd name="connsiteX1296" fmla="*/ 725124 w 7251911"/>
              <a:gd name="connsiteY1296" fmla="*/ 4260127 h 6858000"/>
              <a:gd name="connsiteX1297" fmla="*/ 631256 w 7251911"/>
              <a:gd name="connsiteY1297" fmla="*/ 4260127 h 6858000"/>
              <a:gd name="connsiteX1298" fmla="*/ 616237 w 7251911"/>
              <a:gd name="connsiteY1298" fmla="*/ 4256330 h 6858000"/>
              <a:gd name="connsiteX1299" fmla="*/ 627501 w 7251911"/>
              <a:gd name="connsiteY1299" fmla="*/ 4248737 h 6858000"/>
              <a:gd name="connsiteX1300" fmla="*/ 687577 w 7251911"/>
              <a:gd name="connsiteY1300" fmla="*/ 4233551 h 6858000"/>
              <a:gd name="connsiteX1301" fmla="*/ 631256 w 7251911"/>
              <a:gd name="connsiteY1301" fmla="*/ 4233551 h 6858000"/>
              <a:gd name="connsiteX1302" fmla="*/ 623746 w 7251911"/>
              <a:gd name="connsiteY1302" fmla="*/ 4225959 h 6858000"/>
              <a:gd name="connsiteX1303" fmla="*/ 627501 w 7251911"/>
              <a:gd name="connsiteY1303" fmla="*/ 4214569 h 6858000"/>
              <a:gd name="connsiteX1304" fmla="*/ 646275 w 7251911"/>
              <a:gd name="connsiteY1304" fmla="*/ 4206976 h 6858000"/>
              <a:gd name="connsiteX1305" fmla="*/ 661294 w 7251911"/>
              <a:gd name="connsiteY1305" fmla="*/ 4206976 h 6858000"/>
              <a:gd name="connsiteX1306" fmla="*/ 758917 w 7251911"/>
              <a:gd name="connsiteY1306" fmla="*/ 4199383 h 6858000"/>
              <a:gd name="connsiteX1307" fmla="*/ 743898 w 7251911"/>
              <a:gd name="connsiteY1307" fmla="*/ 4195587 h 6858000"/>
              <a:gd name="connsiteX1308" fmla="*/ 695086 w 7251911"/>
              <a:gd name="connsiteY1308" fmla="*/ 4191790 h 6858000"/>
              <a:gd name="connsiteX1309" fmla="*/ 646275 w 7251911"/>
              <a:gd name="connsiteY1309" fmla="*/ 4195587 h 6858000"/>
              <a:gd name="connsiteX1310" fmla="*/ 627501 w 7251911"/>
              <a:gd name="connsiteY1310" fmla="*/ 4195587 h 6858000"/>
              <a:gd name="connsiteX1311" fmla="*/ 623746 w 7251911"/>
              <a:gd name="connsiteY1311" fmla="*/ 4184197 h 6858000"/>
              <a:gd name="connsiteX1312" fmla="*/ 638765 w 7251911"/>
              <a:gd name="connsiteY1312" fmla="*/ 4172808 h 6858000"/>
              <a:gd name="connsiteX1313" fmla="*/ 672558 w 7251911"/>
              <a:gd name="connsiteY1313" fmla="*/ 4176605 h 6858000"/>
              <a:gd name="connsiteX1314" fmla="*/ 717615 w 7251911"/>
              <a:gd name="connsiteY1314" fmla="*/ 4176605 h 6858000"/>
              <a:gd name="connsiteX1315" fmla="*/ 758917 w 7251911"/>
              <a:gd name="connsiteY1315" fmla="*/ 4161419 h 6858000"/>
              <a:gd name="connsiteX1316" fmla="*/ 800218 w 7251911"/>
              <a:gd name="connsiteY1316" fmla="*/ 4153826 h 6858000"/>
              <a:gd name="connsiteX1317" fmla="*/ 809465 w 7251911"/>
              <a:gd name="connsiteY1317" fmla="*/ 4150086 h 6858000"/>
              <a:gd name="connsiteX1318" fmla="*/ 800845 w 7251911"/>
              <a:gd name="connsiteY1318" fmla="*/ 4140133 h 6858000"/>
              <a:gd name="connsiteX1319" fmla="*/ 794165 w 7251911"/>
              <a:gd name="connsiteY1319" fmla="*/ 4134644 h 6858000"/>
              <a:gd name="connsiteX1320" fmla="*/ 778765 w 7251911"/>
              <a:gd name="connsiteY1320" fmla="*/ 4127251 h 6858000"/>
              <a:gd name="connsiteX1321" fmla="*/ 726257 w 7251911"/>
              <a:gd name="connsiteY1321" fmla="*/ 4127251 h 6858000"/>
              <a:gd name="connsiteX1322" fmla="*/ 719484 w 7251911"/>
              <a:gd name="connsiteY1322" fmla="*/ 4128774 h 6858000"/>
              <a:gd name="connsiteX1323" fmla="*/ 686754 w 7251911"/>
              <a:gd name="connsiteY1323" fmla="*/ 4122736 h 6858000"/>
              <a:gd name="connsiteX1324" fmla="*/ 684428 w 7251911"/>
              <a:gd name="connsiteY1324" fmla="*/ 4104060 h 6858000"/>
              <a:gd name="connsiteX1325" fmla="*/ 734203 w 7251911"/>
              <a:gd name="connsiteY1325" fmla="*/ 4086482 h 6858000"/>
              <a:gd name="connsiteX1326" fmla="*/ 769840 w 7251911"/>
              <a:gd name="connsiteY1326" fmla="*/ 4092631 h 6858000"/>
              <a:gd name="connsiteX1327" fmla="*/ 778630 w 7251911"/>
              <a:gd name="connsiteY1327" fmla="*/ 4081693 h 6858000"/>
              <a:gd name="connsiteX1328" fmla="*/ 796464 w 7251911"/>
              <a:gd name="connsiteY1328" fmla="*/ 4077896 h 6858000"/>
              <a:gd name="connsiteX1329" fmla="*/ 815237 w 7251911"/>
              <a:gd name="connsiteY1329" fmla="*/ 4074100 h 6858000"/>
              <a:gd name="connsiteX1330" fmla="*/ 811483 w 7251911"/>
              <a:gd name="connsiteY1330" fmla="*/ 4070304 h 6858000"/>
              <a:gd name="connsiteX1331" fmla="*/ 661294 w 7251911"/>
              <a:gd name="connsiteY1331" fmla="*/ 4070304 h 6858000"/>
              <a:gd name="connsiteX1332" fmla="*/ 657539 w 7251911"/>
              <a:gd name="connsiteY1332" fmla="*/ 4066507 h 6858000"/>
              <a:gd name="connsiteX1333" fmla="*/ 695086 w 7251911"/>
              <a:gd name="connsiteY1333" fmla="*/ 4055118 h 6858000"/>
              <a:gd name="connsiteX1334" fmla="*/ 665048 w 7251911"/>
              <a:gd name="connsiteY1334" fmla="*/ 4028542 h 6858000"/>
              <a:gd name="connsiteX1335" fmla="*/ 665048 w 7251911"/>
              <a:gd name="connsiteY1335" fmla="*/ 4001967 h 6858000"/>
              <a:gd name="connsiteX1336" fmla="*/ 668803 w 7251911"/>
              <a:gd name="connsiteY1336" fmla="*/ 4001967 h 6858000"/>
              <a:gd name="connsiteX1337" fmla="*/ 668803 w 7251911"/>
              <a:gd name="connsiteY1337" fmla="*/ 3990578 h 6858000"/>
              <a:gd name="connsiteX1338" fmla="*/ 665048 w 7251911"/>
              <a:gd name="connsiteY1338" fmla="*/ 3975392 h 6858000"/>
              <a:gd name="connsiteX1339" fmla="*/ 661294 w 7251911"/>
              <a:gd name="connsiteY1339" fmla="*/ 3964003 h 6858000"/>
              <a:gd name="connsiteX1340" fmla="*/ 650030 w 7251911"/>
              <a:gd name="connsiteY1340" fmla="*/ 3956410 h 6858000"/>
              <a:gd name="connsiteX1341" fmla="*/ 661294 w 7251911"/>
              <a:gd name="connsiteY1341" fmla="*/ 3945020 h 6858000"/>
              <a:gd name="connsiteX1342" fmla="*/ 706350 w 7251911"/>
              <a:gd name="connsiteY1342" fmla="*/ 3929834 h 6858000"/>
              <a:gd name="connsiteX1343" fmla="*/ 736388 w 7251911"/>
              <a:gd name="connsiteY1343" fmla="*/ 3910852 h 6858000"/>
              <a:gd name="connsiteX1344" fmla="*/ 755162 w 7251911"/>
              <a:gd name="connsiteY1344" fmla="*/ 3910852 h 6858000"/>
              <a:gd name="connsiteX1345" fmla="*/ 792709 w 7251911"/>
              <a:gd name="connsiteY1345" fmla="*/ 3910852 h 6858000"/>
              <a:gd name="connsiteX1346" fmla="*/ 830256 w 7251911"/>
              <a:gd name="connsiteY1346" fmla="*/ 3910852 h 6858000"/>
              <a:gd name="connsiteX1347" fmla="*/ 834011 w 7251911"/>
              <a:gd name="connsiteY1347" fmla="*/ 3907056 h 6858000"/>
              <a:gd name="connsiteX1348" fmla="*/ 830256 w 7251911"/>
              <a:gd name="connsiteY1348" fmla="*/ 3899463 h 6858000"/>
              <a:gd name="connsiteX1349" fmla="*/ 815982 w 7251911"/>
              <a:gd name="connsiteY1349" fmla="*/ 3898380 h 6858000"/>
              <a:gd name="connsiteX1350" fmla="*/ 767600 w 7251911"/>
              <a:gd name="connsiteY1350" fmla="*/ 3905316 h 6858000"/>
              <a:gd name="connsiteX1351" fmla="*/ 742587 w 7251911"/>
              <a:gd name="connsiteY1351" fmla="*/ 3897053 h 6858000"/>
              <a:gd name="connsiteX1352" fmla="*/ 739378 w 7251911"/>
              <a:gd name="connsiteY1352" fmla="*/ 3887337 h 6858000"/>
              <a:gd name="connsiteX1353" fmla="*/ 627935 w 7251911"/>
              <a:gd name="connsiteY1353" fmla="*/ 3843059 h 6858000"/>
              <a:gd name="connsiteX1354" fmla="*/ 620790 w 7251911"/>
              <a:gd name="connsiteY1354" fmla="*/ 3833834 h 6858000"/>
              <a:gd name="connsiteX1355" fmla="*/ 629700 w 7251911"/>
              <a:gd name="connsiteY1355" fmla="*/ 3825139 h 6858000"/>
              <a:gd name="connsiteX1356" fmla="*/ 635557 w 7251911"/>
              <a:gd name="connsiteY1356" fmla="*/ 3807973 h 6858000"/>
              <a:gd name="connsiteX1357" fmla="*/ 609816 w 7251911"/>
              <a:gd name="connsiteY1357" fmla="*/ 3809915 h 6858000"/>
              <a:gd name="connsiteX1358" fmla="*/ 552741 w 7251911"/>
              <a:gd name="connsiteY1358" fmla="*/ 3817024 h 6858000"/>
              <a:gd name="connsiteX1359" fmla="*/ 510063 w 7251911"/>
              <a:gd name="connsiteY1359" fmla="*/ 3827397 h 6858000"/>
              <a:gd name="connsiteX1360" fmla="*/ 497062 w 7251911"/>
              <a:gd name="connsiteY1360" fmla="*/ 3835338 h 6858000"/>
              <a:gd name="connsiteX1361" fmla="*/ 477381 w 7251911"/>
              <a:gd name="connsiteY1361" fmla="*/ 3837789 h 6858000"/>
              <a:gd name="connsiteX1362" fmla="*/ 475830 w 7251911"/>
              <a:gd name="connsiteY1362" fmla="*/ 3825339 h 6858000"/>
              <a:gd name="connsiteX1363" fmla="*/ 489869 w 7251911"/>
              <a:gd name="connsiteY1363" fmla="*/ 3809683 h 6858000"/>
              <a:gd name="connsiteX1364" fmla="*/ 494998 w 7251911"/>
              <a:gd name="connsiteY1364" fmla="*/ 3802722 h 6858000"/>
              <a:gd name="connsiteX1365" fmla="*/ 483034 w 7251911"/>
              <a:gd name="connsiteY1365" fmla="*/ 3802948 h 6858000"/>
              <a:gd name="connsiteX1366" fmla="*/ 469568 w 7251911"/>
              <a:gd name="connsiteY1366" fmla="*/ 3807154 h 6858000"/>
              <a:gd name="connsiteX1367" fmla="*/ 457759 w 7251911"/>
              <a:gd name="connsiteY1367" fmla="*/ 3808625 h 6858000"/>
              <a:gd name="connsiteX1368" fmla="*/ 378676 w 7251911"/>
              <a:gd name="connsiteY1368" fmla="*/ 3799510 h 6858000"/>
              <a:gd name="connsiteX1369" fmla="*/ 337346 w 7251911"/>
              <a:gd name="connsiteY1369" fmla="*/ 3804658 h 6858000"/>
              <a:gd name="connsiteX1370" fmla="*/ 312953 w 7251911"/>
              <a:gd name="connsiteY1370" fmla="*/ 3801375 h 6858000"/>
              <a:gd name="connsiteX1371" fmla="*/ 325179 w 7251911"/>
              <a:gd name="connsiteY1371" fmla="*/ 3787209 h 6858000"/>
              <a:gd name="connsiteX1372" fmla="*/ 336213 w 7251911"/>
              <a:gd name="connsiteY1372" fmla="*/ 3779513 h 6858000"/>
              <a:gd name="connsiteX1373" fmla="*/ 344812 w 7251911"/>
              <a:gd name="connsiteY1373" fmla="*/ 3768327 h 6858000"/>
              <a:gd name="connsiteX1374" fmla="*/ 324666 w 7251911"/>
              <a:gd name="connsiteY1374" fmla="*/ 3767043 h 6858000"/>
              <a:gd name="connsiteX1375" fmla="*/ 274533 w 7251911"/>
              <a:gd name="connsiteY1375" fmla="*/ 3765702 h 6858000"/>
              <a:gd name="connsiteX1376" fmla="*/ 200103 w 7251911"/>
              <a:gd name="connsiteY1376" fmla="*/ 3793937 h 6858000"/>
              <a:gd name="connsiteX1377" fmla="*/ 170319 w 7251911"/>
              <a:gd name="connsiteY1377" fmla="*/ 3811555 h 6858000"/>
              <a:gd name="connsiteX1378" fmla="*/ 161635 w 7251911"/>
              <a:gd name="connsiteY1378" fmla="*/ 3741834 h 6858000"/>
              <a:gd name="connsiteX1379" fmla="*/ 184894 w 7251911"/>
              <a:gd name="connsiteY1379" fmla="*/ 3719972 h 6858000"/>
              <a:gd name="connsiteX1380" fmla="*/ 177749 w 7251911"/>
              <a:gd name="connsiteY1380" fmla="*/ 3710747 h 6858000"/>
              <a:gd name="connsiteX1381" fmla="*/ 197275 w 7251911"/>
              <a:gd name="connsiteY1381" fmla="*/ 3707051 h 6858000"/>
              <a:gd name="connsiteX1382" fmla="*/ 211362 w 7251911"/>
              <a:gd name="connsiteY1382" fmla="*/ 3707825 h 6858000"/>
              <a:gd name="connsiteX1383" fmla="*/ 230113 w 7251911"/>
              <a:gd name="connsiteY1383" fmla="*/ 3697903 h 6858000"/>
              <a:gd name="connsiteX1384" fmla="*/ 246740 w 7251911"/>
              <a:gd name="connsiteY1384" fmla="*/ 3686982 h 6858000"/>
              <a:gd name="connsiteX1385" fmla="*/ 288691 w 7251911"/>
              <a:gd name="connsiteY1385" fmla="*/ 3686814 h 6858000"/>
              <a:gd name="connsiteX1386" fmla="*/ 328208 w 7251911"/>
              <a:gd name="connsiteY1386" fmla="*/ 3683156 h 6858000"/>
              <a:gd name="connsiteX1387" fmla="*/ 341782 w 7251911"/>
              <a:gd name="connsiteY1387" fmla="*/ 3663765 h 6858000"/>
              <a:gd name="connsiteX1388" fmla="*/ 348724 w 7251911"/>
              <a:gd name="connsiteY1388" fmla="*/ 3655315 h 6858000"/>
              <a:gd name="connsiteX1389" fmla="*/ 393001 w 7251911"/>
              <a:gd name="connsiteY1389" fmla="*/ 3673822 h 6858000"/>
              <a:gd name="connsiteX1390" fmla="*/ 404547 w 7251911"/>
              <a:gd name="connsiteY1390" fmla="*/ 3686291 h 6858000"/>
              <a:gd name="connsiteX1391" fmla="*/ 448311 w 7251911"/>
              <a:gd name="connsiteY1391" fmla="*/ 3684633 h 6858000"/>
              <a:gd name="connsiteX1392" fmla="*/ 451317 w 7251911"/>
              <a:gd name="connsiteY1392" fmla="*/ 3676673 h 6858000"/>
              <a:gd name="connsiteX1393" fmla="*/ 453857 w 7251911"/>
              <a:gd name="connsiteY1393" fmla="*/ 3664978 h 6858000"/>
              <a:gd name="connsiteX1394" fmla="*/ 472918 w 7251911"/>
              <a:gd name="connsiteY1394" fmla="*/ 3657546 h 6858000"/>
              <a:gd name="connsiteX1395" fmla="*/ 531699 w 7251911"/>
              <a:gd name="connsiteY1395" fmla="*/ 3664132 h 6858000"/>
              <a:gd name="connsiteX1396" fmla="*/ 566242 w 7251911"/>
              <a:gd name="connsiteY1396" fmla="*/ 3668680 h 6858000"/>
              <a:gd name="connsiteX1397" fmla="*/ 659936 w 7251911"/>
              <a:gd name="connsiteY1397" fmla="*/ 3650688 h 6858000"/>
              <a:gd name="connsiteX1398" fmla="*/ 687180 w 7251911"/>
              <a:gd name="connsiteY1398" fmla="*/ 3644766 h 6858000"/>
              <a:gd name="connsiteX1399" fmla="*/ 774444 w 7251911"/>
              <a:gd name="connsiteY1399" fmla="*/ 3655391 h 6858000"/>
              <a:gd name="connsiteX1400" fmla="*/ 823802 w 7251911"/>
              <a:gd name="connsiteY1400" fmla="*/ 3650507 h 6858000"/>
              <a:gd name="connsiteX1401" fmla="*/ 835030 w 7251911"/>
              <a:gd name="connsiteY1401" fmla="*/ 3648931 h 6858000"/>
              <a:gd name="connsiteX1402" fmla="*/ 826502 w 7251911"/>
              <a:gd name="connsiteY1402" fmla="*/ 3645099 h 6858000"/>
              <a:gd name="connsiteX1403" fmla="*/ 838998 w 7251911"/>
              <a:gd name="connsiteY1403" fmla="*/ 3635846 h 6858000"/>
              <a:gd name="connsiteX1404" fmla="*/ 845211 w 7251911"/>
              <a:gd name="connsiteY1404" fmla="*/ 3634915 h 6858000"/>
              <a:gd name="connsiteX1405" fmla="*/ 839170 w 7251911"/>
              <a:gd name="connsiteY1405" fmla="*/ 3634605 h 6858000"/>
              <a:gd name="connsiteX1406" fmla="*/ 801612 w 7251911"/>
              <a:gd name="connsiteY1406" fmla="*/ 3630752 h 6858000"/>
              <a:gd name="connsiteX1407" fmla="*/ 782832 w 7251911"/>
              <a:gd name="connsiteY1407" fmla="*/ 3634605 h 6858000"/>
              <a:gd name="connsiteX1408" fmla="*/ 640110 w 7251911"/>
              <a:gd name="connsiteY1408" fmla="*/ 3634605 h 6858000"/>
              <a:gd name="connsiteX1409" fmla="*/ 549969 w 7251911"/>
              <a:gd name="connsiteY1409" fmla="*/ 3630752 h 6858000"/>
              <a:gd name="connsiteX1410" fmla="*/ 531190 w 7251911"/>
              <a:gd name="connsiteY1410" fmla="*/ 3619192 h 6858000"/>
              <a:gd name="connsiteX1411" fmla="*/ 564993 w 7251911"/>
              <a:gd name="connsiteY1411" fmla="*/ 3611485 h 6858000"/>
              <a:gd name="connsiteX1412" fmla="*/ 610063 w 7251911"/>
              <a:gd name="connsiteY1412" fmla="*/ 3611485 h 6858000"/>
              <a:gd name="connsiteX1413" fmla="*/ 628842 w 7251911"/>
              <a:gd name="connsiteY1413" fmla="*/ 3596071 h 6858000"/>
              <a:gd name="connsiteX1414" fmla="*/ 640110 w 7251911"/>
              <a:gd name="connsiteY1414" fmla="*/ 3588364 h 6858000"/>
              <a:gd name="connsiteX1415" fmla="*/ 707715 w 7251911"/>
              <a:gd name="connsiteY1415" fmla="*/ 3588364 h 6858000"/>
              <a:gd name="connsiteX1416" fmla="*/ 718983 w 7251911"/>
              <a:gd name="connsiteY1416" fmla="*/ 3588364 h 6858000"/>
              <a:gd name="connsiteX1417" fmla="*/ 722739 w 7251911"/>
              <a:gd name="connsiteY1417" fmla="*/ 3580657 h 6858000"/>
              <a:gd name="connsiteX1418" fmla="*/ 722739 w 7251911"/>
              <a:gd name="connsiteY1418" fmla="*/ 3576804 h 6858000"/>
              <a:gd name="connsiteX1419" fmla="*/ 718983 w 7251911"/>
              <a:gd name="connsiteY1419" fmla="*/ 3576804 h 6858000"/>
              <a:gd name="connsiteX1420" fmla="*/ 640110 w 7251911"/>
              <a:gd name="connsiteY1420" fmla="*/ 3569097 h 6858000"/>
              <a:gd name="connsiteX1421" fmla="*/ 587528 w 7251911"/>
              <a:gd name="connsiteY1421" fmla="*/ 3561390 h 6858000"/>
              <a:gd name="connsiteX1422" fmla="*/ 580016 w 7251911"/>
              <a:gd name="connsiteY1422" fmla="*/ 3557537 h 6858000"/>
              <a:gd name="connsiteX1423" fmla="*/ 516167 w 7251911"/>
              <a:gd name="connsiteY1423" fmla="*/ 3565244 h 6858000"/>
              <a:gd name="connsiteX1424" fmla="*/ 486120 w 7251911"/>
              <a:gd name="connsiteY1424" fmla="*/ 3569097 h 6858000"/>
              <a:gd name="connsiteX1425" fmla="*/ 467340 w 7251911"/>
              <a:gd name="connsiteY1425" fmla="*/ 3557537 h 6858000"/>
              <a:gd name="connsiteX1426" fmla="*/ 474852 w 7251911"/>
              <a:gd name="connsiteY1426" fmla="*/ 3534416 h 6858000"/>
              <a:gd name="connsiteX1427" fmla="*/ 508655 w 7251911"/>
              <a:gd name="connsiteY1427" fmla="*/ 3522856 h 6858000"/>
              <a:gd name="connsiteX1428" fmla="*/ 542457 w 7251911"/>
              <a:gd name="connsiteY1428" fmla="*/ 3522856 h 6858000"/>
              <a:gd name="connsiteX1429" fmla="*/ 557481 w 7251911"/>
              <a:gd name="connsiteY1429" fmla="*/ 3519003 h 6858000"/>
              <a:gd name="connsiteX1430" fmla="*/ 519923 w 7251911"/>
              <a:gd name="connsiteY1430" fmla="*/ 3515149 h 6858000"/>
              <a:gd name="connsiteX1431" fmla="*/ 527434 w 7251911"/>
              <a:gd name="connsiteY1431" fmla="*/ 3488175 h 6858000"/>
              <a:gd name="connsiteX1432" fmla="*/ 549969 w 7251911"/>
              <a:gd name="connsiteY1432" fmla="*/ 3480469 h 6858000"/>
              <a:gd name="connsiteX1433" fmla="*/ 553725 w 7251911"/>
              <a:gd name="connsiteY1433" fmla="*/ 3468908 h 6858000"/>
              <a:gd name="connsiteX1434" fmla="*/ 546213 w 7251911"/>
              <a:gd name="connsiteY1434" fmla="*/ 3465055 h 6858000"/>
              <a:gd name="connsiteX1435" fmla="*/ 493632 w 7251911"/>
              <a:gd name="connsiteY1435" fmla="*/ 3468908 h 6858000"/>
              <a:gd name="connsiteX1436" fmla="*/ 459829 w 7251911"/>
              <a:gd name="connsiteY1436" fmla="*/ 3468908 h 6858000"/>
              <a:gd name="connsiteX1437" fmla="*/ 426026 w 7251911"/>
              <a:gd name="connsiteY1437" fmla="*/ 3457348 h 6858000"/>
              <a:gd name="connsiteX1438" fmla="*/ 403491 w 7251911"/>
              <a:gd name="connsiteY1438" fmla="*/ 3438081 h 6858000"/>
              <a:gd name="connsiteX1439" fmla="*/ 384711 w 7251911"/>
              <a:gd name="connsiteY1439" fmla="*/ 3426520 h 6858000"/>
              <a:gd name="connsiteX1440" fmla="*/ 365932 w 7251911"/>
              <a:gd name="connsiteY1440" fmla="*/ 3426520 h 6858000"/>
              <a:gd name="connsiteX1441" fmla="*/ 358421 w 7251911"/>
              <a:gd name="connsiteY1441" fmla="*/ 3407253 h 6858000"/>
              <a:gd name="connsiteX1442" fmla="*/ 377200 w 7251911"/>
              <a:gd name="connsiteY1442" fmla="*/ 3391841 h 6858000"/>
              <a:gd name="connsiteX1443" fmla="*/ 422270 w 7251911"/>
              <a:gd name="connsiteY1443" fmla="*/ 3391841 h 6858000"/>
              <a:gd name="connsiteX1444" fmla="*/ 471096 w 7251911"/>
              <a:gd name="connsiteY1444" fmla="*/ 3391841 h 6858000"/>
              <a:gd name="connsiteX1445" fmla="*/ 512411 w 7251911"/>
              <a:gd name="connsiteY1445" fmla="*/ 3384133 h 6858000"/>
              <a:gd name="connsiteX1446" fmla="*/ 527434 w 7251911"/>
              <a:gd name="connsiteY1446" fmla="*/ 3353306 h 6858000"/>
              <a:gd name="connsiteX1447" fmla="*/ 546213 w 7251911"/>
              <a:gd name="connsiteY1447" fmla="*/ 3334038 h 6858000"/>
              <a:gd name="connsiteX1448" fmla="*/ 587528 w 7251911"/>
              <a:gd name="connsiteY1448" fmla="*/ 3337893 h 6858000"/>
              <a:gd name="connsiteX1449" fmla="*/ 606307 w 7251911"/>
              <a:gd name="connsiteY1449" fmla="*/ 3330186 h 6858000"/>
              <a:gd name="connsiteX1450" fmla="*/ 621331 w 7251911"/>
              <a:gd name="connsiteY1450" fmla="*/ 3322479 h 6858000"/>
              <a:gd name="connsiteX1451" fmla="*/ 666401 w 7251911"/>
              <a:gd name="connsiteY1451" fmla="*/ 3322479 h 6858000"/>
              <a:gd name="connsiteX1452" fmla="*/ 711471 w 7251911"/>
              <a:gd name="connsiteY1452" fmla="*/ 3314771 h 6858000"/>
              <a:gd name="connsiteX1453" fmla="*/ 771565 w 7251911"/>
              <a:gd name="connsiteY1453" fmla="*/ 3307066 h 6858000"/>
              <a:gd name="connsiteX1454" fmla="*/ 779077 w 7251911"/>
              <a:gd name="connsiteY1454" fmla="*/ 3307066 h 6858000"/>
              <a:gd name="connsiteX1455" fmla="*/ 786588 w 7251911"/>
              <a:gd name="connsiteY1455" fmla="*/ 3295505 h 6858000"/>
              <a:gd name="connsiteX1456" fmla="*/ 801612 w 7251911"/>
              <a:gd name="connsiteY1456" fmla="*/ 3303212 h 6858000"/>
              <a:gd name="connsiteX1457" fmla="*/ 827903 w 7251911"/>
              <a:gd name="connsiteY1457" fmla="*/ 3295505 h 6858000"/>
              <a:gd name="connsiteX1458" fmla="*/ 854194 w 7251911"/>
              <a:gd name="connsiteY1458" fmla="*/ 3295505 h 6858000"/>
              <a:gd name="connsiteX1459" fmla="*/ 872973 w 7251911"/>
              <a:gd name="connsiteY1459" fmla="*/ 3291652 h 6858000"/>
              <a:gd name="connsiteX1460" fmla="*/ 918043 w 7251911"/>
              <a:gd name="connsiteY1460" fmla="*/ 3283945 h 6858000"/>
              <a:gd name="connsiteX1461" fmla="*/ 940578 w 7251911"/>
              <a:gd name="connsiteY1461" fmla="*/ 3280091 h 6858000"/>
              <a:gd name="connsiteX1462" fmla="*/ 948090 w 7251911"/>
              <a:gd name="connsiteY1462" fmla="*/ 3280091 h 6858000"/>
              <a:gd name="connsiteX1463" fmla="*/ 1026964 w 7251911"/>
              <a:gd name="connsiteY1463" fmla="*/ 3276238 h 6858000"/>
              <a:gd name="connsiteX1464" fmla="*/ 1102080 w 7251911"/>
              <a:gd name="connsiteY1464" fmla="*/ 3272385 h 6858000"/>
              <a:gd name="connsiteX1465" fmla="*/ 1177198 w 7251911"/>
              <a:gd name="connsiteY1465" fmla="*/ 3272385 h 6858000"/>
              <a:gd name="connsiteX1466" fmla="*/ 1193843 w 7251911"/>
              <a:gd name="connsiteY1466" fmla="*/ 3270951 h 6858000"/>
              <a:gd name="connsiteX1467" fmla="*/ 1190428 w 7251911"/>
              <a:gd name="connsiteY1467" fmla="*/ 3270343 h 6858000"/>
              <a:gd name="connsiteX1468" fmla="*/ 1181508 w 7251911"/>
              <a:gd name="connsiteY1468" fmla="*/ 3271429 h 6858000"/>
              <a:gd name="connsiteX1469" fmla="*/ 1177752 w 7251911"/>
              <a:gd name="connsiteY1469" fmla="*/ 3265634 h 6858000"/>
              <a:gd name="connsiteX1470" fmla="*/ 1128926 w 7251911"/>
              <a:gd name="connsiteY1470" fmla="*/ 3265634 h 6858000"/>
              <a:gd name="connsiteX1471" fmla="*/ 1128926 w 7251911"/>
              <a:gd name="connsiteY1471" fmla="*/ 3271429 h 6858000"/>
              <a:gd name="connsiteX1472" fmla="*/ 1035029 w 7251911"/>
              <a:gd name="connsiteY1472" fmla="*/ 3271429 h 6858000"/>
              <a:gd name="connsiteX1473" fmla="*/ 1012494 w 7251911"/>
              <a:gd name="connsiteY1473" fmla="*/ 3271429 h 6858000"/>
              <a:gd name="connsiteX1474" fmla="*/ 926109 w 7251911"/>
              <a:gd name="connsiteY1474" fmla="*/ 3265634 h 6858000"/>
              <a:gd name="connsiteX1475" fmla="*/ 926109 w 7251911"/>
              <a:gd name="connsiteY1475" fmla="*/ 3256940 h 6858000"/>
              <a:gd name="connsiteX1476" fmla="*/ 922354 w 7251911"/>
              <a:gd name="connsiteY1476" fmla="*/ 3254042 h 6858000"/>
              <a:gd name="connsiteX1477" fmla="*/ 914842 w 7251911"/>
              <a:gd name="connsiteY1477" fmla="*/ 3256940 h 6858000"/>
              <a:gd name="connsiteX1478" fmla="*/ 843480 w 7251911"/>
              <a:gd name="connsiteY1478" fmla="*/ 3256940 h 6858000"/>
              <a:gd name="connsiteX1479" fmla="*/ 828457 w 7251911"/>
              <a:gd name="connsiteY1479" fmla="*/ 3262735 h 6858000"/>
              <a:gd name="connsiteX1480" fmla="*/ 802166 w 7251911"/>
              <a:gd name="connsiteY1480" fmla="*/ 3262735 h 6858000"/>
              <a:gd name="connsiteX1481" fmla="*/ 775875 w 7251911"/>
              <a:gd name="connsiteY1481" fmla="*/ 3251144 h 6858000"/>
              <a:gd name="connsiteX1482" fmla="*/ 764608 w 7251911"/>
              <a:gd name="connsiteY1482" fmla="*/ 3248246 h 6858000"/>
              <a:gd name="connsiteX1483" fmla="*/ 749584 w 7251911"/>
              <a:gd name="connsiteY1483" fmla="*/ 3248246 h 6858000"/>
              <a:gd name="connsiteX1484" fmla="*/ 745828 w 7251911"/>
              <a:gd name="connsiteY1484" fmla="*/ 3245349 h 6858000"/>
              <a:gd name="connsiteX1485" fmla="*/ 749584 w 7251911"/>
              <a:gd name="connsiteY1485" fmla="*/ 3239552 h 6858000"/>
              <a:gd name="connsiteX1486" fmla="*/ 794654 w 7251911"/>
              <a:gd name="connsiteY1486" fmla="*/ 3233757 h 6858000"/>
              <a:gd name="connsiteX1487" fmla="*/ 805922 w 7251911"/>
              <a:gd name="connsiteY1487" fmla="*/ 3227961 h 6858000"/>
              <a:gd name="connsiteX1488" fmla="*/ 839724 w 7251911"/>
              <a:gd name="connsiteY1488" fmla="*/ 3216370 h 6858000"/>
              <a:gd name="connsiteX1489" fmla="*/ 847236 w 7251911"/>
              <a:gd name="connsiteY1489" fmla="*/ 3219268 h 6858000"/>
              <a:gd name="connsiteX1490" fmla="*/ 854748 w 7251911"/>
              <a:gd name="connsiteY1490" fmla="*/ 3213472 h 6858000"/>
              <a:gd name="connsiteX1491" fmla="*/ 888550 w 7251911"/>
              <a:gd name="connsiteY1491" fmla="*/ 3198983 h 6858000"/>
              <a:gd name="connsiteX1492" fmla="*/ 914842 w 7251911"/>
              <a:gd name="connsiteY1492" fmla="*/ 3207677 h 6858000"/>
              <a:gd name="connsiteX1493" fmla="*/ 918598 w 7251911"/>
              <a:gd name="connsiteY1493" fmla="*/ 3204779 h 6858000"/>
              <a:gd name="connsiteX1494" fmla="*/ 944888 w 7251911"/>
              <a:gd name="connsiteY1494" fmla="*/ 3204779 h 6858000"/>
              <a:gd name="connsiteX1495" fmla="*/ 997470 w 7251911"/>
              <a:gd name="connsiteY1495" fmla="*/ 3213472 h 6858000"/>
              <a:gd name="connsiteX1496" fmla="*/ 1001226 w 7251911"/>
              <a:gd name="connsiteY1496" fmla="*/ 3207677 h 6858000"/>
              <a:gd name="connsiteX1497" fmla="*/ 1001750 w 7251911"/>
              <a:gd name="connsiteY1497" fmla="*/ 3200410 h 6858000"/>
              <a:gd name="connsiteX1498" fmla="*/ 979098 w 7251911"/>
              <a:gd name="connsiteY1498" fmla="*/ 3200410 h 6858000"/>
              <a:gd name="connsiteX1499" fmla="*/ 930272 w 7251911"/>
              <a:gd name="connsiteY1499" fmla="*/ 3200410 h 6858000"/>
              <a:gd name="connsiteX1500" fmla="*/ 907737 w 7251911"/>
              <a:gd name="connsiteY1500" fmla="*/ 3194613 h 6858000"/>
              <a:gd name="connsiteX1501" fmla="*/ 873934 w 7251911"/>
              <a:gd name="connsiteY1501" fmla="*/ 3194613 h 6858000"/>
              <a:gd name="connsiteX1502" fmla="*/ 858911 w 7251911"/>
              <a:gd name="connsiteY1502" fmla="*/ 3194613 h 6858000"/>
              <a:gd name="connsiteX1503" fmla="*/ 817596 w 7251911"/>
              <a:gd name="connsiteY1503" fmla="*/ 3197511 h 6858000"/>
              <a:gd name="connsiteX1504" fmla="*/ 802573 w 7251911"/>
              <a:gd name="connsiteY1504" fmla="*/ 3188817 h 6858000"/>
              <a:gd name="connsiteX1505" fmla="*/ 787550 w 7251911"/>
              <a:gd name="connsiteY1505" fmla="*/ 3188817 h 6858000"/>
              <a:gd name="connsiteX1506" fmla="*/ 783794 w 7251911"/>
              <a:gd name="connsiteY1506" fmla="*/ 3183022 h 6858000"/>
              <a:gd name="connsiteX1507" fmla="*/ 734968 w 7251911"/>
              <a:gd name="connsiteY1507" fmla="*/ 3183022 h 6858000"/>
              <a:gd name="connsiteX1508" fmla="*/ 734968 w 7251911"/>
              <a:gd name="connsiteY1508" fmla="*/ 3188817 h 6858000"/>
              <a:gd name="connsiteX1509" fmla="*/ 641071 w 7251911"/>
              <a:gd name="connsiteY1509" fmla="*/ 3188817 h 6858000"/>
              <a:gd name="connsiteX1510" fmla="*/ 618536 w 7251911"/>
              <a:gd name="connsiteY1510" fmla="*/ 3188817 h 6858000"/>
              <a:gd name="connsiteX1511" fmla="*/ 532151 w 7251911"/>
              <a:gd name="connsiteY1511" fmla="*/ 3183022 h 6858000"/>
              <a:gd name="connsiteX1512" fmla="*/ 532151 w 7251911"/>
              <a:gd name="connsiteY1512" fmla="*/ 3174328 h 6858000"/>
              <a:gd name="connsiteX1513" fmla="*/ 528396 w 7251911"/>
              <a:gd name="connsiteY1513" fmla="*/ 3171431 h 6858000"/>
              <a:gd name="connsiteX1514" fmla="*/ 520884 w 7251911"/>
              <a:gd name="connsiteY1514" fmla="*/ 3174328 h 6858000"/>
              <a:gd name="connsiteX1515" fmla="*/ 449522 w 7251911"/>
              <a:gd name="connsiteY1515" fmla="*/ 3174328 h 6858000"/>
              <a:gd name="connsiteX1516" fmla="*/ 434499 w 7251911"/>
              <a:gd name="connsiteY1516" fmla="*/ 3180124 h 6858000"/>
              <a:gd name="connsiteX1517" fmla="*/ 408208 w 7251911"/>
              <a:gd name="connsiteY1517" fmla="*/ 3180124 h 6858000"/>
              <a:gd name="connsiteX1518" fmla="*/ 381917 w 7251911"/>
              <a:gd name="connsiteY1518" fmla="*/ 3168532 h 6858000"/>
              <a:gd name="connsiteX1519" fmla="*/ 370650 w 7251911"/>
              <a:gd name="connsiteY1519" fmla="*/ 3165633 h 6858000"/>
              <a:gd name="connsiteX1520" fmla="*/ 355626 w 7251911"/>
              <a:gd name="connsiteY1520" fmla="*/ 3165633 h 6858000"/>
              <a:gd name="connsiteX1521" fmla="*/ 351870 w 7251911"/>
              <a:gd name="connsiteY1521" fmla="*/ 3162737 h 6858000"/>
              <a:gd name="connsiteX1522" fmla="*/ 355626 w 7251911"/>
              <a:gd name="connsiteY1522" fmla="*/ 3156941 h 6858000"/>
              <a:gd name="connsiteX1523" fmla="*/ 400696 w 7251911"/>
              <a:gd name="connsiteY1523" fmla="*/ 3151145 h 6858000"/>
              <a:gd name="connsiteX1524" fmla="*/ 411964 w 7251911"/>
              <a:gd name="connsiteY1524" fmla="*/ 3145350 h 6858000"/>
              <a:gd name="connsiteX1525" fmla="*/ 445766 w 7251911"/>
              <a:gd name="connsiteY1525" fmla="*/ 3133758 h 6858000"/>
              <a:gd name="connsiteX1526" fmla="*/ 453278 w 7251911"/>
              <a:gd name="connsiteY1526" fmla="*/ 3136656 h 6858000"/>
              <a:gd name="connsiteX1527" fmla="*/ 460790 w 7251911"/>
              <a:gd name="connsiteY1527" fmla="*/ 3130860 h 6858000"/>
              <a:gd name="connsiteX1528" fmla="*/ 494592 w 7251911"/>
              <a:gd name="connsiteY1528" fmla="*/ 3116370 h 6858000"/>
              <a:gd name="connsiteX1529" fmla="*/ 520884 w 7251911"/>
              <a:gd name="connsiteY1529" fmla="*/ 3125065 h 6858000"/>
              <a:gd name="connsiteX1530" fmla="*/ 524640 w 7251911"/>
              <a:gd name="connsiteY1530" fmla="*/ 3122167 h 6858000"/>
              <a:gd name="connsiteX1531" fmla="*/ 550930 w 7251911"/>
              <a:gd name="connsiteY1531" fmla="*/ 3122167 h 6858000"/>
              <a:gd name="connsiteX1532" fmla="*/ 603512 w 7251911"/>
              <a:gd name="connsiteY1532" fmla="*/ 3130860 h 6858000"/>
              <a:gd name="connsiteX1533" fmla="*/ 607268 w 7251911"/>
              <a:gd name="connsiteY1533" fmla="*/ 3125065 h 6858000"/>
              <a:gd name="connsiteX1534" fmla="*/ 608207 w 7251911"/>
              <a:gd name="connsiteY1534" fmla="*/ 3112024 h 6858000"/>
              <a:gd name="connsiteX1535" fmla="*/ 611549 w 7251911"/>
              <a:gd name="connsiteY1535" fmla="*/ 3105395 h 6858000"/>
              <a:gd name="connsiteX1536" fmla="*/ 549443 w 7251911"/>
              <a:gd name="connsiteY1536" fmla="*/ 3100561 h 6858000"/>
              <a:gd name="connsiteX1537" fmla="*/ 528832 w 7251911"/>
              <a:gd name="connsiteY1537" fmla="*/ 3095542 h 6858000"/>
              <a:gd name="connsiteX1538" fmla="*/ 541058 w 7251911"/>
              <a:gd name="connsiteY1538" fmla="*/ 3081377 h 6858000"/>
              <a:gd name="connsiteX1539" fmla="*/ 549658 w 7251911"/>
              <a:gd name="connsiteY1539" fmla="*/ 3070190 h 6858000"/>
              <a:gd name="connsiteX1540" fmla="*/ 530704 w 7251911"/>
              <a:gd name="connsiteY1540" fmla="*/ 3062437 h 6858000"/>
              <a:gd name="connsiteX1541" fmla="*/ 512991 w 7251911"/>
              <a:gd name="connsiteY1541" fmla="*/ 3064643 h 6858000"/>
              <a:gd name="connsiteX1542" fmla="*/ 466126 w 7251911"/>
              <a:gd name="connsiteY1542" fmla="*/ 3041400 h 6858000"/>
              <a:gd name="connsiteX1543" fmla="*/ 467736 w 7251911"/>
              <a:gd name="connsiteY1543" fmla="*/ 3022235 h 6858000"/>
              <a:gd name="connsiteX1544" fmla="*/ 448938 w 7251911"/>
              <a:gd name="connsiteY1544" fmla="*/ 3015726 h 6858000"/>
              <a:gd name="connsiteX1545" fmla="*/ 423293 w 7251911"/>
              <a:gd name="connsiteY1545" fmla="*/ 3050529 h 6858000"/>
              <a:gd name="connsiteX1546" fmla="*/ 390204 w 7251911"/>
              <a:gd name="connsiteY1546" fmla="*/ 3025570 h 6858000"/>
              <a:gd name="connsiteX1547" fmla="*/ 399019 w 7251911"/>
              <a:gd name="connsiteY1547" fmla="*/ 2984014 h 6858000"/>
              <a:gd name="connsiteX1548" fmla="*/ 448532 w 7251911"/>
              <a:gd name="connsiteY1548" fmla="*/ 2980375 h 6858000"/>
              <a:gd name="connsiteX1549" fmla="*/ 515030 w 7251911"/>
              <a:gd name="connsiteY1549" fmla="*/ 2984736 h 6858000"/>
              <a:gd name="connsiteX1550" fmla="*/ 560297 w 7251911"/>
              <a:gd name="connsiteY1550" fmla="*/ 2979098 h 6858000"/>
              <a:gd name="connsiteX1551" fmla="*/ 743892 w 7251911"/>
              <a:gd name="connsiteY1551" fmla="*/ 2992896 h 6858000"/>
              <a:gd name="connsiteX1552" fmla="*/ 784292 w 7251911"/>
              <a:gd name="connsiteY1552" fmla="*/ 2980278 h 6858000"/>
              <a:gd name="connsiteX1553" fmla="*/ 787297 w 7251911"/>
              <a:gd name="connsiteY1553" fmla="*/ 2972317 h 6858000"/>
              <a:gd name="connsiteX1554" fmla="*/ 799726 w 7251911"/>
              <a:gd name="connsiteY1554" fmla="*/ 2975827 h 6858000"/>
              <a:gd name="connsiteX1555" fmla="*/ 806406 w 7251911"/>
              <a:gd name="connsiteY1555" fmla="*/ 2981316 h 6858000"/>
              <a:gd name="connsiteX1556" fmla="*/ 830644 w 7251911"/>
              <a:gd name="connsiteY1556" fmla="*/ 2983355 h 6858000"/>
              <a:gd name="connsiteX1557" fmla="*/ 821375 w 7251911"/>
              <a:gd name="connsiteY1557" fmla="*/ 2973130 h 6858000"/>
              <a:gd name="connsiteX1558" fmla="*/ 819097 w 7251911"/>
              <a:gd name="connsiteY1558" fmla="*/ 2970885 h 6858000"/>
              <a:gd name="connsiteX1559" fmla="*/ 816044 w 7251911"/>
              <a:gd name="connsiteY1559" fmla="*/ 2962415 h 6858000"/>
              <a:gd name="connsiteX1560" fmla="*/ 829665 w 7251911"/>
              <a:gd name="connsiteY1560" fmla="*/ 2959454 h 6858000"/>
              <a:gd name="connsiteX1561" fmla="*/ 863414 w 7251911"/>
              <a:gd name="connsiteY1561" fmla="*/ 2957621 h 6858000"/>
              <a:gd name="connsiteX1562" fmla="*/ 886164 w 7251911"/>
              <a:gd name="connsiteY1562" fmla="*/ 2942694 h 6858000"/>
              <a:gd name="connsiteX1563" fmla="*/ 874743 w 7251911"/>
              <a:gd name="connsiteY1563" fmla="*/ 2936279 h 6858000"/>
              <a:gd name="connsiteX1564" fmla="*/ 859724 w 7251911"/>
              <a:gd name="connsiteY1564" fmla="*/ 2936279 h 6858000"/>
              <a:gd name="connsiteX1565" fmla="*/ 859724 w 7251911"/>
              <a:gd name="connsiteY1565" fmla="*/ 2928686 h 6858000"/>
              <a:gd name="connsiteX1566" fmla="*/ 859724 w 7251911"/>
              <a:gd name="connsiteY1566" fmla="*/ 2924889 h 6858000"/>
              <a:gd name="connsiteX1567" fmla="*/ 878263 w 7251911"/>
              <a:gd name="connsiteY1567" fmla="*/ 2924119 h 6858000"/>
              <a:gd name="connsiteX1568" fmla="*/ 890557 w 7251911"/>
              <a:gd name="connsiteY1568" fmla="*/ 2920245 h 6858000"/>
              <a:gd name="connsiteX1569" fmla="*/ 884413 w 7251911"/>
              <a:gd name="connsiteY1569" fmla="*/ 2913599 h 6858000"/>
              <a:gd name="connsiteX1570" fmla="*/ 855572 w 7251911"/>
              <a:gd name="connsiteY1570" fmla="*/ 2910712 h 6858000"/>
              <a:gd name="connsiteX1571" fmla="*/ 740182 w 7251911"/>
              <a:gd name="connsiteY1571" fmla="*/ 2914969 h 6858000"/>
              <a:gd name="connsiteX1572" fmla="*/ 700974 w 7251911"/>
              <a:gd name="connsiteY1572" fmla="*/ 2921117 h 6858000"/>
              <a:gd name="connsiteX1573" fmla="*/ 684609 w 7251911"/>
              <a:gd name="connsiteY1573" fmla="*/ 2918098 h 6858000"/>
              <a:gd name="connsiteX1574" fmla="*/ 654730 w 7251911"/>
              <a:gd name="connsiteY1574" fmla="*/ 2902855 h 6858000"/>
              <a:gd name="connsiteX1575" fmla="*/ 602163 w 7251911"/>
              <a:gd name="connsiteY1575" fmla="*/ 2898023 h 6858000"/>
              <a:gd name="connsiteX1576" fmla="*/ 580001 w 7251911"/>
              <a:gd name="connsiteY1576" fmla="*/ 2880555 h 6858000"/>
              <a:gd name="connsiteX1577" fmla="*/ 581194 w 7251911"/>
              <a:gd name="connsiteY1577" fmla="*/ 2874084 h 6858000"/>
              <a:gd name="connsiteX1578" fmla="*/ 564053 w 7251911"/>
              <a:gd name="connsiteY1578" fmla="*/ 2864840 h 6858000"/>
              <a:gd name="connsiteX1579" fmla="*/ 557421 w 7251911"/>
              <a:gd name="connsiteY1579" fmla="*/ 2875781 h 6858000"/>
              <a:gd name="connsiteX1580" fmla="*/ 545040 w 7251911"/>
              <a:gd name="connsiteY1580" fmla="*/ 2888702 h 6858000"/>
              <a:gd name="connsiteX1581" fmla="*/ 512572 w 7251911"/>
              <a:gd name="connsiteY1581" fmla="*/ 2868724 h 6858000"/>
              <a:gd name="connsiteX1582" fmla="*/ 511332 w 7251911"/>
              <a:gd name="connsiteY1582" fmla="*/ 2858764 h 6858000"/>
              <a:gd name="connsiteX1583" fmla="*/ 502111 w 7251911"/>
              <a:gd name="connsiteY1583" fmla="*/ 2864969 h 6858000"/>
              <a:gd name="connsiteX1584" fmla="*/ 476371 w 7251911"/>
              <a:gd name="connsiteY1584" fmla="*/ 2866911 h 6858000"/>
              <a:gd name="connsiteX1585" fmla="*/ 431009 w 7251911"/>
              <a:gd name="connsiteY1585" fmla="*/ 2839689 h 6858000"/>
              <a:gd name="connsiteX1586" fmla="*/ 390465 w 7251911"/>
              <a:gd name="connsiteY1586" fmla="*/ 2803016 h 6858000"/>
              <a:gd name="connsiteX1587" fmla="*/ 372704 w 7251911"/>
              <a:gd name="connsiteY1587" fmla="*/ 2788792 h 6858000"/>
              <a:gd name="connsiteX1588" fmla="*/ 277006 w 7251911"/>
              <a:gd name="connsiteY1588" fmla="*/ 2742553 h 6858000"/>
              <a:gd name="connsiteX1589" fmla="*/ 270899 w 7251911"/>
              <a:gd name="connsiteY1589" fmla="*/ 2725613 h 6858000"/>
              <a:gd name="connsiteX1590" fmla="*/ 292703 w 7251911"/>
              <a:gd name="connsiteY1590" fmla="*/ 2724161 h 6858000"/>
              <a:gd name="connsiteX1591" fmla="*/ 328129 w 7251911"/>
              <a:gd name="connsiteY1591" fmla="*/ 2719748 h 6858000"/>
              <a:gd name="connsiteX1592" fmla="*/ 374278 w 7251911"/>
              <a:gd name="connsiteY1592" fmla="*/ 2705150 h 6858000"/>
              <a:gd name="connsiteX1593" fmla="*/ 415704 w 7251911"/>
              <a:gd name="connsiteY1593" fmla="*/ 2732863 h 6858000"/>
              <a:gd name="connsiteX1594" fmla="*/ 413319 w 7251911"/>
              <a:gd name="connsiteY1594" fmla="*/ 2745803 h 6858000"/>
              <a:gd name="connsiteX1595" fmla="*/ 411661 w 7251911"/>
              <a:gd name="connsiteY1595" fmla="*/ 2748539 h 6858000"/>
              <a:gd name="connsiteX1596" fmla="*/ 415442 w 7251911"/>
              <a:gd name="connsiteY1596" fmla="*/ 2746803 h 6858000"/>
              <a:gd name="connsiteX1597" fmla="*/ 437246 w 7251911"/>
              <a:gd name="connsiteY1597" fmla="*/ 2745351 h 6858000"/>
              <a:gd name="connsiteX1598" fmla="*/ 495621 w 7251911"/>
              <a:gd name="connsiteY1598" fmla="*/ 2716587 h 6858000"/>
              <a:gd name="connsiteX1599" fmla="*/ 527684 w 7251911"/>
              <a:gd name="connsiteY1599" fmla="*/ 2701214 h 6858000"/>
              <a:gd name="connsiteX1600" fmla="*/ 559066 w 7251911"/>
              <a:gd name="connsiteY1600" fmla="*/ 2712478 h 6858000"/>
              <a:gd name="connsiteX1601" fmla="*/ 665332 w 7251911"/>
              <a:gd name="connsiteY1601" fmla="*/ 2747286 h 6858000"/>
              <a:gd name="connsiteX1602" fmla="*/ 692683 w 7251911"/>
              <a:gd name="connsiteY1602" fmla="*/ 2726179 h 6858000"/>
              <a:gd name="connsiteX1603" fmla="*/ 707294 w 7251911"/>
              <a:gd name="connsiteY1603" fmla="*/ 2699072 h 6858000"/>
              <a:gd name="connsiteX1604" fmla="*/ 751571 w 7251911"/>
              <a:gd name="connsiteY1604" fmla="*/ 2717580 h 6858000"/>
              <a:gd name="connsiteX1605" fmla="*/ 807764 w 7251911"/>
              <a:gd name="connsiteY1605" fmla="*/ 2719431 h 6858000"/>
              <a:gd name="connsiteX1606" fmla="*/ 811855 w 7251911"/>
              <a:gd name="connsiteY1606" fmla="*/ 2720185 h 6858000"/>
              <a:gd name="connsiteX1607" fmla="*/ 837178 w 7251911"/>
              <a:gd name="connsiteY1607" fmla="*/ 2704862 h 6858000"/>
              <a:gd name="connsiteX1608" fmla="*/ 837582 w 7251911"/>
              <a:gd name="connsiteY1608" fmla="*/ 2703771 h 6858000"/>
              <a:gd name="connsiteX1609" fmla="*/ 824677 w 7251911"/>
              <a:gd name="connsiteY1609" fmla="*/ 2704671 h 6858000"/>
              <a:gd name="connsiteX1610" fmla="*/ 805904 w 7251911"/>
              <a:gd name="connsiteY1610" fmla="*/ 2693281 h 6858000"/>
              <a:gd name="connsiteX1611" fmla="*/ 817168 w 7251911"/>
              <a:gd name="connsiteY1611" fmla="*/ 2678096 h 6858000"/>
              <a:gd name="connsiteX1612" fmla="*/ 845555 w 7251911"/>
              <a:gd name="connsiteY1612" fmla="*/ 2672878 h 6858000"/>
              <a:gd name="connsiteX1613" fmla="*/ 845635 w 7251911"/>
              <a:gd name="connsiteY1613" fmla="*/ 2670462 h 6858000"/>
              <a:gd name="connsiteX1614" fmla="*/ 858326 w 7251911"/>
              <a:gd name="connsiteY1614" fmla="*/ 2660031 h 6858000"/>
              <a:gd name="connsiteX1615" fmla="*/ 866198 w 7251911"/>
              <a:gd name="connsiteY1615" fmla="*/ 2659050 h 6858000"/>
              <a:gd name="connsiteX1616" fmla="*/ 877506 w 7251911"/>
              <a:gd name="connsiteY1616" fmla="*/ 2667599 h 6858000"/>
              <a:gd name="connsiteX1617" fmla="*/ 895270 w 7251911"/>
              <a:gd name="connsiteY1617" fmla="*/ 2670502 h 6858000"/>
              <a:gd name="connsiteX1618" fmla="*/ 899160 w 7251911"/>
              <a:gd name="connsiteY1618" fmla="*/ 2670502 h 6858000"/>
              <a:gd name="connsiteX1619" fmla="*/ 903288 w 7251911"/>
              <a:gd name="connsiteY1619" fmla="*/ 2662155 h 6858000"/>
              <a:gd name="connsiteX1620" fmla="*/ 896017 w 7251911"/>
              <a:gd name="connsiteY1620" fmla="*/ 2659114 h 6858000"/>
              <a:gd name="connsiteX1621" fmla="*/ 888508 w 7251911"/>
              <a:gd name="connsiteY1621" fmla="*/ 2651520 h 6858000"/>
              <a:gd name="connsiteX1622" fmla="*/ 899772 w 7251911"/>
              <a:gd name="connsiteY1622" fmla="*/ 2643928 h 6858000"/>
              <a:gd name="connsiteX1623" fmla="*/ 911338 w 7251911"/>
              <a:gd name="connsiteY1623" fmla="*/ 2645876 h 6858000"/>
              <a:gd name="connsiteX1624" fmla="*/ 912290 w 7251911"/>
              <a:gd name="connsiteY1624" fmla="*/ 2643951 h 6858000"/>
              <a:gd name="connsiteX1625" fmla="*/ 919330 w 7251911"/>
              <a:gd name="connsiteY1625" fmla="*/ 2628290 h 6858000"/>
              <a:gd name="connsiteX1626" fmla="*/ 926609 w 7251911"/>
              <a:gd name="connsiteY1626" fmla="*/ 2624945 h 6858000"/>
              <a:gd name="connsiteX1627" fmla="*/ 922300 w 7251911"/>
              <a:gd name="connsiteY1627" fmla="*/ 2624945 h 6858000"/>
              <a:gd name="connsiteX1628" fmla="*/ 911036 w 7251911"/>
              <a:gd name="connsiteY1628" fmla="*/ 2594574 h 6858000"/>
              <a:gd name="connsiteX1629" fmla="*/ 911036 w 7251911"/>
              <a:gd name="connsiteY1629" fmla="*/ 2586981 h 6858000"/>
              <a:gd name="connsiteX1630" fmla="*/ 922300 w 7251911"/>
              <a:gd name="connsiteY1630" fmla="*/ 2583184 h 6858000"/>
              <a:gd name="connsiteX1631" fmla="*/ 941074 w 7251911"/>
              <a:gd name="connsiteY1631" fmla="*/ 2584608 h 6858000"/>
              <a:gd name="connsiteX1632" fmla="*/ 959400 w 7251911"/>
              <a:gd name="connsiteY1632" fmla="*/ 2583218 h 6858000"/>
              <a:gd name="connsiteX1633" fmla="*/ 951979 w 7251911"/>
              <a:gd name="connsiteY1633" fmla="*/ 2582360 h 6858000"/>
              <a:gd name="connsiteX1634" fmla="*/ 941157 w 7251911"/>
              <a:gd name="connsiteY1634" fmla="*/ 2571796 h 6858000"/>
              <a:gd name="connsiteX1635" fmla="*/ 922300 w 7251911"/>
              <a:gd name="connsiteY1635" fmla="*/ 2571796 h 6858000"/>
              <a:gd name="connsiteX1636" fmla="*/ 884753 w 7251911"/>
              <a:gd name="connsiteY1636" fmla="*/ 2571796 h 6858000"/>
              <a:gd name="connsiteX1637" fmla="*/ 865979 w 7251911"/>
              <a:gd name="connsiteY1637" fmla="*/ 2571796 h 6858000"/>
              <a:gd name="connsiteX1638" fmla="*/ 838594 w 7251911"/>
              <a:gd name="connsiteY1638" fmla="*/ 2554489 h 6858000"/>
              <a:gd name="connsiteX1639" fmla="*/ 829480 w 7251911"/>
              <a:gd name="connsiteY1639" fmla="*/ 2561480 h 6858000"/>
              <a:gd name="connsiteX1640" fmla="*/ 788178 w 7251911"/>
              <a:gd name="connsiteY1640" fmla="*/ 2557683 h 6858000"/>
              <a:gd name="connsiteX1641" fmla="*/ 780669 w 7251911"/>
              <a:gd name="connsiteY1641" fmla="*/ 2546294 h 6858000"/>
              <a:gd name="connsiteX1642" fmla="*/ 716839 w 7251911"/>
              <a:gd name="connsiteY1642" fmla="*/ 2565276 h 6858000"/>
              <a:gd name="connsiteX1643" fmla="*/ 675537 w 7251911"/>
              <a:gd name="connsiteY1643" fmla="*/ 2565276 h 6858000"/>
              <a:gd name="connsiteX1644" fmla="*/ 581669 w 7251911"/>
              <a:gd name="connsiteY1644" fmla="*/ 2569073 h 6858000"/>
              <a:gd name="connsiteX1645" fmla="*/ 555386 w 7251911"/>
              <a:gd name="connsiteY1645" fmla="*/ 2572869 h 6858000"/>
              <a:gd name="connsiteX1646" fmla="*/ 525348 w 7251911"/>
              <a:gd name="connsiteY1646" fmla="*/ 2569073 h 6858000"/>
              <a:gd name="connsiteX1647" fmla="*/ 491555 w 7251911"/>
              <a:gd name="connsiteY1647" fmla="*/ 2569073 h 6858000"/>
              <a:gd name="connsiteX1648" fmla="*/ 487801 w 7251911"/>
              <a:gd name="connsiteY1648" fmla="*/ 2546294 h 6858000"/>
              <a:gd name="connsiteX1649" fmla="*/ 442744 w 7251911"/>
              <a:gd name="connsiteY1649" fmla="*/ 2534905 h 6858000"/>
              <a:gd name="connsiteX1650" fmla="*/ 431480 w 7251911"/>
              <a:gd name="connsiteY1650" fmla="*/ 2538701 h 6858000"/>
              <a:gd name="connsiteX1651" fmla="*/ 423970 w 7251911"/>
              <a:gd name="connsiteY1651" fmla="*/ 2527311 h 6858000"/>
              <a:gd name="connsiteX1652" fmla="*/ 431480 w 7251911"/>
              <a:gd name="connsiteY1652" fmla="*/ 2515922 h 6858000"/>
              <a:gd name="connsiteX1653" fmla="*/ 461517 w 7251911"/>
              <a:gd name="connsiteY1653" fmla="*/ 2519719 h 6858000"/>
              <a:gd name="connsiteX1654" fmla="*/ 495310 w 7251911"/>
              <a:gd name="connsiteY1654" fmla="*/ 2512125 h 6858000"/>
              <a:gd name="connsiteX1655" fmla="*/ 506574 w 7251911"/>
              <a:gd name="connsiteY1655" fmla="*/ 2489347 h 6858000"/>
              <a:gd name="connsiteX1656" fmla="*/ 525348 w 7251911"/>
              <a:gd name="connsiteY1656" fmla="*/ 2481754 h 6858000"/>
              <a:gd name="connsiteX1657" fmla="*/ 570404 w 7251911"/>
              <a:gd name="connsiteY1657" fmla="*/ 2496940 h 6858000"/>
              <a:gd name="connsiteX1658" fmla="*/ 589178 w 7251911"/>
              <a:gd name="connsiteY1658" fmla="*/ 2496940 h 6858000"/>
              <a:gd name="connsiteX1659" fmla="*/ 596688 w 7251911"/>
              <a:gd name="connsiteY1659" fmla="*/ 2485550 h 6858000"/>
              <a:gd name="connsiteX1660" fmla="*/ 592933 w 7251911"/>
              <a:gd name="connsiteY1660" fmla="*/ 2466568 h 6858000"/>
              <a:gd name="connsiteX1661" fmla="*/ 570404 w 7251911"/>
              <a:gd name="connsiteY1661" fmla="*/ 2451382 h 6858000"/>
              <a:gd name="connsiteX1662" fmla="*/ 566650 w 7251911"/>
              <a:gd name="connsiteY1662" fmla="*/ 2443790 h 6858000"/>
              <a:gd name="connsiteX1663" fmla="*/ 574159 w 7251911"/>
              <a:gd name="connsiteY1663" fmla="*/ 2439993 h 6858000"/>
              <a:gd name="connsiteX1664" fmla="*/ 611706 w 7251911"/>
              <a:gd name="connsiteY1664" fmla="*/ 2443790 h 6858000"/>
              <a:gd name="connsiteX1665" fmla="*/ 615461 w 7251911"/>
              <a:gd name="connsiteY1665" fmla="*/ 2443790 h 6858000"/>
              <a:gd name="connsiteX1666" fmla="*/ 615461 w 7251911"/>
              <a:gd name="connsiteY1666" fmla="*/ 2436196 h 6858000"/>
              <a:gd name="connsiteX1667" fmla="*/ 619216 w 7251911"/>
              <a:gd name="connsiteY1667" fmla="*/ 2424807 h 6858000"/>
              <a:gd name="connsiteX1668" fmla="*/ 645499 w 7251911"/>
              <a:gd name="connsiteY1668" fmla="*/ 2424807 h 6858000"/>
              <a:gd name="connsiteX1669" fmla="*/ 611706 w 7251911"/>
              <a:gd name="connsiteY1669" fmla="*/ 2413418 h 6858000"/>
              <a:gd name="connsiteX1670" fmla="*/ 607952 w 7251911"/>
              <a:gd name="connsiteY1670" fmla="*/ 2402028 h 6858000"/>
              <a:gd name="connsiteX1671" fmla="*/ 596688 w 7251911"/>
              <a:gd name="connsiteY1671" fmla="*/ 2379249 h 6858000"/>
              <a:gd name="connsiteX1672" fmla="*/ 581669 w 7251911"/>
              <a:gd name="connsiteY1672" fmla="*/ 2379249 h 6858000"/>
              <a:gd name="connsiteX1673" fmla="*/ 581669 w 7251911"/>
              <a:gd name="connsiteY1673" fmla="*/ 2371657 h 6858000"/>
              <a:gd name="connsiteX1674" fmla="*/ 581669 w 7251911"/>
              <a:gd name="connsiteY1674" fmla="*/ 2367860 h 6858000"/>
              <a:gd name="connsiteX1675" fmla="*/ 653008 w 7251911"/>
              <a:gd name="connsiteY1675" fmla="*/ 2352674 h 6858000"/>
              <a:gd name="connsiteX1676" fmla="*/ 698065 w 7251911"/>
              <a:gd name="connsiteY1676" fmla="*/ 2333691 h 6858000"/>
              <a:gd name="connsiteX1677" fmla="*/ 705575 w 7251911"/>
              <a:gd name="connsiteY1677" fmla="*/ 2326099 h 6858000"/>
              <a:gd name="connsiteX1678" fmla="*/ 694310 w 7251911"/>
              <a:gd name="connsiteY1678" fmla="*/ 2318505 h 6858000"/>
              <a:gd name="connsiteX1679" fmla="*/ 660518 w 7251911"/>
              <a:gd name="connsiteY1679" fmla="*/ 2318505 h 6858000"/>
              <a:gd name="connsiteX1680" fmla="*/ 653008 w 7251911"/>
              <a:gd name="connsiteY1680" fmla="*/ 2314709 h 6858000"/>
              <a:gd name="connsiteX1681" fmla="*/ 656763 w 7251911"/>
              <a:gd name="connsiteY1681" fmla="*/ 2307116 h 6858000"/>
              <a:gd name="connsiteX1682" fmla="*/ 679291 w 7251911"/>
              <a:gd name="connsiteY1682" fmla="*/ 2299523 h 6858000"/>
              <a:gd name="connsiteX1683" fmla="*/ 713084 w 7251911"/>
              <a:gd name="connsiteY1683" fmla="*/ 2299523 h 6858000"/>
              <a:gd name="connsiteX1684" fmla="*/ 716839 w 7251911"/>
              <a:gd name="connsiteY1684" fmla="*/ 2284337 h 6858000"/>
              <a:gd name="connsiteX1685" fmla="*/ 716839 w 7251911"/>
              <a:gd name="connsiteY1685" fmla="*/ 2276745 h 6858000"/>
              <a:gd name="connsiteX1686" fmla="*/ 660518 w 7251911"/>
              <a:gd name="connsiteY1686" fmla="*/ 2253965 h 6858000"/>
              <a:gd name="connsiteX1687" fmla="*/ 529103 w 7251911"/>
              <a:gd name="connsiteY1687" fmla="*/ 2261559 h 6858000"/>
              <a:gd name="connsiteX1688" fmla="*/ 510329 w 7251911"/>
              <a:gd name="connsiteY1688" fmla="*/ 2253965 h 6858000"/>
              <a:gd name="connsiteX1689" fmla="*/ 529103 w 7251911"/>
              <a:gd name="connsiteY1689" fmla="*/ 2246373 h 6858000"/>
              <a:gd name="connsiteX1690" fmla="*/ 574159 w 7251911"/>
              <a:gd name="connsiteY1690" fmla="*/ 2238780 h 6858000"/>
              <a:gd name="connsiteX1691" fmla="*/ 622971 w 7251911"/>
              <a:gd name="connsiteY1691" fmla="*/ 2238780 h 6858000"/>
              <a:gd name="connsiteX1692" fmla="*/ 698065 w 7251911"/>
              <a:gd name="connsiteY1692" fmla="*/ 2234983 h 6858000"/>
              <a:gd name="connsiteX1693" fmla="*/ 746401 w 7251911"/>
              <a:gd name="connsiteY1693" fmla="*/ 2225737 h 6858000"/>
              <a:gd name="connsiteX1694" fmla="*/ 750522 w 7251911"/>
              <a:gd name="connsiteY1694" fmla="*/ 2221571 h 6858000"/>
              <a:gd name="connsiteX1695" fmla="*/ 760847 w 7251911"/>
              <a:gd name="connsiteY1695" fmla="*/ 2222520 h 6858000"/>
              <a:gd name="connsiteX1696" fmla="*/ 763218 w 7251911"/>
              <a:gd name="connsiteY1696" fmla="*/ 2222520 h 6858000"/>
              <a:gd name="connsiteX1697" fmla="*/ 767528 w 7251911"/>
              <a:gd name="connsiteY1697" fmla="*/ 2221695 h 6858000"/>
              <a:gd name="connsiteX1698" fmla="*/ 798387 w 7251911"/>
              <a:gd name="connsiteY1698" fmla="*/ 2207222 h 6858000"/>
              <a:gd name="connsiteX1699" fmla="*/ 803740 w 7251911"/>
              <a:gd name="connsiteY1699" fmla="*/ 2202993 h 6858000"/>
              <a:gd name="connsiteX1700" fmla="*/ 794171 w 7251911"/>
              <a:gd name="connsiteY1700" fmla="*/ 2202114 h 6858000"/>
              <a:gd name="connsiteX1701" fmla="*/ 775866 w 7251911"/>
              <a:gd name="connsiteY1701" fmla="*/ 2203538 h 6858000"/>
              <a:gd name="connsiteX1702" fmla="*/ 764602 w 7251911"/>
              <a:gd name="connsiteY1702" fmla="*/ 2192148 h 6858000"/>
              <a:gd name="connsiteX1703" fmla="*/ 775866 w 7251911"/>
              <a:gd name="connsiteY1703" fmla="*/ 2180759 h 6858000"/>
              <a:gd name="connsiteX1704" fmla="*/ 836736 w 7251911"/>
              <a:gd name="connsiteY1704" fmla="*/ 2180759 h 6858000"/>
              <a:gd name="connsiteX1705" fmla="*/ 846078 w 7251911"/>
              <a:gd name="connsiteY1705" fmla="*/ 2176627 h 6858000"/>
              <a:gd name="connsiteX1706" fmla="*/ 831249 w 7251911"/>
              <a:gd name="connsiteY1706" fmla="*/ 2172217 h 6858000"/>
              <a:gd name="connsiteX1707" fmla="*/ 821984 w 7251911"/>
              <a:gd name="connsiteY1707" fmla="*/ 2162851 h 6858000"/>
              <a:gd name="connsiteX1708" fmla="*/ 675537 w 7251911"/>
              <a:gd name="connsiteY1708" fmla="*/ 2162851 h 6858000"/>
              <a:gd name="connsiteX1709" fmla="*/ 619216 w 7251911"/>
              <a:gd name="connsiteY1709" fmla="*/ 2124886 h 6858000"/>
              <a:gd name="connsiteX1710" fmla="*/ 619216 w 7251911"/>
              <a:gd name="connsiteY1710" fmla="*/ 2117293 h 6858000"/>
              <a:gd name="connsiteX1711" fmla="*/ 634235 w 7251911"/>
              <a:gd name="connsiteY1711" fmla="*/ 2086922 h 6858000"/>
              <a:gd name="connsiteX1712" fmla="*/ 656763 w 7251911"/>
              <a:gd name="connsiteY1712" fmla="*/ 2064143 h 6858000"/>
              <a:gd name="connsiteX1713" fmla="*/ 690556 w 7251911"/>
              <a:gd name="connsiteY1713" fmla="*/ 2018585 h 6858000"/>
              <a:gd name="connsiteX1714" fmla="*/ 731858 w 7251911"/>
              <a:gd name="connsiteY1714" fmla="*/ 1954045 h 6858000"/>
              <a:gd name="connsiteX1715" fmla="*/ 746876 w 7251911"/>
              <a:gd name="connsiteY1715" fmla="*/ 1950249 h 6858000"/>
              <a:gd name="connsiteX1716" fmla="*/ 788178 w 7251911"/>
              <a:gd name="connsiteY1716" fmla="*/ 1942656 h 6858000"/>
              <a:gd name="connsiteX1717" fmla="*/ 796888 w 7251911"/>
              <a:gd name="connsiteY1717" fmla="*/ 1940454 h 6858000"/>
              <a:gd name="connsiteX1718" fmla="*/ 786257 w 7251911"/>
              <a:gd name="connsiteY1718" fmla="*/ 1939319 h 6858000"/>
              <a:gd name="connsiteX1719" fmla="*/ 767478 w 7251911"/>
              <a:gd name="connsiteY1719" fmla="*/ 1940553 h 6858000"/>
              <a:gd name="connsiteX1720" fmla="*/ 624755 w 7251911"/>
              <a:gd name="connsiteY1720" fmla="*/ 1940553 h 6858000"/>
              <a:gd name="connsiteX1721" fmla="*/ 534615 w 7251911"/>
              <a:gd name="connsiteY1721" fmla="*/ 1939319 h 6858000"/>
              <a:gd name="connsiteX1722" fmla="*/ 515835 w 7251911"/>
              <a:gd name="connsiteY1722" fmla="*/ 1935617 h 6858000"/>
              <a:gd name="connsiteX1723" fmla="*/ 549638 w 7251911"/>
              <a:gd name="connsiteY1723" fmla="*/ 1933149 h 6858000"/>
              <a:gd name="connsiteX1724" fmla="*/ 594708 w 7251911"/>
              <a:gd name="connsiteY1724" fmla="*/ 1933149 h 6858000"/>
              <a:gd name="connsiteX1725" fmla="*/ 613488 w 7251911"/>
              <a:gd name="connsiteY1725" fmla="*/ 1928213 h 6858000"/>
              <a:gd name="connsiteX1726" fmla="*/ 624755 w 7251911"/>
              <a:gd name="connsiteY1726" fmla="*/ 1925745 h 6858000"/>
              <a:gd name="connsiteX1727" fmla="*/ 692361 w 7251911"/>
              <a:gd name="connsiteY1727" fmla="*/ 1925745 h 6858000"/>
              <a:gd name="connsiteX1728" fmla="*/ 703628 w 7251911"/>
              <a:gd name="connsiteY1728" fmla="*/ 1925745 h 6858000"/>
              <a:gd name="connsiteX1729" fmla="*/ 707384 w 7251911"/>
              <a:gd name="connsiteY1729" fmla="*/ 1923277 h 6858000"/>
              <a:gd name="connsiteX1730" fmla="*/ 707384 w 7251911"/>
              <a:gd name="connsiteY1730" fmla="*/ 1922043 h 6858000"/>
              <a:gd name="connsiteX1731" fmla="*/ 703628 w 7251911"/>
              <a:gd name="connsiteY1731" fmla="*/ 1922043 h 6858000"/>
              <a:gd name="connsiteX1732" fmla="*/ 624755 w 7251911"/>
              <a:gd name="connsiteY1732" fmla="*/ 1919575 h 6858000"/>
              <a:gd name="connsiteX1733" fmla="*/ 572173 w 7251911"/>
              <a:gd name="connsiteY1733" fmla="*/ 1917107 h 6858000"/>
              <a:gd name="connsiteX1734" fmla="*/ 564661 w 7251911"/>
              <a:gd name="connsiteY1734" fmla="*/ 1915873 h 6858000"/>
              <a:gd name="connsiteX1735" fmla="*/ 500812 w 7251911"/>
              <a:gd name="connsiteY1735" fmla="*/ 1918341 h 6858000"/>
              <a:gd name="connsiteX1736" fmla="*/ 470765 w 7251911"/>
              <a:gd name="connsiteY1736" fmla="*/ 1919575 h 6858000"/>
              <a:gd name="connsiteX1737" fmla="*/ 451986 w 7251911"/>
              <a:gd name="connsiteY1737" fmla="*/ 1915873 h 6858000"/>
              <a:gd name="connsiteX1738" fmla="*/ 459497 w 7251911"/>
              <a:gd name="connsiteY1738" fmla="*/ 1908469 h 6858000"/>
              <a:gd name="connsiteX1739" fmla="*/ 493300 w 7251911"/>
              <a:gd name="connsiteY1739" fmla="*/ 1904767 h 6858000"/>
              <a:gd name="connsiteX1740" fmla="*/ 527103 w 7251911"/>
              <a:gd name="connsiteY1740" fmla="*/ 1904767 h 6858000"/>
              <a:gd name="connsiteX1741" fmla="*/ 542126 w 7251911"/>
              <a:gd name="connsiteY1741" fmla="*/ 1903533 h 6858000"/>
              <a:gd name="connsiteX1742" fmla="*/ 504568 w 7251911"/>
              <a:gd name="connsiteY1742" fmla="*/ 1902299 h 6858000"/>
              <a:gd name="connsiteX1743" fmla="*/ 512079 w 7251911"/>
              <a:gd name="connsiteY1743" fmla="*/ 1893661 h 6858000"/>
              <a:gd name="connsiteX1744" fmla="*/ 534615 w 7251911"/>
              <a:gd name="connsiteY1744" fmla="*/ 1891193 h 6858000"/>
              <a:gd name="connsiteX1745" fmla="*/ 538370 w 7251911"/>
              <a:gd name="connsiteY1745" fmla="*/ 1887491 h 6858000"/>
              <a:gd name="connsiteX1746" fmla="*/ 530859 w 7251911"/>
              <a:gd name="connsiteY1746" fmla="*/ 1886257 h 6858000"/>
              <a:gd name="connsiteX1747" fmla="*/ 478277 w 7251911"/>
              <a:gd name="connsiteY1747" fmla="*/ 1887491 h 6858000"/>
              <a:gd name="connsiteX1748" fmla="*/ 444474 w 7251911"/>
              <a:gd name="connsiteY1748" fmla="*/ 1887491 h 6858000"/>
              <a:gd name="connsiteX1749" fmla="*/ 410671 w 7251911"/>
              <a:gd name="connsiteY1749" fmla="*/ 1883789 h 6858000"/>
              <a:gd name="connsiteX1750" fmla="*/ 388136 w 7251911"/>
              <a:gd name="connsiteY1750" fmla="*/ 1877619 h 6858000"/>
              <a:gd name="connsiteX1751" fmla="*/ 369356 w 7251911"/>
              <a:gd name="connsiteY1751" fmla="*/ 1873917 h 6858000"/>
              <a:gd name="connsiteX1752" fmla="*/ 350577 w 7251911"/>
              <a:gd name="connsiteY1752" fmla="*/ 1873917 h 6858000"/>
              <a:gd name="connsiteX1753" fmla="*/ 343065 w 7251911"/>
              <a:gd name="connsiteY1753" fmla="*/ 1867747 h 6858000"/>
              <a:gd name="connsiteX1754" fmla="*/ 361845 w 7251911"/>
              <a:gd name="connsiteY1754" fmla="*/ 1862811 h 6858000"/>
              <a:gd name="connsiteX1755" fmla="*/ 406915 w 7251911"/>
              <a:gd name="connsiteY1755" fmla="*/ 1862811 h 6858000"/>
              <a:gd name="connsiteX1756" fmla="*/ 455742 w 7251911"/>
              <a:gd name="connsiteY1756" fmla="*/ 1862811 h 6858000"/>
              <a:gd name="connsiteX1757" fmla="*/ 497056 w 7251911"/>
              <a:gd name="connsiteY1757" fmla="*/ 1860343 h 6858000"/>
              <a:gd name="connsiteX1758" fmla="*/ 512079 w 7251911"/>
              <a:gd name="connsiteY1758" fmla="*/ 1850471 h 6858000"/>
              <a:gd name="connsiteX1759" fmla="*/ 530859 w 7251911"/>
              <a:gd name="connsiteY1759" fmla="*/ 1844301 h 6858000"/>
              <a:gd name="connsiteX1760" fmla="*/ 572173 w 7251911"/>
              <a:gd name="connsiteY1760" fmla="*/ 1845535 h 6858000"/>
              <a:gd name="connsiteX1761" fmla="*/ 590952 w 7251911"/>
              <a:gd name="connsiteY1761" fmla="*/ 1843067 h 6858000"/>
              <a:gd name="connsiteX1762" fmla="*/ 605976 w 7251911"/>
              <a:gd name="connsiteY1762" fmla="*/ 1840599 h 6858000"/>
              <a:gd name="connsiteX1763" fmla="*/ 651046 w 7251911"/>
              <a:gd name="connsiteY1763" fmla="*/ 1840599 h 6858000"/>
              <a:gd name="connsiteX1764" fmla="*/ 696116 w 7251911"/>
              <a:gd name="connsiteY1764" fmla="*/ 1838130 h 6858000"/>
              <a:gd name="connsiteX1765" fmla="*/ 756210 w 7251911"/>
              <a:gd name="connsiteY1765" fmla="*/ 1835662 h 6858000"/>
              <a:gd name="connsiteX1766" fmla="*/ 763722 w 7251911"/>
              <a:gd name="connsiteY1766" fmla="*/ 1835662 h 6858000"/>
              <a:gd name="connsiteX1767" fmla="*/ 771234 w 7251911"/>
              <a:gd name="connsiteY1767" fmla="*/ 1831960 h 6858000"/>
              <a:gd name="connsiteX1768" fmla="*/ 786257 w 7251911"/>
              <a:gd name="connsiteY1768" fmla="*/ 1834428 h 6858000"/>
              <a:gd name="connsiteX1769" fmla="*/ 812548 w 7251911"/>
              <a:gd name="connsiteY1769" fmla="*/ 1831960 h 6858000"/>
              <a:gd name="connsiteX1770" fmla="*/ 838839 w 7251911"/>
              <a:gd name="connsiteY1770" fmla="*/ 1831960 h 6858000"/>
              <a:gd name="connsiteX1771" fmla="*/ 857618 w 7251911"/>
              <a:gd name="connsiteY1771" fmla="*/ 1830726 h 6858000"/>
              <a:gd name="connsiteX1772" fmla="*/ 902689 w 7251911"/>
              <a:gd name="connsiteY1772" fmla="*/ 1828258 h 6858000"/>
              <a:gd name="connsiteX1773" fmla="*/ 925224 w 7251911"/>
              <a:gd name="connsiteY1773" fmla="*/ 1827024 h 6858000"/>
              <a:gd name="connsiteX1774" fmla="*/ 932736 w 7251911"/>
              <a:gd name="connsiteY1774" fmla="*/ 1827024 h 6858000"/>
              <a:gd name="connsiteX1775" fmla="*/ 974440 w 7251911"/>
              <a:gd name="connsiteY1775" fmla="*/ 1826372 h 6858000"/>
              <a:gd name="connsiteX1776" fmla="*/ 973613 w 7251911"/>
              <a:gd name="connsiteY1776" fmla="*/ 1817171 h 6858000"/>
              <a:gd name="connsiteX1777" fmla="*/ 977367 w 7251911"/>
              <a:gd name="connsiteY1777" fmla="*/ 1805782 h 6858000"/>
              <a:gd name="connsiteX1778" fmla="*/ 994264 w 7251911"/>
              <a:gd name="connsiteY1778" fmla="*/ 1801511 h 6858000"/>
              <a:gd name="connsiteX1779" fmla="*/ 1005191 w 7251911"/>
              <a:gd name="connsiteY1779" fmla="*/ 1796908 h 6858000"/>
              <a:gd name="connsiteX1780" fmla="*/ 997481 w 7251911"/>
              <a:gd name="connsiteY1780" fmla="*/ 1794393 h 6858000"/>
              <a:gd name="connsiteX1781" fmla="*/ 984877 w 7251911"/>
              <a:gd name="connsiteY1781" fmla="*/ 1794393 h 6858000"/>
              <a:gd name="connsiteX1782" fmla="*/ 978775 w 7251911"/>
              <a:gd name="connsiteY1782" fmla="*/ 1790122 h 6858000"/>
              <a:gd name="connsiteX1783" fmla="*/ 979320 w 7251911"/>
              <a:gd name="connsiteY1783" fmla="*/ 1788469 h 6858000"/>
              <a:gd name="connsiteX1784" fmla="*/ 977973 w 7251911"/>
              <a:gd name="connsiteY1784" fmla="*/ 1788030 h 6858000"/>
              <a:gd name="connsiteX1785" fmla="*/ 951690 w 7251911"/>
              <a:gd name="connsiteY1785" fmla="*/ 1795623 h 6858000"/>
              <a:gd name="connsiteX1786" fmla="*/ 921652 w 7251911"/>
              <a:gd name="connsiteY1786" fmla="*/ 1810809 h 6858000"/>
              <a:gd name="connsiteX1787" fmla="*/ 880350 w 7251911"/>
              <a:gd name="connsiteY1787" fmla="*/ 1807012 h 6858000"/>
              <a:gd name="connsiteX1788" fmla="*/ 872841 w 7251911"/>
              <a:gd name="connsiteY1788" fmla="*/ 1795623 h 6858000"/>
              <a:gd name="connsiteX1789" fmla="*/ 809011 w 7251911"/>
              <a:gd name="connsiteY1789" fmla="*/ 1814605 h 6858000"/>
              <a:gd name="connsiteX1790" fmla="*/ 767709 w 7251911"/>
              <a:gd name="connsiteY1790" fmla="*/ 1814605 h 6858000"/>
              <a:gd name="connsiteX1791" fmla="*/ 673841 w 7251911"/>
              <a:gd name="connsiteY1791" fmla="*/ 1818402 h 6858000"/>
              <a:gd name="connsiteX1792" fmla="*/ 647558 w 7251911"/>
              <a:gd name="connsiteY1792" fmla="*/ 1822198 h 6858000"/>
              <a:gd name="connsiteX1793" fmla="*/ 617520 w 7251911"/>
              <a:gd name="connsiteY1793" fmla="*/ 1818402 h 6858000"/>
              <a:gd name="connsiteX1794" fmla="*/ 583727 w 7251911"/>
              <a:gd name="connsiteY1794" fmla="*/ 1818402 h 6858000"/>
              <a:gd name="connsiteX1795" fmla="*/ 579973 w 7251911"/>
              <a:gd name="connsiteY1795" fmla="*/ 1795623 h 6858000"/>
              <a:gd name="connsiteX1796" fmla="*/ 534916 w 7251911"/>
              <a:gd name="connsiteY1796" fmla="*/ 1784234 h 6858000"/>
              <a:gd name="connsiteX1797" fmla="*/ 523652 w 7251911"/>
              <a:gd name="connsiteY1797" fmla="*/ 1788030 h 6858000"/>
              <a:gd name="connsiteX1798" fmla="*/ 516142 w 7251911"/>
              <a:gd name="connsiteY1798" fmla="*/ 1776641 h 6858000"/>
              <a:gd name="connsiteX1799" fmla="*/ 523652 w 7251911"/>
              <a:gd name="connsiteY1799" fmla="*/ 1765251 h 6858000"/>
              <a:gd name="connsiteX1800" fmla="*/ 553689 w 7251911"/>
              <a:gd name="connsiteY1800" fmla="*/ 1769048 h 6858000"/>
              <a:gd name="connsiteX1801" fmla="*/ 587482 w 7251911"/>
              <a:gd name="connsiteY1801" fmla="*/ 1761455 h 6858000"/>
              <a:gd name="connsiteX1802" fmla="*/ 598746 w 7251911"/>
              <a:gd name="connsiteY1802" fmla="*/ 1738676 h 6858000"/>
              <a:gd name="connsiteX1803" fmla="*/ 617520 w 7251911"/>
              <a:gd name="connsiteY1803" fmla="*/ 1731083 h 6858000"/>
              <a:gd name="connsiteX1804" fmla="*/ 662576 w 7251911"/>
              <a:gd name="connsiteY1804" fmla="*/ 1746269 h 6858000"/>
              <a:gd name="connsiteX1805" fmla="*/ 681350 w 7251911"/>
              <a:gd name="connsiteY1805" fmla="*/ 1746269 h 6858000"/>
              <a:gd name="connsiteX1806" fmla="*/ 688860 w 7251911"/>
              <a:gd name="connsiteY1806" fmla="*/ 1734880 h 6858000"/>
              <a:gd name="connsiteX1807" fmla="*/ 685105 w 7251911"/>
              <a:gd name="connsiteY1807" fmla="*/ 1715897 h 6858000"/>
              <a:gd name="connsiteX1808" fmla="*/ 662576 w 7251911"/>
              <a:gd name="connsiteY1808" fmla="*/ 1700712 h 6858000"/>
              <a:gd name="connsiteX1809" fmla="*/ 658822 w 7251911"/>
              <a:gd name="connsiteY1809" fmla="*/ 1693119 h 6858000"/>
              <a:gd name="connsiteX1810" fmla="*/ 666331 w 7251911"/>
              <a:gd name="connsiteY1810" fmla="*/ 1689322 h 6858000"/>
              <a:gd name="connsiteX1811" fmla="*/ 703878 w 7251911"/>
              <a:gd name="connsiteY1811" fmla="*/ 1693119 h 6858000"/>
              <a:gd name="connsiteX1812" fmla="*/ 707633 w 7251911"/>
              <a:gd name="connsiteY1812" fmla="*/ 1693119 h 6858000"/>
              <a:gd name="connsiteX1813" fmla="*/ 707633 w 7251911"/>
              <a:gd name="connsiteY1813" fmla="*/ 1685526 h 6858000"/>
              <a:gd name="connsiteX1814" fmla="*/ 711388 w 7251911"/>
              <a:gd name="connsiteY1814" fmla="*/ 1674136 h 6858000"/>
              <a:gd name="connsiteX1815" fmla="*/ 737671 w 7251911"/>
              <a:gd name="connsiteY1815" fmla="*/ 1674136 h 6858000"/>
              <a:gd name="connsiteX1816" fmla="*/ 703878 w 7251911"/>
              <a:gd name="connsiteY1816" fmla="*/ 1662747 h 6858000"/>
              <a:gd name="connsiteX1817" fmla="*/ 700124 w 7251911"/>
              <a:gd name="connsiteY1817" fmla="*/ 1651357 h 6858000"/>
              <a:gd name="connsiteX1818" fmla="*/ 688860 w 7251911"/>
              <a:gd name="connsiteY1818" fmla="*/ 1628579 h 6858000"/>
              <a:gd name="connsiteX1819" fmla="*/ 673841 w 7251911"/>
              <a:gd name="connsiteY1819" fmla="*/ 1628579 h 6858000"/>
              <a:gd name="connsiteX1820" fmla="*/ 673841 w 7251911"/>
              <a:gd name="connsiteY1820" fmla="*/ 1620986 h 6858000"/>
              <a:gd name="connsiteX1821" fmla="*/ 673841 w 7251911"/>
              <a:gd name="connsiteY1821" fmla="*/ 1617189 h 6858000"/>
              <a:gd name="connsiteX1822" fmla="*/ 745180 w 7251911"/>
              <a:gd name="connsiteY1822" fmla="*/ 1602003 h 6858000"/>
              <a:gd name="connsiteX1823" fmla="*/ 790237 w 7251911"/>
              <a:gd name="connsiteY1823" fmla="*/ 1583021 h 6858000"/>
              <a:gd name="connsiteX1824" fmla="*/ 797747 w 7251911"/>
              <a:gd name="connsiteY1824" fmla="*/ 1575428 h 6858000"/>
              <a:gd name="connsiteX1825" fmla="*/ 786482 w 7251911"/>
              <a:gd name="connsiteY1825" fmla="*/ 1567835 h 6858000"/>
              <a:gd name="connsiteX1826" fmla="*/ 752690 w 7251911"/>
              <a:gd name="connsiteY1826" fmla="*/ 1567835 h 6858000"/>
              <a:gd name="connsiteX1827" fmla="*/ 745180 w 7251911"/>
              <a:gd name="connsiteY1827" fmla="*/ 1564039 h 6858000"/>
              <a:gd name="connsiteX1828" fmla="*/ 748935 w 7251911"/>
              <a:gd name="connsiteY1828" fmla="*/ 1556446 h 6858000"/>
              <a:gd name="connsiteX1829" fmla="*/ 771463 w 7251911"/>
              <a:gd name="connsiteY1829" fmla="*/ 1548853 h 6858000"/>
              <a:gd name="connsiteX1830" fmla="*/ 805256 w 7251911"/>
              <a:gd name="connsiteY1830" fmla="*/ 1548853 h 6858000"/>
              <a:gd name="connsiteX1831" fmla="*/ 809011 w 7251911"/>
              <a:gd name="connsiteY1831" fmla="*/ 1533667 h 6858000"/>
              <a:gd name="connsiteX1832" fmla="*/ 809011 w 7251911"/>
              <a:gd name="connsiteY1832" fmla="*/ 1526074 h 6858000"/>
              <a:gd name="connsiteX1833" fmla="*/ 780850 w 7251911"/>
              <a:gd name="connsiteY1833" fmla="*/ 1513261 h 6858000"/>
              <a:gd name="connsiteX1834" fmla="*/ 767888 w 7251911"/>
              <a:gd name="connsiteY1834" fmla="*/ 1508674 h 6858000"/>
              <a:gd name="connsiteX1835" fmla="*/ 762164 w 7251911"/>
              <a:gd name="connsiteY1835" fmla="*/ 1511101 h 6858000"/>
              <a:gd name="connsiteX1836" fmla="*/ 756140 w 7251911"/>
              <a:gd name="connsiteY1836" fmla="*/ 1525365 h 6858000"/>
              <a:gd name="connsiteX1837" fmla="*/ 733978 w 7251911"/>
              <a:gd name="connsiteY1837" fmla="*/ 1542834 h 6858000"/>
              <a:gd name="connsiteX1838" fmla="*/ 704563 w 7251911"/>
              <a:gd name="connsiteY1838" fmla="*/ 1554342 h 6858000"/>
              <a:gd name="connsiteX1839" fmla="*/ 696691 w 7251911"/>
              <a:gd name="connsiteY1839" fmla="*/ 1553361 h 6858000"/>
              <a:gd name="connsiteX1840" fmla="*/ 683582 w 7251911"/>
              <a:gd name="connsiteY1840" fmla="*/ 1530235 h 6858000"/>
              <a:gd name="connsiteX1841" fmla="*/ 675688 w 7251911"/>
              <a:gd name="connsiteY1841" fmla="*/ 1508923 h 6858000"/>
              <a:gd name="connsiteX1842" fmla="*/ 621275 w 7251911"/>
              <a:gd name="connsiteY1842" fmla="*/ 1510888 h 6858000"/>
              <a:gd name="connsiteX1843" fmla="*/ 602501 w 7251911"/>
              <a:gd name="connsiteY1843" fmla="*/ 1503295 h 6858000"/>
              <a:gd name="connsiteX1844" fmla="*/ 602723 w 7251911"/>
              <a:gd name="connsiteY1844" fmla="*/ 1497541 h 6858000"/>
              <a:gd name="connsiteX1845" fmla="*/ 589936 w 7251911"/>
              <a:gd name="connsiteY1845" fmla="*/ 1495813 h 6858000"/>
              <a:gd name="connsiteX1846" fmla="*/ 545659 w 7251911"/>
              <a:gd name="connsiteY1846" fmla="*/ 1514320 h 6858000"/>
              <a:gd name="connsiteX1847" fmla="*/ 531048 w 7251911"/>
              <a:gd name="connsiteY1847" fmla="*/ 1487214 h 6858000"/>
              <a:gd name="connsiteX1848" fmla="*/ 503697 w 7251911"/>
              <a:gd name="connsiteY1848" fmla="*/ 1466106 h 6858000"/>
              <a:gd name="connsiteX1849" fmla="*/ 397431 w 7251911"/>
              <a:gd name="connsiteY1849" fmla="*/ 1500915 h 6858000"/>
              <a:gd name="connsiteX1850" fmla="*/ 366048 w 7251911"/>
              <a:gd name="connsiteY1850" fmla="*/ 1512178 h 6858000"/>
              <a:gd name="connsiteX1851" fmla="*/ 333986 w 7251911"/>
              <a:gd name="connsiteY1851" fmla="*/ 1496806 h 6858000"/>
              <a:gd name="connsiteX1852" fmla="*/ 275611 w 7251911"/>
              <a:gd name="connsiteY1852" fmla="*/ 1468041 h 6858000"/>
              <a:gd name="connsiteX1853" fmla="*/ 253807 w 7251911"/>
              <a:gd name="connsiteY1853" fmla="*/ 1466589 h 6858000"/>
              <a:gd name="connsiteX1854" fmla="*/ 250025 w 7251911"/>
              <a:gd name="connsiteY1854" fmla="*/ 1464854 h 6858000"/>
              <a:gd name="connsiteX1855" fmla="*/ 251683 w 7251911"/>
              <a:gd name="connsiteY1855" fmla="*/ 1467589 h 6858000"/>
              <a:gd name="connsiteX1856" fmla="*/ 254069 w 7251911"/>
              <a:gd name="connsiteY1856" fmla="*/ 1480530 h 6858000"/>
              <a:gd name="connsiteX1857" fmla="*/ 212643 w 7251911"/>
              <a:gd name="connsiteY1857" fmla="*/ 1508243 h 6858000"/>
              <a:gd name="connsiteX1858" fmla="*/ 166494 w 7251911"/>
              <a:gd name="connsiteY1858" fmla="*/ 1493644 h 6858000"/>
              <a:gd name="connsiteX1859" fmla="*/ 131068 w 7251911"/>
              <a:gd name="connsiteY1859" fmla="*/ 1489232 h 6858000"/>
              <a:gd name="connsiteX1860" fmla="*/ 109264 w 7251911"/>
              <a:gd name="connsiteY1860" fmla="*/ 1487780 h 6858000"/>
              <a:gd name="connsiteX1861" fmla="*/ 115371 w 7251911"/>
              <a:gd name="connsiteY1861" fmla="*/ 1470840 h 6858000"/>
              <a:gd name="connsiteX1862" fmla="*/ 211069 w 7251911"/>
              <a:gd name="connsiteY1862" fmla="*/ 1424601 h 6858000"/>
              <a:gd name="connsiteX1863" fmla="*/ 228830 w 7251911"/>
              <a:gd name="connsiteY1863" fmla="*/ 1410377 h 6858000"/>
              <a:gd name="connsiteX1864" fmla="*/ 269373 w 7251911"/>
              <a:gd name="connsiteY1864" fmla="*/ 1373704 h 6858000"/>
              <a:gd name="connsiteX1865" fmla="*/ 314735 w 7251911"/>
              <a:gd name="connsiteY1865" fmla="*/ 1346481 h 6858000"/>
              <a:gd name="connsiteX1866" fmla="*/ 340476 w 7251911"/>
              <a:gd name="connsiteY1866" fmla="*/ 1348423 h 6858000"/>
              <a:gd name="connsiteX1867" fmla="*/ 349696 w 7251911"/>
              <a:gd name="connsiteY1867" fmla="*/ 1354629 h 6858000"/>
              <a:gd name="connsiteX1868" fmla="*/ 350937 w 7251911"/>
              <a:gd name="connsiteY1868" fmla="*/ 1344669 h 6858000"/>
              <a:gd name="connsiteX1869" fmla="*/ 383405 w 7251911"/>
              <a:gd name="connsiteY1869" fmla="*/ 1324690 h 6858000"/>
              <a:gd name="connsiteX1870" fmla="*/ 395786 w 7251911"/>
              <a:gd name="connsiteY1870" fmla="*/ 1337612 h 6858000"/>
              <a:gd name="connsiteX1871" fmla="*/ 402418 w 7251911"/>
              <a:gd name="connsiteY1871" fmla="*/ 1348552 h 6858000"/>
              <a:gd name="connsiteX1872" fmla="*/ 419559 w 7251911"/>
              <a:gd name="connsiteY1872" fmla="*/ 1339308 h 6858000"/>
              <a:gd name="connsiteX1873" fmla="*/ 418366 w 7251911"/>
              <a:gd name="connsiteY1873" fmla="*/ 1332838 h 6858000"/>
              <a:gd name="connsiteX1874" fmla="*/ 440528 w 7251911"/>
              <a:gd name="connsiteY1874" fmla="*/ 1315369 h 6858000"/>
              <a:gd name="connsiteX1875" fmla="*/ 493095 w 7251911"/>
              <a:gd name="connsiteY1875" fmla="*/ 1310538 h 6858000"/>
              <a:gd name="connsiteX1876" fmla="*/ 522974 w 7251911"/>
              <a:gd name="connsiteY1876" fmla="*/ 1295295 h 6858000"/>
              <a:gd name="connsiteX1877" fmla="*/ 539339 w 7251911"/>
              <a:gd name="connsiteY1877" fmla="*/ 1292275 h 6858000"/>
              <a:gd name="connsiteX1878" fmla="*/ 578547 w 7251911"/>
              <a:gd name="connsiteY1878" fmla="*/ 1298423 h 6858000"/>
              <a:gd name="connsiteX1879" fmla="*/ 693937 w 7251911"/>
              <a:gd name="connsiteY1879" fmla="*/ 1302681 h 6858000"/>
              <a:gd name="connsiteX1880" fmla="*/ 738369 w 7251911"/>
              <a:gd name="connsiteY1880" fmla="*/ 1282929 h 6858000"/>
              <a:gd name="connsiteX1881" fmla="*/ 727646 w 7251911"/>
              <a:gd name="connsiteY1881" fmla="*/ 1272743 h 6858000"/>
              <a:gd name="connsiteX1882" fmla="*/ 714443 w 7251911"/>
              <a:gd name="connsiteY1882" fmla="*/ 1264080 h 6858000"/>
              <a:gd name="connsiteX1883" fmla="*/ 673840 w 7251911"/>
              <a:gd name="connsiteY1883" fmla="*/ 1265675 h 6858000"/>
              <a:gd name="connsiteX1884" fmla="*/ 647557 w 7251911"/>
              <a:gd name="connsiteY1884" fmla="*/ 1269471 h 6858000"/>
              <a:gd name="connsiteX1885" fmla="*/ 617519 w 7251911"/>
              <a:gd name="connsiteY1885" fmla="*/ 1265675 h 6858000"/>
              <a:gd name="connsiteX1886" fmla="*/ 583726 w 7251911"/>
              <a:gd name="connsiteY1886" fmla="*/ 1265675 h 6858000"/>
              <a:gd name="connsiteX1887" fmla="*/ 579972 w 7251911"/>
              <a:gd name="connsiteY1887" fmla="*/ 1242896 h 6858000"/>
              <a:gd name="connsiteX1888" fmla="*/ 560259 w 7251911"/>
              <a:gd name="connsiteY1888" fmla="*/ 1228659 h 6858000"/>
              <a:gd name="connsiteX1889" fmla="*/ 553362 w 7251911"/>
              <a:gd name="connsiteY1889" fmla="*/ 1229434 h 6858000"/>
              <a:gd name="connsiteX1890" fmla="*/ 539546 w 7251911"/>
              <a:gd name="connsiteY1890" fmla="*/ 1233707 h 6858000"/>
              <a:gd name="connsiteX1891" fmla="*/ 398661 w 7251911"/>
              <a:gd name="connsiteY1891" fmla="*/ 1234295 h 6858000"/>
              <a:gd name="connsiteX1892" fmla="*/ 353395 w 7251911"/>
              <a:gd name="connsiteY1892" fmla="*/ 1228657 h 6858000"/>
              <a:gd name="connsiteX1893" fmla="*/ 286897 w 7251911"/>
              <a:gd name="connsiteY1893" fmla="*/ 1233017 h 6858000"/>
              <a:gd name="connsiteX1894" fmla="*/ 237384 w 7251911"/>
              <a:gd name="connsiteY1894" fmla="*/ 1229379 h 6858000"/>
              <a:gd name="connsiteX1895" fmla="*/ 228569 w 7251911"/>
              <a:gd name="connsiteY1895" fmla="*/ 1187822 h 6858000"/>
              <a:gd name="connsiteX1896" fmla="*/ 261658 w 7251911"/>
              <a:gd name="connsiteY1896" fmla="*/ 1162864 h 6858000"/>
              <a:gd name="connsiteX1897" fmla="*/ 287302 w 7251911"/>
              <a:gd name="connsiteY1897" fmla="*/ 1197666 h 6858000"/>
              <a:gd name="connsiteX1898" fmla="*/ 306101 w 7251911"/>
              <a:gd name="connsiteY1898" fmla="*/ 1191158 h 6858000"/>
              <a:gd name="connsiteX1899" fmla="*/ 304491 w 7251911"/>
              <a:gd name="connsiteY1899" fmla="*/ 1171992 h 6858000"/>
              <a:gd name="connsiteX1900" fmla="*/ 351356 w 7251911"/>
              <a:gd name="connsiteY1900" fmla="*/ 1148750 h 6858000"/>
              <a:gd name="connsiteX1901" fmla="*/ 369069 w 7251911"/>
              <a:gd name="connsiteY1901" fmla="*/ 1150956 h 6858000"/>
              <a:gd name="connsiteX1902" fmla="*/ 388022 w 7251911"/>
              <a:gd name="connsiteY1902" fmla="*/ 1143202 h 6858000"/>
              <a:gd name="connsiteX1903" fmla="*/ 379422 w 7251911"/>
              <a:gd name="connsiteY1903" fmla="*/ 1132016 h 6858000"/>
              <a:gd name="connsiteX1904" fmla="*/ 367196 w 7251911"/>
              <a:gd name="connsiteY1904" fmla="*/ 1117850 h 6858000"/>
              <a:gd name="connsiteX1905" fmla="*/ 387808 w 7251911"/>
              <a:gd name="connsiteY1905" fmla="*/ 1112832 h 6858000"/>
              <a:gd name="connsiteX1906" fmla="*/ 684098 w 7251911"/>
              <a:gd name="connsiteY1906" fmla="*/ 1092841 h 6858000"/>
              <a:gd name="connsiteX1907" fmla="*/ 700789 w 7251911"/>
              <a:gd name="connsiteY1907" fmla="*/ 1091226 h 6858000"/>
              <a:gd name="connsiteX1908" fmla="*/ 701531 w 7251911"/>
              <a:gd name="connsiteY1908" fmla="*/ 1082970 h 6858000"/>
              <a:gd name="connsiteX1909" fmla="*/ 688859 w 7251911"/>
              <a:gd name="connsiteY1909" fmla="*/ 1075851 h 6858000"/>
              <a:gd name="connsiteX1910" fmla="*/ 673840 w 7251911"/>
              <a:gd name="connsiteY1910" fmla="*/ 1075851 h 6858000"/>
              <a:gd name="connsiteX1911" fmla="*/ 673840 w 7251911"/>
              <a:gd name="connsiteY1911" fmla="*/ 1068259 h 6858000"/>
              <a:gd name="connsiteX1912" fmla="*/ 673840 w 7251911"/>
              <a:gd name="connsiteY1912" fmla="*/ 1064462 h 6858000"/>
              <a:gd name="connsiteX1913" fmla="*/ 745179 w 7251911"/>
              <a:gd name="connsiteY1913" fmla="*/ 1049276 h 6858000"/>
              <a:gd name="connsiteX1914" fmla="*/ 790236 w 7251911"/>
              <a:gd name="connsiteY1914" fmla="*/ 1030294 h 6858000"/>
              <a:gd name="connsiteX1915" fmla="*/ 797746 w 7251911"/>
              <a:gd name="connsiteY1915" fmla="*/ 1022701 h 6858000"/>
              <a:gd name="connsiteX1916" fmla="*/ 786481 w 7251911"/>
              <a:gd name="connsiteY1916" fmla="*/ 1015108 h 6858000"/>
              <a:gd name="connsiteX1917" fmla="*/ 752689 w 7251911"/>
              <a:gd name="connsiteY1917" fmla="*/ 1015108 h 6858000"/>
              <a:gd name="connsiteX1918" fmla="*/ 745179 w 7251911"/>
              <a:gd name="connsiteY1918" fmla="*/ 1011312 h 6858000"/>
              <a:gd name="connsiteX1919" fmla="*/ 748934 w 7251911"/>
              <a:gd name="connsiteY1919" fmla="*/ 1003718 h 6858000"/>
              <a:gd name="connsiteX1920" fmla="*/ 771462 w 7251911"/>
              <a:gd name="connsiteY1920" fmla="*/ 996126 h 6858000"/>
              <a:gd name="connsiteX1921" fmla="*/ 805255 w 7251911"/>
              <a:gd name="connsiteY1921" fmla="*/ 996126 h 6858000"/>
              <a:gd name="connsiteX1922" fmla="*/ 809010 w 7251911"/>
              <a:gd name="connsiteY1922" fmla="*/ 980940 h 6858000"/>
              <a:gd name="connsiteX1923" fmla="*/ 809010 w 7251911"/>
              <a:gd name="connsiteY1923" fmla="*/ 973347 h 6858000"/>
              <a:gd name="connsiteX1924" fmla="*/ 752689 w 7251911"/>
              <a:gd name="connsiteY1924" fmla="*/ 950568 h 6858000"/>
              <a:gd name="connsiteX1925" fmla="*/ 621274 w 7251911"/>
              <a:gd name="connsiteY1925" fmla="*/ 958161 h 6858000"/>
              <a:gd name="connsiteX1926" fmla="*/ 602500 w 7251911"/>
              <a:gd name="connsiteY1926" fmla="*/ 950568 h 6858000"/>
              <a:gd name="connsiteX1927" fmla="*/ 621274 w 7251911"/>
              <a:gd name="connsiteY1927" fmla="*/ 942975 h 6858000"/>
              <a:gd name="connsiteX1928" fmla="*/ 666330 w 7251911"/>
              <a:gd name="connsiteY1928" fmla="*/ 935382 h 6858000"/>
              <a:gd name="connsiteX1929" fmla="*/ 715142 w 7251911"/>
              <a:gd name="connsiteY1929" fmla="*/ 935382 h 6858000"/>
              <a:gd name="connsiteX1930" fmla="*/ 790236 w 7251911"/>
              <a:gd name="connsiteY1930" fmla="*/ 931586 h 6858000"/>
              <a:gd name="connsiteX1931" fmla="*/ 917897 w 7251911"/>
              <a:gd name="connsiteY1931" fmla="*/ 882232 h 6858000"/>
              <a:gd name="connsiteX1932" fmla="*/ 940425 w 7251911"/>
              <a:gd name="connsiteY1932" fmla="*/ 872266 h 6858000"/>
              <a:gd name="connsiteX1933" fmla="*/ 942362 w 7251911"/>
              <a:gd name="connsiteY1933" fmla="*/ 872144 h 6858000"/>
              <a:gd name="connsiteX1934" fmla="*/ 872562 w 7251911"/>
              <a:gd name="connsiteY1934" fmla="*/ 863450 h 6858000"/>
              <a:gd name="connsiteX1935" fmla="*/ 855083 w 7251911"/>
              <a:gd name="connsiteY1935" fmla="*/ 859453 h 6858000"/>
              <a:gd name="connsiteX1936" fmla="*/ 814672 w 7251911"/>
              <a:gd name="connsiteY1936" fmla="*/ 859453 h 6858000"/>
              <a:gd name="connsiteX1937" fmla="*/ 814037 w 7251911"/>
              <a:gd name="connsiteY1937" fmla="*/ 859953 h 6858000"/>
              <a:gd name="connsiteX1938" fmla="*/ 812668 w 7251911"/>
              <a:gd name="connsiteY1938" fmla="*/ 859453 h 6858000"/>
              <a:gd name="connsiteX1939" fmla="*/ 767708 w 7251911"/>
              <a:gd name="connsiteY1939" fmla="*/ 859453 h 6858000"/>
              <a:gd name="connsiteX1940" fmla="*/ 711387 w 7251911"/>
              <a:gd name="connsiteY1940" fmla="*/ 821488 h 6858000"/>
              <a:gd name="connsiteX1941" fmla="*/ 711387 w 7251911"/>
              <a:gd name="connsiteY1941" fmla="*/ 813895 h 6858000"/>
              <a:gd name="connsiteX1942" fmla="*/ 726406 w 7251911"/>
              <a:gd name="connsiteY1942" fmla="*/ 783524 h 6858000"/>
              <a:gd name="connsiteX1943" fmla="*/ 748934 w 7251911"/>
              <a:gd name="connsiteY1943" fmla="*/ 760745 h 6858000"/>
              <a:gd name="connsiteX1944" fmla="*/ 775687 w 7251911"/>
              <a:gd name="connsiteY1944" fmla="*/ 745084 h 6858000"/>
              <a:gd name="connsiteX1945" fmla="*/ 775778 w 7251911"/>
              <a:gd name="connsiteY1945" fmla="*/ 744694 h 6858000"/>
              <a:gd name="connsiteX1946" fmla="*/ 752144 w 7251911"/>
              <a:gd name="connsiteY1946" fmla="*/ 739087 h 6858000"/>
              <a:gd name="connsiteX1947" fmla="*/ 700276 w 7251911"/>
              <a:gd name="connsiteY1947" fmla="*/ 738316 h 6858000"/>
              <a:gd name="connsiteX1948" fmla="*/ 687381 w 7251911"/>
              <a:gd name="connsiteY1948" fmla="*/ 745560 h 6858000"/>
              <a:gd name="connsiteX1949" fmla="*/ 675108 w 7251911"/>
              <a:gd name="connsiteY1949" fmla="*/ 747824 h 6858000"/>
              <a:gd name="connsiteX1950" fmla="*/ 631654 w 7251911"/>
              <a:gd name="connsiteY1950" fmla="*/ 743676 h 6858000"/>
              <a:gd name="connsiteX1951" fmla="*/ 578622 w 7251911"/>
              <a:gd name="connsiteY1951" fmla="*/ 752242 h 6858000"/>
              <a:gd name="connsiteX1952" fmla="*/ 565883 w 7251911"/>
              <a:gd name="connsiteY1952" fmla="*/ 758242 h 6858000"/>
              <a:gd name="connsiteX1953" fmla="*/ 552524 w 7251911"/>
              <a:gd name="connsiteY1953" fmla="*/ 769221 h 6858000"/>
              <a:gd name="connsiteX1954" fmla="*/ 523778 w 7251911"/>
              <a:gd name="connsiteY1954" fmla="*/ 759319 h 6858000"/>
              <a:gd name="connsiteX1955" fmla="*/ 508904 w 7251911"/>
              <a:gd name="connsiteY1955" fmla="*/ 718272 h 6858000"/>
              <a:gd name="connsiteX1956" fmla="*/ 538318 w 7251911"/>
              <a:gd name="connsiteY1956" fmla="*/ 706764 h 6858000"/>
              <a:gd name="connsiteX1957" fmla="*/ 562604 w 7251911"/>
              <a:gd name="connsiteY1957" fmla="*/ 688295 h 6858000"/>
              <a:gd name="connsiteX1958" fmla="*/ 575712 w 7251911"/>
              <a:gd name="connsiteY1958" fmla="*/ 711421 h 6858000"/>
              <a:gd name="connsiteX1959" fmla="*/ 600057 w 7251911"/>
              <a:gd name="connsiteY1959" fmla="*/ 724568 h 6858000"/>
              <a:gd name="connsiteX1960" fmla="*/ 627659 w 7251911"/>
              <a:gd name="connsiteY1960" fmla="*/ 711570 h 6858000"/>
              <a:gd name="connsiteX1961" fmla="*/ 637547 w 7251911"/>
              <a:gd name="connsiteY1961" fmla="*/ 696365 h 6858000"/>
              <a:gd name="connsiteX1962" fmla="*/ 680380 w 7251911"/>
              <a:gd name="connsiteY1962" fmla="*/ 705494 h 6858000"/>
              <a:gd name="connsiteX1963" fmla="*/ 736823 w 7251911"/>
              <a:gd name="connsiteY1963" fmla="*/ 669537 h 6858000"/>
              <a:gd name="connsiteX1964" fmla="*/ 798348 w 7251911"/>
              <a:gd name="connsiteY1964" fmla="*/ 656971 h 6858000"/>
              <a:gd name="connsiteX1965" fmla="*/ 818551 w 7251911"/>
              <a:gd name="connsiteY1965" fmla="*/ 656779 h 6858000"/>
              <a:gd name="connsiteX1966" fmla="*/ 824029 w 7251911"/>
              <a:gd name="connsiteY1966" fmla="*/ 650647 h 6858000"/>
              <a:gd name="connsiteX1967" fmla="*/ 839047 w 7251911"/>
              <a:gd name="connsiteY1967" fmla="*/ 646851 h 6858000"/>
              <a:gd name="connsiteX1968" fmla="*/ 880349 w 7251911"/>
              <a:gd name="connsiteY1968" fmla="*/ 639258 h 6858000"/>
              <a:gd name="connsiteX1969" fmla="*/ 895368 w 7251911"/>
              <a:gd name="connsiteY1969" fmla="*/ 635461 h 6858000"/>
              <a:gd name="connsiteX1970" fmla="*/ 925406 w 7251911"/>
              <a:gd name="connsiteY1970" fmla="*/ 635461 h 6858000"/>
              <a:gd name="connsiteX1971" fmla="*/ 977972 w 7251911"/>
              <a:gd name="connsiteY1971" fmla="*/ 646851 h 6858000"/>
              <a:gd name="connsiteX1972" fmla="*/ 1015520 w 7251911"/>
              <a:gd name="connsiteY1972" fmla="*/ 643054 h 6858000"/>
              <a:gd name="connsiteX1973" fmla="*/ 1040138 w 7251911"/>
              <a:gd name="connsiteY1973" fmla="*/ 631707 h 6858000"/>
              <a:gd name="connsiteX1974" fmla="*/ 1039376 w 7251911"/>
              <a:gd name="connsiteY1974" fmla="*/ 631361 h 6858000"/>
              <a:gd name="connsiteX1975" fmla="*/ 1016117 w 7251911"/>
              <a:gd name="connsiteY1975" fmla="*/ 609499 h 6858000"/>
              <a:gd name="connsiteX1976" fmla="*/ 1006896 w 7251911"/>
              <a:gd name="connsiteY1976" fmla="*/ 603294 h 6858000"/>
              <a:gd name="connsiteX1977" fmla="*/ 992499 w 7251911"/>
              <a:gd name="connsiteY1977" fmla="*/ 606558 h 6858000"/>
              <a:gd name="connsiteX1978" fmla="*/ 980488 w 7251911"/>
              <a:gd name="connsiteY1978" fmla="*/ 622762 h 6858000"/>
              <a:gd name="connsiteX1979" fmla="*/ 954330 w 7251911"/>
              <a:gd name="connsiteY1979" fmla="*/ 608125 h 6858000"/>
              <a:gd name="connsiteX1980" fmla="*/ 939826 w 7251911"/>
              <a:gd name="connsiteY1980" fmla="*/ 596204 h 6858000"/>
              <a:gd name="connsiteX1981" fmla="*/ 906523 w 7251911"/>
              <a:gd name="connsiteY1981" fmla="*/ 590792 h 6858000"/>
              <a:gd name="connsiteX1982" fmla="*/ 842768 w 7251911"/>
              <a:gd name="connsiteY1982" fmla="*/ 589172 h 6858000"/>
              <a:gd name="connsiteX1983" fmla="*/ 795068 w 7251911"/>
              <a:gd name="connsiteY1983" fmla="*/ 587024 h 6858000"/>
              <a:gd name="connsiteX1984" fmla="*/ 774504 w 7251911"/>
              <a:gd name="connsiteY1984" fmla="*/ 575612 h 6858000"/>
              <a:gd name="connsiteX1985" fmla="*/ 768493 w 7251911"/>
              <a:gd name="connsiteY1985" fmla="*/ 559692 h 6858000"/>
              <a:gd name="connsiteX1986" fmla="*/ 733329 w 7251911"/>
              <a:gd name="connsiteY1986" fmla="*/ 569219 h 6858000"/>
              <a:gd name="connsiteX1987" fmla="*/ 726602 w 7251911"/>
              <a:gd name="connsiteY1987" fmla="*/ 591139 h 6858000"/>
              <a:gd name="connsiteX1988" fmla="*/ 662167 w 7251911"/>
              <a:gd name="connsiteY1988" fmla="*/ 562884 h 6858000"/>
              <a:gd name="connsiteX1989" fmla="*/ 612809 w 7251911"/>
              <a:gd name="connsiteY1989" fmla="*/ 558001 h 6858000"/>
              <a:gd name="connsiteX1990" fmla="*/ 525545 w 7251911"/>
              <a:gd name="connsiteY1990" fmla="*/ 568625 h 6858000"/>
              <a:gd name="connsiteX1991" fmla="*/ 498301 w 7251911"/>
              <a:gd name="connsiteY1991" fmla="*/ 562703 h 6858000"/>
              <a:gd name="connsiteX1992" fmla="*/ 404607 w 7251911"/>
              <a:gd name="connsiteY1992" fmla="*/ 544712 h 6858000"/>
              <a:gd name="connsiteX1993" fmla="*/ 370064 w 7251911"/>
              <a:gd name="connsiteY1993" fmla="*/ 549259 h 6858000"/>
              <a:gd name="connsiteX1994" fmla="*/ 311283 w 7251911"/>
              <a:gd name="connsiteY1994" fmla="*/ 555845 h 6858000"/>
              <a:gd name="connsiteX1995" fmla="*/ 292222 w 7251911"/>
              <a:gd name="connsiteY1995" fmla="*/ 548414 h 6858000"/>
              <a:gd name="connsiteX1996" fmla="*/ 289681 w 7251911"/>
              <a:gd name="connsiteY1996" fmla="*/ 536719 h 6858000"/>
              <a:gd name="connsiteX1997" fmla="*/ 286676 w 7251911"/>
              <a:gd name="connsiteY1997" fmla="*/ 528758 h 6858000"/>
              <a:gd name="connsiteX1998" fmla="*/ 242912 w 7251911"/>
              <a:gd name="connsiteY1998" fmla="*/ 527100 h 6858000"/>
              <a:gd name="connsiteX1999" fmla="*/ 231366 w 7251911"/>
              <a:gd name="connsiteY1999" fmla="*/ 539570 h 6858000"/>
              <a:gd name="connsiteX2000" fmla="*/ 187089 w 7251911"/>
              <a:gd name="connsiteY2000" fmla="*/ 558077 h 6858000"/>
              <a:gd name="connsiteX2001" fmla="*/ 180147 w 7251911"/>
              <a:gd name="connsiteY2001" fmla="*/ 549626 h 6858000"/>
              <a:gd name="connsiteX2002" fmla="*/ 166573 w 7251911"/>
              <a:gd name="connsiteY2002" fmla="*/ 530235 h 6858000"/>
              <a:gd name="connsiteX2003" fmla="*/ 127056 w 7251911"/>
              <a:gd name="connsiteY2003" fmla="*/ 526577 h 6858000"/>
              <a:gd name="connsiteX2004" fmla="*/ 85105 w 7251911"/>
              <a:gd name="connsiteY2004" fmla="*/ 526410 h 6858000"/>
              <a:gd name="connsiteX2005" fmla="*/ 68478 w 7251911"/>
              <a:gd name="connsiteY2005" fmla="*/ 515488 h 6858000"/>
              <a:gd name="connsiteX2006" fmla="*/ 49727 w 7251911"/>
              <a:gd name="connsiteY2006" fmla="*/ 505567 h 6858000"/>
              <a:gd name="connsiteX2007" fmla="*/ 35640 w 7251911"/>
              <a:gd name="connsiteY2007" fmla="*/ 506341 h 6858000"/>
              <a:gd name="connsiteX2008" fmla="*/ 16114 w 7251911"/>
              <a:gd name="connsiteY2008" fmla="*/ 502644 h 6858000"/>
              <a:gd name="connsiteX2009" fmla="*/ 23259 w 7251911"/>
              <a:gd name="connsiteY2009" fmla="*/ 493420 h 6858000"/>
              <a:gd name="connsiteX2010" fmla="*/ 0 w 7251911"/>
              <a:gd name="connsiteY2010" fmla="*/ 471558 h 6858000"/>
              <a:gd name="connsiteX2011" fmla="*/ 8684 w 7251911"/>
              <a:gd name="connsiteY2011" fmla="*/ 401837 h 6858000"/>
              <a:gd name="connsiteX2012" fmla="*/ 38468 w 7251911"/>
              <a:gd name="connsiteY2012" fmla="*/ 419454 h 6858000"/>
              <a:gd name="connsiteX2013" fmla="*/ 112898 w 7251911"/>
              <a:gd name="connsiteY2013" fmla="*/ 447690 h 6858000"/>
              <a:gd name="connsiteX2014" fmla="*/ 163031 w 7251911"/>
              <a:gd name="connsiteY2014" fmla="*/ 446348 h 6858000"/>
              <a:gd name="connsiteX2015" fmla="*/ 183177 w 7251911"/>
              <a:gd name="connsiteY2015" fmla="*/ 445065 h 6858000"/>
              <a:gd name="connsiteX2016" fmla="*/ 174578 w 7251911"/>
              <a:gd name="connsiteY2016" fmla="*/ 433879 h 6858000"/>
              <a:gd name="connsiteX2017" fmla="*/ 163544 w 7251911"/>
              <a:gd name="connsiteY2017" fmla="*/ 426183 h 6858000"/>
              <a:gd name="connsiteX2018" fmla="*/ 151318 w 7251911"/>
              <a:gd name="connsiteY2018" fmla="*/ 412017 h 6858000"/>
              <a:gd name="connsiteX2019" fmla="*/ 175711 w 7251911"/>
              <a:gd name="connsiteY2019" fmla="*/ 408734 h 6858000"/>
              <a:gd name="connsiteX2020" fmla="*/ 217041 w 7251911"/>
              <a:gd name="connsiteY2020" fmla="*/ 413881 h 6858000"/>
              <a:gd name="connsiteX2021" fmla="*/ 296123 w 7251911"/>
              <a:gd name="connsiteY2021" fmla="*/ 404767 h 6858000"/>
              <a:gd name="connsiteX2022" fmla="*/ 307932 w 7251911"/>
              <a:gd name="connsiteY2022" fmla="*/ 406237 h 6858000"/>
              <a:gd name="connsiteX2023" fmla="*/ 321399 w 7251911"/>
              <a:gd name="connsiteY2023" fmla="*/ 410443 h 6858000"/>
              <a:gd name="connsiteX2024" fmla="*/ 333362 w 7251911"/>
              <a:gd name="connsiteY2024" fmla="*/ 410669 h 6858000"/>
              <a:gd name="connsiteX2025" fmla="*/ 328233 w 7251911"/>
              <a:gd name="connsiteY2025" fmla="*/ 403709 h 6858000"/>
              <a:gd name="connsiteX2026" fmla="*/ 314194 w 7251911"/>
              <a:gd name="connsiteY2026" fmla="*/ 388053 h 6858000"/>
              <a:gd name="connsiteX2027" fmla="*/ 315745 w 7251911"/>
              <a:gd name="connsiteY2027" fmla="*/ 375602 h 6858000"/>
              <a:gd name="connsiteX2028" fmla="*/ 335426 w 7251911"/>
              <a:gd name="connsiteY2028" fmla="*/ 378054 h 6858000"/>
              <a:gd name="connsiteX2029" fmla="*/ 348428 w 7251911"/>
              <a:gd name="connsiteY2029" fmla="*/ 385995 h 6858000"/>
              <a:gd name="connsiteX2030" fmla="*/ 391106 w 7251911"/>
              <a:gd name="connsiteY2030" fmla="*/ 396368 h 6858000"/>
              <a:gd name="connsiteX2031" fmla="*/ 448181 w 7251911"/>
              <a:gd name="connsiteY2031" fmla="*/ 403477 h 6858000"/>
              <a:gd name="connsiteX2032" fmla="*/ 473922 w 7251911"/>
              <a:gd name="connsiteY2032" fmla="*/ 405419 h 6858000"/>
              <a:gd name="connsiteX2033" fmla="*/ 468065 w 7251911"/>
              <a:gd name="connsiteY2033" fmla="*/ 388253 h 6858000"/>
              <a:gd name="connsiteX2034" fmla="*/ 459155 w 7251911"/>
              <a:gd name="connsiteY2034" fmla="*/ 379557 h 6858000"/>
              <a:gd name="connsiteX2035" fmla="*/ 466300 w 7251911"/>
              <a:gd name="connsiteY2035" fmla="*/ 370332 h 6858000"/>
              <a:gd name="connsiteX2036" fmla="*/ 577743 w 7251911"/>
              <a:gd name="connsiteY2036" fmla="*/ 326054 h 6858000"/>
              <a:gd name="connsiteX2037" fmla="*/ 580952 w 7251911"/>
              <a:gd name="connsiteY2037" fmla="*/ 316339 h 6858000"/>
              <a:gd name="connsiteX2038" fmla="*/ 605965 w 7251911"/>
              <a:gd name="connsiteY2038" fmla="*/ 308076 h 6858000"/>
              <a:gd name="connsiteX2039" fmla="*/ 734405 w 7251911"/>
              <a:gd name="connsiteY2039" fmla="*/ 303844 h 6858000"/>
              <a:gd name="connsiteX2040" fmla="*/ 821360 w 7251911"/>
              <a:gd name="connsiteY2040" fmla="*/ 295710 h 6858000"/>
              <a:gd name="connsiteX2041" fmla="*/ 856523 w 7251911"/>
              <a:gd name="connsiteY2041" fmla="*/ 286182 h 6858000"/>
              <a:gd name="connsiteX2042" fmla="*/ 885007 w 7251911"/>
              <a:gd name="connsiteY2042" fmla="*/ 282144 h 6858000"/>
              <a:gd name="connsiteX2043" fmla="*/ 988589 w 7251911"/>
              <a:gd name="connsiteY2043" fmla="*/ 284931 h 6858000"/>
              <a:gd name="connsiteX2044" fmla="*/ 1107034 w 7251911"/>
              <a:gd name="connsiteY2044" fmla="*/ 280719 h 6858000"/>
              <a:gd name="connsiteX2045" fmla="*/ 1138106 w 7251911"/>
              <a:gd name="connsiteY2045" fmla="*/ 271946 h 6858000"/>
              <a:gd name="connsiteX2046" fmla="*/ 1147858 w 7251911"/>
              <a:gd name="connsiteY2046" fmla="*/ 267925 h 6858000"/>
              <a:gd name="connsiteX2047" fmla="*/ 1135858 w 7251911"/>
              <a:gd name="connsiteY2047" fmla="*/ 269896 h 6858000"/>
              <a:gd name="connsiteX2048" fmla="*/ 1072008 w 7251911"/>
              <a:gd name="connsiteY2048" fmla="*/ 266194 h 6858000"/>
              <a:gd name="connsiteX2049" fmla="*/ 1045717 w 7251911"/>
              <a:gd name="connsiteY2049" fmla="*/ 266194 h 6858000"/>
              <a:gd name="connsiteX2050" fmla="*/ 1008159 w 7251911"/>
              <a:gd name="connsiteY2050" fmla="*/ 267428 h 6858000"/>
              <a:gd name="connsiteX2051" fmla="*/ 970600 w 7251911"/>
              <a:gd name="connsiteY2051" fmla="*/ 266194 h 6858000"/>
              <a:gd name="connsiteX2052" fmla="*/ 951821 w 7251911"/>
              <a:gd name="connsiteY2052" fmla="*/ 267428 h 6858000"/>
              <a:gd name="connsiteX2053" fmla="*/ 809098 w 7251911"/>
              <a:gd name="connsiteY2053" fmla="*/ 267428 h 6858000"/>
              <a:gd name="connsiteX2054" fmla="*/ 718958 w 7251911"/>
              <a:gd name="connsiteY2054" fmla="*/ 266194 h 6858000"/>
              <a:gd name="connsiteX2055" fmla="*/ 700178 w 7251911"/>
              <a:gd name="connsiteY2055" fmla="*/ 262492 h 6858000"/>
              <a:gd name="connsiteX2056" fmla="*/ 733981 w 7251911"/>
              <a:gd name="connsiteY2056" fmla="*/ 260024 h 6858000"/>
              <a:gd name="connsiteX2057" fmla="*/ 779051 w 7251911"/>
              <a:gd name="connsiteY2057" fmla="*/ 260024 h 6858000"/>
              <a:gd name="connsiteX2058" fmla="*/ 797831 w 7251911"/>
              <a:gd name="connsiteY2058" fmla="*/ 255088 h 6858000"/>
              <a:gd name="connsiteX2059" fmla="*/ 809098 w 7251911"/>
              <a:gd name="connsiteY2059" fmla="*/ 252620 h 6858000"/>
              <a:gd name="connsiteX2060" fmla="*/ 876704 w 7251911"/>
              <a:gd name="connsiteY2060" fmla="*/ 252620 h 6858000"/>
              <a:gd name="connsiteX2061" fmla="*/ 887971 w 7251911"/>
              <a:gd name="connsiteY2061" fmla="*/ 252620 h 6858000"/>
              <a:gd name="connsiteX2062" fmla="*/ 891727 w 7251911"/>
              <a:gd name="connsiteY2062" fmla="*/ 250152 h 6858000"/>
              <a:gd name="connsiteX2063" fmla="*/ 891727 w 7251911"/>
              <a:gd name="connsiteY2063" fmla="*/ 248918 h 6858000"/>
              <a:gd name="connsiteX2064" fmla="*/ 887971 w 7251911"/>
              <a:gd name="connsiteY2064" fmla="*/ 248918 h 6858000"/>
              <a:gd name="connsiteX2065" fmla="*/ 809098 w 7251911"/>
              <a:gd name="connsiteY2065" fmla="*/ 246450 h 6858000"/>
              <a:gd name="connsiteX2066" fmla="*/ 756516 w 7251911"/>
              <a:gd name="connsiteY2066" fmla="*/ 243982 h 6858000"/>
              <a:gd name="connsiteX2067" fmla="*/ 749004 w 7251911"/>
              <a:gd name="connsiteY2067" fmla="*/ 242748 h 6858000"/>
              <a:gd name="connsiteX2068" fmla="*/ 685155 w 7251911"/>
              <a:gd name="connsiteY2068" fmla="*/ 245216 h 6858000"/>
              <a:gd name="connsiteX2069" fmla="*/ 655108 w 7251911"/>
              <a:gd name="connsiteY2069" fmla="*/ 246450 h 6858000"/>
              <a:gd name="connsiteX2070" fmla="*/ 636329 w 7251911"/>
              <a:gd name="connsiteY2070" fmla="*/ 242748 h 6858000"/>
              <a:gd name="connsiteX2071" fmla="*/ 643840 w 7251911"/>
              <a:gd name="connsiteY2071" fmla="*/ 235344 h 6858000"/>
              <a:gd name="connsiteX2072" fmla="*/ 677643 w 7251911"/>
              <a:gd name="connsiteY2072" fmla="*/ 231642 h 6858000"/>
              <a:gd name="connsiteX2073" fmla="*/ 711446 w 7251911"/>
              <a:gd name="connsiteY2073" fmla="*/ 231642 h 6858000"/>
              <a:gd name="connsiteX2074" fmla="*/ 726469 w 7251911"/>
              <a:gd name="connsiteY2074" fmla="*/ 230408 h 6858000"/>
              <a:gd name="connsiteX2075" fmla="*/ 688911 w 7251911"/>
              <a:gd name="connsiteY2075" fmla="*/ 229174 h 6858000"/>
              <a:gd name="connsiteX2076" fmla="*/ 696422 w 7251911"/>
              <a:gd name="connsiteY2076" fmla="*/ 220536 h 6858000"/>
              <a:gd name="connsiteX2077" fmla="*/ 718958 w 7251911"/>
              <a:gd name="connsiteY2077" fmla="*/ 218068 h 6858000"/>
              <a:gd name="connsiteX2078" fmla="*/ 722713 w 7251911"/>
              <a:gd name="connsiteY2078" fmla="*/ 214366 h 6858000"/>
              <a:gd name="connsiteX2079" fmla="*/ 715202 w 7251911"/>
              <a:gd name="connsiteY2079" fmla="*/ 213132 h 6858000"/>
              <a:gd name="connsiteX2080" fmla="*/ 662620 w 7251911"/>
              <a:gd name="connsiteY2080" fmla="*/ 214366 h 6858000"/>
              <a:gd name="connsiteX2081" fmla="*/ 628817 w 7251911"/>
              <a:gd name="connsiteY2081" fmla="*/ 214366 h 6858000"/>
              <a:gd name="connsiteX2082" fmla="*/ 595014 w 7251911"/>
              <a:gd name="connsiteY2082" fmla="*/ 210664 h 6858000"/>
              <a:gd name="connsiteX2083" fmla="*/ 572479 w 7251911"/>
              <a:gd name="connsiteY2083" fmla="*/ 204494 h 6858000"/>
              <a:gd name="connsiteX2084" fmla="*/ 553700 w 7251911"/>
              <a:gd name="connsiteY2084" fmla="*/ 200792 h 6858000"/>
              <a:gd name="connsiteX2085" fmla="*/ 534921 w 7251911"/>
              <a:gd name="connsiteY2085" fmla="*/ 200792 h 6858000"/>
              <a:gd name="connsiteX2086" fmla="*/ 527409 w 7251911"/>
              <a:gd name="connsiteY2086" fmla="*/ 194622 h 6858000"/>
              <a:gd name="connsiteX2087" fmla="*/ 546188 w 7251911"/>
              <a:gd name="connsiteY2087" fmla="*/ 189686 h 6858000"/>
              <a:gd name="connsiteX2088" fmla="*/ 591258 w 7251911"/>
              <a:gd name="connsiteY2088" fmla="*/ 189686 h 6858000"/>
              <a:gd name="connsiteX2089" fmla="*/ 640085 w 7251911"/>
              <a:gd name="connsiteY2089" fmla="*/ 189686 h 6858000"/>
              <a:gd name="connsiteX2090" fmla="*/ 681399 w 7251911"/>
              <a:gd name="connsiteY2090" fmla="*/ 187218 h 6858000"/>
              <a:gd name="connsiteX2091" fmla="*/ 696422 w 7251911"/>
              <a:gd name="connsiteY2091" fmla="*/ 177346 h 6858000"/>
              <a:gd name="connsiteX2092" fmla="*/ 715202 w 7251911"/>
              <a:gd name="connsiteY2092" fmla="*/ 171176 h 6858000"/>
              <a:gd name="connsiteX2093" fmla="*/ 756516 w 7251911"/>
              <a:gd name="connsiteY2093" fmla="*/ 172410 h 6858000"/>
              <a:gd name="connsiteX2094" fmla="*/ 775295 w 7251911"/>
              <a:gd name="connsiteY2094" fmla="*/ 169942 h 6858000"/>
              <a:gd name="connsiteX2095" fmla="*/ 790319 w 7251911"/>
              <a:gd name="connsiteY2095" fmla="*/ 167474 h 6858000"/>
              <a:gd name="connsiteX2096" fmla="*/ 835389 w 7251911"/>
              <a:gd name="connsiteY2096" fmla="*/ 167474 h 6858000"/>
              <a:gd name="connsiteX2097" fmla="*/ 880459 w 7251911"/>
              <a:gd name="connsiteY2097" fmla="*/ 165006 h 6858000"/>
              <a:gd name="connsiteX2098" fmla="*/ 940553 w 7251911"/>
              <a:gd name="connsiteY2098" fmla="*/ 162538 h 6858000"/>
              <a:gd name="connsiteX2099" fmla="*/ 948065 w 7251911"/>
              <a:gd name="connsiteY2099" fmla="*/ 162538 h 6858000"/>
              <a:gd name="connsiteX2100" fmla="*/ 955577 w 7251911"/>
              <a:gd name="connsiteY2100" fmla="*/ 158836 h 6858000"/>
              <a:gd name="connsiteX2101" fmla="*/ 970600 w 7251911"/>
              <a:gd name="connsiteY2101" fmla="*/ 161303 h 6858000"/>
              <a:gd name="connsiteX2102" fmla="*/ 996891 w 7251911"/>
              <a:gd name="connsiteY2102" fmla="*/ 158836 h 6858000"/>
              <a:gd name="connsiteX2103" fmla="*/ 1023182 w 7251911"/>
              <a:gd name="connsiteY2103" fmla="*/ 158836 h 6858000"/>
              <a:gd name="connsiteX2104" fmla="*/ 1041961 w 7251911"/>
              <a:gd name="connsiteY2104" fmla="*/ 157601 h 6858000"/>
              <a:gd name="connsiteX2105" fmla="*/ 1087032 w 7251911"/>
              <a:gd name="connsiteY2105" fmla="*/ 155133 h 6858000"/>
              <a:gd name="connsiteX2106" fmla="*/ 1109567 w 7251911"/>
              <a:gd name="connsiteY2106" fmla="*/ 153899 h 6858000"/>
              <a:gd name="connsiteX2107" fmla="*/ 1117079 w 7251911"/>
              <a:gd name="connsiteY2107" fmla="*/ 153899 h 6858000"/>
              <a:gd name="connsiteX2108" fmla="*/ 1195952 w 7251911"/>
              <a:gd name="connsiteY2108" fmla="*/ 152665 h 6858000"/>
              <a:gd name="connsiteX2109" fmla="*/ 1240638 w 7251911"/>
              <a:gd name="connsiteY2109" fmla="*/ 151931 h 6858000"/>
              <a:gd name="connsiteX2110" fmla="*/ 1241451 w 7251911"/>
              <a:gd name="connsiteY2110" fmla="*/ 148271 h 6858000"/>
              <a:gd name="connsiteX2111" fmla="*/ 1243312 w 7251911"/>
              <a:gd name="connsiteY2111" fmla="*/ 133331 h 6858000"/>
              <a:gd name="connsiteX2112" fmla="*/ 1221197 w 7251911"/>
              <a:gd name="connsiteY2112" fmla="*/ 134369 h 6858000"/>
              <a:gd name="connsiteX2113" fmla="*/ 1189553 w 7251911"/>
              <a:gd name="connsiteY2113" fmla="*/ 131692 h 6858000"/>
              <a:gd name="connsiteX2114" fmla="*/ 990833 w 7251911"/>
              <a:gd name="connsiteY2114" fmla="*/ 138549 h 6858000"/>
              <a:gd name="connsiteX2115" fmla="*/ 957065 w 7251911"/>
              <a:gd name="connsiteY2115" fmla="*/ 136871 h 6858000"/>
              <a:gd name="connsiteX2116" fmla="*/ 873212 w 7251911"/>
              <a:gd name="connsiteY2116" fmla="*/ 120105 h 6858000"/>
              <a:gd name="connsiteX2117" fmla="*/ 768544 w 7251911"/>
              <a:gd name="connsiteY2117" fmla="*/ 126033 h 6858000"/>
              <a:gd name="connsiteX2118" fmla="*/ 720272 w 7251911"/>
              <a:gd name="connsiteY2118" fmla="*/ 112435 h 6858000"/>
              <a:gd name="connsiteX2119" fmla="*/ 670604 w 7251911"/>
              <a:gd name="connsiteY2119" fmla="*/ 110041 h 6858000"/>
              <a:gd name="connsiteX2120" fmla="*/ 623632 w 7251911"/>
              <a:gd name="connsiteY2120" fmla="*/ 118098 h 6858000"/>
              <a:gd name="connsiteX2121" fmla="*/ 572568 w 7251911"/>
              <a:gd name="connsiteY2121" fmla="*/ 126910 h 6858000"/>
              <a:gd name="connsiteX2122" fmla="*/ 522793 w 7251911"/>
              <a:gd name="connsiteY2122" fmla="*/ 109331 h 6858000"/>
              <a:gd name="connsiteX2123" fmla="*/ 525119 w 7251911"/>
              <a:gd name="connsiteY2123" fmla="*/ 90656 h 6858000"/>
              <a:gd name="connsiteX2124" fmla="*/ 557849 w 7251911"/>
              <a:gd name="connsiteY2124" fmla="*/ 84618 h 6858000"/>
              <a:gd name="connsiteX2125" fmla="*/ 632530 w 7251911"/>
              <a:gd name="connsiteY2125" fmla="*/ 78748 h 6858000"/>
              <a:gd name="connsiteX2126" fmla="*/ 639210 w 7251911"/>
              <a:gd name="connsiteY2126" fmla="*/ 73258 h 6858000"/>
              <a:gd name="connsiteX2127" fmla="*/ 641429 w 7251911"/>
              <a:gd name="connsiteY2127" fmla="*/ 39398 h 6858000"/>
              <a:gd name="connsiteX2128" fmla="*/ 643707 w 7251911"/>
              <a:gd name="connsiteY2128" fmla="*/ 37153 h 6858000"/>
              <a:gd name="connsiteX2129" fmla="*/ 679395 w 7251911"/>
              <a:gd name="connsiteY2129" fmla="*/ 55506 h 6858000"/>
              <a:gd name="connsiteX2130" fmla="*/ 709692 w 7251911"/>
              <a:gd name="connsiteY2130" fmla="*/ 52958 h 6858000"/>
              <a:gd name="connsiteX2131" fmla="*/ 728646 w 7251911"/>
              <a:gd name="connsiteY2131" fmla="*/ 45204 h 6858000"/>
              <a:gd name="connsiteX2132" fmla="*/ 754851 w 7251911"/>
              <a:gd name="connsiteY2132" fmla="*/ 43411 h 6858000"/>
              <a:gd name="connsiteX2133" fmla="*/ 787844 w 7251911"/>
              <a:gd name="connsiteY2133" fmla="*/ 51313 h 6858000"/>
              <a:gd name="connsiteX2134" fmla="*/ 813430 w 7251911"/>
              <a:gd name="connsiteY2134" fmla="*/ 54500 h 6858000"/>
              <a:gd name="connsiteX2135" fmla="*/ 854915 w 7251911"/>
              <a:gd name="connsiteY2135" fmla="*/ 58403 h 6858000"/>
              <a:gd name="connsiteX2136" fmla="*/ 890234 w 7251911"/>
              <a:gd name="connsiteY2136" fmla="*/ 47630 h 6858000"/>
              <a:gd name="connsiteX2137" fmla="*/ 910273 w 7251911"/>
              <a:gd name="connsiteY2137" fmla="*/ 31161 h 6858000"/>
              <a:gd name="connsiteX2138" fmla="*/ 975996 w 7251911"/>
              <a:gd name="connsiteY2138" fmla="*/ 33025 h 6858000"/>
              <a:gd name="connsiteX2139" fmla="*/ 1156382 w 7251911"/>
              <a:gd name="connsiteY2139" fmla="*/ 28943 h 6858000"/>
              <a:gd name="connsiteX2140" fmla="*/ 1180822 w 7251911"/>
              <a:gd name="connsiteY2140" fmla="*/ 9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</a:cxnLst>
            <a:rect l="l" t="t" r="r" b="b"/>
            <a:pathLst>
              <a:path w="7251911" h="6858000">
                <a:moveTo>
                  <a:pt x="1482284" y="6561382"/>
                </a:moveTo>
                <a:lnTo>
                  <a:pt x="1480161" y="6561566"/>
                </a:lnTo>
                <a:lnTo>
                  <a:pt x="1481119" y="6561697"/>
                </a:lnTo>
                <a:lnTo>
                  <a:pt x="1483349" y="6562029"/>
                </a:lnTo>
                <a:close/>
                <a:moveTo>
                  <a:pt x="1001679" y="6534807"/>
                </a:moveTo>
                <a:cubicBezTo>
                  <a:pt x="1001679" y="6534807"/>
                  <a:pt x="1001679" y="6538603"/>
                  <a:pt x="997924" y="6538603"/>
                </a:cubicBezTo>
                <a:cubicBezTo>
                  <a:pt x="1001679" y="6546196"/>
                  <a:pt x="1005434" y="6542400"/>
                  <a:pt x="1012943" y="6542400"/>
                </a:cubicBezTo>
                <a:cubicBezTo>
                  <a:pt x="1016698" y="6542400"/>
                  <a:pt x="1016698" y="6546196"/>
                  <a:pt x="1016698" y="6546196"/>
                </a:cubicBezTo>
                <a:cubicBezTo>
                  <a:pt x="1016698" y="6549993"/>
                  <a:pt x="1016698" y="6557586"/>
                  <a:pt x="1012943" y="6553789"/>
                </a:cubicBezTo>
                <a:cubicBezTo>
                  <a:pt x="1009189" y="6553789"/>
                  <a:pt x="1005434" y="6561382"/>
                  <a:pt x="1001679" y="6561382"/>
                </a:cubicBezTo>
                <a:cubicBezTo>
                  <a:pt x="979151" y="6557586"/>
                  <a:pt x="960377" y="6568975"/>
                  <a:pt x="937849" y="6568975"/>
                </a:cubicBezTo>
                <a:cubicBezTo>
                  <a:pt x="870264" y="6568975"/>
                  <a:pt x="798924" y="6568975"/>
                  <a:pt x="731339" y="6568975"/>
                </a:cubicBezTo>
                <a:cubicBezTo>
                  <a:pt x="720075" y="6568975"/>
                  <a:pt x="709750" y="6569924"/>
                  <a:pt x="700832" y="6573246"/>
                </a:cubicBezTo>
                <a:lnTo>
                  <a:pt x="681585" y="6589394"/>
                </a:lnTo>
                <a:lnTo>
                  <a:pt x="688160" y="6588503"/>
                </a:lnTo>
                <a:cubicBezTo>
                  <a:pt x="699424" y="6587526"/>
                  <a:pt x="710688" y="6586689"/>
                  <a:pt x="720075" y="6585014"/>
                </a:cubicBezTo>
                <a:cubicBezTo>
                  <a:pt x="721014" y="6584735"/>
                  <a:pt x="725707" y="6584945"/>
                  <a:pt x="732219" y="6585433"/>
                </a:cubicBezTo>
                <a:lnTo>
                  <a:pt x="733535" y="6585553"/>
                </a:lnTo>
                <a:lnTo>
                  <a:pt x="736971" y="6581788"/>
                </a:lnTo>
                <a:cubicBezTo>
                  <a:pt x="738848" y="6581314"/>
                  <a:pt x="740726" y="6582263"/>
                  <a:pt x="742603" y="6584161"/>
                </a:cubicBezTo>
                <a:lnTo>
                  <a:pt x="756429" y="6587656"/>
                </a:lnTo>
                <a:lnTo>
                  <a:pt x="765640" y="6588691"/>
                </a:lnTo>
                <a:lnTo>
                  <a:pt x="780150" y="6587957"/>
                </a:lnTo>
                <a:cubicBezTo>
                  <a:pt x="791415" y="6587957"/>
                  <a:pt x="801740" y="6587957"/>
                  <a:pt x="812066" y="6589381"/>
                </a:cubicBezTo>
                <a:lnTo>
                  <a:pt x="832664" y="6595813"/>
                </a:lnTo>
                <a:lnTo>
                  <a:pt x="855245" y="6592829"/>
                </a:lnTo>
                <a:cubicBezTo>
                  <a:pt x="855245" y="6591712"/>
                  <a:pt x="855245" y="6590596"/>
                  <a:pt x="859000" y="6590596"/>
                </a:cubicBezTo>
                <a:cubicBezTo>
                  <a:pt x="881528" y="6590596"/>
                  <a:pt x="896546" y="6586131"/>
                  <a:pt x="915320" y="6585014"/>
                </a:cubicBezTo>
                <a:cubicBezTo>
                  <a:pt x="926585" y="6583898"/>
                  <a:pt x="930339" y="6588363"/>
                  <a:pt x="941603" y="6586131"/>
                </a:cubicBezTo>
                <a:cubicBezTo>
                  <a:pt x="943481" y="6586131"/>
                  <a:pt x="951929" y="6587527"/>
                  <a:pt x="960377" y="6589201"/>
                </a:cubicBezTo>
                <a:lnTo>
                  <a:pt x="975004" y="6592897"/>
                </a:lnTo>
                <a:lnTo>
                  <a:pt x="979151" y="6591754"/>
                </a:lnTo>
                <a:cubicBezTo>
                  <a:pt x="990415" y="6587957"/>
                  <a:pt x="997924" y="6587957"/>
                  <a:pt x="1009189" y="6595550"/>
                </a:cubicBezTo>
                <a:lnTo>
                  <a:pt x="1011488" y="6596812"/>
                </a:lnTo>
                <a:lnTo>
                  <a:pt x="1039226" y="6596177"/>
                </a:lnTo>
                <a:cubicBezTo>
                  <a:pt x="1042981" y="6595061"/>
                  <a:pt x="1046736" y="6593945"/>
                  <a:pt x="1054245" y="6592829"/>
                </a:cubicBezTo>
                <a:cubicBezTo>
                  <a:pt x="1054245" y="6591712"/>
                  <a:pt x="1058000" y="6590596"/>
                  <a:pt x="1058000" y="6590596"/>
                </a:cubicBezTo>
                <a:cubicBezTo>
                  <a:pt x="1076774" y="6590596"/>
                  <a:pt x="1091792" y="6587247"/>
                  <a:pt x="1106812" y="6588363"/>
                </a:cubicBezTo>
                <a:lnTo>
                  <a:pt x="1132227" y="6591111"/>
                </a:lnTo>
                <a:lnTo>
                  <a:pt x="1155623" y="6587957"/>
                </a:lnTo>
                <a:cubicBezTo>
                  <a:pt x="1174396" y="6587957"/>
                  <a:pt x="1196925" y="6587957"/>
                  <a:pt x="1215698" y="6587957"/>
                </a:cubicBezTo>
                <a:lnTo>
                  <a:pt x="1240997" y="6590313"/>
                </a:lnTo>
                <a:lnTo>
                  <a:pt x="1244572" y="6589604"/>
                </a:lnTo>
                <a:cubicBezTo>
                  <a:pt x="1248326" y="6587372"/>
                  <a:pt x="1255836" y="6586255"/>
                  <a:pt x="1248326" y="6584023"/>
                </a:cubicBezTo>
                <a:cubicBezTo>
                  <a:pt x="1244572" y="6582907"/>
                  <a:pt x="1244572" y="6580674"/>
                  <a:pt x="1240817" y="6580674"/>
                </a:cubicBezTo>
                <a:cubicBezTo>
                  <a:pt x="1233308" y="6580674"/>
                  <a:pt x="1225798" y="6579558"/>
                  <a:pt x="1222044" y="6580674"/>
                </a:cubicBezTo>
                <a:cubicBezTo>
                  <a:pt x="1207024" y="6582907"/>
                  <a:pt x="1192006" y="6584023"/>
                  <a:pt x="1176987" y="6585139"/>
                </a:cubicBezTo>
                <a:cubicBezTo>
                  <a:pt x="1165723" y="6587372"/>
                  <a:pt x="1165723" y="6586255"/>
                  <a:pt x="1158213" y="6582907"/>
                </a:cubicBezTo>
                <a:cubicBezTo>
                  <a:pt x="1158213" y="6580674"/>
                  <a:pt x="1154459" y="6577325"/>
                  <a:pt x="1146949" y="6576209"/>
                </a:cubicBezTo>
                <a:cubicBezTo>
                  <a:pt x="1135685" y="6576209"/>
                  <a:pt x="1128176" y="6573976"/>
                  <a:pt x="1113156" y="6573976"/>
                </a:cubicBezTo>
                <a:cubicBezTo>
                  <a:pt x="1105647" y="6575092"/>
                  <a:pt x="1094383" y="6573976"/>
                  <a:pt x="1083119" y="6575092"/>
                </a:cubicBezTo>
                <a:cubicBezTo>
                  <a:pt x="1075609" y="6575092"/>
                  <a:pt x="1075609" y="6572860"/>
                  <a:pt x="1075609" y="6571744"/>
                </a:cubicBezTo>
                <a:cubicBezTo>
                  <a:pt x="1075609" y="6569511"/>
                  <a:pt x="1079364" y="6568395"/>
                  <a:pt x="1083119" y="6568395"/>
                </a:cubicBezTo>
                <a:cubicBezTo>
                  <a:pt x="1090628" y="6568395"/>
                  <a:pt x="1090628" y="6569511"/>
                  <a:pt x="1094383" y="6569511"/>
                </a:cubicBezTo>
                <a:cubicBezTo>
                  <a:pt x="1113156" y="6571744"/>
                  <a:pt x="1128176" y="6570627"/>
                  <a:pt x="1139439" y="6566162"/>
                </a:cubicBezTo>
                <a:cubicBezTo>
                  <a:pt x="1143194" y="6563929"/>
                  <a:pt x="1135685" y="6561697"/>
                  <a:pt x="1143194" y="6559464"/>
                </a:cubicBezTo>
                <a:cubicBezTo>
                  <a:pt x="1154459" y="6559464"/>
                  <a:pt x="1165723" y="6559464"/>
                  <a:pt x="1176987" y="6559464"/>
                </a:cubicBezTo>
                <a:cubicBezTo>
                  <a:pt x="1184496" y="6558348"/>
                  <a:pt x="1195761" y="6560581"/>
                  <a:pt x="1207024" y="6558348"/>
                </a:cubicBezTo>
                <a:cubicBezTo>
                  <a:pt x="1218289" y="6554999"/>
                  <a:pt x="1222044" y="6559464"/>
                  <a:pt x="1233308" y="6559464"/>
                </a:cubicBezTo>
                <a:cubicBezTo>
                  <a:pt x="1267100" y="6558348"/>
                  <a:pt x="1297138" y="6561697"/>
                  <a:pt x="1327176" y="6560581"/>
                </a:cubicBezTo>
                <a:cubicBezTo>
                  <a:pt x="1342195" y="6560581"/>
                  <a:pt x="1353459" y="6560581"/>
                  <a:pt x="1368478" y="6560581"/>
                </a:cubicBezTo>
                <a:cubicBezTo>
                  <a:pt x="1379742" y="6560581"/>
                  <a:pt x="1390068" y="6560581"/>
                  <a:pt x="1400393" y="6561279"/>
                </a:cubicBezTo>
                <a:lnTo>
                  <a:pt x="1411334" y="6562953"/>
                </a:lnTo>
                <a:lnTo>
                  <a:pt x="1422208" y="6561382"/>
                </a:lnTo>
                <a:lnTo>
                  <a:pt x="1427047" y="6565357"/>
                </a:lnTo>
                <a:lnTo>
                  <a:pt x="1432308" y="6566162"/>
                </a:lnTo>
                <a:cubicBezTo>
                  <a:pt x="1436063" y="6565046"/>
                  <a:pt x="1436063" y="6562813"/>
                  <a:pt x="1439817" y="6562813"/>
                </a:cubicBezTo>
                <a:lnTo>
                  <a:pt x="1447955" y="6560840"/>
                </a:lnTo>
                <a:lnTo>
                  <a:pt x="1437227" y="6559484"/>
                </a:lnTo>
                <a:cubicBezTo>
                  <a:pt x="1432534" y="6557586"/>
                  <a:pt x="1427840" y="6555687"/>
                  <a:pt x="1422208" y="6557586"/>
                </a:cubicBezTo>
                <a:cubicBezTo>
                  <a:pt x="1414699" y="6553789"/>
                  <a:pt x="1407189" y="6549993"/>
                  <a:pt x="1399680" y="6549993"/>
                </a:cubicBezTo>
                <a:cubicBezTo>
                  <a:pt x="1373397" y="6549993"/>
                  <a:pt x="1350868" y="6549993"/>
                  <a:pt x="1328340" y="6549993"/>
                </a:cubicBezTo>
                <a:cubicBezTo>
                  <a:pt x="1313321" y="6549993"/>
                  <a:pt x="1298302" y="6553789"/>
                  <a:pt x="1287038" y="6542400"/>
                </a:cubicBezTo>
                <a:cubicBezTo>
                  <a:pt x="1287038" y="6542400"/>
                  <a:pt x="1283283" y="6542400"/>
                  <a:pt x="1279529" y="6542400"/>
                </a:cubicBezTo>
                <a:cubicBezTo>
                  <a:pt x="1260755" y="6553789"/>
                  <a:pt x="1241981" y="6538603"/>
                  <a:pt x="1223208" y="6542400"/>
                </a:cubicBezTo>
                <a:cubicBezTo>
                  <a:pt x="1204434" y="6546196"/>
                  <a:pt x="1185661" y="6546196"/>
                  <a:pt x="1166887" y="6542400"/>
                </a:cubicBezTo>
                <a:cubicBezTo>
                  <a:pt x="1110566" y="6531010"/>
                  <a:pt x="1058000" y="6538603"/>
                  <a:pt x="1001679" y="6534807"/>
                </a:cubicBezTo>
                <a:close/>
                <a:moveTo>
                  <a:pt x="1065560" y="6510009"/>
                </a:moveTo>
                <a:lnTo>
                  <a:pt x="1059557" y="6510067"/>
                </a:lnTo>
                <a:lnTo>
                  <a:pt x="1052449" y="6510359"/>
                </a:lnTo>
                <a:lnTo>
                  <a:pt x="1054245" y="6510605"/>
                </a:lnTo>
                <a:close/>
                <a:moveTo>
                  <a:pt x="1123406" y="6507599"/>
                </a:moveTo>
                <a:lnTo>
                  <a:pt x="1105732" y="6508794"/>
                </a:lnTo>
                <a:lnTo>
                  <a:pt x="1148114" y="6512503"/>
                </a:lnTo>
                <a:lnTo>
                  <a:pt x="1169410" y="6510639"/>
                </a:lnTo>
                <a:lnTo>
                  <a:pt x="1130918" y="6508833"/>
                </a:lnTo>
                <a:cubicBezTo>
                  <a:pt x="1127162" y="6507599"/>
                  <a:pt x="1123406" y="6507599"/>
                  <a:pt x="1123406" y="6507599"/>
                </a:cubicBezTo>
                <a:close/>
                <a:moveTo>
                  <a:pt x="1305811" y="5758113"/>
                </a:moveTo>
                <a:lnTo>
                  <a:pt x="1309566" y="5760328"/>
                </a:lnTo>
                <a:cubicBezTo>
                  <a:pt x="1315199" y="5764125"/>
                  <a:pt x="1326463" y="5766023"/>
                  <a:pt x="1337258" y="5765548"/>
                </a:cubicBezTo>
                <a:lnTo>
                  <a:pt x="1356687" y="5758506"/>
                </a:lnTo>
                <a:close/>
                <a:moveTo>
                  <a:pt x="1146165" y="5750362"/>
                </a:moveTo>
                <a:cubicBezTo>
                  <a:pt x="1144287" y="5750362"/>
                  <a:pt x="1142409" y="5752289"/>
                  <a:pt x="1140062" y="5754216"/>
                </a:cubicBezTo>
                <a:lnTo>
                  <a:pt x="1136120" y="5755919"/>
                </a:lnTo>
                <a:lnTo>
                  <a:pt x="1148113" y="5760328"/>
                </a:lnTo>
                <a:cubicBezTo>
                  <a:pt x="1170642" y="5775514"/>
                  <a:pt x="1181906" y="5775514"/>
                  <a:pt x="1200679" y="5760328"/>
                </a:cubicBezTo>
                <a:lnTo>
                  <a:pt x="1204669" y="5758069"/>
                </a:lnTo>
                <a:lnTo>
                  <a:pt x="1168700" y="5758069"/>
                </a:lnTo>
                <a:cubicBezTo>
                  <a:pt x="1161188" y="5758069"/>
                  <a:pt x="1153677" y="5754216"/>
                  <a:pt x="1146165" y="5750362"/>
                </a:cubicBezTo>
                <a:close/>
                <a:moveTo>
                  <a:pt x="1054147" y="5745064"/>
                </a:moveTo>
                <a:cubicBezTo>
                  <a:pt x="1049452" y="5744582"/>
                  <a:pt x="1044757" y="5744582"/>
                  <a:pt x="1041001" y="5746509"/>
                </a:cubicBezTo>
                <a:cubicBezTo>
                  <a:pt x="1029733" y="5754216"/>
                  <a:pt x="1014710" y="5750362"/>
                  <a:pt x="1003442" y="5750362"/>
                </a:cubicBezTo>
                <a:cubicBezTo>
                  <a:pt x="992175" y="5750362"/>
                  <a:pt x="977152" y="5758069"/>
                  <a:pt x="965884" y="5746509"/>
                </a:cubicBezTo>
                <a:cubicBezTo>
                  <a:pt x="962128" y="5742656"/>
                  <a:pt x="959311" y="5743619"/>
                  <a:pt x="956494" y="5745546"/>
                </a:cubicBezTo>
                <a:lnTo>
                  <a:pt x="956228" y="5745682"/>
                </a:lnTo>
                <a:lnTo>
                  <a:pt x="960377" y="5747990"/>
                </a:lnTo>
                <a:cubicBezTo>
                  <a:pt x="968826" y="5753684"/>
                  <a:pt x="977274" y="5760328"/>
                  <a:pt x="979151" y="5764125"/>
                </a:cubicBezTo>
                <a:cubicBezTo>
                  <a:pt x="982905" y="5767921"/>
                  <a:pt x="986660" y="5771717"/>
                  <a:pt x="990415" y="5775514"/>
                </a:cubicBezTo>
                <a:cubicBezTo>
                  <a:pt x="1009189" y="5786903"/>
                  <a:pt x="1024207" y="5786903"/>
                  <a:pt x="1039226" y="5771717"/>
                </a:cubicBezTo>
                <a:cubicBezTo>
                  <a:pt x="1042981" y="5767921"/>
                  <a:pt x="1046736" y="5764125"/>
                  <a:pt x="1054245" y="5760328"/>
                </a:cubicBezTo>
                <a:cubicBezTo>
                  <a:pt x="1054245" y="5756532"/>
                  <a:pt x="1058000" y="5752735"/>
                  <a:pt x="1058000" y="5752735"/>
                </a:cubicBezTo>
                <a:lnTo>
                  <a:pt x="1078634" y="5748563"/>
                </a:lnTo>
                <a:lnTo>
                  <a:pt x="1067292" y="5746509"/>
                </a:lnTo>
                <a:cubicBezTo>
                  <a:pt x="1063536" y="5746509"/>
                  <a:pt x="1058842" y="5745546"/>
                  <a:pt x="1054147" y="5745064"/>
                </a:cubicBezTo>
                <a:close/>
                <a:moveTo>
                  <a:pt x="760395" y="5744251"/>
                </a:moveTo>
                <a:lnTo>
                  <a:pt x="777628" y="5750837"/>
                </a:lnTo>
                <a:cubicBezTo>
                  <a:pt x="783671" y="5753447"/>
                  <a:pt x="787660" y="5755583"/>
                  <a:pt x="787660" y="5756532"/>
                </a:cubicBezTo>
                <a:cubicBezTo>
                  <a:pt x="795169" y="5771717"/>
                  <a:pt x="810188" y="5775514"/>
                  <a:pt x="821452" y="5775514"/>
                </a:cubicBezTo>
                <a:cubicBezTo>
                  <a:pt x="832717" y="5779310"/>
                  <a:pt x="843981" y="5767921"/>
                  <a:pt x="855245" y="5760328"/>
                </a:cubicBezTo>
                <a:cubicBezTo>
                  <a:pt x="855245" y="5756532"/>
                  <a:pt x="855245" y="5752735"/>
                  <a:pt x="859000" y="5752735"/>
                </a:cubicBezTo>
                <a:lnTo>
                  <a:pt x="867697" y="5750362"/>
                </a:lnTo>
                <a:lnTo>
                  <a:pt x="804382" y="5750362"/>
                </a:lnTo>
                <a:close/>
                <a:moveTo>
                  <a:pt x="1061307" y="4874107"/>
                </a:moveTo>
                <a:cubicBezTo>
                  <a:pt x="1058490" y="4874724"/>
                  <a:pt x="1055673" y="4875649"/>
                  <a:pt x="1051917" y="4875649"/>
                </a:cubicBezTo>
                <a:lnTo>
                  <a:pt x="949546" y="4875649"/>
                </a:lnTo>
                <a:lnTo>
                  <a:pt x="952868" y="4877129"/>
                </a:lnTo>
                <a:cubicBezTo>
                  <a:pt x="956622" y="4877129"/>
                  <a:pt x="960377" y="4880926"/>
                  <a:pt x="960377" y="4884722"/>
                </a:cubicBezTo>
                <a:cubicBezTo>
                  <a:pt x="960377" y="4888519"/>
                  <a:pt x="956622" y="4888519"/>
                  <a:pt x="952868" y="4892315"/>
                </a:cubicBezTo>
                <a:cubicBezTo>
                  <a:pt x="937849" y="4892315"/>
                  <a:pt x="919075" y="4907501"/>
                  <a:pt x="900302" y="4896112"/>
                </a:cubicBezTo>
                <a:cubicBezTo>
                  <a:pt x="896547" y="4896112"/>
                  <a:pt x="889037" y="4896112"/>
                  <a:pt x="889037" y="4899908"/>
                </a:cubicBezTo>
                <a:cubicBezTo>
                  <a:pt x="889037" y="4911298"/>
                  <a:pt x="877773" y="4911298"/>
                  <a:pt x="870264" y="4911298"/>
                </a:cubicBezTo>
                <a:cubicBezTo>
                  <a:pt x="862754" y="4911298"/>
                  <a:pt x="859000" y="4918891"/>
                  <a:pt x="862754" y="4926484"/>
                </a:cubicBezTo>
                <a:cubicBezTo>
                  <a:pt x="862754" y="4930280"/>
                  <a:pt x="870264" y="4934076"/>
                  <a:pt x="874019" y="4941669"/>
                </a:cubicBezTo>
                <a:cubicBezTo>
                  <a:pt x="866509" y="4941669"/>
                  <a:pt x="862754" y="4945466"/>
                  <a:pt x="859000" y="4941669"/>
                </a:cubicBezTo>
                <a:cubicBezTo>
                  <a:pt x="851490" y="4934076"/>
                  <a:pt x="840226" y="4937873"/>
                  <a:pt x="832717" y="4937873"/>
                </a:cubicBezTo>
                <a:cubicBezTo>
                  <a:pt x="821452" y="4934076"/>
                  <a:pt x="813943" y="4945466"/>
                  <a:pt x="802679" y="4941669"/>
                </a:cubicBezTo>
                <a:cubicBezTo>
                  <a:pt x="787660" y="4937873"/>
                  <a:pt x="791415" y="4953059"/>
                  <a:pt x="783905" y="4960652"/>
                </a:cubicBezTo>
                <a:cubicBezTo>
                  <a:pt x="780150" y="4964448"/>
                  <a:pt x="772641" y="4964448"/>
                  <a:pt x="768886" y="4964448"/>
                </a:cubicBezTo>
                <a:cubicBezTo>
                  <a:pt x="750113" y="4964448"/>
                  <a:pt x="731339" y="4964448"/>
                  <a:pt x="708811" y="4964448"/>
                </a:cubicBezTo>
                <a:cubicBezTo>
                  <a:pt x="690037" y="4964448"/>
                  <a:pt x="667509" y="4964448"/>
                  <a:pt x="644980" y="4964448"/>
                </a:cubicBezTo>
                <a:cubicBezTo>
                  <a:pt x="644980" y="4964448"/>
                  <a:pt x="644980" y="4968245"/>
                  <a:pt x="644980" y="4968245"/>
                </a:cubicBezTo>
                <a:cubicBezTo>
                  <a:pt x="663754" y="4968245"/>
                  <a:pt x="686282" y="4968245"/>
                  <a:pt x="708811" y="4972041"/>
                </a:cubicBezTo>
                <a:cubicBezTo>
                  <a:pt x="701301" y="4975838"/>
                  <a:pt x="697546" y="4983431"/>
                  <a:pt x="693792" y="4983431"/>
                </a:cubicBezTo>
                <a:cubicBezTo>
                  <a:pt x="656245" y="4987227"/>
                  <a:pt x="618697" y="4998616"/>
                  <a:pt x="581150" y="4994820"/>
                </a:cubicBezTo>
                <a:cubicBezTo>
                  <a:pt x="573641" y="4994820"/>
                  <a:pt x="566131" y="4994820"/>
                  <a:pt x="558622" y="4994820"/>
                </a:cubicBezTo>
                <a:cubicBezTo>
                  <a:pt x="536093" y="4994820"/>
                  <a:pt x="521074" y="5002413"/>
                  <a:pt x="509810" y="5017599"/>
                </a:cubicBezTo>
                <a:cubicBezTo>
                  <a:pt x="498546" y="5017599"/>
                  <a:pt x="487282" y="5017599"/>
                  <a:pt x="476018" y="5017599"/>
                </a:cubicBezTo>
                <a:cubicBezTo>
                  <a:pt x="468508" y="5017599"/>
                  <a:pt x="468508" y="5021395"/>
                  <a:pt x="464754" y="5025192"/>
                </a:cubicBezTo>
                <a:cubicBezTo>
                  <a:pt x="460999" y="5028988"/>
                  <a:pt x="464754" y="5032785"/>
                  <a:pt x="468508" y="5036581"/>
                </a:cubicBezTo>
                <a:cubicBezTo>
                  <a:pt x="479772" y="5051767"/>
                  <a:pt x="479772" y="5051767"/>
                  <a:pt x="494791" y="5040378"/>
                </a:cubicBezTo>
                <a:cubicBezTo>
                  <a:pt x="498546" y="5036581"/>
                  <a:pt x="509810" y="5025192"/>
                  <a:pt x="509810" y="5021395"/>
                </a:cubicBezTo>
                <a:cubicBezTo>
                  <a:pt x="524829" y="5028988"/>
                  <a:pt x="536093" y="5017599"/>
                  <a:pt x="547358" y="5017599"/>
                </a:cubicBezTo>
                <a:cubicBezTo>
                  <a:pt x="562376" y="5025192"/>
                  <a:pt x="581150" y="5025192"/>
                  <a:pt x="592414" y="5017599"/>
                </a:cubicBezTo>
                <a:cubicBezTo>
                  <a:pt x="599924" y="5017599"/>
                  <a:pt x="603678" y="5013802"/>
                  <a:pt x="611188" y="5017599"/>
                </a:cubicBezTo>
                <a:cubicBezTo>
                  <a:pt x="618697" y="5017599"/>
                  <a:pt x="626207" y="5013802"/>
                  <a:pt x="637471" y="5021395"/>
                </a:cubicBezTo>
                <a:cubicBezTo>
                  <a:pt x="644980" y="5025192"/>
                  <a:pt x="656245" y="5013802"/>
                  <a:pt x="663754" y="5017599"/>
                </a:cubicBezTo>
                <a:cubicBezTo>
                  <a:pt x="667509" y="5025192"/>
                  <a:pt x="675018" y="5021395"/>
                  <a:pt x="678773" y="5021395"/>
                </a:cubicBezTo>
                <a:cubicBezTo>
                  <a:pt x="686282" y="5021395"/>
                  <a:pt x="682528" y="5013802"/>
                  <a:pt x="686282" y="5010006"/>
                </a:cubicBezTo>
                <a:cubicBezTo>
                  <a:pt x="690037" y="5010006"/>
                  <a:pt x="697546" y="5010006"/>
                  <a:pt x="705056" y="5010006"/>
                </a:cubicBezTo>
                <a:cubicBezTo>
                  <a:pt x="705056" y="5013802"/>
                  <a:pt x="708811" y="5017599"/>
                  <a:pt x="712565" y="5017599"/>
                </a:cubicBezTo>
                <a:cubicBezTo>
                  <a:pt x="720075" y="5013802"/>
                  <a:pt x="716320" y="5006209"/>
                  <a:pt x="716320" y="5002413"/>
                </a:cubicBezTo>
                <a:cubicBezTo>
                  <a:pt x="723830" y="5002413"/>
                  <a:pt x="731339" y="5002413"/>
                  <a:pt x="738848" y="5002413"/>
                </a:cubicBezTo>
                <a:cubicBezTo>
                  <a:pt x="735094" y="5010006"/>
                  <a:pt x="742603" y="5010006"/>
                  <a:pt x="746358" y="5010006"/>
                </a:cubicBezTo>
                <a:cubicBezTo>
                  <a:pt x="753867" y="5006209"/>
                  <a:pt x="750113" y="5002413"/>
                  <a:pt x="750113" y="4994820"/>
                </a:cubicBezTo>
                <a:cubicBezTo>
                  <a:pt x="768886" y="4994820"/>
                  <a:pt x="791415" y="5002413"/>
                  <a:pt x="810188" y="4991023"/>
                </a:cubicBezTo>
                <a:cubicBezTo>
                  <a:pt x="813943" y="4987227"/>
                  <a:pt x="817698" y="4987227"/>
                  <a:pt x="821452" y="4991023"/>
                </a:cubicBezTo>
                <a:cubicBezTo>
                  <a:pt x="825207" y="4998616"/>
                  <a:pt x="832717" y="4998616"/>
                  <a:pt x="836471" y="4994820"/>
                </a:cubicBezTo>
                <a:cubicBezTo>
                  <a:pt x="847735" y="4994820"/>
                  <a:pt x="862754" y="4998616"/>
                  <a:pt x="870264" y="5002413"/>
                </a:cubicBezTo>
                <a:cubicBezTo>
                  <a:pt x="881528" y="5010006"/>
                  <a:pt x="892792" y="5010006"/>
                  <a:pt x="904056" y="5002413"/>
                </a:cubicBezTo>
                <a:cubicBezTo>
                  <a:pt x="911566" y="4998616"/>
                  <a:pt x="922830" y="4994820"/>
                  <a:pt x="937849" y="4994820"/>
                </a:cubicBezTo>
                <a:cubicBezTo>
                  <a:pt x="945358" y="4998616"/>
                  <a:pt x="956622" y="4994820"/>
                  <a:pt x="964132" y="4994820"/>
                </a:cubicBezTo>
                <a:cubicBezTo>
                  <a:pt x="967887" y="5006209"/>
                  <a:pt x="975396" y="5002413"/>
                  <a:pt x="979151" y="5002413"/>
                </a:cubicBezTo>
                <a:cubicBezTo>
                  <a:pt x="986660" y="5002413"/>
                  <a:pt x="990415" y="5002413"/>
                  <a:pt x="997924" y="5002413"/>
                </a:cubicBezTo>
                <a:cubicBezTo>
                  <a:pt x="1009189" y="5013802"/>
                  <a:pt x="1020453" y="5013802"/>
                  <a:pt x="1031717" y="5002413"/>
                </a:cubicBezTo>
                <a:cubicBezTo>
                  <a:pt x="1031717" y="5002413"/>
                  <a:pt x="1035472" y="5002413"/>
                  <a:pt x="1035472" y="5002413"/>
                </a:cubicBezTo>
                <a:cubicBezTo>
                  <a:pt x="1065509" y="5002413"/>
                  <a:pt x="1065509" y="5002413"/>
                  <a:pt x="1076774" y="4979634"/>
                </a:cubicBezTo>
                <a:cubicBezTo>
                  <a:pt x="1076774" y="4975838"/>
                  <a:pt x="1076774" y="4972041"/>
                  <a:pt x="1076774" y="4972041"/>
                </a:cubicBezTo>
                <a:cubicBezTo>
                  <a:pt x="1084283" y="4960652"/>
                  <a:pt x="1080528" y="4949262"/>
                  <a:pt x="1065509" y="4949262"/>
                </a:cubicBezTo>
                <a:cubicBezTo>
                  <a:pt x="1058000" y="4949262"/>
                  <a:pt x="1046736" y="4949262"/>
                  <a:pt x="1035472" y="4949262"/>
                </a:cubicBezTo>
                <a:cubicBezTo>
                  <a:pt x="1027962" y="4949262"/>
                  <a:pt x="1024207" y="4949262"/>
                  <a:pt x="1024207" y="4941669"/>
                </a:cubicBezTo>
                <a:cubicBezTo>
                  <a:pt x="1024207" y="4934076"/>
                  <a:pt x="1027962" y="4937873"/>
                  <a:pt x="1035472" y="4937873"/>
                </a:cubicBezTo>
                <a:cubicBezTo>
                  <a:pt x="1039226" y="4937873"/>
                  <a:pt x="1046736" y="4934076"/>
                  <a:pt x="1050491" y="4941669"/>
                </a:cubicBezTo>
                <a:cubicBezTo>
                  <a:pt x="1058000" y="4945466"/>
                  <a:pt x="1065509" y="4945466"/>
                  <a:pt x="1069264" y="4941669"/>
                </a:cubicBezTo>
                <a:cubicBezTo>
                  <a:pt x="1080528" y="4937873"/>
                  <a:pt x="1091792" y="4937873"/>
                  <a:pt x="1099302" y="4937873"/>
                </a:cubicBezTo>
                <a:cubicBezTo>
                  <a:pt x="1106811" y="4937873"/>
                  <a:pt x="1114321" y="4934076"/>
                  <a:pt x="1118076" y="4930280"/>
                </a:cubicBezTo>
                <a:cubicBezTo>
                  <a:pt x="1127463" y="4922687"/>
                  <a:pt x="1136849" y="4915094"/>
                  <a:pt x="1144828" y="4906078"/>
                </a:cubicBezTo>
                <a:lnTo>
                  <a:pt x="1162528" y="4874415"/>
                </a:lnTo>
                <a:lnTo>
                  <a:pt x="1145813" y="4874415"/>
                </a:lnTo>
                <a:cubicBezTo>
                  <a:pt x="1134546" y="4876883"/>
                  <a:pt x="1119522" y="4875649"/>
                  <a:pt x="1108255" y="4875649"/>
                </a:cubicBezTo>
                <a:cubicBezTo>
                  <a:pt x="1096987" y="4875649"/>
                  <a:pt x="1081964" y="4878117"/>
                  <a:pt x="1070696" y="4874415"/>
                </a:cubicBezTo>
                <a:cubicBezTo>
                  <a:pt x="1066940" y="4873181"/>
                  <a:pt x="1064124" y="4873490"/>
                  <a:pt x="1061307" y="4874107"/>
                </a:cubicBezTo>
                <a:close/>
                <a:moveTo>
                  <a:pt x="864124" y="4873644"/>
                </a:moveTo>
                <a:lnTo>
                  <a:pt x="826101" y="4874295"/>
                </a:lnTo>
                <a:lnTo>
                  <a:pt x="842104" y="4877604"/>
                </a:lnTo>
                <a:cubicBezTo>
                  <a:pt x="849613" y="4878079"/>
                  <a:pt x="857122" y="4879028"/>
                  <a:pt x="862754" y="4884722"/>
                </a:cubicBezTo>
                <a:cubicBezTo>
                  <a:pt x="866509" y="4884722"/>
                  <a:pt x="870264" y="4884722"/>
                  <a:pt x="874019" y="4880926"/>
                </a:cubicBezTo>
                <a:lnTo>
                  <a:pt x="877791" y="4874252"/>
                </a:lnTo>
                <a:close/>
                <a:moveTo>
                  <a:pt x="911308" y="4854737"/>
                </a:moveTo>
                <a:lnTo>
                  <a:pt x="919728" y="4860841"/>
                </a:lnTo>
                <a:lnTo>
                  <a:pt x="976800" y="4860841"/>
                </a:lnTo>
                <a:cubicBezTo>
                  <a:pt x="980555" y="4860841"/>
                  <a:pt x="984311" y="4860841"/>
                  <a:pt x="988067" y="4860841"/>
                </a:cubicBezTo>
                <a:cubicBezTo>
                  <a:pt x="991823" y="4860841"/>
                  <a:pt x="991823" y="4859607"/>
                  <a:pt x="991823" y="4858373"/>
                </a:cubicBezTo>
                <a:cubicBezTo>
                  <a:pt x="991823" y="4858373"/>
                  <a:pt x="991823" y="4858373"/>
                  <a:pt x="991823" y="4857139"/>
                </a:cubicBezTo>
                <a:cubicBezTo>
                  <a:pt x="991823" y="4857139"/>
                  <a:pt x="988067" y="4857139"/>
                  <a:pt x="988067" y="4857139"/>
                </a:cubicBezTo>
                <a:close/>
                <a:moveTo>
                  <a:pt x="1179657" y="4755721"/>
                </a:moveTo>
                <a:cubicBezTo>
                  <a:pt x="1172147" y="4755721"/>
                  <a:pt x="1164638" y="4767111"/>
                  <a:pt x="1157128" y="4763314"/>
                </a:cubicBezTo>
                <a:lnTo>
                  <a:pt x="1153950" y="4765171"/>
                </a:lnTo>
                <a:lnTo>
                  <a:pt x="1187128" y="4763354"/>
                </a:lnTo>
                <a:cubicBezTo>
                  <a:pt x="1190884" y="4760886"/>
                  <a:pt x="1202151" y="4762120"/>
                  <a:pt x="1209663" y="4762120"/>
                </a:cubicBezTo>
                <a:cubicBezTo>
                  <a:pt x="1213419" y="4762120"/>
                  <a:pt x="1217175" y="4762120"/>
                  <a:pt x="1217175" y="4762120"/>
                </a:cubicBezTo>
                <a:lnTo>
                  <a:pt x="1227435" y="4761960"/>
                </a:lnTo>
                <a:lnTo>
                  <a:pt x="1235978" y="4755721"/>
                </a:lnTo>
                <a:cubicBezTo>
                  <a:pt x="1213449" y="4755721"/>
                  <a:pt x="1194676" y="4755721"/>
                  <a:pt x="1179657" y="4755721"/>
                </a:cubicBezTo>
                <a:close/>
                <a:moveTo>
                  <a:pt x="1008817" y="4682165"/>
                </a:moveTo>
                <a:cubicBezTo>
                  <a:pt x="1005063" y="4681690"/>
                  <a:pt x="1001308" y="4681690"/>
                  <a:pt x="999430" y="4683588"/>
                </a:cubicBezTo>
                <a:lnTo>
                  <a:pt x="992015" y="4686588"/>
                </a:lnTo>
                <a:lnTo>
                  <a:pt x="1001679" y="4687306"/>
                </a:lnTo>
                <a:cubicBezTo>
                  <a:pt x="1005434" y="4687306"/>
                  <a:pt x="1009189" y="4694899"/>
                  <a:pt x="1012943" y="4694899"/>
                </a:cubicBezTo>
                <a:cubicBezTo>
                  <a:pt x="1016698" y="4691103"/>
                  <a:pt x="1016698" y="4698696"/>
                  <a:pt x="1016698" y="4702492"/>
                </a:cubicBezTo>
                <a:cubicBezTo>
                  <a:pt x="1016698" y="4702492"/>
                  <a:pt x="1016698" y="4706289"/>
                  <a:pt x="1012943" y="4706289"/>
                </a:cubicBezTo>
                <a:cubicBezTo>
                  <a:pt x="1005434" y="4706289"/>
                  <a:pt x="1001679" y="4702492"/>
                  <a:pt x="997924" y="4710085"/>
                </a:cubicBezTo>
                <a:cubicBezTo>
                  <a:pt x="1001679" y="4710085"/>
                  <a:pt x="1001679" y="4713881"/>
                  <a:pt x="1001679" y="4713881"/>
                </a:cubicBezTo>
                <a:cubicBezTo>
                  <a:pt x="1029840" y="4711983"/>
                  <a:pt x="1057062" y="4712933"/>
                  <a:pt x="1084283" y="4712933"/>
                </a:cubicBezTo>
                <a:lnTo>
                  <a:pt x="1107419" y="4711072"/>
                </a:lnTo>
                <a:lnTo>
                  <a:pt x="1108317" y="4710164"/>
                </a:lnTo>
                <a:cubicBezTo>
                  <a:pt x="1108317" y="4706367"/>
                  <a:pt x="1104562" y="4702571"/>
                  <a:pt x="1100808" y="4702571"/>
                </a:cubicBezTo>
                <a:cubicBezTo>
                  <a:pt x="1070770" y="4706367"/>
                  <a:pt x="1044487" y="4694978"/>
                  <a:pt x="1018204" y="4683588"/>
                </a:cubicBezTo>
                <a:cubicBezTo>
                  <a:pt x="1016327" y="4683588"/>
                  <a:pt x="1012572" y="4682639"/>
                  <a:pt x="1008817" y="4682165"/>
                </a:cubicBezTo>
                <a:close/>
                <a:moveTo>
                  <a:pt x="718198" y="4641749"/>
                </a:moveTo>
                <a:cubicBezTo>
                  <a:pt x="712566" y="4639850"/>
                  <a:pt x="705056" y="4641749"/>
                  <a:pt x="693792" y="4645545"/>
                </a:cubicBezTo>
                <a:cubicBezTo>
                  <a:pt x="690037" y="4649342"/>
                  <a:pt x="682528" y="4649342"/>
                  <a:pt x="678773" y="4656935"/>
                </a:cubicBezTo>
                <a:cubicBezTo>
                  <a:pt x="690037" y="4675917"/>
                  <a:pt x="708811" y="4679713"/>
                  <a:pt x="731339" y="4679713"/>
                </a:cubicBezTo>
                <a:cubicBezTo>
                  <a:pt x="798924" y="4679713"/>
                  <a:pt x="870264" y="4679713"/>
                  <a:pt x="937849" y="4679713"/>
                </a:cubicBezTo>
                <a:lnTo>
                  <a:pt x="951967" y="4682022"/>
                </a:lnTo>
                <a:lnTo>
                  <a:pt x="950619" y="4679792"/>
                </a:lnTo>
                <a:cubicBezTo>
                  <a:pt x="950619" y="4672199"/>
                  <a:pt x="954373" y="4664606"/>
                  <a:pt x="961883" y="4664606"/>
                </a:cubicBezTo>
                <a:lnTo>
                  <a:pt x="992307" y="4659013"/>
                </a:lnTo>
                <a:lnTo>
                  <a:pt x="979151" y="4656935"/>
                </a:lnTo>
                <a:cubicBezTo>
                  <a:pt x="964132" y="4649342"/>
                  <a:pt x="952868" y="4649342"/>
                  <a:pt x="937849" y="4656935"/>
                </a:cubicBezTo>
                <a:cubicBezTo>
                  <a:pt x="930339" y="4660731"/>
                  <a:pt x="922830" y="4660731"/>
                  <a:pt x="915320" y="4656935"/>
                </a:cubicBezTo>
                <a:cubicBezTo>
                  <a:pt x="904056" y="4649342"/>
                  <a:pt x="885283" y="4656935"/>
                  <a:pt x="870264" y="4645545"/>
                </a:cubicBezTo>
                <a:cubicBezTo>
                  <a:pt x="866509" y="4641749"/>
                  <a:pt x="851490" y="4645545"/>
                  <a:pt x="843981" y="4649342"/>
                </a:cubicBezTo>
                <a:cubicBezTo>
                  <a:pt x="821452" y="4660731"/>
                  <a:pt x="802679" y="4660731"/>
                  <a:pt x="780150" y="4660731"/>
                </a:cubicBezTo>
                <a:cubicBezTo>
                  <a:pt x="768886" y="4660731"/>
                  <a:pt x="753867" y="4656935"/>
                  <a:pt x="742603" y="4664527"/>
                </a:cubicBezTo>
                <a:cubicBezTo>
                  <a:pt x="738848" y="4668324"/>
                  <a:pt x="735094" y="4668324"/>
                  <a:pt x="731339" y="4660731"/>
                </a:cubicBezTo>
                <a:cubicBezTo>
                  <a:pt x="727585" y="4649342"/>
                  <a:pt x="723830" y="4643647"/>
                  <a:pt x="718198" y="4641749"/>
                </a:cubicBezTo>
                <a:close/>
                <a:moveTo>
                  <a:pt x="1034451" y="4639272"/>
                </a:moveTo>
                <a:lnTo>
                  <a:pt x="1009189" y="4653138"/>
                </a:lnTo>
                <a:lnTo>
                  <a:pt x="996977" y="4658155"/>
                </a:lnTo>
                <a:lnTo>
                  <a:pt x="1003185" y="4657013"/>
                </a:lnTo>
                <a:cubicBezTo>
                  <a:pt x="1025713" y="4657013"/>
                  <a:pt x="1044487" y="4657013"/>
                  <a:pt x="1070770" y="4657013"/>
                </a:cubicBezTo>
                <a:cubicBezTo>
                  <a:pt x="1059506" y="4649420"/>
                  <a:pt x="1048241" y="4653217"/>
                  <a:pt x="1040732" y="4645624"/>
                </a:cubicBezTo>
                <a:cubicBezTo>
                  <a:pt x="1040732" y="4643726"/>
                  <a:pt x="1038855" y="4642776"/>
                  <a:pt x="1036978" y="4641827"/>
                </a:cubicBezTo>
                <a:close/>
                <a:moveTo>
                  <a:pt x="1080528" y="4634156"/>
                </a:moveTo>
                <a:lnTo>
                  <a:pt x="1068334" y="4634456"/>
                </a:lnTo>
                <a:lnTo>
                  <a:pt x="1089543" y="4638031"/>
                </a:lnTo>
                <a:lnTo>
                  <a:pt x="1090180" y="4638059"/>
                </a:lnTo>
                <a:close/>
                <a:moveTo>
                  <a:pt x="1043698" y="4375968"/>
                </a:moveTo>
                <a:lnTo>
                  <a:pt x="1041929" y="4376394"/>
                </a:lnTo>
                <a:cubicBezTo>
                  <a:pt x="1038644" y="4378766"/>
                  <a:pt x="1034889" y="4381614"/>
                  <a:pt x="1029257" y="4381614"/>
                </a:cubicBezTo>
                <a:cubicBezTo>
                  <a:pt x="1025502" y="4381614"/>
                  <a:pt x="1025502" y="4389206"/>
                  <a:pt x="1029257" y="4389206"/>
                </a:cubicBezTo>
                <a:lnTo>
                  <a:pt x="1045158" y="4398853"/>
                </a:lnTo>
                <a:lnTo>
                  <a:pt x="1085060" y="4398853"/>
                </a:lnTo>
                <a:lnTo>
                  <a:pt x="1078068" y="4393003"/>
                </a:lnTo>
                <a:lnTo>
                  <a:pt x="1077702" y="4392662"/>
                </a:lnTo>
                <a:lnTo>
                  <a:pt x="1070770" y="4391260"/>
                </a:lnTo>
                <a:cubicBezTo>
                  <a:pt x="1065138" y="4391260"/>
                  <a:pt x="1058568" y="4390311"/>
                  <a:pt x="1052936" y="4387464"/>
                </a:cubicBezTo>
                <a:close/>
                <a:moveTo>
                  <a:pt x="882957" y="3630067"/>
                </a:moveTo>
                <a:lnTo>
                  <a:pt x="876729" y="3630752"/>
                </a:lnTo>
                <a:lnTo>
                  <a:pt x="865196" y="3633710"/>
                </a:lnTo>
                <a:lnTo>
                  <a:pt x="880495" y="3633710"/>
                </a:lnTo>
                <a:close/>
                <a:moveTo>
                  <a:pt x="1323713" y="3242617"/>
                </a:moveTo>
                <a:lnTo>
                  <a:pt x="1318596" y="3244262"/>
                </a:lnTo>
                <a:lnTo>
                  <a:pt x="1315049" y="3246771"/>
                </a:lnTo>
                <a:lnTo>
                  <a:pt x="1319678" y="3245691"/>
                </a:lnTo>
                <a:lnTo>
                  <a:pt x="1329978" y="3243287"/>
                </a:lnTo>
                <a:close/>
                <a:moveTo>
                  <a:pt x="1345528" y="3225345"/>
                </a:moveTo>
                <a:lnTo>
                  <a:pt x="1338785" y="3226874"/>
                </a:lnTo>
                <a:lnTo>
                  <a:pt x="1338974" y="3228480"/>
                </a:lnTo>
                <a:lnTo>
                  <a:pt x="1344443" y="3226609"/>
                </a:lnTo>
                <a:close/>
                <a:moveTo>
                  <a:pt x="1301575" y="3214898"/>
                </a:moveTo>
                <a:lnTo>
                  <a:pt x="1309206" y="3216370"/>
                </a:lnTo>
                <a:cubicBezTo>
                  <a:pt x="1316718" y="3217820"/>
                  <a:pt x="1324230" y="3217820"/>
                  <a:pt x="1331742" y="3217457"/>
                </a:cubicBezTo>
                <a:lnTo>
                  <a:pt x="1353180" y="3216423"/>
                </a:lnTo>
                <a:lnTo>
                  <a:pt x="1354011" y="3215453"/>
                </a:lnTo>
                <a:lnTo>
                  <a:pt x="1320882" y="3214898"/>
                </a:lnTo>
                <a:close/>
                <a:moveTo>
                  <a:pt x="1072995" y="3200410"/>
                </a:moveTo>
                <a:cubicBezTo>
                  <a:pt x="1069240" y="3199685"/>
                  <a:pt x="1065484" y="3200228"/>
                  <a:pt x="1061728" y="3201224"/>
                </a:cubicBezTo>
                <a:lnTo>
                  <a:pt x="1061282" y="3201364"/>
                </a:lnTo>
                <a:lnTo>
                  <a:pt x="1065076" y="3204779"/>
                </a:lnTo>
                <a:cubicBezTo>
                  <a:pt x="1065076" y="3207677"/>
                  <a:pt x="1068832" y="3207677"/>
                  <a:pt x="1072588" y="3207677"/>
                </a:cubicBezTo>
                <a:cubicBezTo>
                  <a:pt x="1076344" y="3207677"/>
                  <a:pt x="1083855" y="3207677"/>
                  <a:pt x="1087611" y="3207677"/>
                </a:cubicBezTo>
                <a:cubicBezTo>
                  <a:pt x="1095123" y="3207677"/>
                  <a:pt x="1098878" y="3207677"/>
                  <a:pt x="1102634" y="3207677"/>
                </a:cubicBezTo>
                <a:cubicBezTo>
                  <a:pt x="1110146" y="3207677"/>
                  <a:pt x="1110146" y="3207677"/>
                  <a:pt x="1110146" y="3213472"/>
                </a:cubicBezTo>
                <a:cubicBezTo>
                  <a:pt x="1113902" y="3219268"/>
                  <a:pt x="1110146" y="3225063"/>
                  <a:pt x="1113902" y="3230859"/>
                </a:cubicBezTo>
                <a:cubicBezTo>
                  <a:pt x="1117658" y="3230859"/>
                  <a:pt x="1125170" y="3230859"/>
                  <a:pt x="1128926" y="3230859"/>
                </a:cubicBezTo>
                <a:cubicBezTo>
                  <a:pt x="1136438" y="3227961"/>
                  <a:pt x="1132682" y="3225063"/>
                  <a:pt x="1132682" y="3222166"/>
                </a:cubicBezTo>
                <a:cubicBezTo>
                  <a:pt x="1143949" y="3219268"/>
                  <a:pt x="1151460" y="3210575"/>
                  <a:pt x="1162728" y="3213472"/>
                </a:cubicBezTo>
                <a:cubicBezTo>
                  <a:pt x="1162728" y="3216370"/>
                  <a:pt x="1166484" y="3216370"/>
                  <a:pt x="1170240" y="3216370"/>
                </a:cubicBezTo>
                <a:cubicBezTo>
                  <a:pt x="1173996" y="3216370"/>
                  <a:pt x="1181508" y="3216370"/>
                  <a:pt x="1185264" y="3216370"/>
                </a:cubicBezTo>
                <a:cubicBezTo>
                  <a:pt x="1185264" y="3222166"/>
                  <a:pt x="1189020" y="3222166"/>
                  <a:pt x="1192775" y="3222166"/>
                </a:cubicBezTo>
                <a:cubicBezTo>
                  <a:pt x="1200287" y="3219268"/>
                  <a:pt x="1196531" y="3216370"/>
                  <a:pt x="1196531" y="3213472"/>
                </a:cubicBezTo>
                <a:cubicBezTo>
                  <a:pt x="1200287" y="3213472"/>
                  <a:pt x="1200287" y="3213472"/>
                  <a:pt x="1200287" y="3213472"/>
                </a:cubicBezTo>
                <a:cubicBezTo>
                  <a:pt x="1215310" y="3213472"/>
                  <a:pt x="1222822" y="3227961"/>
                  <a:pt x="1234090" y="3219268"/>
                </a:cubicBezTo>
                <a:cubicBezTo>
                  <a:pt x="1241602" y="3216370"/>
                  <a:pt x="1249113" y="3217094"/>
                  <a:pt x="1255686" y="3217457"/>
                </a:cubicBezTo>
                <a:lnTo>
                  <a:pt x="1265936" y="3214898"/>
                </a:lnTo>
                <a:lnTo>
                  <a:pt x="1234496" y="3214898"/>
                </a:lnTo>
                <a:cubicBezTo>
                  <a:pt x="1223229" y="3214898"/>
                  <a:pt x="1211962" y="3209102"/>
                  <a:pt x="1200694" y="3209102"/>
                </a:cubicBezTo>
                <a:cubicBezTo>
                  <a:pt x="1189426" y="3212000"/>
                  <a:pt x="1178159" y="3209102"/>
                  <a:pt x="1163136" y="3206204"/>
                </a:cubicBezTo>
                <a:cubicBezTo>
                  <a:pt x="1148112" y="3203306"/>
                  <a:pt x="1129332" y="3206204"/>
                  <a:pt x="1114309" y="3206204"/>
                </a:cubicBezTo>
                <a:cubicBezTo>
                  <a:pt x="1103042" y="3206204"/>
                  <a:pt x="1095530" y="3209102"/>
                  <a:pt x="1084262" y="3203306"/>
                </a:cubicBezTo>
                <a:cubicBezTo>
                  <a:pt x="1084262" y="3200410"/>
                  <a:pt x="1076750" y="3203306"/>
                  <a:pt x="1072995" y="3200410"/>
                </a:cubicBezTo>
                <a:close/>
                <a:moveTo>
                  <a:pt x="1493823" y="3145395"/>
                </a:moveTo>
                <a:lnTo>
                  <a:pt x="1504918" y="3148247"/>
                </a:lnTo>
                <a:lnTo>
                  <a:pt x="1506981" y="3147813"/>
                </a:lnTo>
                <a:close/>
                <a:moveTo>
                  <a:pt x="1578204" y="3144372"/>
                </a:moveTo>
                <a:lnTo>
                  <a:pt x="1542966" y="3147560"/>
                </a:lnTo>
                <a:lnTo>
                  <a:pt x="1546233" y="3148247"/>
                </a:lnTo>
                <a:cubicBezTo>
                  <a:pt x="1557500" y="3148247"/>
                  <a:pt x="1568768" y="3148247"/>
                  <a:pt x="1580036" y="3145350"/>
                </a:cubicBezTo>
                <a:lnTo>
                  <a:pt x="1584172" y="3144383"/>
                </a:lnTo>
                <a:close/>
                <a:moveTo>
                  <a:pt x="1467012" y="3134199"/>
                </a:moveTo>
                <a:lnTo>
                  <a:pt x="1446942" y="3144011"/>
                </a:lnTo>
                <a:lnTo>
                  <a:pt x="1445461" y="3145085"/>
                </a:lnTo>
                <a:lnTo>
                  <a:pt x="1444879" y="3145019"/>
                </a:lnTo>
                <a:lnTo>
                  <a:pt x="1442286" y="3146287"/>
                </a:lnTo>
                <a:lnTo>
                  <a:pt x="1436788" y="3146687"/>
                </a:lnTo>
                <a:lnTo>
                  <a:pt x="1441069" y="3148247"/>
                </a:lnTo>
                <a:cubicBezTo>
                  <a:pt x="1441069" y="3148247"/>
                  <a:pt x="1444825" y="3148247"/>
                  <a:pt x="1448580" y="3145350"/>
                </a:cubicBezTo>
                <a:cubicBezTo>
                  <a:pt x="1456092" y="3142452"/>
                  <a:pt x="1463604" y="3141727"/>
                  <a:pt x="1471116" y="3142090"/>
                </a:cubicBezTo>
                <a:lnTo>
                  <a:pt x="1493330" y="3145304"/>
                </a:lnTo>
                <a:lnTo>
                  <a:pt x="1488266" y="3144372"/>
                </a:lnTo>
                <a:cubicBezTo>
                  <a:pt x="1479444" y="3141738"/>
                  <a:pt x="1472022" y="3138317"/>
                  <a:pt x="1467012" y="3134199"/>
                </a:cubicBezTo>
                <a:close/>
                <a:moveTo>
                  <a:pt x="1268634" y="3133725"/>
                </a:moveTo>
                <a:lnTo>
                  <a:pt x="1257725" y="3134644"/>
                </a:lnTo>
                <a:lnTo>
                  <a:pt x="1252093" y="3137966"/>
                </a:lnTo>
                <a:lnTo>
                  <a:pt x="1257032" y="3139554"/>
                </a:lnTo>
                <a:cubicBezTo>
                  <a:pt x="1262666" y="3143900"/>
                  <a:pt x="1270178" y="3146073"/>
                  <a:pt x="1277689" y="3146436"/>
                </a:cubicBezTo>
                <a:lnTo>
                  <a:pt x="1285245" y="3144979"/>
                </a:lnTo>
                <a:lnTo>
                  <a:pt x="1271334" y="3137217"/>
                </a:lnTo>
                <a:close/>
                <a:moveTo>
                  <a:pt x="1218151" y="3127789"/>
                </a:moveTo>
                <a:lnTo>
                  <a:pt x="1211062" y="3133206"/>
                </a:lnTo>
                <a:lnTo>
                  <a:pt x="1195230" y="3141047"/>
                </a:lnTo>
                <a:lnTo>
                  <a:pt x="1206328" y="3143901"/>
                </a:lnTo>
                <a:cubicBezTo>
                  <a:pt x="1211962" y="3143177"/>
                  <a:pt x="1217596" y="3141003"/>
                  <a:pt x="1223229" y="3139554"/>
                </a:cubicBezTo>
                <a:lnTo>
                  <a:pt x="1228475" y="3137868"/>
                </a:lnTo>
                <a:close/>
                <a:moveTo>
                  <a:pt x="1058724" y="3103323"/>
                </a:moveTo>
                <a:cubicBezTo>
                  <a:pt x="1047460" y="3112814"/>
                  <a:pt x="1037135" y="3117560"/>
                  <a:pt x="1026809" y="3119932"/>
                </a:cubicBezTo>
                <a:lnTo>
                  <a:pt x="1021777" y="3120306"/>
                </a:lnTo>
                <a:lnTo>
                  <a:pt x="1020526" y="3127859"/>
                </a:lnTo>
                <a:lnTo>
                  <a:pt x="1007991" y="3121331"/>
                </a:lnTo>
                <a:lnTo>
                  <a:pt x="994894" y="3122305"/>
                </a:lnTo>
                <a:lnTo>
                  <a:pt x="985069" y="3122305"/>
                </a:lnTo>
                <a:lnTo>
                  <a:pt x="974329" y="3126028"/>
                </a:lnTo>
                <a:cubicBezTo>
                  <a:pt x="962830" y="3129988"/>
                  <a:pt x="955113" y="3132214"/>
                  <a:pt x="942839" y="3129950"/>
                </a:cubicBezTo>
                <a:lnTo>
                  <a:pt x="890571" y="3124891"/>
                </a:lnTo>
                <a:lnTo>
                  <a:pt x="859724" y="3126102"/>
                </a:lnTo>
                <a:cubicBezTo>
                  <a:pt x="848459" y="3126102"/>
                  <a:pt x="844705" y="3141287"/>
                  <a:pt x="833441" y="3129899"/>
                </a:cubicBezTo>
                <a:cubicBezTo>
                  <a:pt x="822176" y="3122305"/>
                  <a:pt x="810912" y="3129899"/>
                  <a:pt x="803403" y="3126102"/>
                </a:cubicBezTo>
                <a:cubicBezTo>
                  <a:pt x="792139" y="3126102"/>
                  <a:pt x="780874" y="3126102"/>
                  <a:pt x="769610" y="3126102"/>
                </a:cubicBezTo>
                <a:lnTo>
                  <a:pt x="766706" y="3116033"/>
                </a:lnTo>
                <a:lnTo>
                  <a:pt x="697025" y="3112049"/>
                </a:lnTo>
                <a:lnTo>
                  <a:pt x="637181" y="3107391"/>
                </a:lnTo>
                <a:lnTo>
                  <a:pt x="636377" y="3109126"/>
                </a:lnTo>
                <a:cubicBezTo>
                  <a:pt x="637316" y="3110575"/>
                  <a:pt x="641072" y="3110575"/>
                  <a:pt x="648583" y="3110575"/>
                </a:cubicBezTo>
                <a:cubicBezTo>
                  <a:pt x="659850" y="3110575"/>
                  <a:pt x="659850" y="3110575"/>
                  <a:pt x="671118" y="3122167"/>
                </a:cubicBezTo>
                <a:cubicBezTo>
                  <a:pt x="671118" y="3125065"/>
                  <a:pt x="674874" y="3125065"/>
                  <a:pt x="678630" y="3125065"/>
                </a:cubicBezTo>
                <a:cubicBezTo>
                  <a:pt x="682386" y="3125065"/>
                  <a:pt x="689897" y="3125065"/>
                  <a:pt x="693653" y="3125065"/>
                </a:cubicBezTo>
                <a:cubicBezTo>
                  <a:pt x="701165" y="3125065"/>
                  <a:pt x="704920" y="3125065"/>
                  <a:pt x="708676" y="3125065"/>
                </a:cubicBezTo>
                <a:cubicBezTo>
                  <a:pt x="716188" y="3125065"/>
                  <a:pt x="716188" y="3125065"/>
                  <a:pt x="716188" y="3130860"/>
                </a:cubicBezTo>
                <a:cubicBezTo>
                  <a:pt x="719944" y="3136656"/>
                  <a:pt x="716188" y="3142452"/>
                  <a:pt x="719944" y="3148247"/>
                </a:cubicBezTo>
                <a:cubicBezTo>
                  <a:pt x="723700" y="3148247"/>
                  <a:pt x="731212" y="3148247"/>
                  <a:pt x="734968" y="3148247"/>
                </a:cubicBezTo>
                <a:cubicBezTo>
                  <a:pt x="742480" y="3145350"/>
                  <a:pt x="738724" y="3142452"/>
                  <a:pt x="738724" y="3139554"/>
                </a:cubicBezTo>
                <a:cubicBezTo>
                  <a:pt x="749991" y="3136656"/>
                  <a:pt x="757502" y="3127962"/>
                  <a:pt x="768770" y="3130860"/>
                </a:cubicBezTo>
                <a:cubicBezTo>
                  <a:pt x="768770" y="3133758"/>
                  <a:pt x="772526" y="3133758"/>
                  <a:pt x="776282" y="3133758"/>
                </a:cubicBezTo>
                <a:cubicBezTo>
                  <a:pt x="780038" y="3133758"/>
                  <a:pt x="787550" y="3133758"/>
                  <a:pt x="791306" y="3133758"/>
                </a:cubicBezTo>
                <a:cubicBezTo>
                  <a:pt x="791306" y="3139554"/>
                  <a:pt x="795062" y="3139554"/>
                  <a:pt x="798817" y="3139554"/>
                </a:cubicBezTo>
                <a:cubicBezTo>
                  <a:pt x="806329" y="3136656"/>
                  <a:pt x="802573" y="3133758"/>
                  <a:pt x="802573" y="3130860"/>
                </a:cubicBezTo>
                <a:cubicBezTo>
                  <a:pt x="806329" y="3130860"/>
                  <a:pt x="806329" y="3130860"/>
                  <a:pt x="806329" y="3130860"/>
                </a:cubicBezTo>
                <a:cubicBezTo>
                  <a:pt x="821352" y="3130860"/>
                  <a:pt x="828864" y="3145350"/>
                  <a:pt x="840132" y="3136656"/>
                </a:cubicBezTo>
                <a:cubicBezTo>
                  <a:pt x="855155" y="3130860"/>
                  <a:pt x="870178" y="3139554"/>
                  <a:pt x="877690" y="3130860"/>
                </a:cubicBezTo>
                <a:cubicBezTo>
                  <a:pt x="888958" y="3130860"/>
                  <a:pt x="903981" y="3127962"/>
                  <a:pt x="915248" y="3133758"/>
                </a:cubicBezTo>
                <a:cubicBezTo>
                  <a:pt x="930272" y="3136656"/>
                  <a:pt x="945296" y="3133758"/>
                  <a:pt x="960319" y="3133758"/>
                </a:cubicBezTo>
                <a:cubicBezTo>
                  <a:pt x="960319" y="3133758"/>
                  <a:pt x="964075" y="3133758"/>
                  <a:pt x="964075" y="3133758"/>
                </a:cubicBezTo>
                <a:cubicBezTo>
                  <a:pt x="964075" y="3130860"/>
                  <a:pt x="967831" y="3133758"/>
                  <a:pt x="964075" y="3136656"/>
                </a:cubicBezTo>
                <a:cubicBezTo>
                  <a:pt x="964075" y="3139554"/>
                  <a:pt x="960319" y="3142452"/>
                  <a:pt x="952808" y="3142452"/>
                </a:cubicBezTo>
                <a:cubicBezTo>
                  <a:pt x="945296" y="3142452"/>
                  <a:pt x="941540" y="3145350"/>
                  <a:pt x="945296" y="3148247"/>
                </a:cubicBezTo>
                <a:cubicBezTo>
                  <a:pt x="945296" y="3154042"/>
                  <a:pt x="952808" y="3151145"/>
                  <a:pt x="956563" y="3151145"/>
                </a:cubicBezTo>
                <a:cubicBezTo>
                  <a:pt x="952808" y="3162737"/>
                  <a:pt x="941540" y="3162737"/>
                  <a:pt x="930272" y="3159839"/>
                </a:cubicBezTo>
                <a:cubicBezTo>
                  <a:pt x="926516" y="3162737"/>
                  <a:pt x="922760" y="3159839"/>
                  <a:pt x="919004" y="3165633"/>
                </a:cubicBezTo>
                <a:cubicBezTo>
                  <a:pt x="919004" y="3171431"/>
                  <a:pt x="926516" y="3168532"/>
                  <a:pt x="930272" y="3171431"/>
                </a:cubicBezTo>
                <a:cubicBezTo>
                  <a:pt x="941540" y="3171431"/>
                  <a:pt x="952808" y="3183022"/>
                  <a:pt x="956563" y="3165633"/>
                </a:cubicBezTo>
                <a:cubicBezTo>
                  <a:pt x="956563" y="3165633"/>
                  <a:pt x="964075" y="3165633"/>
                  <a:pt x="964075" y="3165633"/>
                </a:cubicBezTo>
                <a:cubicBezTo>
                  <a:pt x="982854" y="3177226"/>
                  <a:pt x="982854" y="3177226"/>
                  <a:pt x="1005390" y="3171431"/>
                </a:cubicBezTo>
                <a:cubicBezTo>
                  <a:pt x="1012901" y="3168532"/>
                  <a:pt x="1024168" y="3171431"/>
                  <a:pt x="1031680" y="3165633"/>
                </a:cubicBezTo>
                <a:cubicBezTo>
                  <a:pt x="1031680" y="3165633"/>
                  <a:pt x="1031680" y="3165633"/>
                  <a:pt x="1035436" y="3165633"/>
                </a:cubicBezTo>
                <a:cubicBezTo>
                  <a:pt x="1050460" y="3174328"/>
                  <a:pt x="1050460" y="3171431"/>
                  <a:pt x="1065483" y="3171431"/>
                </a:cubicBezTo>
                <a:cubicBezTo>
                  <a:pt x="1080506" y="3171431"/>
                  <a:pt x="1091774" y="3162737"/>
                  <a:pt x="1106798" y="3159839"/>
                </a:cubicBezTo>
                <a:cubicBezTo>
                  <a:pt x="1114309" y="3159839"/>
                  <a:pt x="1110554" y="3154042"/>
                  <a:pt x="1110554" y="3151145"/>
                </a:cubicBezTo>
                <a:cubicBezTo>
                  <a:pt x="1110554" y="3145350"/>
                  <a:pt x="1114309" y="3145350"/>
                  <a:pt x="1121821" y="3142452"/>
                </a:cubicBezTo>
                <a:lnTo>
                  <a:pt x="1129567" y="3142054"/>
                </a:lnTo>
                <a:lnTo>
                  <a:pt x="1112919" y="3131523"/>
                </a:lnTo>
                <a:lnTo>
                  <a:pt x="1098148" y="3122876"/>
                </a:lnTo>
                <a:lnTo>
                  <a:pt x="1084069" y="3129424"/>
                </a:lnTo>
                <a:cubicBezTo>
                  <a:pt x="1078436" y="3128950"/>
                  <a:pt x="1073743" y="3124204"/>
                  <a:pt x="1066233" y="3114713"/>
                </a:cubicBezTo>
                <a:cubicBezTo>
                  <a:pt x="1062479" y="3114713"/>
                  <a:pt x="1062479" y="3107119"/>
                  <a:pt x="1058724" y="3103323"/>
                </a:cubicBezTo>
                <a:close/>
                <a:moveTo>
                  <a:pt x="838398" y="2411519"/>
                </a:moveTo>
                <a:lnTo>
                  <a:pt x="834934" y="2412343"/>
                </a:lnTo>
                <a:lnTo>
                  <a:pt x="841454" y="2412343"/>
                </a:lnTo>
                <a:close/>
                <a:moveTo>
                  <a:pt x="747346" y="2386367"/>
                </a:moveTo>
                <a:cubicBezTo>
                  <a:pt x="744060" y="2386843"/>
                  <a:pt x="741244" y="2390639"/>
                  <a:pt x="735612" y="2398232"/>
                </a:cubicBezTo>
                <a:cubicBezTo>
                  <a:pt x="731858" y="2402028"/>
                  <a:pt x="728103" y="2405825"/>
                  <a:pt x="731858" y="2409621"/>
                </a:cubicBezTo>
                <a:cubicBezTo>
                  <a:pt x="735612" y="2413418"/>
                  <a:pt x="735612" y="2417214"/>
                  <a:pt x="743122" y="2417214"/>
                </a:cubicBezTo>
                <a:cubicBezTo>
                  <a:pt x="754386" y="2417214"/>
                  <a:pt x="765650" y="2417214"/>
                  <a:pt x="776914" y="2417214"/>
                </a:cubicBezTo>
                <a:cubicBezTo>
                  <a:pt x="782546" y="2424807"/>
                  <a:pt x="789117" y="2430501"/>
                  <a:pt x="797096" y="2434298"/>
                </a:cubicBezTo>
                <a:lnTo>
                  <a:pt x="815052" y="2437870"/>
                </a:lnTo>
                <a:lnTo>
                  <a:pt x="824677" y="2427529"/>
                </a:lnTo>
                <a:cubicBezTo>
                  <a:pt x="813413" y="2423733"/>
                  <a:pt x="794639" y="2427529"/>
                  <a:pt x="787130" y="2416139"/>
                </a:cubicBezTo>
                <a:lnTo>
                  <a:pt x="790453" y="2412781"/>
                </a:lnTo>
                <a:lnTo>
                  <a:pt x="776914" y="2413418"/>
                </a:lnTo>
                <a:cubicBezTo>
                  <a:pt x="776914" y="2409621"/>
                  <a:pt x="765650" y="2398232"/>
                  <a:pt x="761895" y="2394435"/>
                </a:cubicBezTo>
                <a:cubicBezTo>
                  <a:pt x="754386" y="2388740"/>
                  <a:pt x="750631" y="2385893"/>
                  <a:pt x="747346" y="2386367"/>
                </a:cubicBezTo>
                <a:close/>
                <a:moveTo>
                  <a:pt x="1055137" y="1943021"/>
                </a:moveTo>
                <a:lnTo>
                  <a:pt x="1063415" y="1951138"/>
                </a:lnTo>
                <a:lnTo>
                  <a:pt x="1081255" y="1943021"/>
                </a:lnTo>
                <a:close/>
                <a:moveTo>
                  <a:pt x="861930" y="1939319"/>
                </a:moveTo>
                <a:lnTo>
                  <a:pt x="885801" y="1950249"/>
                </a:lnTo>
                <a:cubicBezTo>
                  <a:pt x="897065" y="1961638"/>
                  <a:pt x="912084" y="1957842"/>
                  <a:pt x="923349" y="1946452"/>
                </a:cubicBezTo>
                <a:lnTo>
                  <a:pt x="933108" y="1941954"/>
                </a:lnTo>
                <a:lnTo>
                  <a:pt x="887665" y="1939319"/>
                </a:lnTo>
                <a:close/>
                <a:moveTo>
                  <a:pt x="1108783" y="1801986"/>
                </a:moveTo>
                <a:lnTo>
                  <a:pt x="1106177" y="1803742"/>
                </a:lnTo>
                <a:lnTo>
                  <a:pt x="1101879" y="1814605"/>
                </a:lnTo>
                <a:lnTo>
                  <a:pt x="1099627" y="1815972"/>
                </a:lnTo>
                <a:lnTo>
                  <a:pt x="1101273" y="1820968"/>
                </a:lnTo>
                <a:lnTo>
                  <a:pt x="1104823" y="1824556"/>
                </a:lnTo>
                <a:lnTo>
                  <a:pt x="1127752" y="1824556"/>
                </a:lnTo>
                <a:lnTo>
                  <a:pt x="1136474" y="1815273"/>
                </a:lnTo>
                <a:cubicBezTo>
                  <a:pt x="1139759" y="1811477"/>
                  <a:pt x="1142575" y="1807680"/>
                  <a:pt x="1142575" y="1805782"/>
                </a:cubicBezTo>
                <a:lnTo>
                  <a:pt x="1144495" y="1805872"/>
                </a:lnTo>
                <a:lnTo>
                  <a:pt x="1142573" y="1801986"/>
                </a:lnTo>
                <a:close/>
                <a:moveTo>
                  <a:pt x="1215599" y="1801637"/>
                </a:moveTo>
                <a:lnTo>
                  <a:pt x="1201380" y="1806538"/>
                </a:lnTo>
                <a:lnTo>
                  <a:pt x="1200244" y="1806773"/>
                </a:lnTo>
                <a:lnTo>
                  <a:pt x="1204059" y="1807680"/>
                </a:lnTo>
                <a:lnTo>
                  <a:pt x="1221212" y="1803055"/>
                </a:lnTo>
                <a:close/>
                <a:moveTo>
                  <a:pt x="839518" y="1635697"/>
                </a:moveTo>
                <a:cubicBezTo>
                  <a:pt x="836232" y="1636171"/>
                  <a:pt x="833416" y="1639968"/>
                  <a:pt x="827784" y="1647561"/>
                </a:cubicBezTo>
                <a:cubicBezTo>
                  <a:pt x="824030" y="1651357"/>
                  <a:pt x="820275" y="1655154"/>
                  <a:pt x="824030" y="1658950"/>
                </a:cubicBezTo>
                <a:cubicBezTo>
                  <a:pt x="827784" y="1662747"/>
                  <a:pt x="827784" y="1666543"/>
                  <a:pt x="835294" y="1666543"/>
                </a:cubicBezTo>
                <a:lnTo>
                  <a:pt x="853724" y="1666543"/>
                </a:lnTo>
                <a:lnTo>
                  <a:pt x="853931" y="1661516"/>
                </a:lnTo>
                <a:cubicBezTo>
                  <a:pt x="853462" y="1657720"/>
                  <a:pt x="853462" y="1653923"/>
                  <a:pt x="857216" y="1650127"/>
                </a:cubicBezTo>
                <a:lnTo>
                  <a:pt x="860045" y="1650127"/>
                </a:lnTo>
                <a:lnTo>
                  <a:pt x="854067" y="1643764"/>
                </a:lnTo>
                <a:cubicBezTo>
                  <a:pt x="846558" y="1638070"/>
                  <a:pt x="842803" y="1635222"/>
                  <a:pt x="839518" y="1635697"/>
                </a:cubicBezTo>
                <a:close/>
                <a:moveTo>
                  <a:pt x="861031" y="1098450"/>
                </a:moveTo>
                <a:lnTo>
                  <a:pt x="862314" y="1106189"/>
                </a:lnTo>
                <a:lnTo>
                  <a:pt x="863578" y="1113816"/>
                </a:lnTo>
                <a:lnTo>
                  <a:pt x="869085" y="1113816"/>
                </a:lnTo>
                <a:lnTo>
                  <a:pt x="877777" y="1121174"/>
                </a:lnTo>
                <a:lnTo>
                  <a:pt x="898260" y="1111528"/>
                </a:lnTo>
                <a:lnTo>
                  <a:pt x="889267" y="1109070"/>
                </a:lnTo>
                <a:cubicBezTo>
                  <a:pt x="883166" y="1107172"/>
                  <a:pt x="876595" y="1106223"/>
                  <a:pt x="869085" y="1110020"/>
                </a:cubicBezTo>
                <a:cubicBezTo>
                  <a:pt x="869085" y="1108121"/>
                  <a:pt x="866269" y="1104325"/>
                  <a:pt x="862984" y="1100529"/>
                </a:cubicBezTo>
                <a:close/>
                <a:moveTo>
                  <a:pt x="839517" y="1082970"/>
                </a:moveTo>
                <a:lnTo>
                  <a:pt x="829433" y="1093166"/>
                </a:lnTo>
                <a:lnTo>
                  <a:pt x="838320" y="1096246"/>
                </a:lnTo>
                <a:lnTo>
                  <a:pt x="851284" y="1089494"/>
                </a:lnTo>
                <a:close/>
                <a:moveTo>
                  <a:pt x="1429740" y="271103"/>
                </a:moveTo>
                <a:lnTo>
                  <a:pt x="1447660" y="273837"/>
                </a:lnTo>
                <a:cubicBezTo>
                  <a:pt x="1457190" y="277553"/>
                  <a:pt x="1465218" y="277289"/>
                  <a:pt x="1471743" y="273044"/>
                </a:cubicBezTo>
                <a:lnTo>
                  <a:pt x="1474226" y="272196"/>
                </a:lnTo>
                <a:lnTo>
                  <a:pt x="1470129" y="272364"/>
                </a:lnTo>
                <a:cubicBezTo>
                  <a:pt x="1458862" y="269896"/>
                  <a:pt x="1443838" y="271130"/>
                  <a:pt x="1432571" y="271130"/>
                </a:cubicBezTo>
                <a:close/>
                <a:moveTo>
                  <a:pt x="1208538" y="269896"/>
                </a:moveTo>
                <a:lnTo>
                  <a:pt x="1227679" y="274885"/>
                </a:lnTo>
                <a:cubicBezTo>
                  <a:pt x="1235590" y="275554"/>
                  <a:pt x="1243657" y="274978"/>
                  <a:pt x="1251839" y="273469"/>
                </a:cubicBezTo>
                <a:lnTo>
                  <a:pt x="1314497" y="269989"/>
                </a:lnTo>
                <a:lnTo>
                  <a:pt x="1304871" y="269896"/>
                </a:lnTo>
                <a:close/>
                <a:moveTo>
                  <a:pt x="1387521" y="148922"/>
                </a:moveTo>
                <a:lnTo>
                  <a:pt x="1384077" y="151002"/>
                </a:lnTo>
                <a:lnTo>
                  <a:pt x="1430300" y="150478"/>
                </a:lnTo>
                <a:lnTo>
                  <a:pt x="1409253" y="148942"/>
                </a:lnTo>
                <a:cubicBezTo>
                  <a:pt x="1401381" y="147962"/>
                  <a:pt x="1393923" y="147665"/>
                  <a:pt x="1387521" y="148922"/>
                </a:cubicBezTo>
                <a:close/>
                <a:moveTo>
                  <a:pt x="1178926" y="0"/>
                </a:moveTo>
                <a:lnTo>
                  <a:pt x="1191500" y="0"/>
                </a:lnTo>
                <a:lnTo>
                  <a:pt x="1197498" y="3720"/>
                </a:lnTo>
                <a:cubicBezTo>
                  <a:pt x="1240593" y="26788"/>
                  <a:pt x="1286742" y="41387"/>
                  <a:pt x="1341122" y="38045"/>
                </a:cubicBezTo>
                <a:cubicBezTo>
                  <a:pt x="1359145" y="37762"/>
                  <a:pt x="1375200" y="37233"/>
                  <a:pt x="1390324" y="44174"/>
                </a:cubicBezTo>
                <a:cubicBezTo>
                  <a:pt x="1396074" y="46154"/>
                  <a:pt x="1401823" y="48135"/>
                  <a:pt x="1406224" y="44890"/>
                </a:cubicBezTo>
                <a:cubicBezTo>
                  <a:pt x="1412439" y="43135"/>
                  <a:pt x="1408968" y="38910"/>
                  <a:pt x="1405342" y="35930"/>
                </a:cubicBezTo>
                <a:cubicBezTo>
                  <a:pt x="1398400" y="27479"/>
                  <a:pt x="1400833" y="23989"/>
                  <a:pt x="1414610" y="25705"/>
                </a:cubicBezTo>
                <a:cubicBezTo>
                  <a:pt x="1420514" y="26441"/>
                  <a:pt x="1426729" y="24686"/>
                  <a:pt x="1432788" y="24176"/>
                </a:cubicBezTo>
                <a:cubicBezTo>
                  <a:pt x="1448688" y="24892"/>
                  <a:pt x="1455212" y="20648"/>
                  <a:pt x="1446613" y="9462"/>
                </a:cubicBezTo>
                <a:cubicBezTo>
                  <a:pt x="1444877" y="7350"/>
                  <a:pt x="1443181" y="4926"/>
                  <a:pt x="1442714" y="2655"/>
                </a:cubicBezTo>
                <a:lnTo>
                  <a:pt x="1444284" y="0"/>
                </a:lnTo>
                <a:lnTo>
                  <a:pt x="1472676" y="0"/>
                </a:lnTo>
                <a:lnTo>
                  <a:pt x="1527150" y="20758"/>
                </a:lnTo>
                <a:cubicBezTo>
                  <a:pt x="1544088" y="29189"/>
                  <a:pt x="1546056" y="29434"/>
                  <a:pt x="1545793" y="15494"/>
                </a:cubicBezTo>
                <a:cubicBezTo>
                  <a:pt x="1546103" y="13004"/>
                  <a:pt x="1546414" y="10514"/>
                  <a:pt x="1546879" y="6779"/>
                </a:cubicBezTo>
                <a:cubicBezTo>
                  <a:pt x="1547499" y="1799"/>
                  <a:pt x="1551901" y="-1446"/>
                  <a:pt x="1561431" y="2270"/>
                </a:cubicBezTo>
                <a:cubicBezTo>
                  <a:pt x="1571116" y="4740"/>
                  <a:pt x="1580543" y="5282"/>
                  <a:pt x="1589593" y="4829"/>
                </a:cubicBezTo>
                <a:lnTo>
                  <a:pt x="1609798" y="2169"/>
                </a:lnTo>
                <a:lnTo>
                  <a:pt x="1609798" y="2"/>
                </a:lnTo>
                <a:lnTo>
                  <a:pt x="1629796" y="2"/>
                </a:lnTo>
                <a:lnTo>
                  <a:pt x="1629817" y="0"/>
                </a:lnTo>
                <a:lnTo>
                  <a:pt x="1674956" y="0"/>
                </a:lnTo>
                <a:lnTo>
                  <a:pt x="1674963" y="2"/>
                </a:lnTo>
                <a:lnTo>
                  <a:pt x="1979870" y="2"/>
                </a:lnTo>
                <a:lnTo>
                  <a:pt x="1979888" y="0"/>
                </a:lnTo>
                <a:lnTo>
                  <a:pt x="1999653" y="0"/>
                </a:lnTo>
                <a:lnTo>
                  <a:pt x="1999658" y="2"/>
                </a:lnTo>
                <a:lnTo>
                  <a:pt x="2074059" y="2"/>
                </a:lnTo>
                <a:lnTo>
                  <a:pt x="2074067" y="0"/>
                </a:lnTo>
                <a:lnTo>
                  <a:pt x="2179783" y="0"/>
                </a:lnTo>
                <a:lnTo>
                  <a:pt x="2179821" y="2"/>
                </a:lnTo>
                <a:lnTo>
                  <a:pt x="7251911" y="2"/>
                </a:lnTo>
                <a:lnTo>
                  <a:pt x="7251911" y="649847"/>
                </a:lnTo>
                <a:lnTo>
                  <a:pt x="7251911" y="5376007"/>
                </a:lnTo>
                <a:lnTo>
                  <a:pt x="7251911" y="5393449"/>
                </a:lnTo>
                <a:lnTo>
                  <a:pt x="7251911" y="5406557"/>
                </a:lnTo>
                <a:lnTo>
                  <a:pt x="7251911" y="5410174"/>
                </a:lnTo>
                <a:lnTo>
                  <a:pt x="7251911" y="5502056"/>
                </a:lnTo>
                <a:lnTo>
                  <a:pt x="7251911" y="5797218"/>
                </a:lnTo>
                <a:lnTo>
                  <a:pt x="7251911" y="5838514"/>
                </a:lnTo>
                <a:lnTo>
                  <a:pt x="7251911" y="5842132"/>
                </a:lnTo>
                <a:lnTo>
                  <a:pt x="7251911" y="5855240"/>
                </a:lnTo>
                <a:lnTo>
                  <a:pt x="7251911" y="5872682"/>
                </a:lnTo>
                <a:lnTo>
                  <a:pt x="7251911" y="6838532"/>
                </a:lnTo>
                <a:lnTo>
                  <a:pt x="7251911" y="6858000"/>
                </a:lnTo>
                <a:lnTo>
                  <a:pt x="1609798" y="6858000"/>
                </a:lnTo>
                <a:lnTo>
                  <a:pt x="1609798" y="6845798"/>
                </a:lnTo>
                <a:lnTo>
                  <a:pt x="1608537" y="6845671"/>
                </a:lnTo>
                <a:cubicBezTo>
                  <a:pt x="1599619" y="6845671"/>
                  <a:pt x="1591171" y="6846229"/>
                  <a:pt x="1583661" y="6846229"/>
                </a:cubicBezTo>
                <a:cubicBezTo>
                  <a:pt x="1564888" y="6846229"/>
                  <a:pt x="1546114" y="6845112"/>
                  <a:pt x="1527340" y="6847345"/>
                </a:cubicBezTo>
                <a:cubicBezTo>
                  <a:pt x="1516076" y="6849577"/>
                  <a:pt x="1497303" y="6848461"/>
                  <a:pt x="1482284" y="6848461"/>
                </a:cubicBezTo>
                <a:cubicBezTo>
                  <a:pt x="1459755" y="6847345"/>
                  <a:pt x="1433472" y="6850694"/>
                  <a:pt x="1407189" y="6850694"/>
                </a:cubicBezTo>
                <a:cubicBezTo>
                  <a:pt x="1395925" y="6849577"/>
                  <a:pt x="1384661" y="6849577"/>
                  <a:pt x="1377152" y="6846229"/>
                </a:cubicBezTo>
                <a:cubicBezTo>
                  <a:pt x="1377152" y="6845112"/>
                  <a:pt x="1373397" y="6843996"/>
                  <a:pt x="1377152" y="6842880"/>
                </a:cubicBezTo>
                <a:cubicBezTo>
                  <a:pt x="1384661" y="6841763"/>
                  <a:pt x="1392170" y="6842880"/>
                  <a:pt x="1388416" y="6839531"/>
                </a:cubicBezTo>
                <a:cubicBezTo>
                  <a:pt x="1388416" y="6837298"/>
                  <a:pt x="1380906" y="6838414"/>
                  <a:pt x="1377152" y="6838414"/>
                </a:cubicBezTo>
                <a:cubicBezTo>
                  <a:pt x="1373397" y="6838414"/>
                  <a:pt x="1369642" y="6838414"/>
                  <a:pt x="1362133" y="6838414"/>
                </a:cubicBezTo>
                <a:cubicBezTo>
                  <a:pt x="1358378" y="6838414"/>
                  <a:pt x="1350869" y="6838414"/>
                  <a:pt x="1343359" y="6838414"/>
                </a:cubicBezTo>
                <a:cubicBezTo>
                  <a:pt x="1343359" y="6837298"/>
                  <a:pt x="1343359" y="6836182"/>
                  <a:pt x="1343359" y="6835066"/>
                </a:cubicBezTo>
                <a:cubicBezTo>
                  <a:pt x="1347114" y="6835066"/>
                  <a:pt x="1350869" y="6835066"/>
                  <a:pt x="1358378" y="6835066"/>
                </a:cubicBezTo>
                <a:cubicBezTo>
                  <a:pt x="1369642" y="6835066"/>
                  <a:pt x="1373397" y="6833949"/>
                  <a:pt x="1369642" y="6830600"/>
                </a:cubicBezTo>
                <a:cubicBezTo>
                  <a:pt x="1388416" y="6831717"/>
                  <a:pt x="1403435" y="6827251"/>
                  <a:pt x="1422208" y="6828368"/>
                </a:cubicBezTo>
                <a:cubicBezTo>
                  <a:pt x="1440982" y="6835066"/>
                  <a:pt x="1471020" y="6835066"/>
                  <a:pt x="1497303" y="6833949"/>
                </a:cubicBezTo>
                <a:cubicBezTo>
                  <a:pt x="1501058" y="6833949"/>
                  <a:pt x="1501058" y="6832833"/>
                  <a:pt x="1501058" y="6831717"/>
                </a:cubicBezTo>
                <a:cubicBezTo>
                  <a:pt x="1497303" y="6829484"/>
                  <a:pt x="1489793" y="6828368"/>
                  <a:pt x="1482284" y="6828368"/>
                </a:cubicBezTo>
                <a:cubicBezTo>
                  <a:pt x="1471020" y="6829484"/>
                  <a:pt x="1459755" y="6828368"/>
                  <a:pt x="1452246" y="6828368"/>
                </a:cubicBezTo>
                <a:cubicBezTo>
                  <a:pt x="1440982" y="6829484"/>
                  <a:pt x="1433472" y="6826135"/>
                  <a:pt x="1422208" y="6827251"/>
                </a:cubicBezTo>
                <a:cubicBezTo>
                  <a:pt x="1414699" y="6826135"/>
                  <a:pt x="1407189" y="6825019"/>
                  <a:pt x="1399680" y="6825019"/>
                </a:cubicBezTo>
                <a:cubicBezTo>
                  <a:pt x="1373397" y="6825019"/>
                  <a:pt x="1350869" y="6825019"/>
                  <a:pt x="1328340" y="6825019"/>
                </a:cubicBezTo>
                <a:cubicBezTo>
                  <a:pt x="1313321" y="6825019"/>
                  <a:pt x="1298302" y="6826135"/>
                  <a:pt x="1287038" y="6822786"/>
                </a:cubicBezTo>
                <a:cubicBezTo>
                  <a:pt x="1287038" y="6822786"/>
                  <a:pt x="1283284" y="6822786"/>
                  <a:pt x="1279529" y="6822786"/>
                </a:cubicBezTo>
                <a:cubicBezTo>
                  <a:pt x="1260755" y="6826135"/>
                  <a:pt x="1241982" y="6821670"/>
                  <a:pt x="1223208" y="6822786"/>
                </a:cubicBezTo>
                <a:cubicBezTo>
                  <a:pt x="1204434" y="6823903"/>
                  <a:pt x="1185661" y="6823903"/>
                  <a:pt x="1166887" y="6822786"/>
                </a:cubicBezTo>
                <a:cubicBezTo>
                  <a:pt x="1110566" y="6819437"/>
                  <a:pt x="1058000" y="6821670"/>
                  <a:pt x="1001679" y="6820554"/>
                </a:cubicBezTo>
                <a:cubicBezTo>
                  <a:pt x="1001679" y="6820554"/>
                  <a:pt x="1001679" y="6821670"/>
                  <a:pt x="997924" y="6821670"/>
                </a:cubicBezTo>
                <a:cubicBezTo>
                  <a:pt x="1001679" y="6823903"/>
                  <a:pt x="1005434" y="6822786"/>
                  <a:pt x="1012943" y="6822786"/>
                </a:cubicBezTo>
                <a:cubicBezTo>
                  <a:pt x="1016698" y="6822786"/>
                  <a:pt x="1016698" y="6823903"/>
                  <a:pt x="1016698" y="6823903"/>
                </a:cubicBezTo>
                <a:cubicBezTo>
                  <a:pt x="1016698" y="6825019"/>
                  <a:pt x="1016698" y="6827251"/>
                  <a:pt x="1012943" y="6826135"/>
                </a:cubicBezTo>
                <a:cubicBezTo>
                  <a:pt x="1009189" y="6826135"/>
                  <a:pt x="1005434" y="6828368"/>
                  <a:pt x="1001679" y="6828368"/>
                </a:cubicBezTo>
                <a:cubicBezTo>
                  <a:pt x="979151" y="6827251"/>
                  <a:pt x="960377" y="6830600"/>
                  <a:pt x="937848" y="6830600"/>
                </a:cubicBezTo>
                <a:cubicBezTo>
                  <a:pt x="870263" y="6830600"/>
                  <a:pt x="798924" y="6830600"/>
                  <a:pt x="731339" y="6830600"/>
                </a:cubicBezTo>
                <a:cubicBezTo>
                  <a:pt x="708811" y="6830600"/>
                  <a:pt x="690037" y="6831717"/>
                  <a:pt x="678773" y="6837298"/>
                </a:cubicBezTo>
                <a:cubicBezTo>
                  <a:pt x="682527" y="6839531"/>
                  <a:pt x="690037" y="6839531"/>
                  <a:pt x="693792" y="6840647"/>
                </a:cubicBezTo>
                <a:cubicBezTo>
                  <a:pt x="716320" y="6842880"/>
                  <a:pt x="723829" y="6842880"/>
                  <a:pt x="731339" y="6836182"/>
                </a:cubicBezTo>
                <a:cubicBezTo>
                  <a:pt x="735094" y="6833949"/>
                  <a:pt x="738848" y="6833949"/>
                  <a:pt x="742603" y="6835066"/>
                </a:cubicBezTo>
                <a:cubicBezTo>
                  <a:pt x="753867" y="6837298"/>
                  <a:pt x="768886" y="6836182"/>
                  <a:pt x="780150" y="6836182"/>
                </a:cubicBezTo>
                <a:cubicBezTo>
                  <a:pt x="802678" y="6836182"/>
                  <a:pt x="821452" y="6836182"/>
                  <a:pt x="843981" y="6839531"/>
                </a:cubicBezTo>
                <a:cubicBezTo>
                  <a:pt x="851490" y="6840647"/>
                  <a:pt x="866509" y="6841763"/>
                  <a:pt x="870263" y="6840647"/>
                </a:cubicBezTo>
                <a:cubicBezTo>
                  <a:pt x="885283" y="6837298"/>
                  <a:pt x="904056" y="6839531"/>
                  <a:pt x="915320" y="6837298"/>
                </a:cubicBezTo>
                <a:cubicBezTo>
                  <a:pt x="922830" y="6836182"/>
                  <a:pt x="930339" y="6836182"/>
                  <a:pt x="937848" y="6837298"/>
                </a:cubicBezTo>
                <a:cubicBezTo>
                  <a:pt x="952868" y="6839531"/>
                  <a:pt x="964132" y="6839531"/>
                  <a:pt x="979151" y="6837298"/>
                </a:cubicBezTo>
                <a:cubicBezTo>
                  <a:pt x="990415" y="6836182"/>
                  <a:pt x="997924" y="6836182"/>
                  <a:pt x="1009189" y="6838414"/>
                </a:cubicBezTo>
                <a:cubicBezTo>
                  <a:pt x="1027962" y="6843996"/>
                  <a:pt x="1054245" y="6845112"/>
                  <a:pt x="1080528" y="6843996"/>
                </a:cubicBezTo>
                <a:cubicBezTo>
                  <a:pt x="1088038" y="6843996"/>
                  <a:pt x="1095547" y="6842880"/>
                  <a:pt x="1099302" y="6841763"/>
                </a:cubicBezTo>
                <a:cubicBezTo>
                  <a:pt x="1118075" y="6837298"/>
                  <a:pt x="1136849" y="6836182"/>
                  <a:pt x="1155623" y="6836182"/>
                </a:cubicBezTo>
                <a:cubicBezTo>
                  <a:pt x="1174397" y="6836182"/>
                  <a:pt x="1196925" y="6836182"/>
                  <a:pt x="1215698" y="6836182"/>
                </a:cubicBezTo>
                <a:cubicBezTo>
                  <a:pt x="1238227" y="6836182"/>
                  <a:pt x="1264510" y="6837298"/>
                  <a:pt x="1287038" y="6840647"/>
                </a:cubicBezTo>
                <a:cubicBezTo>
                  <a:pt x="1294548" y="6840647"/>
                  <a:pt x="1302057" y="6840647"/>
                  <a:pt x="1305812" y="6840647"/>
                </a:cubicBezTo>
                <a:cubicBezTo>
                  <a:pt x="1317076" y="6840647"/>
                  <a:pt x="1320831" y="6841763"/>
                  <a:pt x="1324585" y="6843996"/>
                </a:cubicBezTo>
                <a:cubicBezTo>
                  <a:pt x="1298302" y="6842880"/>
                  <a:pt x="1279529" y="6846229"/>
                  <a:pt x="1257000" y="6846229"/>
                </a:cubicBezTo>
                <a:cubicBezTo>
                  <a:pt x="1226963" y="6847345"/>
                  <a:pt x="1196925" y="6848461"/>
                  <a:pt x="1170642" y="6850694"/>
                </a:cubicBezTo>
                <a:cubicBezTo>
                  <a:pt x="1151868" y="6851810"/>
                  <a:pt x="1133095" y="6852926"/>
                  <a:pt x="1114321" y="6854043"/>
                </a:cubicBezTo>
                <a:cubicBezTo>
                  <a:pt x="1091792" y="6855159"/>
                  <a:pt x="1073019" y="6852926"/>
                  <a:pt x="1054245" y="6854043"/>
                </a:cubicBezTo>
                <a:cubicBezTo>
                  <a:pt x="1039226" y="6855159"/>
                  <a:pt x="1027962" y="6851810"/>
                  <a:pt x="1009189" y="6851810"/>
                </a:cubicBezTo>
                <a:cubicBezTo>
                  <a:pt x="997924" y="6852926"/>
                  <a:pt x="982905" y="6851810"/>
                  <a:pt x="967886" y="6851810"/>
                </a:cubicBezTo>
                <a:cubicBezTo>
                  <a:pt x="964132" y="6851810"/>
                  <a:pt x="964132" y="6851810"/>
                  <a:pt x="960377" y="6851810"/>
                </a:cubicBezTo>
                <a:cubicBezTo>
                  <a:pt x="945358" y="6846229"/>
                  <a:pt x="926585" y="6847345"/>
                  <a:pt x="907811" y="6849577"/>
                </a:cubicBezTo>
                <a:cubicBezTo>
                  <a:pt x="892792" y="6851810"/>
                  <a:pt x="877773" y="6850694"/>
                  <a:pt x="862754" y="6854043"/>
                </a:cubicBezTo>
                <a:cubicBezTo>
                  <a:pt x="862754" y="6854043"/>
                  <a:pt x="859000" y="6854043"/>
                  <a:pt x="855245" y="6852926"/>
                </a:cubicBezTo>
                <a:cubicBezTo>
                  <a:pt x="851490" y="6851810"/>
                  <a:pt x="847735" y="6851810"/>
                  <a:pt x="843981" y="6851810"/>
                </a:cubicBezTo>
                <a:cubicBezTo>
                  <a:pt x="806433" y="6852926"/>
                  <a:pt x="768886" y="6848461"/>
                  <a:pt x="731339" y="6850694"/>
                </a:cubicBezTo>
                <a:cubicBezTo>
                  <a:pt x="716320" y="6850694"/>
                  <a:pt x="708811" y="6847345"/>
                  <a:pt x="697546" y="6848461"/>
                </a:cubicBezTo>
                <a:cubicBezTo>
                  <a:pt x="686282" y="6848461"/>
                  <a:pt x="671263" y="6848461"/>
                  <a:pt x="659999" y="6848461"/>
                </a:cubicBezTo>
                <a:cubicBezTo>
                  <a:pt x="637471" y="6847345"/>
                  <a:pt x="618697" y="6851810"/>
                  <a:pt x="599924" y="6849577"/>
                </a:cubicBezTo>
                <a:cubicBezTo>
                  <a:pt x="592414" y="6849577"/>
                  <a:pt x="588659" y="6849577"/>
                  <a:pt x="584905" y="6849577"/>
                </a:cubicBezTo>
                <a:cubicBezTo>
                  <a:pt x="581150" y="6849577"/>
                  <a:pt x="577395" y="6850694"/>
                  <a:pt x="573641" y="6848461"/>
                </a:cubicBezTo>
                <a:cubicBezTo>
                  <a:pt x="573641" y="6847345"/>
                  <a:pt x="577395" y="6845112"/>
                  <a:pt x="581150" y="6845112"/>
                </a:cubicBezTo>
                <a:cubicBezTo>
                  <a:pt x="592414" y="6843996"/>
                  <a:pt x="603678" y="6840647"/>
                  <a:pt x="618697" y="6840647"/>
                </a:cubicBezTo>
                <a:cubicBezTo>
                  <a:pt x="626207" y="6840647"/>
                  <a:pt x="626207" y="6838414"/>
                  <a:pt x="633716" y="6837298"/>
                </a:cubicBezTo>
                <a:cubicBezTo>
                  <a:pt x="614942" y="6833949"/>
                  <a:pt x="596169" y="6833949"/>
                  <a:pt x="577395" y="6832833"/>
                </a:cubicBezTo>
                <a:cubicBezTo>
                  <a:pt x="562376" y="6831717"/>
                  <a:pt x="551112" y="6829484"/>
                  <a:pt x="536093" y="6828368"/>
                </a:cubicBezTo>
                <a:cubicBezTo>
                  <a:pt x="532338" y="6828368"/>
                  <a:pt x="524829" y="6826135"/>
                  <a:pt x="528584" y="6823903"/>
                </a:cubicBezTo>
                <a:cubicBezTo>
                  <a:pt x="532338" y="6821670"/>
                  <a:pt x="539848" y="6822786"/>
                  <a:pt x="543603" y="6822786"/>
                </a:cubicBezTo>
                <a:cubicBezTo>
                  <a:pt x="569886" y="6822786"/>
                  <a:pt x="592414" y="6822786"/>
                  <a:pt x="618697" y="6822786"/>
                </a:cubicBezTo>
                <a:cubicBezTo>
                  <a:pt x="663754" y="6822786"/>
                  <a:pt x="708811" y="6819437"/>
                  <a:pt x="750113" y="6812740"/>
                </a:cubicBezTo>
                <a:cubicBezTo>
                  <a:pt x="765131" y="6810507"/>
                  <a:pt x="783905" y="6811623"/>
                  <a:pt x="798924" y="6809391"/>
                </a:cubicBezTo>
                <a:cubicBezTo>
                  <a:pt x="813943" y="6808274"/>
                  <a:pt x="832716" y="6809391"/>
                  <a:pt x="851490" y="6810507"/>
                </a:cubicBezTo>
                <a:cubicBezTo>
                  <a:pt x="866509" y="6812740"/>
                  <a:pt x="889037" y="6813856"/>
                  <a:pt x="907811" y="6813856"/>
                </a:cubicBezTo>
                <a:cubicBezTo>
                  <a:pt x="937848" y="6812740"/>
                  <a:pt x="967886" y="6814972"/>
                  <a:pt x="997924" y="6811623"/>
                </a:cubicBezTo>
                <a:cubicBezTo>
                  <a:pt x="1001679" y="6810507"/>
                  <a:pt x="1005434" y="6810507"/>
                  <a:pt x="1009189" y="6811623"/>
                </a:cubicBezTo>
                <a:cubicBezTo>
                  <a:pt x="1039226" y="6814972"/>
                  <a:pt x="1069264" y="6812740"/>
                  <a:pt x="1099302" y="6812740"/>
                </a:cubicBezTo>
                <a:cubicBezTo>
                  <a:pt x="1133095" y="6813856"/>
                  <a:pt x="1163132" y="6814972"/>
                  <a:pt x="1196925" y="6812740"/>
                </a:cubicBezTo>
                <a:cubicBezTo>
                  <a:pt x="1223208" y="6811623"/>
                  <a:pt x="1249491" y="6811623"/>
                  <a:pt x="1275774" y="6811623"/>
                </a:cubicBezTo>
                <a:cubicBezTo>
                  <a:pt x="1283284" y="6811623"/>
                  <a:pt x="1287038" y="6810507"/>
                  <a:pt x="1290793" y="6808274"/>
                </a:cubicBezTo>
                <a:cubicBezTo>
                  <a:pt x="1294548" y="6807158"/>
                  <a:pt x="1290793" y="6806042"/>
                  <a:pt x="1287038" y="6804926"/>
                </a:cubicBezTo>
                <a:cubicBezTo>
                  <a:pt x="1279529" y="6804926"/>
                  <a:pt x="1272019" y="6804926"/>
                  <a:pt x="1264510" y="6803809"/>
                </a:cubicBezTo>
                <a:cubicBezTo>
                  <a:pt x="1268265" y="6802693"/>
                  <a:pt x="1272019" y="6801577"/>
                  <a:pt x="1275774" y="6801577"/>
                </a:cubicBezTo>
                <a:cubicBezTo>
                  <a:pt x="1290793" y="6802693"/>
                  <a:pt x="1305812" y="6797111"/>
                  <a:pt x="1324585" y="6801577"/>
                </a:cubicBezTo>
                <a:cubicBezTo>
                  <a:pt x="1324585" y="6801577"/>
                  <a:pt x="1328340" y="6801577"/>
                  <a:pt x="1328340" y="6801577"/>
                </a:cubicBezTo>
                <a:cubicBezTo>
                  <a:pt x="1354623" y="6800460"/>
                  <a:pt x="1377152" y="6804926"/>
                  <a:pt x="1403435" y="6803809"/>
                </a:cubicBezTo>
                <a:cubicBezTo>
                  <a:pt x="1403435" y="6807158"/>
                  <a:pt x="1403435" y="6809391"/>
                  <a:pt x="1403435" y="6812740"/>
                </a:cubicBezTo>
                <a:cubicBezTo>
                  <a:pt x="1410944" y="6813856"/>
                  <a:pt x="1414699" y="6812740"/>
                  <a:pt x="1422208" y="6812740"/>
                </a:cubicBezTo>
                <a:cubicBezTo>
                  <a:pt x="1422208" y="6814972"/>
                  <a:pt x="1425963" y="6814972"/>
                  <a:pt x="1429718" y="6816088"/>
                </a:cubicBezTo>
                <a:cubicBezTo>
                  <a:pt x="1440982" y="6818321"/>
                  <a:pt x="1456001" y="6816088"/>
                  <a:pt x="1467265" y="6818321"/>
                </a:cubicBezTo>
                <a:cubicBezTo>
                  <a:pt x="1471020" y="6819437"/>
                  <a:pt x="1478529" y="6816088"/>
                  <a:pt x="1489793" y="6817205"/>
                </a:cubicBezTo>
                <a:cubicBezTo>
                  <a:pt x="1497303" y="6817205"/>
                  <a:pt x="1493548" y="6814972"/>
                  <a:pt x="1493548" y="6812740"/>
                </a:cubicBezTo>
                <a:cubicBezTo>
                  <a:pt x="1493548" y="6811623"/>
                  <a:pt x="1489793" y="6811623"/>
                  <a:pt x="1486038" y="6811623"/>
                </a:cubicBezTo>
                <a:cubicBezTo>
                  <a:pt x="1471020" y="6811623"/>
                  <a:pt x="1456001" y="6811623"/>
                  <a:pt x="1444737" y="6811623"/>
                </a:cubicBezTo>
                <a:cubicBezTo>
                  <a:pt x="1440982" y="6811623"/>
                  <a:pt x="1433472" y="6811623"/>
                  <a:pt x="1437227" y="6809391"/>
                </a:cubicBezTo>
                <a:cubicBezTo>
                  <a:pt x="1437227" y="6809391"/>
                  <a:pt x="1440982" y="6809391"/>
                  <a:pt x="1440982" y="6809391"/>
                </a:cubicBezTo>
                <a:cubicBezTo>
                  <a:pt x="1444737" y="6809391"/>
                  <a:pt x="1452246" y="6810507"/>
                  <a:pt x="1456001" y="6808274"/>
                </a:cubicBezTo>
                <a:cubicBezTo>
                  <a:pt x="1456001" y="6804926"/>
                  <a:pt x="1448491" y="6806042"/>
                  <a:pt x="1440982" y="6804926"/>
                </a:cubicBezTo>
                <a:cubicBezTo>
                  <a:pt x="1433472" y="6800460"/>
                  <a:pt x="1433472" y="6799344"/>
                  <a:pt x="1444737" y="6799344"/>
                </a:cubicBezTo>
                <a:cubicBezTo>
                  <a:pt x="1456001" y="6799344"/>
                  <a:pt x="1467265" y="6798228"/>
                  <a:pt x="1474774" y="6798228"/>
                </a:cubicBezTo>
                <a:cubicBezTo>
                  <a:pt x="1497303" y="6797111"/>
                  <a:pt x="1516076" y="6794879"/>
                  <a:pt x="1542359" y="6795995"/>
                </a:cubicBezTo>
                <a:cubicBezTo>
                  <a:pt x="1531095" y="6792646"/>
                  <a:pt x="1519831" y="6791530"/>
                  <a:pt x="1508567" y="6791530"/>
                </a:cubicBezTo>
                <a:cubicBezTo>
                  <a:pt x="1467265" y="6791530"/>
                  <a:pt x="1425963" y="6791530"/>
                  <a:pt x="1388416" y="6791530"/>
                </a:cubicBezTo>
                <a:cubicBezTo>
                  <a:pt x="1380906" y="6791530"/>
                  <a:pt x="1373397" y="6791530"/>
                  <a:pt x="1369642" y="6792646"/>
                </a:cubicBezTo>
                <a:cubicBezTo>
                  <a:pt x="1354623" y="6798228"/>
                  <a:pt x="1335850" y="6794879"/>
                  <a:pt x="1317076" y="6795995"/>
                </a:cubicBezTo>
                <a:cubicBezTo>
                  <a:pt x="1305812" y="6795995"/>
                  <a:pt x="1294548" y="6792646"/>
                  <a:pt x="1275774" y="6790414"/>
                </a:cubicBezTo>
                <a:cubicBezTo>
                  <a:pt x="1309567" y="6790414"/>
                  <a:pt x="1332095" y="6789297"/>
                  <a:pt x="1354623" y="6788181"/>
                </a:cubicBezTo>
                <a:cubicBezTo>
                  <a:pt x="1410944" y="6784832"/>
                  <a:pt x="1467265" y="6787065"/>
                  <a:pt x="1527340" y="6785948"/>
                </a:cubicBezTo>
                <a:cubicBezTo>
                  <a:pt x="1508567" y="6782600"/>
                  <a:pt x="1508567" y="6782600"/>
                  <a:pt x="1471020" y="6782600"/>
                </a:cubicBezTo>
                <a:cubicBezTo>
                  <a:pt x="1463510" y="6780367"/>
                  <a:pt x="1467265" y="6778134"/>
                  <a:pt x="1467265" y="6777018"/>
                </a:cubicBezTo>
                <a:cubicBezTo>
                  <a:pt x="1467265" y="6774785"/>
                  <a:pt x="1463510" y="6773669"/>
                  <a:pt x="1459755" y="6774785"/>
                </a:cubicBezTo>
                <a:cubicBezTo>
                  <a:pt x="1437227" y="6780367"/>
                  <a:pt x="1410944" y="6779251"/>
                  <a:pt x="1384661" y="6781483"/>
                </a:cubicBezTo>
                <a:cubicBezTo>
                  <a:pt x="1377152" y="6782600"/>
                  <a:pt x="1369642" y="6780367"/>
                  <a:pt x="1358378" y="6780367"/>
                </a:cubicBezTo>
                <a:cubicBezTo>
                  <a:pt x="1328340" y="6780367"/>
                  <a:pt x="1298302" y="6780367"/>
                  <a:pt x="1268265" y="6780367"/>
                </a:cubicBezTo>
                <a:cubicBezTo>
                  <a:pt x="1245736" y="6780367"/>
                  <a:pt x="1226963" y="6777018"/>
                  <a:pt x="1204434" y="6778134"/>
                </a:cubicBezTo>
                <a:cubicBezTo>
                  <a:pt x="1181906" y="6779251"/>
                  <a:pt x="1159377" y="6778134"/>
                  <a:pt x="1136849" y="6778134"/>
                </a:cubicBezTo>
                <a:cubicBezTo>
                  <a:pt x="1114321" y="6778134"/>
                  <a:pt x="1091792" y="6778134"/>
                  <a:pt x="1069264" y="6778134"/>
                </a:cubicBezTo>
                <a:cubicBezTo>
                  <a:pt x="1073019" y="6775902"/>
                  <a:pt x="1080528" y="6773669"/>
                  <a:pt x="1088038" y="6774785"/>
                </a:cubicBezTo>
                <a:cubicBezTo>
                  <a:pt x="1106812" y="6774785"/>
                  <a:pt x="1125585" y="6774785"/>
                  <a:pt x="1148113" y="6774785"/>
                </a:cubicBezTo>
                <a:cubicBezTo>
                  <a:pt x="1151868" y="6774785"/>
                  <a:pt x="1155623" y="6774785"/>
                  <a:pt x="1163132" y="6773669"/>
                </a:cubicBezTo>
                <a:cubicBezTo>
                  <a:pt x="1155623" y="6765855"/>
                  <a:pt x="1136849" y="6761390"/>
                  <a:pt x="1118075" y="6756924"/>
                </a:cubicBezTo>
                <a:cubicBezTo>
                  <a:pt x="1114321" y="6755808"/>
                  <a:pt x="1106812" y="6754692"/>
                  <a:pt x="1099302" y="6754692"/>
                </a:cubicBezTo>
                <a:cubicBezTo>
                  <a:pt x="1091792" y="6754692"/>
                  <a:pt x="1080528" y="6754692"/>
                  <a:pt x="1069264" y="6753576"/>
                </a:cubicBezTo>
                <a:cubicBezTo>
                  <a:pt x="1065509" y="6752459"/>
                  <a:pt x="1058000" y="6752459"/>
                  <a:pt x="1050490" y="6753576"/>
                </a:cubicBezTo>
                <a:cubicBezTo>
                  <a:pt x="1046736" y="6755808"/>
                  <a:pt x="1039226" y="6754692"/>
                  <a:pt x="1035471" y="6754692"/>
                </a:cubicBezTo>
                <a:cubicBezTo>
                  <a:pt x="1027962" y="6754692"/>
                  <a:pt x="1024207" y="6755808"/>
                  <a:pt x="1024207" y="6753576"/>
                </a:cubicBezTo>
                <a:cubicBezTo>
                  <a:pt x="1024207" y="6751343"/>
                  <a:pt x="1027962" y="6751343"/>
                  <a:pt x="1035471" y="6751343"/>
                </a:cubicBezTo>
                <a:cubicBezTo>
                  <a:pt x="1046736" y="6751343"/>
                  <a:pt x="1058000" y="6751343"/>
                  <a:pt x="1065509" y="6751343"/>
                </a:cubicBezTo>
                <a:cubicBezTo>
                  <a:pt x="1080528" y="6751343"/>
                  <a:pt x="1084283" y="6747994"/>
                  <a:pt x="1076774" y="6744645"/>
                </a:cubicBezTo>
                <a:cubicBezTo>
                  <a:pt x="1076774" y="6744645"/>
                  <a:pt x="1076774" y="6743529"/>
                  <a:pt x="1076774" y="6742413"/>
                </a:cubicBezTo>
                <a:cubicBezTo>
                  <a:pt x="1065509" y="6735715"/>
                  <a:pt x="1065509" y="6735715"/>
                  <a:pt x="1035471" y="6735715"/>
                </a:cubicBezTo>
                <a:cubicBezTo>
                  <a:pt x="1035471" y="6735715"/>
                  <a:pt x="1031717" y="6735715"/>
                  <a:pt x="1031717" y="6735715"/>
                </a:cubicBezTo>
                <a:cubicBezTo>
                  <a:pt x="1020453" y="6732366"/>
                  <a:pt x="1009189" y="6732366"/>
                  <a:pt x="997924" y="6735715"/>
                </a:cubicBezTo>
                <a:cubicBezTo>
                  <a:pt x="990415" y="6735715"/>
                  <a:pt x="986660" y="6735715"/>
                  <a:pt x="979151" y="6735715"/>
                </a:cubicBezTo>
                <a:cubicBezTo>
                  <a:pt x="975396" y="6735715"/>
                  <a:pt x="967886" y="6734598"/>
                  <a:pt x="964132" y="6737947"/>
                </a:cubicBezTo>
                <a:cubicBezTo>
                  <a:pt x="956622" y="6737947"/>
                  <a:pt x="945358" y="6736831"/>
                  <a:pt x="937848" y="6737947"/>
                </a:cubicBezTo>
                <a:cubicBezTo>
                  <a:pt x="922830" y="6737947"/>
                  <a:pt x="911566" y="6736831"/>
                  <a:pt x="904056" y="6735715"/>
                </a:cubicBezTo>
                <a:cubicBezTo>
                  <a:pt x="892792" y="6733482"/>
                  <a:pt x="881528" y="6733482"/>
                  <a:pt x="870263" y="6735715"/>
                </a:cubicBezTo>
                <a:cubicBezTo>
                  <a:pt x="862754" y="6736831"/>
                  <a:pt x="847735" y="6737947"/>
                  <a:pt x="836471" y="6737947"/>
                </a:cubicBezTo>
                <a:cubicBezTo>
                  <a:pt x="832716" y="6736831"/>
                  <a:pt x="825207" y="6736831"/>
                  <a:pt x="821452" y="6739064"/>
                </a:cubicBezTo>
                <a:cubicBezTo>
                  <a:pt x="817698" y="6740180"/>
                  <a:pt x="813943" y="6740180"/>
                  <a:pt x="810188" y="6739064"/>
                </a:cubicBezTo>
                <a:cubicBezTo>
                  <a:pt x="791415" y="6735715"/>
                  <a:pt x="768886" y="6737947"/>
                  <a:pt x="750113" y="6737947"/>
                </a:cubicBezTo>
                <a:cubicBezTo>
                  <a:pt x="750113" y="6735715"/>
                  <a:pt x="753867" y="6734598"/>
                  <a:pt x="746358" y="6733482"/>
                </a:cubicBezTo>
                <a:cubicBezTo>
                  <a:pt x="742603" y="6733482"/>
                  <a:pt x="735094" y="6733482"/>
                  <a:pt x="738848" y="6735715"/>
                </a:cubicBezTo>
                <a:cubicBezTo>
                  <a:pt x="731339" y="6735715"/>
                  <a:pt x="723829" y="6735715"/>
                  <a:pt x="716320" y="6735715"/>
                </a:cubicBezTo>
                <a:cubicBezTo>
                  <a:pt x="716320" y="6734598"/>
                  <a:pt x="720075" y="6732366"/>
                  <a:pt x="712565" y="6731250"/>
                </a:cubicBezTo>
                <a:cubicBezTo>
                  <a:pt x="708811" y="6731250"/>
                  <a:pt x="705056" y="6732366"/>
                  <a:pt x="705056" y="6733482"/>
                </a:cubicBezTo>
                <a:cubicBezTo>
                  <a:pt x="697546" y="6733482"/>
                  <a:pt x="690037" y="6733482"/>
                  <a:pt x="686282" y="6733482"/>
                </a:cubicBezTo>
                <a:cubicBezTo>
                  <a:pt x="682527" y="6732366"/>
                  <a:pt x="686282" y="6730133"/>
                  <a:pt x="678773" y="6730133"/>
                </a:cubicBezTo>
                <a:cubicBezTo>
                  <a:pt x="675018" y="6730133"/>
                  <a:pt x="667509" y="6729017"/>
                  <a:pt x="663754" y="6731250"/>
                </a:cubicBezTo>
                <a:cubicBezTo>
                  <a:pt x="656244" y="6732366"/>
                  <a:pt x="644980" y="6729017"/>
                  <a:pt x="637471" y="6730133"/>
                </a:cubicBezTo>
                <a:cubicBezTo>
                  <a:pt x="626207" y="6732366"/>
                  <a:pt x="618697" y="6731250"/>
                  <a:pt x="611188" y="6731250"/>
                </a:cubicBezTo>
                <a:cubicBezTo>
                  <a:pt x="603678" y="6732366"/>
                  <a:pt x="599924" y="6731250"/>
                  <a:pt x="592414" y="6731250"/>
                </a:cubicBezTo>
                <a:cubicBezTo>
                  <a:pt x="581150" y="6729017"/>
                  <a:pt x="562376" y="6729017"/>
                  <a:pt x="547357" y="6731250"/>
                </a:cubicBezTo>
                <a:cubicBezTo>
                  <a:pt x="536093" y="6731250"/>
                  <a:pt x="524829" y="6727901"/>
                  <a:pt x="509810" y="6730133"/>
                </a:cubicBezTo>
                <a:cubicBezTo>
                  <a:pt x="509810" y="6729017"/>
                  <a:pt x="498546" y="6725668"/>
                  <a:pt x="494791" y="6724552"/>
                </a:cubicBezTo>
                <a:cubicBezTo>
                  <a:pt x="479772" y="6721203"/>
                  <a:pt x="479772" y="6721203"/>
                  <a:pt x="468508" y="6725668"/>
                </a:cubicBezTo>
                <a:cubicBezTo>
                  <a:pt x="464753" y="6726784"/>
                  <a:pt x="460999" y="6727901"/>
                  <a:pt x="464753" y="6729017"/>
                </a:cubicBezTo>
                <a:cubicBezTo>
                  <a:pt x="468508" y="6730133"/>
                  <a:pt x="468508" y="6731250"/>
                  <a:pt x="476018" y="6731250"/>
                </a:cubicBezTo>
                <a:cubicBezTo>
                  <a:pt x="487282" y="6731250"/>
                  <a:pt x="498546" y="6731250"/>
                  <a:pt x="509810" y="6731250"/>
                </a:cubicBezTo>
                <a:cubicBezTo>
                  <a:pt x="521074" y="6735715"/>
                  <a:pt x="536093" y="6737947"/>
                  <a:pt x="558622" y="6737947"/>
                </a:cubicBezTo>
                <a:cubicBezTo>
                  <a:pt x="566131" y="6737947"/>
                  <a:pt x="573641" y="6737947"/>
                  <a:pt x="581150" y="6737947"/>
                </a:cubicBezTo>
                <a:cubicBezTo>
                  <a:pt x="618697" y="6736831"/>
                  <a:pt x="656244" y="6740180"/>
                  <a:pt x="693792" y="6741296"/>
                </a:cubicBezTo>
                <a:cubicBezTo>
                  <a:pt x="697546" y="6741296"/>
                  <a:pt x="701301" y="6743529"/>
                  <a:pt x="708811" y="6744645"/>
                </a:cubicBezTo>
                <a:cubicBezTo>
                  <a:pt x="686282" y="6745761"/>
                  <a:pt x="663754" y="6745761"/>
                  <a:pt x="644980" y="6745761"/>
                </a:cubicBezTo>
                <a:cubicBezTo>
                  <a:pt x="644980" y="6745761"/>
                  <a:pt x="644980" y="6746878"/>
                  <a:pt x="644980" y="6746878"/>
                </a:cubicBezTo>
                <a:cubicBezTo>
                  <a:pt x="667509" y="6746878"/>
                  <a:pt x="690037" y="6746878"/>
                  <a:pt x="708811" y="6746878"/>
                </a:cubicBezTo>
                <a:cubicBezTo>
                  <a:pt x="731339" y="6746878"/>
                  <a:pt x="750113" y="6746878"/>
                  <a:pt x="768886" y="6746878"/>
                </a:cubicBezTo>
                <a:cubicBezTo>
                  <a:pt x="772641" y="6746878"/>
                  <a:pt x="780150" y="6746878"/>
                  <a:pt x="783905" y="6747994"/>
                </a:cubicBezTo>
                <a:cubicBezTo>
                  <a:pt x="791415" y="6750227"/>
                  <a:pt x="787660" y="6754692"/>
                  <a:pt x="802678" y="6753576"/>
                </a:cubicBezTo>
                <a:cubicBezTo>
                  <a:pt x="813943" y="6752459"/>
                  <a:pt x="821452" y="6755808"/>
                  <a:pt x="832716" y="6754692"/>
                </a:cubicBezTo>
                <a:cubicBezTo>
                  <a:pt x="840226" y="6754692"/>
                  <a:pt x="851490" y="6755808"/>
                  <a:pt x="859000" y="6753576"/>
                </a:cubicBezTo>
                <a:cubicBezTo>
                  <a:pt x="862754" y="6752459"/>
                  <a:pt x="866509" y="6753576"/>
                  <a:pt x="874018" y="6753576"/>
                </a:cubicBezTo>
                <a:cubicBezTo>
                  <a:pt x="870263" y="6755808"/>
                  <a:pt x="862754" y="6756924"/>
                  <a:pt x="862754" y="6758041"/>
                </a:cubicBezTo>
                <a:cubicBezTo>
                  <a:pt x="859000" y="6760273"/>
                  <a:pt x="862754" y="6762506"/>
                  <a:pt x="870263" y="6762506"/>
                </a:cubicBezTo>
                <a:cubicBezTo>
                  <a:pt x="877773" y="6762506"/>
                  <a:pt x="889037" y="6762506"/>
                  <a:pt x="889037" y="6765855"/>
                </a:cubicBezTo>
                <a:cubicBezTo>
                  <a:pt x="889037" y="6766971"/>
                  <a:pt x="896546" y="6766971"/>
                  <a:pt x="900301" y="6766971"/>
                </a:cubicBezTo>
                <a:cubicBezTo>
                  <a:pt x="919075" y="6763622"/>
                  <a:pt x="937848" y="6768088"/>
                  <a:pt x="952868" y="6768088"/>
                </a:cubicBezTo>
                <a:cubicBezTo>
                  <a:pt x="956622" y="6769204"/>
                  <a:pt x="960377" y="6769204"/>
                  <a:pt x="960377" y="6770320"/>
                </a:cubicBezTo>
                <a:cubicBezTo>
                  <a:pt x="960377" y="6771437"/>
                  <a:pt x="956622" y="6772553"/>
                  <a:pt x="952868" y="6772553"/>
                </a:cubicBezTo>
                <a:cubicBezTo>
                  <a:pt x="934094" y="6774785"/>
                  <a:pt x="915320" y="6777018"/>
                  <a:pt x="900301" y="6781483"/>
                </a:cubicBezTo>
                <a:cubicBezTo>
                  <a:pt x="892792" y="6782600"/>
                  <a:pt x="889037" y="6780367"/>
                  <a:pt x="889037" y="6779251"/>
                </a:cubicBezTo>
                <a:cubicBezTo>
                  <a:pt x="889037" y="6775902"/>
                  <a:pt x="885283" y="6773669"/>
                  <a:pt x="874018" y="6771437"/>
                </a:cubicBezTo>
                <a:cubicBezTo>
                  <a:pt x="870263" y="6770320"/>
                  <a:pt x="866509" y="6770320"/>
                  <a:pt x="862754" y="6770320"/>
                </a:cubicBezTo>
                <a:cubicBezTo>
                  <a:pt x="851490" y="6773669"/>
                  <a:pt x="832716" y="6771437"/>
                  <a:pt x="821452" y="6773669"/>
                </a:cubicBezTo>
                <a:cubicBezTo>
                  <a:pt x="813943" y="6774785"/>
                  <a:pt x="806433" y="6774785"/>
                  <a:pt x="795169" y="6774785"/>
                </a:cubicBezTo>
                <a:cubicBezTo>
                  <a:pt x="787660" y="6774785"/>
                  <a:pt x="783905" y="6771437"/>
                  <a:pt x="780150" y="6769204"/>
                </a:cubicBezTo>
                <a:cubicBezTo>
                  <a:pt x="772641" y="6765855"/>
                  <a:pt x="757622" y="6764739"/>
                  <a:pt x="750113" y="6769204"/>
                </a:cubicBezTo>
                <a:cubicBezTo>
                  <a:pt x="750113" y="6771437"/>
                  <a:pt x="746358" y="6772553"/>
                  <a:pt x="742603" y="6774785"/>
                </a:cubicBezTo>
                <a:cubicBezTo>
                  <a:pt x="742603" y="6777018"/>
                  <a:pt x="735094" y="6778134"/>
                  <a:pt x="723829" y="6778134"/>
                </a:cubicBezTo>
                <a:cubicBezTo>
                  <a:pt x="716320" y="6778134"/>
                  <a:pt x="708811" y="6778134"/>
                  <a:pt x="701301" y="6780367"/>
                </a:cubicBezTo>
                <a:cubicBezTo>
                  <a:pt x="690037" y="6781483"/>
                  <a:pt x="678773" y="6779251"/>
                  <a:pt x="671263" y="6775902"/>
                </a:cubicBezTo>
                <a:cubicBezTo>
                  <a:pt x="659999" y="6769204"/>
                  <a:pt x="637471" y="6769204"/>
                  <a:pt x="618697" y="6766971"/>
                </a:cubicBezTo>
                <a:cubicBezTo>
                  <a:pt x="611188" y="6765855"/>
                  <a:pt x="603678" y="6768088"/>
                  <a:pt x="592414" y="6769204"/>
                </a:cubicBezTo>
                <a:cubicBezTo>
                  <a:pt x="581150" y="6769204"/>
                  <a:pt x="569886" y="6771437"/>
                  <a:pt x="562376" y="6773669"/>
                </a:cubicBezTo>
                <a:cubicBezTo>
                  <a:pt x="539848" y="6778134"/>
                  <a:pt x="536093" y="6778134"/>
                  <a:pt x="521074" y="6772553"/>
                </a:cubicBezTo>
                <a:cubicBezTo>
                  <a:pt x="517320" y="6772553"/>
                  <a:pt x="517320" y="6770320"/>
                  <a:pt x="513565" y="6769204"/>
                </a:cubicBezTo>
                <a:cubicBezTo>
                  <a:pt x="491037" y="6774785"/>
                  <a:pt x="472263" y="6774785"/>
                  <a:pt x="449735" y="6774785"/>
                </a:cubicBezTo>
                <a:cubicBezTo>
                  <a:pt x="434716" y="6774785"/>
                  <a:pt x="423451" y="6774785"/>
                  <a:pt x="408433" y="6774785"/>
                </a:cubicBezTo>
                <a:cubicBezTo>
                  <a:pt x="378395" y="6773669"/>
                  <a:pt x="348357" y="6777018"/>
                  <a:pt x="314564" y="6775902"/>
                </a:cubicBezTo>
                <a:cubicBezTo>
                  <a:pt x="303300" y="6775902"/>
                  <a:pt x="299546" y="6780367"/>
                  <a:pt x="288281" y="6777018"/>
                </a:cubicBezTo>
                <a:cubicBezTo>
                  <a:pt x="277017" y="6774785"/>
                  <a:pt x="265753" y="6777018"/>
                  <a:pt x="258244" y="6775902"/>
                </a:cubicBezTo>
                <a:cubicBezTo>
                  <a:pt x="246979" y="6775902"/>
                  <a:pt x="235715" y="6775902"/>
                  <a:pt x="224451" y="6775902"/>
                </a:cubicBezTo>
                <a:cubicBezTo>
                  <a:pt x="216942" y="6773669"/>
                  <a:pt x="224451" y="6771437"/>
                  <a:pt x="220696" y="6769204"/>
                </a:cubicBezTo>
                <a:cubicBezTo>
                  <a:pt x="209432" y="6764739"/>
                  <a:pt x="194413" y="6763622"/>
                  <a:pt x="175640" y="6765855"/>
                </a:cubicBezTo>
                <a:cubicBezTo>
                  <a:pt x="171885" y="6765855"/>
                  <a:pt x="171885" y="6766971"/>
                  <a:pt x="164376" y="6766971"/>
                </a:cubicBezTo>
                <a:cubicBezTo>
                  <a:pt x="160621" y="6766971"/>
                  <a:pt x="156866" y="6765855"/>
                  <a:pt x="156866" y="6763622"/>
                </a:cubicBezTo>
                <a:cubicBezTo>
                  <a:pt x="156866" y="6762506"/>
                  <a:pt x="156866" y="6760273"/>
                  <a:pt x="164376" y="6760273"/>
                </a:cubicBezTo>
                <a:cubicBezTo>
                  <a:pt x="175640" y="6761390"/>
                  <a:pt x="186904" y="6760273"/>
                  <a:pt x="194413" y="6761390"/>
                </a:cubicBezTo>
                <a:cubicBezTo>
                  <a:pt x="209432" y="6761390"/>
                  <a:pt x="216942" y="6759157"/>
                  <a:pt x="228206" y="6759157"/>
                </a:cubicBezTo>
                <a:cubicBezTo>
                  <a:pt x="235715" y="6758041"/>
                  <a:pt x="239470" y="6754692"/>
                  <a:pt x="239470" y="6752459"/>
                </a:cubicBezTo>
                <a:cubicBezTo>
                  <a:pt x="246979" y="6749110"/>
                  <a:pt x="246979" y="6747994"/>
                  <a:pt x="258244" y="6750227"/>
                </a:cubicBezTo>
                <a:cubicBezTo>
                  <a:pt x="273263" y="6751343"/>
                  <a:pt x="288281" y="6752459"/>
                  <a:pt x="303300" y="6754692"/>
                </a:cubicBezTo>
                <a:cubicBezTo>
                  <a:pt x="307055" y="6755808"/>
                  <a:pt x="314564" y="6754692"/>
                  <a:pt x="322074" y="6754692"/>
                </a:cubicBezTo>
                <a:cubicBezTo>
                  <a:pt x="325829" y="6754692"/>
                  <a:pt x="325829" y="6752459"/>
                  <a:pt x="329583" y="6751343"/>
                </a:cubicBezTo>
                <a:cubicBezTo>
                  <a:pt x="337093" y="6749110"/>
                  <a:pt x="329583" y="6747994"/>
                  <a:pt x="325829" y="6745761"/>
                </a:cubicBezTo>
                <a:cubicBezTo>
                  <a:pt x="322074" y="6743529"/>
                  <a:pt x="310810" y="6743529"/>
                  <a:pt x="303300" y="6741296"/>
                </a:cubicBezTo>
                <a:cubicBezTo>
                  <a:pt x="299546" y="6740180"/>
                  <a:pt x="299546" y="6740180"/>
                  <a:pt x="299546" y="6739064"/>
                </a:cubicBezTo>
                <a:cubicBezTo>
                  <a:pt x="299546" y="6737947"/>
                  <a:pt x="303300" y="6737947"/>
                  <a:pt x="307055" y="6737947"/>
                </a:cubicBezTo>
                <a:cubicBezTo>
                  <a:pt x="318319" y="6737947"/>
                  <a:pt x="333338" y="6736831"/>
                  <a:pt x="344602" y="6739064"/>
                </a:cubicBezTo>
                <a:cubicBezTo>
                  <a:pt x="344602" y="6740180"/>
                  <a:pt x="348357" y="6739064"/>
                  <a:pt x="348357" y="6739064"/>
                </a:cubicBezTo>
                <a:cubicBezTo>
                  <a:pt x="355866" y="6737947"/>
                  <a:pt x="348357" y="6737947"/>
                  <a:pt x="348357" y="6736831"/>
                </a:cubicBezTo>
                <a:cubicBezTo>
                  <a:pt x="344602" y="6735715"/>
                  <a:pt x="344602" y="6733482"/>
                  <a:pt x="352112" y="6733482"/>
                </a:cubicBezTo>
                <a:cubicBezTo>
                  <a:pt x="359621" y="6733482"/>
                  <a:pt x="367131" y="6733482"/>
                  <a:pt x="378395" y="6733482"/>
                </a:cubicBezTo>
                <a:cubicBezTo>
                  <a:pt x="367131" y="6731250"/>
                  <a:pt x="355866" y="6731250"/>
                  <a:pt x="344602" y="6730133"/>
                </a:cubicBezTo>
                <a:cubicBezTo>
                  <a:pt x="337093" y="6729017"/>
                  <a:pt x="337093" y="6727901"/>
                  <a:pt x="340848" y="6726784"/>
                </a:cubicBezTo>
                <a:cubicBezTo>
                  <a:pt x="344602" y="6722319"/>
                  <a:pt x="344602" y="6721203"/>
                  <a:pt x="329583" y="6720087"/>
                </a:cubicBezTo>
                <a:cubicBezTo>
                  <a:pt x="325829" y="6720087"/>
                  <a:pt x="318319" y="6720087"/>
                  <a:pt x="314564" y="6720087"/>
                </a:cubicBezTo>
                <a:cubicBezTo>
                  <a:pt x="314564" y="6718970"/>
                  <a:pt x="314564" y="6718970"/>
                  <a:pt x="314564" y="6717854"/>
                </a:cubicBezTo>
                <a:cubicBezTo>
                  <a:pt x="314564" y="6717854"/>
                  <a:pt x="314564" y="6716738"/>
                  <a:pt x="314564" y="6716738"/>
                </a:cubicBezTo>
                <a:cubicBezTo>
                  <a:pt x="340848" y="6717854"/>
                  <a:pt x="359621" y="6712272"/>
                  <a:pt x="385904" y="6712272"/>
                </a:cubicBezTo>
                <a:cubicBezTo>
                  <a:pt x="400923" y="6712272"/>
                  <a:pt x="415942" y="6710040"/>
                  <a:pt x="430961" y="6706691"/>
                </a:cubicBezTo>
                <a:cubicBezTo>
                  <a:pt x="430961" y="6705575"/>
                  <a:pt x="438470" y="6705575"/>
                  <a:pt x="438470" y="6704458"/>
                </a:cubicBezTo>
                <a:cubicBezTo>
                  <a:pt x="438470" y="6702226"/>
                  <a:pt x="430961" y="6702226"/>
                  <a:pt x="427206" y="6702226"/>
                </a:cubicBezTo>
                <a:cubicBezTo>
                  <a:pt x="415942" y="6702226"/>
                  <a:pt x="404678" y="6702226"/>
                  <a:pt x="393414" y="6702226"/>
                </a:cubicBezTo>
                <a:cubicBezTo>
                  <a:pt x="389659" y="6702226"/>
                  <a:pt x="385904" y="6702226"/>
                  <a:pt x="385904" y="6701109"/>
                </a:cubicBezTo>
                <a:cubicBezTo>
                  <a:pt x="385904" y="6699993"/>
                  <a:pt x="385904" y="6698877"/>
                  <a:pt x="389659" y="6698877"/>
                </a:cubicBezTo>
                <a:cubicBezTo>
                  <a:pt x="397168" y="6698877"/>
                  <a:pt x="400923" y="6696644"/>
                  <a:pt x="412187" y="6696644"/>
                </a:cubicBezTo>
                <a:cubicBezTo>
                  <a:pt x="423451" y="6696644"/>
                  <a:pt x="434716" y="6696644"/>
                  <a:pt x="445980" y="6696644"/>
                </a:cubicBezTo>
                <a:cubicBezTo>
                  <a:pt x="453489" y="6695528"/>
                  <a:pt x="449735" y="6693295"/>
                  <a:pt x="449735" y="6692179"/>
                </a:cubicBezTo>
                <a:cubicBezTo>
                  <a:pt x="449735" y="6691063"/>
                  <a:pt x="449735" y="6689947"/>
                  <a:pt x="449735" y="6689947"/>
                </a:cubicBezTo>
                <a:cubicBezTo>
                  <a:pt x="427206" y="6688830"/>
                  <a:pt x="415942" y="6683249"/>
                  <a:pt x="393414" y="6683249"/>
                </a:cubicBezTo>
                <a:cubicBezTo>
                  <a:pt x="348357" y="6683249"/>
                  <a:pt x="307055" y="6686598"/>
                  <a:pt x="261998" y="6685481"/>
                </a:cubicBezTo>
                <a:cubicBezTo>
                  <a:pt x="254489" y="6684365"/>
                  <a:pt x="243225" y="6686598"/>
                  <a:pt x="243225" y="6683249"/>
                </a:cubicBezTo>
                <a:cubicBezTo>
                  <a:pt x="239470" y="6678784"/>
                  <a:pt x="254489" y="6681016"/>
                  <a:pt x="261998" y="6681016"/>
                </a:cubicBezTo>
                <a:cubicBezTo>
                  <a:pt x="277017" y="6682132"/>
                  <a:pt x="292036" y="6678784"/>
                  <a:pt x="307055" y="6678784"/>
                </a:cubicBezTo>
                <a:cubicBezTo>
                  <a:pt x="322074" y="6679900"/>
                  <a:pt x="340848" y="6681016"/>
                  <a:pt x="355866" y="6678784"/>
                </a:cubicBezTo>
                <a:cubicBezTo>
                  <a:pt x="382150" y="6676551"/>
                  <a:pt x="408433" y="6677667"/>
                  <a:pt x="430961" y="6677667"/>
                </a:cubicBezTo>
                <a:cubicBezTo>
                  <a:pt x="479772" y="6676551"/>
                  <a:pt x="524829" y="6673202"/>
                  <a:pt x="558622" y="6663155"/>
                </a:cubicBezTo>
                <a:cubicBezTo>
                  <a:pt x="573641" y="6659806"/>
                  <a:pt x="588659" y="6659806"/>
                  <a:pt x="603678" y="6659806"/>
                </a:cubicBezTo>
                <a:cubicBezTo>
                  <a:pt x="607433" y="6659806"/>
                  <a:pt x="618697" y="6660923"/>
                  <a:pt x="618697" y="6658690"/>
                </a:cubicBezTo>
                <a:cubicBezTo>
                  <a:pt x="618697" y="6654225"/>
                  <a:pt x="607433" y="6656458"/>
                  <a:pt x="603678" y="6656458"/>
                </a:cubicBezTo>
                <a:cubicBezTo>
                  <a:pt x="539848" y="6656458"/>
                  <a:pt x="476018" y="6656458"/>
                  <a:pt x="408433" y="6656458"/>
                </a:cubicBezTo>
                <a:cubicBezTo>
                  <a:pt x="385904" y="6656458"/>
                  <a:pt x="370885" y="6650876"/>
                  <a:pt x="352112" y="6645295"/>
                </a:cubicBezTo>
                <a:cubicBezTo>
                  <a:pt x="352112" y="6645295"/>
                  <a:pt x="352112" y="6644178"/>
                  <a:pt x="352112" y="6643062"/>
                </a:cubicBezTo>
                <a:cubicBezTo>
                  <a:pt x="359621" y="6639713"/>
                  <a:pt x="363376" y="6637480"/>
                  <a:pt x="367131" y="6634132"/>
                </a:cubicBezTo>
                <a:cubicBezTo>
                  <a:pt x="367131" y="6630783"/>
                  <a:pt x="378395" y="6627434"/>
                  <a:pt x="389659" y="6627434"/>
                </a:cubicBezTo>
                <a:cubicBezTo>
                  <a:pt x="419697" y="6627434"/>
                  <a:pt x="419697" y="6619620"/>
                  <a:pt x="423451" y="6614038"/>
                </a:cubicBezTo>
                <a:cubicBezTo>
                  <a:pt x="427206" y="6606224"/>
                  <a:pt x="445980" y="6600643"/>
                  <a:pt x="464753" y="6595061"/>
                </a:cubicBezTo>
                <a:cubicBezTo>
                  <a:pt x="468508" y="6592829"/>
                  <a:pt x="476018" y="6593945"/>
                  <a:pt x="479772" y="6593945"/>
                </a:cubicBezTo>
                <a:cubicBezTo>
                  <a:pt x="494791" y="6593945"/>
                  <a:pt x="509810" y="6595061"/>
                  <a:pt x="521074" y="6591712"/>
                </a:cubicBezTo>
                <a:cubicBezTo>
                  <a:pt x="524829" y="6590596"/>
                  <a:pt x="528584" y="6590596"/>
                  <a:pt x="536093" y="6590596"/>
                </a:cubicBezTo>
                <a:cubicBezTo>
                  <a:pt x="547357" y="6590596"/>
                  <a:pt x="558622" y="6590596"/>
                  <a:pt x="566131" y="6590596"/>
                </a:cubicBezTo>
                <a:cubicBezTo>
                  <a:pt x="584905" y="6589480"/>
                  <a:pt x="603678" y="6590596"/>
                  <a:pt x="618697" y="6593945"/>
                </a:cubicBezTo>
                <a:lnTo>
                  <a:pt x="631816" y="6593555"/>
                </a:lnTo>
                <a:lnTo>
                  <a:pt x="633716" y="6591754"/>
                </a:lnTo>
                <a:cubicBezTo>
                  <a:pt x="614943" y="6580365"/>
                  <a:pt x="596169" y="6580365"/>
                  <a:pt x="577395" y="6576568"/>
                </a:cubicBezTo>
                <a:cubicBezTo>
                  <a:pt x="562376" y="6572772"/>
                  <a:pt x="551112" y="6565179"/>
                  <a:pt x="536093" y="6561382"/>
                </a:cubicBezTo>
                <a:cubicBezTo>
                  <a:pt x="532339" y="6561382"/>
                  <a:pt x="524829" y="6553789"/>
                  <a:pt x="528584" y="6546196"/>
                </a:cubicBezTo>
                <a:cubicBezTo>
                  <a:pt x="532339" y="6538603"/>
                  <a:pt x="539848" y="6542400"/>
                  <a:pt x="543603" y="6542400"/>
                </a:cubicBezTo>
                <a:cubicBezTo>
                  <a:pt x="569886" y="6542400"/>
                  <a:pt x="592414" y="6542400"/>
                  <a:pt x="618697" y="6542400"/>
                </a:cubicBezTo>
                <a:cubicBezTo>
                  <a:pt x="663754" y="6542400"/>
                  <a:pt x="708811" y="6531010"/>
                  <a:pt x="750113" y="6508232"/>
                </a:cubicBezTo>
                <a:cubicBezTo>
                  <a:pt x="765132" y="6500639"/>
                  <a:pt x="783905" y="6504435"/>
                  <a:pt x="798924" y="6496842"/>
                </a:cubicBezTo>
                <a:cubicBezTo>
                  <a:pt x="813943" y="6493046"/>
                  <a:pt x="832717" y="6496842"/>
                  <a:pt x="851490" y="6500639"/>
                </a:cubicBezTo>
                <a:cubicBezTo>
                  <a:pt x="866509" y="6508232"/>
                  <a:pt x="889037" y="6512028"/>
                  <a:pt x="907811" y="6512028"/>
                </a:cubicBezTo>
                <a:cubicBezTo>
                  <a:pt x="937849" y="6508232"/>
                  <a:pt x="967887" y="6515825"/>
                  <a:pt x="997924" y="6504435"/>
                </a:cubicBezTo>
                <a:lnTo>
                  <a:pt x="1007813" y="6504435"/>
                </a:lnTo>
                <a:lnTo>
                  <a:pt x="1006036" y="6502508"/>
                </a:lnTo>
                <a:cubicBezTo>
                  <a:pt x="1006975" y="6501429"/>
                  <a:pt x="1010731" y="6500812"/>
                  <a:pt x="1018242" y="6500195"/>
                </a:cubicBezTo>
                <a:cubicBezTo>
                  <a:pt x="1033266" y="6498961"/>
                  <a:pt x="1037022" y="6495259"/>
                  <a:pt x="1052045" y="6496493"/>
                </a:cubicBezTo>
                <a:cubicBezTo>
                  <a:pt x="1063313" y="6497727"/>
                  <a:pt x="1074580" y="6496493"/>
                  <a:pt x="1085848" y="6496493"/>
                </a:cubicBezTo>
                <a:cubicBezTo>
                  <a:pt x="1089604" y="6496493"/>
                  <a:pt x="1093360" y="6496493"/>
                  <a:pt x="1100871" y="6495259"/>
                </a:cubicBezTo>
                <a:cubicBezTo>
                  <a:pt x="1085848" y="6495259"/>
                  <a:pt x="1074580" y="6494025"/>
                  <a:pt x="1063313" y="6494025"/>
                </a:cubicBezTo>
                <a:cubicBezTo>
                  <a:pt x="1063313" y="6491557"/>
                  <a:pt x="1059557" y="6489089"/>
                  <a:pt x="1070824" y="6485387"/>
                </a:cubicBezTo>
                <a:cubicBezTo>
                  <a:pt x="1074580" y="6482919"/>
                  <a:pt x="1082092" y="6482919"/>
                  <a:pt x="1093360" y="6482919"/>
                </a:cubicBezTo>
                <a:cubicBezTo>
                  <a:pt x="1097115" y="6482919"/>
                  <a:pt x="1100871" y="6481685"/>
                  <a:pt x="1097115" y="6479217"/>
                </a:cubicBezTo>
                <a:cubicBezTo>
                  <a:pt x="1093360" y="6479217"/>
                  <a:pt x="1093360" y="6477983"/>
                  <a:pt x="1089604" y="6477983"/>
                </a:cubicBezTo>
                <a:cubicBezTo>
                  <a:pt x="1070824" y="6477983"/>
                  <a:pt x="1052045" y="6475515"/>
                  <a:pt x="1037022" y="6479217"/>
                </a:cubicBezTo>
                <a:cubicBezTo>
                  <a:pt x="1025754" y="6481685"/>
                  <a:pt x="1010731" y="6481685"/>
                  <a:pt x="1003219" y="6479217"/>
                </a:cubicBezTo>
                <a:cubicBezTo>
                  <a:pt x="995707" y="6475515"/>
                  <a:pt x="984440" y="6475515"/>
                  <a:pt x="969416" y="6475515"/>
                </a:cubicBezTo>
                <a:cubicBezTo>
                  <a:pt x="958149" y="6475515"/>
                  <a:pt x="946881" y="6475515"/>
                  <a:pt x="946881" y="6469345"/>
                </a:cubicBezTo>
                <a:cubicBezTo>
                  <a:pt x="946881" y="6466877"/>
                  <a:pt x="935614" y="6466877"/>
                  <a:pt x="928102" y="6465643"/>
                </a:cubicBezTo>
                <a:cubicBezTo>
                  <a:pt x="920590" y="6465643"/>
                  <a:pt x="913078" y="6465643"/>
                  <a:pt x="909323" y="6465643"/>
                </a:cubicBezTo>
                <a:cubicBezTo>
                  <a:pt x="894299" y="6465643"/>
                  <a:pt x="890543" y="6463175"/>
                  <a:pt x="901811" y="6459473"/>
                </a:cubicBezTo>
                <a:cubicBezTo>
                  <a:pt x="905567" y="6457005"/>
                  <a:pt x="909323" y="6453303"/>
                  <a:pt x="920590" y="6454537"/>
                </a:cubicBezTo>
                <a:cubicBezTo>
                  <a:pt x="935614" y="6455771"/>
                  <a:pt x="950637" y="6455771"/>
                  <a:pt x="965660" y="6454537"/>
                </a:cubicBezTo>
                <a:cubicBezTo>
                  <a:pt x="984440" y="6453303"/>
                  <a:pt x="999463" y="6454537"/>
                  <a:pt x="1014487" y="6454537"/>
                </a:cubicBezTo>
                <a:cubicBezTo>
                  <a:pt x="1029510" y="6454537"/>
                  <a:pt x="1040778" y="6452069"/>
                  <a:pt x="1055801" y="6452069"/>
                </a:cubicBezTo>
                <a:cubicBezTo>
                  <a:pt x="1067069" y="6452069"/>
                  <a:pt x="1070824" y="6448367"/>
                  <a:pt x="1070824" y="6442197"/>
                </a:cubicBezTo>
                <a:cubicBezTo>
                  <a:pt x="1067069" y="6439728"/>
                  <a:pt x="1082092" y="6434792"/>
                  <a:pt x="1089604" y="6436026"/>
                </a:cubicBezTo>
                <a:cubicBezTo>
                  <a:pt x="1104627" y="6436026"/>
                  <a:pt x="1115895" y="6433558"/>
                  <a:pt x="1130918" y="6437260"/>
                </a:cubicBezTo>
                <a:cubicBezTo>
                  <a:pt x="1138430" y="6438494"/>
                  <a:pt x="1149697" y="6437260"/>
                  <a:pt x="1149697" y="6434792"/>
                </a:cubicBezTo>
                <a:cubicBezTo>
                  <a:pt x="1149697" y="6429856"/>
                  <a:pt x="1157209" y="6431090"/>
                  <a:pt x="1164721" y="6432324"/>
                </a:cubicBezTo>
                <a:cubicBezTo>
                  <a:pt x="1187256" y="6433558"/>
                  <a:pt x="1187256" y="6433558"/>
                  <a:pt x="1209791" y="6432324"/>
                </a:cubicBezTo>
                <a:cubicBezTo>
                  <a:pt x="1224815" y="6431090"/>
                  <a:pt x="1239838" y="6429856"/>
                  <a:pt x="1254861" y="6429856"/>
                </a:cubicBezTo>
                <a:cubicBezTo>
                  <a:pt x="1273641" y="6428622"/>
                  <a:pt x="1296176" y="6427388"/>
                  <a:pt x="1314955" y="6427388"/>
                </a:cubicBezTo>
                <a:cubicBezTo>
                  <a:pt x="1318711" y="6427388"/>
                  <a:pt x="1318711" y="6427388"/>
                  <a:pt x="1322467" y="6427388"/>
                </a:cubicBezTo>
                <a:cubicBezTo>
                  <a:pt x="1326223" y="6427388"/>
                  <a:pt x="1322467" y="6423686"/>
                  <a:pt x="1329979" y="6423686"/>
                </a:cubicBezTo>
                <a:lnTo>
                  <a:pt x="1344944" y="6426145"/>
                </a:lnTo>
                <a:lnTo>
                  <a:pt x="1354623" y="6424709"/>
                </a:lnTo>
                <a:cubicBezTo>
                  <a:pt x="1410944" y="6413320"/>
                  <a:pt x="1467265" y="6420913"/>
                  <a:pt x="1527340" y="6417117"/>
                </a:cubicBezTo>
                <a:cubicBezTo>
                  <a:pt x="1508567" y="6405727"/>
                  <a:pt x="1508567" y="6405727"/>
                  <a:pt x="1471020" y="6405727"/>
                </a:cubicBezTo>
                <a:cubicBezTo>
                  <a:pt x="1463510" y="6398134"/>
                  <a:pt x="1467265" y="6390541"/>
                  <a:pt x="1467265" y="6386745"/>
                </a:cubicBezTo>
                <a:cubicBezTo>
                  <a:pt x="1467265" y="6379152"/>
                  <a:pt x="1463510" y="6375355"/>
                  <a:pt x="1459755" y="6379152"/>
                </a:cubicBezTo>
                <a:cubicBezTo>
                  <a:pt x="1437227" y="6398134"/>
                  <a:pt x="1410944" y="6394338"/>
                  <a:pt x="1384661" y="6401931"/>
                </a:cubicBezTo>
                <a:cubicBezTo>
                  <a:pt x="1377151" y="6405727"/>
                  <a:pt x="1369642" y="6398134"/>
                  <a:pt x="1358378" y="6398134"/>
                </a:cubicBezTo>
                <a:cubicBezTo>
                  <a:pt x="1328340" y="6398134"/>
                  <a:pt x="1298302" y="6398134"/>
                  <a:pt x="1268264" y="6398134"/>
                </a:cubicBezTo>
                <a:cubicBezTo>
                  <a:pt x="1245736" y="6398134"/>
                  <a:pt x="1226963" y="6386745"/>
                  <a:pt x="1204434" y="6390541"/>
                </a:cubicBezTo>
                <a:cubicBezTo>
                  <a:pt x="1181906" y="6394338"/>
                  <a:pt x="1159378" y="6390541"/>
                  <a:pt x="1136849" y="6390541"/>
                </a:cubicBezTo>
                <a:cubicBezTo>
                  <a:pt x="1114321" y="6390541"/>
                  <a:pt x="1091792" y="6390541"/>
                  <a:pt x="1069264" y="6390541"/>
                </a:cubicBezTo>
                <a:cubicBezTo>
                  <a:pt x="1073019" y="6382948"/>
                  <a:pt x="1080528" y="6375355"/>
                  <a:pt x="1088038" y="6379152"/>
                </a:cubicBezTo>
                <a:cubicBezTo>
                  <a:pt x="1106811" y="6379152"/>
                  <a:pt x="1125585" y="6379152"/>
                  <a:pt x="1148113" y="6379152"/>
                </a:cubicBezTo>
                <a:cubicBezTo>
                  <a:pt x="1151868" y="6379152"/>
                  <a:pt x="1155623" y="6379152"/>
                  <a:pt x="1163132" y="6375355"/>
                </a:cubicBezTo>
                <a:cubicBezTo>
                  <a:pt x="1155623" y="6348780"/>
                  <a:pt x="1136849" y="6333594"/>
                  <a:pt x="1118076" y="6318408"/>
                </a:cubicBezTo>
                <a:cubicBezTo>
                  <a:pt x="1114321" y="6314612"/>
                  <a:pt x="1106811" y="6310815"/>
                  <a:pt x="1099302" y="6310815"/>
                </a:cubicBezTo>
                <a:cubicBezTo>
                  <a:pt x="1091792" y="6310815"/>
                  <a:pt x="1080528" y="6310815"/>
                  <a:pt x="1069264" y="6307019"/>
                </a:cubicBezTo>
                <a:cubicBezTo>
                  <a:pt x="1065509" y="6303223"/>
                  <a:pt x="1058000" y="6303223"/>
                  <a:pt x="1050491" y="6307019"/>
                </a:cubicBezTo>
                <a:cubicBezTo>
                  <a:pt x="1046736" y="6314612"/>
                  <a:pt x="1039226" y="6310815"/>
                  <a:pt x="1035472" y="6310815"/>
                </a:cubicBezTo>
                <a:cubicBezTo>
                  <a:pt x="1027962" y="6310815"/>
                  <a:pt x="1024207" y="6314612"/>
                  <a:pt x="1024207" y="6307019"/>
                </a:cubicBezTo>
                <a:cubicBezTo>
                  <a:pt x="1024207" y="6299426"/>
                  <a:pt x="1027962" y="6299426"/>
                  <a:pt x="1035472" y="6299426"/>
                </a:cubicBezTo>
                <a:cubicBezTo>
                  <a:pt x="1046736" y="6299426"/>
                  <a:pt x="1058000" y="6299426"/>
                  <a:pt x="1065509" y="6299426"/>
                </a:cubicBezTo>
                <a:cubicBezTo>
                  <a:pt x="1080528" y="6299426"/>
                  <a:pt x="1084283" y="6288037"/>
                  <a:pt x="1076774" y="6276647"/>
                </a:cubicBezTo>
                <a:cubicBezTo>
                  <a:pt x="1076774" y="6276647"/>
                  <a:pt x="1076774" y="6272851"/>
                  <a:pt x="1076774" y="6269054"/>
                </a:cubicBezTo>
                <a:cubicBezTo>
                  <a:pt x="1065509" y="6246276"/>
                  <a:pt x="1065509" y="6246276"/>
                  <a:pt x="1035472" y="6246276"/>
                </a:cubicBezTo>
                <a:cubicBezTo>
                  <a:pt x="1035472" y="6246276"/>
                  <a:pt x="1031717" y="6246276"/>
                  <a:pt x="1031717" y="6246276"/>
                </a:cubicBezTo>
                <a:cubicBezTo>
                  <a:pt x="1020453" y="6234886"/>
                  <a:pt x="1009189" y="6234886"/>
                  <a:pt x="997924" y="6246276"/>
                </a:cubicBezTo>
                <a:cubicBezTo>
                  <a:pt x="990415" y="6246276"/>
                  <a:pt x="986660" y="6246276"/>
                  <a:pt x="979151" y="6246276"/>
                </a:cubicBezTo>
                <a:cubicBezTo>
                  <a:pt x="975396" y="6246276"/>
                  <a:pt x="967887" y="6242479"/>
                  <a:pt x="964132" y="6253869"/>
                </a:cubicBezTo>
                <a:cubicBezTo>
                  <a:pt x="956622" y="6253869"/>
                  <a:pt x="945358" y="6250072"/>
                  <a:pt x="937849" y="6253869"/>
                </a:cubicBezTo>
                <a:cubicBezTo>
                  <a:pt x="922830" y="6253869"/>
                  <a:pt x="911566" y="6250072"/>
                  <a:pt x="904056" y="6246276"/>
                </a:cubicBezTo>
                <a:cubicBezTo>
                  <a:pt x="892792" y="6238683"/>
                  <a:pt x="881528" y="6238683"/>
                  <a:pt x="870264" y="6246276"/>
                </a:cubicBezTo>
                <a:cubicBezTo>
                  <a:pt x="862754" y="6250072"/>
                  <a:pt x="847735" y="6253869"/>
                  <a:pt x="836471" y="6253869"/>
                </a:cubicBezTo>
                <a:cubicBezTo>
                  <a:pt x="832717" y="6250072"/>
                  <a:pt x="825207" y="6250072"/>
                  <a:pt x="821452" y="6257665"/>
                </a:cubicBezTo>
                <a:cubicBezTo>
                  <a:pt x="817698" y="6261461"/>
                  <a:pt x="813943" y="6261461"/>
                  <a:pt x="810188" y="6257665"/>
                </a:cubicBezTo>
                <a:cubicBezTo>
                  <a:pt x="791415" y="6246276"/>
                  <a:pt x="768886" y="6253869"/>
                  <a:pt x="750113" y="6253869"/>
                </a:cubicBezTo>
                <a:cubicBezTo>
                  <a:pt x="750113" y="6246276"/>
                  <a:pt x="753867" y="6242479"/>
                  <a:pt x="746358" y="6238683"/>
                </a:cubicBezTo>
                <a:cubicBezTo>
                  <a:pt x="742603" y="6238683"/>
                  <a:pt x="735094" y="6238683"/>
                  <a:pt x="738848" y="6246276"/>
                </a:cubicBezTo>
                <a:cubicBezTo>
                  <a:pt x="731339" y="6246276"/>
                  <a:pt x="723830" y="6246276"/>
                  <a:pt x="716320" y="6246276"/>
                </a:cubicBezTo>
                <a:cubicBezTo>
                  <a:pt x="716320" y="6242479"/>
                  <a:pt x="720075" y="6234886"/>
                  <a:pt x="712565" y="6231090"/>
                </a:cubicBezTo>
                <a:cubicBezTo>
                  <a:pt x="708811" y="6231090"/>
                  <a:pt x="705056" y="6234886"/>
                  <a:pt x="705056" y="6238683"/>
                </a:cubicBezTo>
                <a:cubicBezTo>
                  <a:pt x="697546" y="6238683"/>
                  <a:pt x="690037" y="6238683"/>
                  <a:pt x="686282" y="6238683"/>
                </a:cubicBezTo>
                <a:cubicBezTo>
                  <a:pt x="682528" y="6234886"/>
                  <a:pt x="686282" y="6227293"/>
                  <a:pt x="678773" y="6227293"/>
                </a:cubicBezTo>
                <a:cubicBezTo>
                  <a:pt x="675018" y="6227293"/>
                  <a:pt x="667509" y="6223497"/>
                  <a:pt x="663754" y="6231090"/>
                </a:cubicBezTo>
                <a:cubicBezTo>
                  <a:pt x="656245" y="6234886"/>
                  <a:pt x="644980" y="6223497"/>
                  <a:pt x="637471" y="6227293"/>
                </a:cubicBezTo>
                <a:cubicBezTo>
                  <a:pt x="626207" y="6234886"/>
                  <a:pt x="618697" y="6231090"/>
                  <a:pt x="611188" y="6231090"/>
                </a:cubicBezTo>
                <a:cubicBezTo>
                  <a:pt x="603678" y="6234886"/>
                  <a:pt x="599924" y="6231090"/>
                  <a:pt x="592414" y="6231090"/>
                </a:cubicBezTo>
                <a:cubicBezTo>
                  <a:pt x="581150" y="6223497"/>
                  <a:pt x="562376" y="6223497"/>
                  <a:pt x="547358" y="6231090"/>
                </a:cubicBezTo>
                <a:cubicBezTo>
                  <a:pt x="536093" y="6231090"/>
                  <a:pt x="524829" y="6219700"/>
                  <a:pt x="509810" y="6227293"/>
                </a:cubicBezTo>
                <a:cubicBezTo>
                  <a:pt x="509810" y="6223497"/>
                  <a:pt x="498546" y="6212107"/>
                  <a:pt x="494791" y="6208311"/>
                </a:cubicBezTo>
                <a:cubicBezTo>
                  <a:pt x="479772" y="6196922"/>
                  <a:pt x="479772" y="6196922"/>
                  <a:pt x="468508" y="6212107"/>
                </a:cubicBezTo>
                <a:cubicBezTo>
                  <a:pt x="464754" y="6215904"/>
                  <a:pt x="460999" y="6219700"/>
                  <a:pt x="464754" y="6223497"/>
                </a:cubicBezTo>
                <a:cubicBezTo>
                  <a:pt x="468508" y="6227293"/>
                  <a:pt x="468508" y="6231090"/>
                  <a:pt x="476018" y="6231090"/>
                </a:cubicBezTo>
                <a:cubicBezTo>
                  <a:pt x="487282" y="6231090"/>
                  <a:pt x="498546" y="6231090"/>
                  <a:pt x="509810" y="6231090"/>
                </a:cubicBezTo>
                <a:cubicBezTo>
                  <a:pt x="521074" y="6246276"/>
                  <a:pt x="536093" y="6253869"/>
                  <a:pt x="558622" y="6253869"/>
                </a:cubicBezTo>
                <a:cubicBezTo>
                  <a:pt x="566131" y="6253869"/>
                  <a:pt x="573641" y="6253869"/>
                  <a:pt x="581150" y="6253869"/>
                </a:cubicBezTo>
                <a:cubicBezTo>
                  <a:pt x="618697" y="6250072"/>
                  <a:pt x="656245" y="6261461"/>
                  <a:pt x="693792" y="6265258"/>
                </a:cubicBezTo>
                <a:cubicBezTo>
                  <a:pt x="697546" y="6265258"/>
                  <a:pt x="701301" y="6272851"/>
                  <a:pt x="708811" y="6276647"/>
                </a:cubicBezTo>
                <a:cubicBezTo>
                  <a:pt x="686282" y="6280444"/>
                  <a:pt x="663754" y="6280444"/>
                  <a:pt x="644980" y="6280444"/>
                </a:cubicBezTo>
                <a:cubicBezTo>
                  <a:pt x="644980" y="6280444"/>
                  <a:pt x="644980" y="6284240"/>
                  <a:pt x="644980" y="6284240"/>
                </a:cubicBezTo>
                <a:cubicBezTo>
                  <a:pt x="667509" y="6284240"/>
                  <a:pt x="690037" y="6284240"/>
                  <a:pt x="708811" y="6284240"/>
                </a:cubicBezTo>
                <a:cubicBezTo>
                  <a:pt x="731339" y="6284240"/>
                  <a:pt x="750113" y="6284240"/>
                  <a:pt x="768886" y="6284240"/>
                </a:cubicBezTo>
                <a:cubicBezTo>
                  <a:pt x="772641" y="6284240"/>
                  <a:pt x="780150" y="6284240"/>
                  <a:pt x="783905" y="6288037"/>
                </a:cubicBezTo>
                <a:cubicBezTo>
                  <a:pt x="791415" y="6295630"/>
                  <a:pt x="787660" y="6310815"/>
                  <a:pt x="802679" y="6307019"/>
                </a:cubicBezTo>
                <a:cubicBezTo>
                  <a:pt x="813943" y="6303223"/>
                  <a:pt x="821452" y="6314612"/>
                  <a:pt x="832717" y="6310815"/>
                </a:cubicBezTo>
                <a:cubicBezTo>
                  <a:pt x="840226" y="6310815"/>
                  <a:pt x="851490" y="6314612"/>
                  <a:pt x="859000" y="6307019"/>
                </a:cubicBezTo>
                <a:cubicBezTo>
                  <a:pt x="862754" y="6303223"/>
                  <a:pt x="866509" y="6307019"/>
                  <a:pt x="874019" y="6307019"/>
                </a:cubicBezTo>
                <a:cubicBezTo>
                  <a:pt x="870264" y="6314612"/>
                  <a:pt x="862754" y="6318408"/>
                  <a:pt x="862754" y="6322205"/>
                </a:cubicBezTo>
                <a:cubicBezTo>
                  <a:pt x="859000" y="6329798"/>
                  <a:pt x="862754" y="6337391"/>
                  <a:pt x="870264" y="6337391"/>
                </a:cubicBezTo>
                <a:cubicBezTo>
                  <a:pt x="877773" y="6337391"/>
                  <a:pt x="889037" y="6337391"/>
                  <a:pt x="889037" y="6348780"/>
                </a:cubicBezTo>
                <a:cubicBezTo>
                  <a:pt x="889037" y="6352577"/>
                  <a:pt x="896547" y="6352577"/>
                  <a:pt x="900302" y="6352577"/>
                </a:cubicBezTo>
                <a:cubicBezTo>
                  <a:pt x="919075" y="6341187"/>
                  <a:pt x="937849" y="6356373"/>
                  <a:pt x="952868" y="6356373"/>
                </a:cubicBezTo>
                <a:cubicBezTo>
                  <a:pt x="956622" y="6360170"/>
                  <a:pt x="960377" y="6360170"/>
                  <a:pt x="960377" y="6363966"/>
                </a:cubicBezTo>
                <a:cubicBezTo>
                  <a:pt x="960377" y="6367762"/>
                  <a:pt x="956622" y="6371559"/>
                  <a:pt x="952868" y="6371559"/>
                </a:cubicBezTo>
                <a:cubicBezTo>
                  <a:pt x="934094" y="6379152"/>
                  <a:pt x="915320" y="6386745"/>
                  <a:pt x="900302" y="6401931"/>
                </a:cubicBezTo>
                <a:cubicBezTo>
                  <a:pt x="892792" y="6405727"/>
                  <a:pt x="889037" y="6398134"/>
                  <a:pt x="889037" y="6394338"/>
                </a:cubicBezTo>
                <a:cubicBezTo>
                  <a:pt x="889037" y="6382948"/>
                  <a:pt x="885283" y="6375355"/>
                  <a:pt x="874019" y="6367762"/>
                </a:cubicBezTo>
                <a:cubicBezTo>
                  <a:pt x="870264" y="6363966"/>
                  <a:pt x="866509" y="6363966"/>
                  <a:pt x="862754" y="6363966"/>
                </a:cubicBezTo>
                <a:cubicBezTo>
                  <a:pt x="851490" y="6375355"/>
                  <a:pt x="832717" y="6367762"/>
                  <a:pt x="821452" y="6375355"/>
                </a:cubicBezTo>
                <a:cubicBezTo>
                  <a:pt x="813943" y="6379152"/>
                  <a:pt x="806433" y="6379152"/>
                  <a:pt x="795169" y="6379152"/>
                </a:cubicBezTo>
                <a:cubicBezTo>
                  <a:pt x="787660" y="6379152"/>
                  <a:pt x="783905" y="6367762"/>
                  <a:pt x="780150" y="6360170"/>
                </a:cubicBezTo>
                <a:cubicBezTo>
                  <a:pt x="772641" y="6348780"/>
                  <a:pt x="757622" y="6344984"/>
                  <a:pt x="750113" y="6360170"/>
                </a:cubicBezTo>
                <a:cubicBezTo>
                  <a:pt x="750113" y="6367762"/>
                  <a:pt x="746358" y="6371559"/>
                  <a:pt x="742603" y="6379152"/>
                </a:cubicBezTo>
                <a:cubicBezTo>
                  <a:pt x="742603" y="6386745"/>
                  <a:pt x="735094" y="6390541"/>
                  <a:pt x="723830" y="6390541"/>
                </a:cubicBezTo>
                <a:cubicBezTo>
                  <a:pt x="716320" y="6390541"/>
                  <a:pt x="708811" y="6390541"/>
                  <a:pt x="701301" y="6398134"/>
                </a:cubicBezTo>
                <a:cubicBezTo>
                  <a:pt x="690037" y="6401931"/>
                  <a:pt x="678773" y="6394338"/>
                  <a:pt x="671263" y="6382948"/>
                </a:cubicBezTo>
                <a:cubicBezTo>
                  <a:pt x="659999" y="6360170"/>
                  <a:pt x="637471" y="6360170"/>
                  <a:pt x="618697" y="6352577"/>
                </a:cubicBezTo>
                <a:cubicBezTo>
                  <a:pt x="611188" y="6348780"/>
                  <a:pt x="603678" y="6356373"/>
                  <a:pt x="592414" y="6360170"/>
                </a:cubicBezTo>
                <a:cubicBezTo>
                  <a:pt x="581150" y="6360170"/>
                  <a:pt x="569886" y="6367762"/>
                  <a:pt x="562376" y="6375355"/>
                </a:cubicBezTo>
                <a:cubicBezTo>
                  <a:pt x="539848" y="6390541"/>
                  <a:pt x="536093" y="6390541"/>
                  <a:pt x="521074" y="6371559"/>
                </a:cubicBezTo>
                <a:cubicBezTo>
                  <a:pt x="517320" y="6371559"/>
                  <a:pt x="517320" y="6363966"/>
                  <a:pt x="513565" y="6360170"/>
                </a:cubicBezTo>
                <a:cubicBezTo>
                  <a:pt x="491037" y="6379152"/>
                  <a:pt x="472263" y="6379152"/>
                  <a:pt x="449735" y="6379152"/>
                </a:cubicBezTo>
                <a:cubicBezTo>
                  <a:pt x="434716" y="6379152"/>
                  <a:pt x="423452" y="6379152"/>
                  <a:pt x="408432" y="6379152"/>
                </a:cubicBezTo>
                <a:cubicBezTo>
                  <a:pt x="378394" y="6375355"/>
                  <a:pt x="348357" y="6386745"/>
                  <a:pt x="314564" y="6382948"/>
                </a:cubicBezTo>
                <a:cubicBezTo>
                  <a:pt x="303300" y="6382948"/>
                  <a:pt x="299545" y="6398134"/>
                  <a:pt x="288281" y="6386745"/>
                </a:cubicBezTo>
                <a:cubicBezTo>
                  <a:pt x="277017" y="6379152"/>
                  <a:pt x="265753" y="6386745"/>
                  <a:pt x="258243" y="6382948"/>
                </a:cubicBezTo>
                <a:cubicBezTo>
                  <a:pt x="246979" y="6382948"/>
                  <a:pt x="235715" y="6382948"/>
                  <a:pt x="224451" y="6382948"/>
                </a:cubicBezTo>
                <a:cubicBezTo>
                  <a:pt x="216941" y="6375355"/>
                  <a:pt x="224451" y="6367762"/>
                  <a:pt x="220696" y="6360170"/>
                </a:cubicBezTo>
                <a:cubicBezTo>
                  <a:pt x="209432" y="6344984"/>
                  <a:pt x="194413" y="6341187"/>
                  <a:pt x="175639" y="6348780"/>
                </a:cubicBezTo>
                <a:cubicBezTo>
                  <a:pt x="171885" y="6348780"/>
                  <a:pt x="171885" y="6352577"/>
                  <a:pt x="164375" y="6352577"/>
                </a:cubicBezTo>
                <a:cubicBezTo>
                  <a:pt x="160620" y="6352577"/>
                  <a:pt x="156866" y="6348780"/>
                  <a:pt x="156866" y="6341187"/>
                </a:cubicBezTo>
                <a:cubicBezTo>
                  <a:pt x="156866" y="6337391"/>
                  <a:pt x="156866" y="6329798"/>
                  <a:pt x="164375" y="6329798"/>
                </a:cubicBezTo>
                <a:cubicBezTo>
                  <a:pt x="175639" y="6333594"/>
                  <a:pt x="186904" y="6329798"/>
                  <a:pt x="194413" y="6333594"/>
                </a:cubicBezTo>
                <a:cubicBezTo>
                  <a:pt x="209432" y="6333594"/>
                  <a:pt x="216941" y="6326001"/>
                  <a:pt x="228206" y="6326001"/>
                </a:cubicBezTo>
                <a:cubicBezTo>
                  <a:pt x="235715" y="6322205"/>
                  <a:pt x="239470" y="6310815"/>
                  <a:pt x="239470" y="6303223"/>
                </a:cubicBezTo>
                <a:cubicBezTo>
                  <a:pt x="246979" y="6291833"/>
                  <a:pt x="246979" y="6288037"/>
                  <a:pt x="258243" y="6295630"/>
                </a:cubicBezTo>
                <a:cubicBezTo>
                  <a:pt x="273262" y="6299426"/>
                  <a:pt x="288281" y="6303223"/>
                  <a:pt x="303300" y="6310815"/>
                </a:cubicBezTo>
                <a:cubicBezTo>
                  <a:pt x="307055" y="6314612"/>
                  <a:pt x="314564" y="6310815"/>
                  <a:pt x="322074" y="6310815"/>
                </a:cubicBezTo>
                <a:cubicBezTo>
                  <a:pt x="325828" y="6310815"/>
                  <a:pt x="325828" y="6303223"/>
                  <a:pt x="329583" y="6299426"/>
                </a:cubicBezTo>
                <a:cubicBezTo>
                  <a:pt x="337093" y="6291833"/>
                  <a:pt x="329583" y="6288037"/>
                  <a:pt x="325828" y="6280444"/>
                </a:cubicBezTo>
                <a:cubicBezTo>
                  <a:pt x="322074" y="6272851"/>
                  <a:pt x="310809" y="6272851"/>
                  <a:pt x="303300" y="6265258"/>
                </a:cubicBezTo>
                <a:cubicBezTo>
                  <a:pt x="299545" y="6261461"/>
                  <a:pt x="299545" y="6261461"/>
                  <a:pt x="299545" y="6257665"/>
                </a:cubicBezTo>
                <a:cubicBezTo>
                  <a:pt x="299545" y="6253869"/>
                  <a:pt x="303300" y="6253869"/>
                  <a:pt x="307055" y="6253869"/>
                </a:cubicBezTo>
                <a:cubicBezTo>
                  <a:pt x="318319" y="6253869"/>
                  <a:pt x="333338" y="6250072"/>
                  <a:pt x="344602" y="6257665"/>
                </a:cubicBezTo>
                <a:cubicBezTo>
                  <a:pt x="344602" y="6261461"/>
                  <a:pt x="348357" y="6257665"/>
                  <a:pt x="348357" y="6257665"/>
                </a:cubicBezTo>
                <a:cubicBezTo>
                  <a:pt x="355866" y="6253869"/>
                  <a:pt x="348357" y="6253869"/>
                  <a:pt x="348357" y="6250072"/>
                </a:cubicBezTo>
                <a:cubicBezTo>
                  <a:pt x="344602" y="6246276"/>
                  <a:pt x="344602" y="6238683"/>
                  <a:pt x="352111" y="6238683"/>
                </a:cubicBezTo>
                <a:cubicBezTo>
                  <a:pt x="359621" y="6238683"/>
                  <a:pt x="367130" y="6238683"/>
                  <a:pt x="378394" y="6238683"/>
                </a:cubicBezTo>
                <a:cubicBezTo>
                  <a:pt x="367130" y="6231090"/>
                  <a:pt x="355866" y="6231090"/>
                  <a:pt x="344602" y="6227293"/>
                </a:cubicBezTo>
                <a:cubicBezTo>
                  <a:pt x="337093" y="6223497"/>
                  <a:pt x="337093" y="6219700"/>
                  <a:pt x="340847" y="6215904"/>
                </a:cubicBezTo>
                <a:cubicBezTo>
                  <a:pt x="344602" y="6200718"/>
                  <a:pt x="344602" y="6196922"/>
                  <a:pt x="329583" y="6193125"/>
                </a:cubicBezTo>
                <a:cubicBezTo>
                  <a:pt x="325828" y="6193125"/>
                  <a:pt x="318319" y="6193125"/>
                  <a:pt x="314564" y="6193125"/>
                </a:cubicBezTo>
                <a:cubicBezTo>
                  <a:pt x="314564" y="6189329"/>
                  <a:pt x="314564" y="6189329"/>
                  <a:pt x="314564" y="6185532"/>
                </a:cubicBezTo>
                <a:cubicBezTo>
                  <a:pt x="314564" y="6185532"/>
                  <a:pt x="314564" y="6181736"/>
                  <a:pt x="314564" y="6181736"/>
                </a:cubicBezTo>
                <a:cubicBezTo>
                  <a:pt x="340847" y="6185532"/>
                  <a:pt x="359621" y="6166550"/>
                  <a:pt x="385904" y="6166550"/>
                </a:cubicBezTo>
                <a:cubicBezTo>
                  <a:pt x="400923" y="6166550"/>
                  <a:pt x="415942" y="6158957"/>
                  <a:pt x="430961" y="6147568"/>
                </a:cubicBezTo>
                <a:cubicBezTo>
                  <a:pt x="430961" y="6143771"/>
                  <a:pt x="438471" y="6143771"/>
                  <a:pt x="438471" y="6139975"/>
                </a:cubicBezTo>
                <a:cubicBezTo>
                  <a:pt x="438471" y="6132382"/>
                  <a:pt x="430961" y="6132382"/>
                  <a:pt x="427206" y="6132382"/>
                </a:cubicBezTo>
                <a:cubicBezTo>
                  <a:pt x="415942" y="6132382"/>
                  <a:pt x="404678" y="6132382"/>
                  <a:pt x="393413" y="6132382"/>
                </a:cubicBezTo>
                <a:cubicBezTo>
                  <a:pt x="389659" y="6132382"/>
                  <a:pt x="385904" y="6132382"/>
                  <a:pt x="385904" y="6128585"/>
                </a:cubicBezTo>
                <a:cubicBezTo>
                  <a:pt x="385904" y="6124789"/>
                  <a:pt x="385904" y="6120992"/>
                  <a:pt x="389659" y="6120992"/>
                </a:cubicBezTo>
                <a:cubicBezTo>
                  <a:pt x="397168" y="6120992"/>
                  <a:pt x="400923" y="6113399"/>
                  <a:pt x="412187" y="6113399"/>
                </a:cubicBezTo>
                <a:cubicBezTo>
                  <a:pt x="423452" y="6113399"/>
                  <a:pt x="434716" y="6113399"/>
                  <a:pt x="445980" y="6113399"/>
                </a:cubicBezTo>
                <a:cubicBezTo>
                  <a:pt x="453489" y="6109603"/>
                  <a:pt x="449735" y="6102010"/>
                  <a:pt x="449735" y="6098213"/>
                </a:cubicBezTo>
                <a:cubicBezTo>
                  <a:pt x="449735" y="6094417"/>
                  <a:pt x="449735" y="6090621"/>
                  <a:pt x="449735" y="6090621"/>
                </a:cubicBezTo>
                <a:cubicBezTo>
                  <a:pt x="427206" y="6086824"/>
                  <a:pt x="415942" y="6067842"/>
                  <a:pt x="393413" y="6067842"/>
                </a:cubicBezTo>
                <a:cubicBezTo>
                  <a:pt x="348357" y="6067842"/>
                  <a:pt x="307055" y="6079231"/>
                  <a:pt x="261998" y="6075435"/>
                </a:cubicBezTo>
                <a:cubicBezTo>
                  <a:pt x="254489" y="6071638"/>
                  <a:pt x="243224" y="6079231"/>
                  <a:pt x="243224" y="6067842"/>
                </a:cubicBezTo>
                <a:cubicBezTo>
                  <a:pt x="239470" y="6052656"/>
                  <a:pt x="254489" y="6060249"/>
                  <a:pt x="261998" y="6060249"/>
                </a:cubicBezTo>
                <a:cubicBezTo>
                  <a:pt x="277017" y="6064045"/>
                  <a:pt x="292036" y="6052656"/>
                  <a:pt x="307055" y="6052656"/>
                </a:cubicBezTo>
                <a:cubicBezTo>
                  <a:pt x="322074" y="6056452"/>
                  <a:pt x="340847" y="6060249"/>
                  <a:pt x="355866" y="6052656"/>
                </a:cubicBezTo>
                <a:cubicBezTo>
                  <a:pt x="382149" y="6045063"/>
                  <a:pt x="408432" y="6048859"/>
                  <a:pt x="430961" y="6048859"/>
                </a:cubicBezTo>
                <a:cubicBezTo>
                  <a:pt x="479772" y="6045063"/>
                  <a:pt x="524829" y="6033674"/>
                  <a:pt x="558622" y="5999505"/>
                </a:cubicBezTo>
                <a:cubicBezTo>
                  <a:pt x="573641" y="5988116"/>
                  <a:pt x="588659" y="5988116"/>
                  <a:pt x="603678" y="5988116"/>
                </a:cubicBezTo>
                <a:cubicBezTo>
                  <a:pt x="607433" y="5988116"/>
                  <a:pt x="618697" y="5991912"/>
                  <a:pt x="618697" y="5984320"/>
                </a:cubicBezTo>
                <a:cubicBezTo>
                  <a:pt x="618697" y="5969134"/>
                  <a:pt x="607433" y="5976727"/>
                  <a:pt x="603678" y="5976727"/>
                </a:cubicBezTo>
                <a:cubicBezTo>
                  <a:pt x="539848" y="5976727"/>
                  <a:pt x="476018" y="5976727"/>
                  <a:pt x="408432" y="5976727"/>
                </a:cubicBezTo>
                <a:cubicBezTo>
                  <a:pt x="385904" y="5976727"/>
                  <a:pt x="370885" y="5957744"/>
                  <a:pt x="352111" y="5938762"/>
                </a:cubicBezTo>
                <a:cubicBezTo>
                  <a:pt x="352111" y="5938762"/>
                  <a:pt x="352111" y="5934965"/>
                  <a:pt x="352111" y="5931169"/>
                </a:cubicBezTo>
                <a:cubicBezTo>
                  <a:pt x="359621" y="5919780"/>
                  <a:pt x="363376" y="5912187"/>
                  <a:pt x="367130" y="5900797"/>
                </a:cubicBezTo>
                <a:cubicBezTo>
                  <a:pt x="367130" y="5889408"/>
                  <a:pt x="378394" y="5878018"/>
                  <a:pt x="389659" y="5878018"/>
                </a:cubicBezTo>
                <a:cubicBezTo>
                  <a:pt x="419697" y="5878018"/>
                  <a:pt x="419697" y="5851443"/>
                  <a:pt x="423452" y="5832461"/>
                </a:cubicBezTo>
                <a:cubicBezTo>
                  <a:pt x="427206" y="5805886"/>
                  <a:pt x="445980" y="5786903"/>
                  <a:pt x="464754" y="5767921"/>
                </a:cubicBezTo>
                <a:cubicBezTo>
                  <a:pt x="468508" y="5760328"/>
                  <a:pt x="476018" y="5764125"/>
                  <a:pt x="479772" y="5764125"/>
                </a:cubicBezTo>
                <a:cubicBezTo>
                  <a:pt x="494791" y="5764125"/>
                  <a:pt x="509810" y="5767921"/>
                  <a:pt x="521074" y="5756532"/>
                </a:cubicBezTo>
                <a:cubicBezTo>
                  <a:pt x="524829" y="5752735"/>
                  <a:pt x="528584" y="5752735"/>
                  <a:pt x="536093" y="5752735"/>
                </a:cubicBezTo>
                <a:cubicBezTo>
                  <a:pt x="547358" y="5752735"/>
                  <a:pt x="558622" y="5752735"/>
                  <a:pt x="566131" y="5752735"/>
                </a:cubicBezTo>
                <a:cubicBezTo>
                  <a:pt x="584905" y="5748939"/>
                  <a:pt x="603678" y="5752735"/>
                  <a:pt x="618697" y="5764125"/>
                </a:cubicBezTo>
                <a:cubicBezTo>
                  <a:pt x="629961" y="5775514"/>
                  <a:pt x="644980" y="5771717"/>
                  <a:pt x="656245" y="5760328"/>
                </a:cubicBezTo>
                <a:cubicBezTo>
                  <a:pt x="665632" y="5752735"/>
                  <a:pt x="676896" y="5748939"/>
                  <a:pt x="688160" y="5745617"/>
                </a:cubicBezTo>
                <a:lnTo>
                  <a:pt x="703517" y="5739908"/>
                </a:lnTo>
                <a:lnTo>
                  <a:pt x="695462" y="5734949"/>
                </a:lnTo>
                <a:cubicBezTo>
                  <a:pt x="706729" y="5731095"/>
                  <a:pt x="717997" y="5727242"/>
                  <a:pt x="729265" y="5727242"/>
                </a:cubicBezTo>
                <a:cubicBezTo>
                  <a:pt x="744288" y="5727242"/>
                  <a:pt x="759312" y="5727242"/>
                  <a:pt x="774335" y="5727242"/>
                </a:cubicBezTo>
                <a:cubicBezTo>
                  <a:pt x="781847" y="5727242"/>
                  <a:pt x="796870" y="5727242"/>
                  <a:pt x="793114" y="5711828"/>
                </a:cubicBezTo>
                <a:cubicBezTo>
                  <a:pt x="793114" y="5704121"/>
                  <a:pt x="800626" y="5704121"/>
                  <a:pt x="804382" y="5704121"/>
                </a:cubicBezTo>
                <a:cubicBezTo>
                  <a:pt x="826917" y="5704121"/>
                  <a:pt x="849452" y="5704121"/>
                  <a:pt x="871987" y="5704121"/>
                </a:cubicBezTo>
                <a:cubicBezTo>
                  <a:pt x="875743" y="5704121"/>
                  <a:pt x="879499" y="5704121"/>
                  <a:pt x="883255" y="5704121"/>
                </a:cubicBezTo>
                <a:cubicBezTo>
                  <a:pt x="887011" y="5704121"/>
                  <a:pt x="887011" y="5700268"/>
                  <a:pt x="887011" y="5696414"/>
                </a:cubicBezTo>
                <a:cubicBezTo>
                  <a:pt x="887011" y="5696414"/>
                  <a:pt x="887011" y="5696414"/>
                  <a:pt x="887011" y="5692561"/>
                </a:cubicBezTo>
                <a:cubicBezTo>
                  <a:pt x="887011" y="5692561"/>
                  <a:pt x="883255" y="5692561"/>
                  <a:pt x="883255" y="5692561"/>
                </a:cubicBezTo>
                <a:cubicBezTo>
                  <a:pt x="856964" y="5696414"/>
                  <a:pt x="830673" y="5688708"/>
                  <a:pt x="804382" y="5684854"/>
                </a:cubicBezTo>
                <a:cubicBezTo>
                  <a:pt x="785603" y="5684854"/>
                  <a:pt x="770579" y="5684854"/>
                  <a:pt x="751800" y="5677147"/>
                </a:cubicBezTo>
                <a:cubicBezTo>
                  <a:pt x="748044" y="5673294"/>
                  <a:pt x="744288" y="5673294"/>
                  <a:pt x="744288" y="5673294"/>
                </a:cubicBezTo>
                <a:cubicBezTo>
                  <a:pt x="721753" y="5684854"/>
                  <a:pt x="702974" y="5677147"/>
                  <a:pt x="680439" y="5681001"/>
                </a:cubicBezTo>
                <a:cubicBezTo>
                  <a:pt x="672927" y="5681001"/>
                  <a:pt x="661659" y="5677147"/>
                  <a:pt x="650392" y="5684854"/>
                </a:cubicBezTo>
                <a:cubicBezTo>
                  <a:pt x="642880" y="5688708"/>
                  <a:pt x="635368" y="5684854"/>
                  <a:pt x="631612" y="5673294"/>
                </a:cubicBezTo>
                <a:cubicBezTo>
                  <a:pt x="624101" y="5657880"/>
                  <a:pt x="624101" y="5654027"/>
                  <a:pt x="639124" y="5650173"/>
                </a:cubicBezTo>
                <a:cubicBezTo>
                  <a:pt x="654147" y="5646320"/>
                  <a:pt x="657904" y="5634760"/>
                  <a:pt x="672927" y="5638613"/>
                </a:cubicBezTo>
                <a:cubicBezTo>
                  <a:pt x="684195" y="5642467"/>
                  <a:pt x="695462" y="5638613"/>
                  <a:pt x="706729" y="5638613"/>
                </a:cubicBezTo>
                <a:cubicBezTo>
                  <a:pt x="710485" y="5638613"/>
                  <a:pt x="714241" y="5638613"/>
                  <a:pt x="721753" y="5634760"/>
                </a:cubicBezTo>
                <a:cubicBezTo>
                  <a:pt x="706729" y="5634760"/>
                  <a:pt x="695462" y="5630906"/>
                  <a:pt x="684195" y="5630906"/>
                </a:cubicBezTo>
                <a:cubicBezTo>
                  <a:pt x="684195" y="5623199"/>
                  <a:pt x="680439" y="5615493"/>
                  <a:pt x="691706" y="5603932"/>
                </a:cubicBezTo>
                <a:cubicBezTo>
                  <a:pt x="695462" y="5596226"/>
                  <a:pt x="702974" y="5596226"/>
                  <a:pt x="714241" y="5596226"/>
                </a:cubicBezTo>
                <a:cubicBezTo>
                  <a:pt x="717997" y="5596226"/>
                  <a:pt x="721753" y="5592372"/>
                  <a:pt x="717997" y="5584665"/>
                </a:cubicBezTo>
                <a:cubicBezTo>
                  <a:pt x="714241" y="5584665"/>
                  <a:pt x="714241" y="5580812"/>
                  <a:pt x="710485" y="5580812"/>
                </a:cubicBezTo>
                <a:cubicBezTo>
                  <a:pt x="691706" y="5580812"/>
                  <a:pt x="672927" y="5573105"/>
                  <a:pt x="657904" y="5584665"/>
                </a:cubicBezTo>
                <a:cubicBezTo>
                  <a:pt x="646636" y="5592372"/>
                  <a:pt x="631612" y="5592372"/>
                  <a:pt x="624101" y="5584665"/>
                </a:cubicBezTo>
                <a:cubicBezTo>
                  <a:pt x="616589" y="5573105"/>
                  <a:pt x="605321" y="5573105"/>
                  <a:pt x="590298" y="5573105"/>
                </a:cubicBezTo>
                <a:cubicBezTo>
                  <a:pt x="579031" y="5573105"/>
                  <a:pt x="567763" y="5573105"/>
                  <a:pt x="567763" y="5553838"/>
                </a:cubicBezTo>
                <a:cubicBezTo>
                  <a:pt x="567763" y="5546131"/>
                  <a:pt x="556495" y="5546131"/>
                  <a:pt x="548983" y="5542277"/>
                </a:cubicBezTo>
                <a:cubicBezTo>
                  <a:pt x="541472" y="5542277"/>
                  <a:pt x="533960" y="5542277"/>
                  <a:pt x="530204" y="5542277"/>
                </a:cubicBezTo>
                <a:cubicBezTo>
                  <a:pt x="515181" y="5542277"/>
                  <a:pt x="511425" y="5534571"/>
                  <a:pt x="522693" y="5523010"/>
                </a:cubicBezTo>
                <a:cubicBezTo>
                  <a:pt x="526448" y="5515303"/>
                  <a:pt x="530204" y="5503743"/>
                  <a:pt x="541472" y="5507597"/>
                </a:cubicBezTo>
                <a:cubicBezTo>
                  <a:pt x="556495" y="5511450"/>
                  <a:pt x="571519" y="5511450"/>
                  <a:pt x="586542" y="5507597"/>
                </a:cubicBezTo>
                <a:cubicBezTo>
                  <a:pt x="605321" y="5503743"/>
                  <a:pt x="620345" y="5507597"/>
                  <a:pt x="635368" y="5507597"/>
                </a:cubicBezTo>
                <a:cubicBezTo>
                  <a:pt x="650392" y="5507597"/>
                  <a:pt x="661659" y="5499890"/>
                  <a:pt x="676683" y="5499890"/>
                </a:cubicBezTo>
                <a:lnTo>
                  <a:pt x="678503" y="5498620"/>
                </a:lnTo>
                <a:lnTo>
                  <a:pt x="656245" y="5488360"/>
                </a:lnTo>
                <a:cubicBezTo>
                  <a:pt x="644980" y="5476971"/>
                  <a:pt x="629961" y="5473175"/>
                  <a:pt x="618697" y="5484564"/>
                </a:cubicBezTo>
                <a:cubicBezTo>
                  <a:pt x="603678" y="5495953"/>
                  <a:pt x="584905" y="5499750"/>
                  <a:pt x="566131" y="5495953"/>
                </a:cubicBezTo>
                <a:cubicBezTo>
                  <a:pt x="558622" y="5495953"/>
                  <a:pt x="547358" y="5495953"/>
                  <a:pt x="536093" y="5495953"/>
                </a:cubicBezTo>
                <a:cubicBezTo>
                  <a:pt x="528584" y="5495953"/>
                  <a:pt x="524829" y="5495953"/>
                  <a:pt x="521074" y="5492157"/>
                </a:cubicBezTo>
                <a:cubicBezTo>
                  <a:pt x="509810" y="5480767"/>
                  <a:pt x="494791" y="5484564"/>
                  <a:pt x="479772" y="5484564"/>
                </a:cubicBezTo>
                <a:cubicBezTo>
                  <a:pt x="476018" y="5484564"/>
                  <a:pt x="468508" y="5488360"/>
                  <a:pt x="464754" y="5480767"/>
                </a:cubicBezTo>
                <a:cubicBezTo>
                  <a:pt x="445980" y="5461785"/>
                  <a:pt x="427206" y="5442803"/>
                  <a:pt x="423452" y="5416228"/>
                </a:cubicBezTo>
                <a:cubicBezTo>
                  <a:pt x="419697" y="5397245"/>
                  <a:pt x="419697" y="5370670"/>
                  <a:pt x="389659" y="5370670"/>
                </a:cubicBezTo>
                <a:cubicBezTo>
                  <a:pt x="378394" y="5370670"/>
                  <a:pt x="367130" y="5359281"/>
                  <a:pt x="367130" y="5347891"/>
                </a:cubicBezTo>
                <a:cubicBezTo>
                  <a:pt x="363376" y="5336502"/>
                  <a:pt x="359621" y="5328909"/>
                  <a:pt x="352111" y="5317519"/>
                </a:cubicBezTo>
                <a:cubicBezTo>
                  <a:pt x="352111" y="5313723"/>
                  <a:pt x="352111" y="5309927"/>
                  <a:pt x="352111" y="5309927"/>
                </a:cubicBezTo>
                <a:cubicBezTo>
                  <a:pt x="370885" y="5290944"/>
                  <a:pt x="385904" y="5271962"/>
                  <a:pt x="408432" y="5271962"/>
                </a:cubicBezTo>
                <a:cubicBezTo>
                  <a:pt x="476018" y="5271962"/>
                  <a:pt x="539848" y="5271962"/>
                  <a:pt x="603678" y="5271962"/>
                </a:cubicBezTo>
                <a:cubicBezTo>
                  <a:pt x="607433" y="5271962"/>
                  <a:pt x="618697" y="5279555"/>
                  <a:pt x="618697" y="5264369"/>
                </a:cubicBezTo>
                <a:cubicBezTo>
                  <a:pt x="618697" y="5256776"/>
                  <a:pt x="607433" y="5260572"/>
                  <a:pt x="603678" y="5260572"/>
                </a:cubicBezTo>
                <a:cubicBezTo>
                  <a:pt x="588659" y="5260572"/>
                  <a:pt x="573641" y="5260572"/>
                  <a:pt x="558622" y="5249183"/>
                </a:cubicBezTo>
                <a:cubicBezTo>
                  <a:pt x="524829" y="5215015"/>
                  <a:pt x="479772" y="5203626"/>
                  <a:pt x="430961" y="5199829"/>
                </a:cubicBezTo>
                <a:cubicBezTo>
                  <a:pt x="408432" y="5199829"/>
                  <a:pt x="382149" y="5203626"/>
                  <a:pt x="355866" y="5196033"/>
                </a:cubicBezTo>
                <a:cubicBezTo>
                  <a:pt x="340847" y="5188440"/>
                  <a:pt x="322074" y="5192236"/>
                  <a:pt x="307055" y="5196033"/>
                </a:cubicBezTo>
                <a:cubicBezTo>
                  <a:pt x="292036" y="5196033"/>
                  <a:pt x="277017" y="5184643"/>
                  <a:pt x="261998" y="5188440"/>
                </a:cubicBezTo>
                <a:cubicBezTo>
                  <a:pt x="254489" y="5188440"/>
                  <a:pt x="239470" y="5196033"/>
                  <a:pt x="243224" y="5180847"/>
                </a:cubicBezTo>
                <a:cubicBezTo>
                  <a:pt x="243224" y="5169457"/>
                  <a:pt x="254489" y="5177050"/>
                  <a:pt x="261998" y="5173254"/>
                </a:cubicBezTo>
                <a:cubicBezTo>
                  <a:pt x="307055" y="5169457"/>
                  <a:pt x="348357" y="5180847"/>
                  <a:pt x="393413" y="5180847"/>
                </a:cubicBezTo>
                <a:cubicBezTo>
                  <a:pt x="415942" y="5180847"/>
                  <a:pt x="427206" y="5161864"/>
                  <a:pt x="449735" y="5158068"/>
                </a:cubicBezTo>
                <a:cubicBezTo>
                  <a:pt x="449735" y="5158068"/>
                  <a:pt x="449735" y="5154271"/>
                  <a:pt x="449735" y="5150475"/>
                </a:cubicBezTo>
                <a:cubicBezTo>
                  <a:pt x="449735" y="5146679"/>
                  <a:pt x="453489" y="5139086"/>
                  <a:pt x="445980" y="5135289"/>
                </a:cubicBezTo>
                <a:cubicBezTo>
                  <a:pt x="434716" y="5135289"/>
                  <a:pt x="423452" y="5135289"/>
                  <a:pt x="412187" y="5135289"/>
                </a:cubicBezTo>
                <a:cubicBezTo>
                  <a:pt x="400923" y="5135289"/>
                  <a:pt x="397168" y="5127696"/>
                  <a:pt x="389659" y="5127696"/>
                </a:cubicBezTo>
                <a:cubicBezTo>
                  <a:pt x="385904" y="5127696"/>
                  <a:pt x="385904" y="5123900"/>
                  <a:pt x="385904" y="5120103"/>
                </a:cubicBezTo>
                <a:cubicBezTo>
                  <a:pt x="385904" y="5116307"/>
                  <a:pt x="389659" y="5116307"/>
                  <a:pt x="393413" y="5116307"/>
                </a:cubicBezTo>
                <a:cubicBezTo>
                  <a:pt x="404678" y="5116307"/>
                  <a:pt x="415942" y="5116307"/>
                  <a:pt x="427206" y="5116307"/>
                </a:cubicBezTo>
                <a:cubicBezTo>
                  <a:pt x="430961" y="5116307"/>
                  <a:pt x="438471" y="5116307"/>
                  <a:pt x="438471" y="5108714"/>
                </a:cubicBezTo>
                <a:cubicBezTo>
                  <a:pt x="438471" y="5104917"/>
                  <a:pt x="430961" y="5104917"/>
                  <a:pt x="430961" y="5101121"/>
                </a:cubicBezTo>
                <a:cubicBezTo>
                  <a:pt x="415942" y="5089732"/>
                  <a:pt x="400923" y="5082139"/>
                  <a:pt x="385904" y="5082139"/>
                </a:cubicBezTo>
                <a:cubicBezTo>
                  <a:pt x="359621" y="5082139"/>
                  <a:pt x="340847" y="5063156"/>
                  <a:pt x="314564" y="5066953"/>
                </a:cubicBezTo>
                <a:cubicBezTo>
                  <a:pt x="314564" y="5066953"/>
                  <a:pt x="314564" y="5063156"/>
                  <a:pt x="314564" y="5063156"/>
                </a:cubicBezTo>
                <a:cubicBezTo>
                  <a:pt x="314564" y="5059360"/>
                  <a:pt x="314564" y="5059360"/>
                  <a:pt x="314564" y="5055563"/>
                </a:cubicBezTo>
                <a:cubicBezTo>
                  <a:pt x="318319" y="5055563"/>
                  <a:pt x="325828" y="5055563"/>
                  <a:pt x="329583" y="5055563"/>
                </a:cubicBezTo>
                <a:cubicBezTo>
                  <a:pt x="344602" y="5051767"/>
                  <a:pt x="344602" y="5047970"/>
                  <a:pt x="340847" y="5032785"/>
                </a:cubicBezTo>
                <a:cubicBezTo>
                  <a:pt x="337093" y="5028988"/>
                  <a:pt x="337093" y="5025192"/>
                  <a:pt x="344602" y="5021395"/>
                </a:cubicBezTo>
                <a:cubicBezTo>
                  <a:pt x="355866" y="5017599"/>
                  <a:pt x="367130" y="5017599"/>
                  <a:pt x="378394" y="5010006"/>
                </a:cubicBezTo>
                <a:cubicBezTo>
                  <a:pt x="367130" y="5010006"/>
                  <a:pt x="359621" y="5010006"/>
                  <a:pt x="352111" y="5010006"/>
                </a:cubicBezTo>
                <a:cubicBezTo>
                  <a:pt x="344602" y="5010006"/>
                  <a:pt x="344602" y="5002413"/>
                  <a:pt x="348357" y="4998616"/>
                </a:cubicBezTo>
                <a:cubicBezTo>
                  <a:pt x="348357" y="4994820"/>
                  <a:pt x="355866" y="4994820"/>
                  <a:pt x="348357" y="4991023"/>
                </a:cubicBezTo>
                <a:cubicBezTo>
                  <a:pt x="348357" y="4991023"/>
                  <a:pt x="344602" y="4987227"/>
                  <a:pt x="344602" y="4991023"/>
                </a:cubicBezTo>
                <a:cubicBezTo>
                  <a:pt x="333338" y="4998616"/>
                  <a:pt x="318319" y="4994820"/>
                  <a:pt x="307055" y="4994820"/>
                </a:cubicBezTo>
                <a:cubicBezTo>
                  <a:pt x="303300" y="4994820"/>
                  <a:pt x="299545" y="4994820"/>
                  <a:pt x="299545" y="4991023"/>
                </a:cubicBezTo>
                <a:cubicBezTo>
                  <a:pt x="299545" y="4987227"/>
                  <a:pt x="299545" y="4987227"/>
                  <a:pt x="303300" y="4983431"/>
                </a:cubicBezTo>
                <a:cubicBezTo>
                  <a:pt x="310809" y="4975838"/>
                  <a:pt x="322074" y="4975838"/>
                  <a:pt x="325828" y="4968245"/>
                </a:cubicBezTo>
                <a:cubicBezTo>
                  <a:pt x="329583" y="4960652"/>
                  <a:pt x="337093" y="4956855"/>
                  <a:pt x="329583" y="4949262"/>
                </a:cubicBezTo>
                <a:cubicBezTo>
                  <a:pt x="325828" y="4945466"/>
                  <a:pt x="325828" y="4937873"/>
                  <a:pt x="322074" y="4937873"/>
                </a:cubicBezTo>
                <a:cubicBezTo>
                  <a:pt x="314564" y="4937873"/>
                  <a:pt x="307055" y="4934076"/>
                  <a:pt x="303300" y="4937873"/>
                </a:cubicBezTo>
                <a:cubicBezTo>
                  <a:pt x="288281" y="4945466"/>
                  <a:pt x="273262" y="4949262"/>
                  <a:pt x="258243" y="4953059"/>
                </a:cubicBezTo>
                <a:cubicBezTo>
                  <a:pt x="246979" y="4960652"/>
                  <a:pt x="246979" y="4956855"/>
                  <a:pt x="239470" y="4945466"/>
                </a:cubicBezTo>
                <a:cubicBezTo>
                  <a:pt x="239470" y="4937873"/>
                  <a:pt x="235715" y="4926484"/>
                  <a:pt x="228206" y="4922687"/>
                </a:cubicBezTo>
                <a:cubicBezTo>
                  <a:pt x="216941" y="4922687"/>
                  <a:pt x="209432" y="4915094"/>
                  <a:pt x="194413" y="4915094"/>
                </a:cubicBezTo>
                <a:cubicBezTo>
                  <a:pt x="186904" y="4918891"/>
                  <a:pt x="175639" y="4915094"/>
                  <a:pt x="164375" y="4918891"/>
                </a:cubicBezTo>
                <a:cubicBezTo>
                  <a:pt x="156866" y="4918891"/>
                  <a:pt x="156866" y="4911298"/>
                  <a:pt x="156866" y="4907501"/>
                </a:cubicBezTo>
                <a:cubicBezTo>
                  <a:pt x="156866" y="4899908"/>
                  <a:pt x="160620" y="4896112"/>
                  <a:pt x="164375" y="4896112"/>
                </a:cubicBezTo>
                <a:cubicBezTo>
                  <a:pt x="171885" y="4896112"/>
                  <a:pt x="171885" y="4899908"/>
                  <a:pt x="175639" y="4899908"/>
                </a:cubicBezTo>
                <a:cubicBezTo>
                  <a:pt x="194413" y="4907501"/>
                  <a:pt x="209432" y="4903705"/>
                  <a:pt x="220696" y="4888519"/>
                </a:cubicBezTo>
                <a:cubicBezTo>
                  <a:pt x="224451" y="4880926"/>
                  <a:pt x="216941" y="4873333"/>
                  <a:pt x="224451" y="4865740"/>
                </a:cubicBezTo>
                <a:cubicBezTo>
                  <a:pt x="235715" y="4865740"/>
                  <a:pt x="246979" y="4865740"/>
                  <a:pt x="258243" y="4865740"/>
                </a:cubicBezTo>
                <a:cubicBezTo>
                  <a:pt x="265753" y="4861944"/>
                  <a:pt x="277017" y="4869537"/>
                  <a:pt x="288281" y="4861944"/>
                </a:cubicBezTo>
                <a:cubicBezTo>
                  <a:pt x="299545" y="4850554"/>
                  <a:pt x="303300" y="4865740"/>
                  <a:pt x="314564" y="4865740"/>
                </a:cubicBezTo>
                <a:cubicBezTo>
                  <a:pt x="348357" y="4861944"/>
                  <a:pt x="378394" y="4873333"/>
                  <a:pt x="408432" y="4869537"/>
                </a:cubicBezTo>
                <a:cubicBezTo>
                  <a:pt x="423452" y="4869537"/>
                  <a:pt x="434716" y="4869537"/>
                  <a:pt x="449735" y="4869537"/>
                </a:cubicBezTo>
                <a:cubicBezTo>
                  <a:pt x="472263" y="4869537"/>
                  <a:pt x="491037" y="4869537"/>
                  <a:pt x="513565" y="4888519"/>
                </a:cubicBezTo>
                <a:cubicBezTo>
                  <a:pt x="517320" y="4884722"/>
                  <a:pt x="517320" y="4877129"/>
                  <a:pt x="521074" y="4877129"/>
                </a:cubicBezTo>
                <a:cubicBezTo>
                  <a:pt x="536093" y="4858147"/>
                  <a:pt x="539848" y="4858147"/>
                  <a:pt x="562376" y="4873333"/>
                </a:cubicBezTo>
                <a:cubicBezTo>
                  <a:pt x="569886" y="4880926"/>
                  <a:pt x="581150" y="4888519"/>
                  <a:pt x="592414" y="4888519"/>
                </a:cubicBezTo>
                <a:cubicBezTo>
                  <a:pt x="603678" y="4892315"/>
                  <a:pt x="611188" y="4899908"/>
                  <a:pt x="618697" y="4896112"/>
                </a:cubicBezTo>
                <a:cubicBezTo>
                  <a:pt x="637471" y="4888519"/>
                  <a:pt x="659999" y="4888519"/>
                  <a:pt x="671263" y="4865740"/>
                </a:cubicBezTo>
                <a:cubicBezTo>
                  <a:pt x="678773" y="4854351"/>
                  <a:pt x="690037" y="4846758"/>
                  <a:pt x="701301" y="4850554"/>
                </a:cubicBezTo>
                <a:cubicBezTo>
                  <a:pt x="708811" y="4858147"/>
                  <a:pt x="716320" y="4858147"/>
                  <a:pt x="723830" y="4858147"/>
                </a:cubicBezTo>
                <a:cubicBezTo>
                  <a:pt x="735094" y="4858147"/>
                  <a:pt x="742603" y="4861944"/>
                  <a:pt x="742603" y="4869537"/>
                </a:cubicBezTo>
                <a:cubicBezTo>
                  <a:pt x="746358" y="4877129"/>
                  <a:pt x="750113" y="4880926"/>
                  <a:pt x="750113" y="4888519"/>
                </a:cubicBezTo>
                <a:cubicBezTo>
                  <a:pt x="757622" y="4903705"/>
                  <a:pt x="772641" y="4899908"/>
                  <a:pt x="780150" y="4888519"/>
                </a:cubicBezTo>
                <a:cubicBezTo>
                  <a:pt x="783905" y="4880926"/>
                  <a:pt x="787660" y="4869537"/>
                  <a:pt x="795169" y="4869537"/>
                </a:cubicBezTo>
                <a:lnTo>
                  <a:pt x="802294" y="4870566"/>
                </a:lnTo>
                <a:lnTo>
                  <a:pt x="834077" y="4868245"/>
                </a:lnTo>
                <a:cubicBezTo>
                  <a:pt x="849100" y="4868245"/>
                  <a:pt x="864124" y="4868245"/>
                  <a:pt x="879147" y="4868245"/>
                </a:cubicBezTo>
                <a:lnTo>
                  <a:pt x="881239" y="4868150"/>
                </a:lnTo>
                <a:lnTo>
                  <a:pt x="889037" y="4854351"/>
                </a:lnTo>
                <a:lnTo>
                  <a:pt x="889298" y="4853737"/>
                </a:lnTo>
                <a:lnTo>
                  <a:pt x="856612" y="4852203"/>
                </a:lnTo>
                <a:cubicBezTo>
                  <a:pt x="852856" y="4850969"/>
                  <a:pt x="849100" y="4850969"/>
                  <a:pt x="849100" y="4850969"/>
                </a:cubicBezTo>
                <a:cubicBezTo>
                  <a:pt x="826565" y="4854671"/>
                  <a:pt x="807786" y="4852203"/>
                  <a:pt x="785251" y="4853437"/>
                </a:cubicBezTo>
                <a:cubicBezTo>
                  <a:pt x="777739" y="4853437"/>
                  <a:pt x="766472" y="4852203"/>
                  <a:pt x="755204" y="4854671"/>
                </a:cubicBezTo>
                <a:cubicBezTo>
                  <a:pt x="747692" y="4855905"/>
                  <a:pt x="740181" y="4854671"/>
                  <a:pt x="736425" y="4850969"/>
                </a:cubicBezTo>
                <a:cubicBezTo>
                  <a:pt x="728913" y="4846033"/>
                  <a:pt x="728913" y="4844799"/>
                  <a:pt x="743936" y="4843565"/>
                </a:cubicBezTo>
                <a:cubicBezTo>
                  <a:pt x="758960" y="4842331"/>
                  <a:pt x="762716" y="4838629"/>
                  <a:pt x="777739" y="4839863"/>
                </a:cubicBezTo>
                <a:cubicBezTo>
                  <a:pt x="789007" y="4841097"/>
                  <a:pt x="800274" y="4839863"/>
                  <a:pt x="811542" y="4839863"/>
                </a:cubicBezTo>
                <a:cubicBezTo>
                  <a:pt x="815298" y="4839863"/>
                  <a:pt x="819054" y="4839863"/>
                  <a:pt x="826565" y="4838629"/>
                </a:cubicBezTo>
                <a:cubicBezTo>
                  <a:pt x="811542" y="4838629"/>
                  <a:pt x="800274" y="4837395"/>
                  <a:pt x="789007" y="4837395"/>
                </a:cubicBezTo>
                <a:cubicBezTo>
                  <a:pt x="789007" y="4834927"/>
                  <a:pt x="785251" y="4832459"/>
                  <a:pt x="796518" y="4828757"/>
                </a:cubicBezTo>
                <a:cubicBezTo>
                  <a:pt x="800274" y="4826289"/>
                  <a:pt x="807786" y="4826289"/>
                  <a:pt x="819054" y="4826289"/>
                </a:cubicBezTo>
                <a:cubicBezTo>
                  <a:pt x="822809" y="4826289"/>
                  <a:pt x="826565" y="4825055"/>
                  <a:pt x="822809" y="4822587"/>
                </a:cubicBezTo>
                <a:cubicBezTo>
                  <a:pt x="819054" y="4822587"/>
                  <a:pt x="819054" y="4821353"/>
                  <a:pt x="815298" y="4821353"/>
                </a:cubicBezTo>
                <a:cubicBezTo>
                  <a:pt x="796518" y="4821353"/>
                  <a:pt x="777739" y="4818885"/>
                  <a:pt x="762716" y="4822587"/>
                </a:cubicBezTo>
                <a:cubicBezTo>
                  <a:pt x="751448" y="4825055"/>
                  <a:pt x="736425" y="4825055"/>
                  <a:pt x="728913" y="4822587"/>
                </a:cubicBezTo>
                <a:cubicBezTo>
                  <a:pt x="721401" y="4818885"/>
                  <a:pt x="710134" y="4818885"/>
                  <a:pt x="695110" y="4818885"/>
                </a:cubicBezTo>
                <a:cubicBezTo>
                  <a:pt x="683843" y="4818885"/>
                  <a:pt x="672575" y="4818885"/>
                  <a:pt x="672575" y="4812715"/>
                </a:cubicBezTo>
                <a:cubicBezTo>
                  <a:pt x="672575" y="4810247"/>
                  <a:pt x="661308" y="4810247"/>
                  <a:pt x="653796" y="4809013"/>
                </a:cubicBezTo>
                <a:cubicBezTo>
                  <a:pt x="646284" y="4809013"/>
                  <a:pt x="638772" y="4809013"/>
                  <a:pt x="635017" y="4809013"/>
                </a:cubicBezTo>
                <a:cubicBezTo>
                  <a:pt x="619993" y="4809013"/>
                  <a:pt x="616237" y="4806545"/>
                  <a:pt x="627505" y="4802843"/>
                </a:cubicBezTo>
                <a:cubicBezTo>
                  <a:pt x="631261" y="4800375"/>
                  <a:pt x="635017" y="4796673"/>
                  <a:pt x="646284" y="4797907"/>
                </a:cubicBezTo>
                <a:cubicBezTo>
                  <a:pt x="661308" y="4799141"/>
                  <a:pt x="676331" y="4799141"/>
                  <a:pt x="691354" y="4797907"/>
                </a:cubicBezTo>
                <a:cubicBezTo>
                  <a:pt x="710134" y="4796673"/>
                  <a:pt x="725157" y="4797907"/>
                  <a:pt x="740181" y="4797907"/>
                </a:cubicBezTo>
                <a:cubicBezTo>
                  <a:pt x="755204" y="4797907"/>
                  <a:pt x="766472" y="4795439"/>
                  <a:pt x="781495" y="4795439"/>
                </a:cubicBezTo>
                <a:cubicBezTo>
                  <a:pt x="792763" y="4795439"/>
                  <a:pt x="796518" y="4791737"/>
                  <a:pt x="796518" y="4785567"/>
                </a:cubicBezTo>
                <a:cubicBezTo>
                  <a:pt x="792763" y="4783098"/>
                  <a:pt x="807786" y="4778162"/>
                  <a:pt x="815298" y="4779396"/>
                </a:cubicBezTo>
                <a:cubicBezTo>
                  <a:pt x="830321" y="4779396"/>
                  <a:pt x="841589" y="4776928"/>
                  <a:pt x="856612" y="4780630"/>
                </a:cubicBezTo>
                <a:cubicBezTo>
                  <a:pt x="864124" y="4781864"/>
                  <a:pt x="875391" y="4780630"/>
                  <a:pt x="875391" y="4778162"/>
                </a:cubicBezTo>
                <a:cubicBezTo>
                  <a:pt x="875391" y="4773226"/>
                  <a:pt x="882903" y="4774460"/>
                  <a:pt x="890415" y="4775694"/>
                </a:cubicBezTo>
                <a:cubicBezTo>
                  <a:pt x="912950" y="4776928"/>
                  <a:pt x="912950" y="4776928"/>
                  <a:pt x="935485" y="4775694"/>
                </a:cubicBezTo>
                <a:cubicBezTo>
                  <a:pt x="950509" y="4774460"/>
                  <a:pt x="965532" y="4773226"/>
                  <a:pt x="980555" y="4773226"/>
                </a:cubicBezTo>
                <a:cubicBezTo>
                  <a:pt x="999335" y="4771992"/>
                  <a:pt x="1021870" y="4770758"/>
                  <a:pt x="1040649" y="4770758"/>
                </a:cubicBezTo>
                <a:lnTo>
                  <a:pt x="1047947" y="4770758"/>
                </a:lnTo>
                <a:lnTo>
                  <a:pt x="1047303" y="4770433"/>
                </a:lnTo>
                <a:cubicBezTo>
                  <a:pt x="1047303" y="4769009"/>
                  <a:pt x="1050119" y="4767111"/>
                  <a:pt x="1055751" y="4763314"/>
                </a:cubicBezTo>
                <a:cubicBezTo>
                  <a:pt x="1063260" y="4755721"/>
                  <a:pt x="1063260" y="4755721"/>
                  <a:pt x="1055751" y="4751925"/>
                </a:cubicBezTo>
                <a:cubicBezTo>
                  <a:pt x="1051996" y="4750026"/>
                  <a:pt x="1049180" y="4748128"/>
                  <a:pt x="1047772" y="4745756"/>
                </a:cubicBezTo>
                <a:lnTo>
                  <a:pt x="1048128" y="4738922"/>
                </a:lnTo>
                <a:lnTo>
                  <a:pt x="1009189" y="4744253"/>
                </a:lnTo>
                <a:cubicBezTo>
                  <a:pt x="1005434" y="4748050"/>
                  <a:pt x="1001679" y="4748050"/>
                  <a:pt x="997924" y="4744253"/>
                </a:cubicBezTo>
                <a:cubicBezTo>
                  <a:pt x="967887" y="4732864"/>
                  <a:pt x="937849" y="4740457"/>
                  <a:pt x="907811" y="4736660"/>
                </a:cubicBezTo>
                <a:cubicBezTo>
                  <a:pt x="889037" y="4736660"/>
                  <a:pt x="866509" y="4740457"/>
                  <a:pt x="851490" y="4748050"/>
                </a:cubicBezTo>
                <a:cubicBezTo>
                  <a:pt x="832717" y="4751846"/>
                  <a:pt x="813943" y="4755643"/>
                  <a:pt x="798924" y="4751846"/>
                </a:cubicBezTo>
                <a:cubicBezTo>
                  <a:pt x="783905" y="4744253"/>
                  <a:pt x="765132" y="4748050"/>
                  <a:pt x="750113" y="4740457"/>
                </a:cubicBezTo>
                <a:cubicBezTo>
                  <a:pt x="708811" y="4717678"/>
                  <a:pt x="663754" y="4706289"/>
                  <a:pt x="618697" y="4706289"/>
                </a:cubicBezTo>
                <a:cubicBezTo>
                  <a:pt x="592414" y="4706289"/>
                  <a:pt x="569886" y="4706289"/>
                  <a:pt x="543603" y="4706289"/>
                </a:cubicBezTo>
                <a:cubicBezTo>
                  <a:pt x="539848" y="4706289"/>
                  <a:pt x="532339" y="4710085"/>
                  <a:pt x="528584" y="4702492"/>
                </a:cubicBezTo>
                <a:cubicBezTo>
                  <a:pt x="524829" y="4694899"/>
                  <a:pt x="532339" y="4687306"/>
                  <a:pt x="536093" y="4687306"/>
                </a:cubicBezTo>
                <a:cubicBezTo>
                  <a:pt x="551112" y="4683510"/>
                  <a:pt x="562376" y="4675917"/>
                  <a:pt x="577395" y="4672120"/>
                </a:cubicBezTo>
                <a:cubicBezTo>
                  <a:pt x="596169" y="4668324"/>
                  <a:pt x="614943" y="4668324"/>
                  <a:pt x="633716" y="4656935"/>
                </a:cubicBezTo>
                <a:cubicBezTo>
                  <a:pt x="626207" y="4653138"/>
                  <a:pt x="626207" y="4645545"/>
                  <a:pt x="618697" y="4645545"/>
                </a:cubicBezTo>
                <a:cubicBezTo>
                  <a:pt x="603678" y="4645545"/>
                  <a:pt x="592414" y="4634156"/>
                  <a:pt x="581150" y="4630359"/>
                </a:cubicBezTo>
                <a:cubicBezTo>
                  <a:pt x="577395" y="4630359"/>
                  <a:pt x="573641" y="4622766"/>
                  <a:pt x="573641" y="4618970"/>
                </a:cubicBezTo>
                <a:cubicBezTo>
                  <a:pt x="577395" y="4611377"/>
                  <a:pt x="581150" y="4615173"/>
                  <a:pt x="584905" y="4615173"/>
                </a:cubicBezTo>
                <a:cubicBezTo>
                  <a:pt x="588659" y="4615173"/>
                  <a:pt x="592414" y="4615173"/>
                  <a:pt x="599924" y="4615173"/>
                </a:cubicBezTo>
                <a:cubicBezTo>
                  <a:pt x="618697" y="4607580"/>
                  <a:pt x="637471" y="4622766"/>
                  <a:pt x="659999" y="4618970"/>
                </a:cubicBezTo>
                <a:cubicBezTo>
                  <a:pt x="671263" y="4618970"/>
                  <a:pt x="686282" y="4618970"/>
                  <a:pt x="697546" y="4618970"/>
                </a:cubicBezTo>
                <a:cubicBezTo>
                  <a:pt x="708811" y="4622766"/>
                  <a:pt x="716320" y="4611377"/>
                  <a:pt x="731339" y="4611377"/>
                </a:cubicBezTo>
                <a:cubicBezTo>
                  <a:pt x="768886" y="4618970"/>
                  <a:pt x="806433" y="4603784"/>
                  <a:pt x="843981" y="4607580"/>
                </a:cubicBezTo>
                <a:cubicBezTo>
                  <a:pt x="847735" y="4607580"/>
                  <a:pt x="851490" y="4607580"/>
                  <a:pt x="855245" y="4603784"/>
                </a:cubicBezTo>
                <a:cubicBezTo>
                  <a:pt x="859000" y="4599988"/>
                  <a:pt x="862754" y="4599988"/>
                  <a:pt x="862754" y="4599988"/>
                </a:cubicBezTo>
                <a:cubicBezTo>
                  <a:pt x="877773" y="4611377"/>
                  <a:pt x="892792" y="4607580"/>
                  <a:pt x="907811" y="4615173"/>
                </a:cubicBezTo>
                <a:cubicBezTo>
                  <a:pt x="926585" y="4622766"/>
                  <a:pt x="945358" y="4626563"/>
                  <a:pt x="960377" y="4607580"/>
                </a:cubicBezTo>
                <a:cubicBezTo>
                  <a:pt x="964132" y="4607580"/>
                  <a:pt x="964132" y="4607580"/>
                  <a:pt x="967887" y="4607580"/>
                </a:cubicBezTo>
                <a:cubicBezTo>
                  <a:pt x="982905" y="4607580"/>
                  <a:pt x="997924" y="4603784"/>
                  <a:pt x="1009189" y="4607580"/>
                </a:cubicBezTo>
                <a:cubicBezTo>
                  <a:pt x="1027962" y="4607580"/>
                  <a:pt x="1039226" y="4596191"/>
                  <a:pt x="1054245" y="4599988"/>
                </a:cubicBezTo>
                <a:lnTo>
                  <a:pt x="1067911" y="4599988"/>
                </a:lnTo>
                <a:lnTo>
                  <a:pt x="1068423" y="4593422"/>
                </a:lnTo>
                <a:cubicBezTo>
                  <a:pt x="1067954" y="4587728"/>
                  <a:pt x="1065138" y="4582982"/>
                  <a:pt x="1055751" y="4581084"/>
                </a:cubicBezTo>
                <a:cubicBezTo>
                  <a:pt x="1055751" y="4581084"/>
                  <a:pt x="1055751" y="4577287"/>
                  <a:pt x="1055751" y="4573491"/>
                </a:cubicBezTo>
                <a:cubicBezTo>
                  <a:pt x="1059506" y="4569695"/>
                  <a:pt x="1063260" y="4573491"/>
                  <a:pt x="1067015" y="4569695"/>
                </a:cubicBezTo>
                <a:cubicBezTo>
                  <a:pt x="1078279" y="4569695"/>
                  <a:pt x="1093298" y="4573491"/>
                  <a:pt x="1104562" y="4569695"/>
                </a:cubicBezTo>
                <a:cubicBezTo>
                  <a:pt x="1104562" y="4569695"/>
                  <a:pt x="1108317" y="4565898"/>
                  <a:pt x="1108317" y="4562102"/>
                </a:cubicBezTo>
                <a:cubicBezTo>
                  <a:pt x="1104562" y="4562102"/>
                  <a:pt x="1104562" y="4558305"/>
                  <a:pt x="1104562" y="4558305"/>
                </a:cubicBezTo>
                <a:cubicBezTo>
                  <a:pt x="1093298" y="4558305"/>
                  <a:pt x="1078279" y="4558305"/>
                  <a:pt x="1067015" y="4558305"/>
                </a:cubicBezTo>
                <a:cubicBezTo>
                  <a:pt x="1055751" y="4558305"/>
                  <a:pt x="1040732" y="4558305"/>
                  <a:pt x="1029468" y="4558305"/>
                </a:cubicBezTo>
                <a:cubicBezTo>
                  <a:pt x="1021958" y="4558305"/>
                  <a:pt x="1014449" y="4558305"/>
                  <a:pt x="1010694" y="4558305"/>
                </a:cubicBezTo>
                <a:lnTo>
                  <a:pt x="1004133" y="4554159"/>
                </a:lnTo>
                <a:lnTo>
                  <a:pt x="966941" y="4552002"/>
                </a:lnTo>
                <a:cubicBezTo>
                  <a:pt x="959430" y="4552002"/>
                  <a:pt x="948162" y="4550768"/>
                  <a:pt x="940650" y="4552002"/>
                </a:cubicBezTo>
                <a:cubicBezTo>
                  <a:pt x="929383" y="4554470"/>
                  <a:pt x="914359" y="4553236"/>
                  <a:pt x="903092" y="4553236"/>
                </a:cubicBezTo>
                <a:cubicBezTo>
                  <a:pt x="891824" y="4553236"/>
                  <a:pt x="876801" y="4555704"/>
                  <a:pt x="865533" y="4552002"/>
                </a:cubicBezTo>
                <a:cubicBezTo>
                  <a:pt x="858021" y="4549534"/>
                  <a:pt x="854266" y="4553236"/>
                  <a:pt x="846754" y="4553236"/>
                </a:cubicBezTo>
                <a:cubicBezTo>
                  <a:pt x="801683" y="4553236"/>
                  <a:pt x="752857" y="4553236"/>
                  <a:pt x="704031" y="4553236"/>
                </a:cubicBezTo>
                <a:cubicBezTo>
                  <a:pt x="673984" y="4549534"/>
                  <a:pt x="643937" y="4552002"/>
                  <a:pt x="613891" y="4552002"/>
                </a:cubicBezTo>
                <a:cubicBezTo>
                  <a:pt x="606379" y="4552002"/>
                  <a:pt x="598867" y="4550768"/>
                  <a:pt x="595111" y="4548300"/>
                </a:cubicBezTo>
                <a:cubicBezTo>
                  <a:pt x="606379" y="4547066"/>
                  <a:pt x="617646" y="4545832"/>
                  <a:pt x="628914" y="4545832"/>
                </a:cubicBezTo>
                <a:cubicBezTo>
                  <a:pt x="643937" y="4545832"/>
                  <a:pt x="658961" y="4545832"/>
                  <a:pt x="673984" y="4545832"/>
                </a:cubicBezTo>
                <a:cubicBezTo>
                  <a:pt x="681496" y="4545832"/>
                  <a:pt x="696519" y="4545832"/>
                  <a:pt x="692764" y="4540896"/>
                </a:cubicBezTo>
                <a:cubicBezTo>
                  <a:pt x="692764" y="4538428"/>
                  <a:pt x="700275" y="4538428"/>
                  <a:pt x="704031" y="4538428"/>
                </a:cubicBezTo>
                <a:cubicBezTo>
                  <a:pt x="726566" y="4538428"/>
                  <a:pt x="749101" y="4538428"/>
                  <a:pt x="771637" y="4538428"/>
                </a:cubicBezTo>
                <a:cubicBezTo>
                  <a:pt x="775392" y="4538428"/>
                  <a:pt x="779148" y="4538428"/>
                  <a:pt x="782904" y="4538428"/>
                </a:cubicBezTo>
                <a:cubicBezTo>
                  <a:pt x="786660" y="4538428"/>
                  <a:pt x="786660" y="4537194"/>
                  <a:pt x="786660" y="4535960"/>
                </a:cubicBezTo>
                <a:cubicBezTo>
                  <a:pt x="786660" y="4535960"/>
                  <a:pt x="786660" y="4535960"/>
                  <a:pt x="786660" y="4534726"/>
                </a:cubicBezTo>
                <a:cubicBezTo>
                  <a:pt x="786660" y="4534726"/>
                  <a:pt x="782904" y="4534726"/>
                  <a:pt x="782904" y="4534726"/>
                </a:cubicBezTo>
                <a:cubicBezTo>
                  <a:pt x="756613" y="4535960"/>
                  <a:pt x="730322" y="4533492"/>
                  <a:pt x="704031" y="4532258"/>
                </a:cubicBezTo>
                <a:cubicBezTo>
                  <a:pt x="685252" y="4532258"/>
                  <a:pt x="670228" y="4532258"/>
                  <a:pt x="651449" y="4529790"/>
                </a:cubicBezTo>
                <a:cubicBezTo>
                  <a:pt x="647693" y="4528556"/>
                  <a:pt x="643937" y="4528556"/>
                  <a:pt x="643937" y="4528556"/>
                </a:cubicBezTo>
                <a:cubicBezTo>
                  <a:pt x="621402" y="4532258"/>
                  <a:pt x="602623" y="4529790"/>
                  <a:pt x="580088" y="4531024"/>
                </a:cubicBezTo>
                <a:cubicBezTo>
                  <a:pt x="572576" y="4531024"/>
                  <a:pt x="561309" y="4529790"/>
                  <a:pt x="550041" y="4532258"/>
                </a:cubicBezTo>
                <a:cubicBezTo>
                  <a:pt x="542529" y="4533492"/>
                  <a:pt x="535018" y="4532258"/>
                  <a:pt x="531262" y="4528556"/>
                </a:cubicBezTo>
                <a:cubicBezTo>
                  <a:pt x="523750" y="4523620"/>
                  <a:pt x="523750" y="4522386"/>
                  <a:pt x="538773" y="4521152"/>
                </a:cubicBezTo>
                <a:cubicBezTo>
                  <a:pt x="553797" y="4519918"/>
                  <a:pt x="557553" y="4516216"/>
                  <a:pt x="572576" y="4517450"/>
                </a:cubicBezTo>
                <a:cubicBezTo>
                  <a:pt x="583844" y="4518684"/>
                  <a:pt x="595111" y="4517450"/>
                  <a:pt x="606379" y="4517450"/>
                </a:cubicBezTo>
                <a:cubicBezTo>
                  <a:pt x="610135" y="4517450"/>
                  <a:pt x="613891" y="4517450"/>
                  <a:pt x="621402" y="4516216"/>
                </a:cubicBezTo>
                <a:cubicBezTo>
                  <a:pt x="606379" y="4516216"/>
                  <a:pt x="595111" y="4514982"/>
                  <a:pt x="583844" y="4514982"/>
                </a:cubicBezTo>
                <a:cubicBezTo>
                  <a:pt x="583844" y="4512514"/>
                  <a:pt x="580088" y="4510046"/>
                  <a:pt x="591355" y="4506344"/>
                </a:cubicBezTo>
                <a:cubicBezTo>
                  <a:pt x="595111" y="4503876"/>
                  <a:pt x="602623" y="4503876"/>
                  <a:pt x="613891" y="4503876"/>
                </a:cubicBezTo>
                <a:cubicBezTo>
                  <a:pt x="617646" y="4503876"/>
                  <a:pt x="621402" y="4502642"/>
                  <a:pt x="617646" y="4500174"/>
                </a:cubicBezTo>
                <a:cubicBezTo>
                  <a:pt x="613891" y="4500174"/>
                  <a:pt x="613891" y="4498940"/>
                  <a:pt x="610135" y="4498940"/>
                </a:cubicBezTo>
                <a:cubicBezTo>
                  <a:pt x="591355" y="4498940"/>
                  <a:pt x="572576" y="4496472"/>
                  <a:pt x="557553" y="4500174"/>
                </a:cubicBezTo>
                <a:cubicBezTo>
                  <a:pt x="546285" y="4502642"/>
                  <a:pt x="531262" y="4502642"/>
                  <a:pt x="523750" y="4500174"/>
                </a:cubicBezTo>
                <a:cubicBezTo>
                  <a:pt x="516238" y="4496472"/>
                  <a:pt x="504971" y="4496472"/>
                  <a:pt x="489947" y="4496472"/>
                </a:cubicBezTo>
                <a:cubicBezTo>
                  <a:pt x="478680" y="4496472"/>
                  <a:pt x="467412" y="4496472"/>
                  <a:pt x="467412" y="4490302"/>
                </a:cubicBezTo>
                <a:cubicBezTo>
                  <a:pt x="467412" y="4487834"/>
                  <a:pt x="456145" y="4487834"/>
                  <a:pt x="448633" y="4486600"/>
                </a:cubicBezTo>
                <a:cubicBezTo>
                  <a:pt x="441121" y="4486600"/>
                  <a:pt x="433609" y="4486600"/>
                  <a:pt x="429854" y="4486600"/>
                </a:cubicBezTo>
                <a:cubicBezTo>
                  <a:pt x="414830" y="4486600"/>
                  <a:pt x="411074" y="4484132"/>
                  <a:pt x="422342" y="4480430"/>
                </a:cubicBezTo>
                <a:cubicBezTo>
                  <a:pt x="426098" y="4477962"/>
                  <a:pt x="429854" y="4474260"/>
                  <a:pt x="441121" y="4475494"/>
                </a:cubicBezTo>
                <a:cubicBezTo>
                  <a:pt x="456145" y="4476728"/>
                  <a:pt x="471168" y="4476728"/>
                  <a:pt x="486191" y="4475494"/>
                </a:cubicBezTo>
                <a:cubicBezTo>
                  <a:pt x="504971" y="4474260"/>
                  <a:pt x="519994" y="4475494"/>
                  <a:pt x="535018" y="4475494"/>
                </a:cubicBezTo>
                <a:cubicBezTo>
                  <a:pt x="550041" y="4475494"/>
                  <a:pt x="561309" y="4473026"/>
                  <a:pt x="576332" y="4473026"/>
                </a:cubicBezTo>
                <a:cubicBezTo>
                  <a:pt x="587600" y="4473026"/>
                  <a:pt x="591355" y="4469324"/>
                  <a:pt x="591355" y="4463154"/>
                </a:cubicBezTo>
                <a:cubicBezTo>
                  <a:pt x="587600" y="4460685"/>
                  <a:pt x="602623" y="4455749"/>
                  <a:pt x="610135" y="4456983"/>
                </a:cubicBezTo>
                <a:cubicBezTo>
                  <a:pt x="625158" y="4456983"/>
                  <a:pt x="636426" y="4454515"/>
                  <a:pt x="651449" y="4458217"/>
                </a:cubicBezTo>
                <a:cubicBezTo>
                  <a:pt x="658961" y="4459451"/>
                  <a:pt x="670228" y="4458217"/>
                  <a:pt x="670228" y="4455749"/>
                </a:cubicBezTo>
                <a:cubicBezTo>
                  <a:pt x="670228" y="4450813"/>
                  <a:pt x="677740" y="4452047"/>
                  <a:pt x="685252" y="4453281"/>
                </a:cubicBezTo>
                <a:cubicBezTo>
                  <a:pt x="707787" y="4454515"/>
                  <a:pt x="707787" y="4454515"/>
                  <a:pt x="730322" y="4453281"/>
                </a:cubicBezTo>
                <a:cubicBezTo>
                  <a:pt x="745346" y="4452047"/>
                  <a:pt x="760369" y="4450813"/>
                  <a:pt x="775392" y="4450813"/>
                </a:cubicBezTo>
                <a:cubicBezTo>
                  <a:pt x="794172" y="4449579"/>
                  <a:pt x="816707" y="4448345"/>
                  <a:pt x="835486" y="4448345"/>
                </a:cubicBezTo>
                <a:cubicBezTo>
                  <a:pt x="839242" y="4448345"/>
                  <a:pt x="839242" y="4448345"/>
                  <a:pt x="842998" y="4448345"/>
                </a:cubicBezTo>
                <a:cubicBezTo>
                  <a:pt x="846754" y="4448345"/>
                  <a:pt x="842998" y="4444643"/>
                  <a:pt x="850510" y="4444643"/>
                </a:cubicBezTo>
                <a:cubicBezTo>
                  <a:pt x="858021" y="4445877"/>
                  <a:pt x="861777" y="4447111"/>
                  <a:pt x="865533" y="4447111"/>
                </a:cubicBezTo>
                <a:cubicBezTo>
                  <a:pt x="876801" y="4447111"/>
                  <a:pt x="884312" y="4444643"/>
                  <a:pt x="891824" y="4444643"/>
                </a:cubicBezTo>
                <a:cubicBezTo>
                  <a:pt x="903092" y="4444643"/>
                  <a:pt x="910603" y="4445877"/>
                  <a:pt x="918115" y="4444643"/>
                </a:cubicBezTo>
                <a:cubicBezTo>
                  <a:pt x="925627" y="4443409"/>
                  <a:pt x="929383" y="4443409"/>
                  <a:pt x="936894" y="4443409"/>
                </a:cubicBezTo>
                <a:lnTo>
                  <a:pt x="937384" y="4443382"/>
                </a:lnTo>
                <a:lnTo>
                  <a:pt x="939354" y="4440615"/>
                </a:lnTo>
                <a:cubicBezTo>
                  <a:pt x="946864" y="4433022"/>
                  <a:pt x="961883" y="4429225"/>
                  <a:pt x="969392" y="4414039"/>
                </a:cubicBezTo>
                <a:lnTo>
                  <a:pt x="962015" y="4412998"/>
                </a:lnTo>
                <a:lnTo>
                  <a:pt x="916615" y="4411985"/>
                </a:lnTo>
                <a:cubicBezTo>
                  <a:pt x="871558" y="4404392"/>
                  <a:pt x="826502" y="4408189"/>
                  <a:pt x="781445" y="4404392"/>
                </a:cubicBezTo>
                <a:cubicBezTo>
                  <a:pt x="773935" y="4404392"/>
                  <a:pt x="770181" y="4408189"/>
                  <a:pt x="766426" y="4400596"/>
                </a:cubicBezTo>
                <a:cubicBezTo>
                  <a:pt x="766426" y="4393003"/>
                  <a:pt x="773935" y="4385410"/>
                  <a:pt x="777690" y="4385410"/>
                </a:cubicBezTo>
                <a:cubicBezTo>
                  <a:pt x="788954" y="4385410"/>
                  <a:pt x="800218" y="4381614"/>
                  <a:pt x="811483" y="4389206"/>
                </a:cubicBezTo>
                <a:cubicBezTo>
                  <a:pt x="830256" y="4396799"/>
                  <a:pt x="852785" y="4389206"/>
                  <a:pt x="871558" y="4393003"/>
                </a:cubicBezTo>
                <a:cubicBezTo>
                  <a:pt x="882822" y="4381614"/>
                  <a:pt x="894087" y="4385410"/>
                  <a:pt x="901596" y="4385410"/>
                </a:cubicBezTo>
                <a:cubicBezTo>
                  <a:pt x="916615" y="4385410"/>
                  <a:pt x="927879" y="4385410"/>
                  <a:pt x="931634" y="4370224"/>
                </a:cubicBezTo>
                <a:cubicBezTo>
                  <a:pt x="931634" y="4362631"/>
                  <a:pt x="939143" y="4358835"/>
                  <a:pt x="942898" y="4355038"/>
                </a:cubicBezTo>
                <a:cubicBezTo>
                  <a:pt x="939143" y="4347445"/>
                  <a:pt x="927879" y="4355038"/>
                  <a:pt x="924124" y="4351242"/>
                </a:cubicBezTo>
                <a:cubicBezTo>
                  <a:pt x="886577" y="4351242"/>
                  <a:pt x="852785" y="4351242"/>
                  <a:pt x="818992" y="4351242"/>
                </a:cubicBezTo>
                <a:cubicBezTo>
                  <a:pt x="796464" y="4351242"/>
                  <a:pt x="777690" y="4355038"/>
                  <a:pt x="755162" y="4347445"/>
                </a:cubicBezTo>
                <a:cubicBezTo>
                  <a:pt x="740143" y="4339852"/>
                  <a:pt x="725124" y="4336056"/>
                  <a:pt x="706350" y="4339852"/>
                </a:cubicBezTo>
                <a:cubicBezTo>
                  <a:pt x="698841" y="4339852"/>
                  <a:pt x="695086" y="4336056"/>
                  <a:pt x="691331" y="4332260"/>
                </a:cubicBezTo>
                <a:cubicBezTo>
                  <a:pt x="687577" y="4328463"/>
                  <a:pt x="687577" y="4324667"/>
                  <a:pt x="691331" y="4320870"/>
                </a:cubicBezTo>
                <a:cubicBezTo>
                  <a:pt x="698841" y="4313277"/>
                  <a:pt x="702596" y="4305684"/>
                  <a:pt x="717615" y="4305684"/>
                </a:cubicBezTo>
                <a:cubicBezTo>
                  <a:pt x="728879" y="4309481"/>
                  <a:pt x="740143" y="4305684"/>
                  <a:pt x="758917" y="4305684"/>
                </a:cubicBezTo>
                <a:cubicBezTo>
                  <a:pt x="743898" y="4298091"/>
                  <a:pt x="736388" y="4301888"/>
                  <a:pt x="725124" y="4301888"/>
                </a:cubicBezTo>
                <a:cubicBezTo>
                  <a:pt x="698841" y="4298091"/>
                  <a:pt x="672558" y="4298091"/>
                  <a:pt x="646275" y="4301888"/>
                </a:cubicBezTo>
                <a:cubicBezTo>
                  <a:pt x="638765" y="4301888"/>
                  <a:pt x="635011" y="4294295"/>
                  <a:pt x="635011" y="4290498"/>
                </a:cubicBezTo>
                <a:cubicBezTo>
                  <a:pt x="635011" y="4282905"/>
                  <a:pt x="638765" y="4279109"/>
                  <a:pt x="646275" y="4279109"/>
                </a:cubicBezTo>
                <a:cubicBezTo>
                  <a:pt x="657539" y="4279109"/>
                  <a:pt x="672558" y="4282905"/>
                  <a:pt x="680067" y="4279109"/>
                </a:cubicBezTo>
                <a:cubicBezTo>
                  <a:pt x="691331" y="4271516"/>
                  <a:pt x="702596" y="4279109"/>
                  <a:pt x="713860" y="4267720"/>
                </a:cubicBezTo>
                <a:cubicBezTo>
                  <a:pt x="717615" y="4263923"/>
                  <a:pt x="732633" y="4267720"/>
                  <a:pt x="740143" y="4267720"/>
                </a:cubicBezTo>
                <a:cubicBezTo>
                  <a:pt x="736388" y="4256330"/>
                  <a:pt x="728879" y="4260127"/>
                  <a:pt x="725124" y="4260127"/>
                </a:cubicBezTo>
                <a:cubicBezTo>
                  <a:pt x="691331" y="4260127"/>
                  <a:pt x="661294" y="4260127"/>
                  <a:pt x="631256" y="4260127"/>
                </a:cubicBezTo>
                <a:cubicBezTo>
                  <a:pt x="623746" y="4260127"/>
                  <a:pt x="616237" y="4263923"/>
                  <a:pt x="616237" y="4256330"/>
                </a:cubicBezTo>
                <a:cubicBezTo>
                  <a:pt x="616237" y="4244941"/>
                  <a:pt x="623746" y="4244941"/>
                  <a:pt x="627501" y="4248737"/>
                </a:cubicBezTo>
                <a:cubicBezTo>
                  <a:pt x="650030" y="4248737"/>
                  <a:pt x="668803" y="4237348"/>
                  <a:pt x="687577" y="4233551"/>
                </a:cubicBezTo>
                <a:cubicBezTo>
                  <a:pt x="668803" y="4233551"/>
                  <a:pt x="650030" y="4233551"/>
                  <a:pt x="631256" y="4233551"/>
                </a:cubicBezTo>
                <a:cubicBezTo>
                  <a:pt x="627501" y="4233551"/>
                  <a:pt x="623746" y="4233551"/>
                  <a:pt x="623746" y="4225959"/>
                </a:cubicBezTo>
                <a:cubicBezTo>
                  <a:pt x="623746" y="4222162"/>
                  <a:pt x="623746" y="4214569"/>
                  <a:pt x="627501" y="4214569"/>
                </a:cubicBezTo>
                <a:cubicBezTo>
                  <a:pt x="635011" y="4218366"/>
                  <a:pt x="638765" y="4203180"/>
                  <a:pt x="646275" y="4206976"/>
                </a:cubicBezTo>
                <a:cubicBezTo>
                  <a:pt x="650030" y="4210773"/>
                  <a:pt x="657539" y="4206976"/>
                  <a:pt x="661294" y="4206976"/>
                </a:cubicBezTo>
                <a:cubicBezTo>
                  <a:pt x="695086" y="4210773"/>
                  <a:pt x="728879" y="4203180"/>
                  <a:pt x="758917" y="4199383"/>
                </a:cubicBezTo>
                <a:cubicBezTo>
                  <a:pt x="755162" y="4191790"/>
                  <a:pt x="747652" y="4191790"/>
                  <a:pt x="743898" y="4195587"/>
                </a:cubicBezTo>
                <a:cubicBezTo>
                  <a:pt x="728879" y="4199383"/>
                  <a:pt x="713860" y="4184197"/>
                  <a:pt x="695086" y="4191790"/>
                </a:cubicBezTo>
                <a:cubicBezTo>
                  <a:pt x="680067" y="4199383"/>
                  <a:pt x="661294" y="4195587"/>
                  <a:pt x="646275" y="4195587"/>
                </a:cubicBezTo>
                <a:cubicBezTo>
                  <a:pt x="638765" y="4195587"/>
                  <a:pt x="635011" y="4195587"/>
                  <a:pt x="627501" y="4195587"/>
                </a:cubicBezTo>
                <a:cubicBezTo>
                  <a:pt x="623746" y="4191790"/>
                  <a:pt x="623746" y="4187994"/>
                  <a:pt x="623746" y="4184197"/>
                </a:cubicBezTo>
                <a:cubicBezTo>
                  <a:pt x="627501" y="4180401"/>
                  <a:pt x="631256" y="4172808"/>
                  <a:pt x="638765" y="4172808"/>
                </a:cubicBezTo>
                <a:cubicBezTo>
                  <a:pt x="650030" y="4176605"/>
                  <a:pt x="661294" y="4176605"/>
                  <a:pt x="672558" y="4176605"/>
                </a:cubicBezTo>
                <a:cubicBezTo>
                  <a:pt x="687577" y="4176605"/>
                  <a:pt x="702596" y="4176605"/>
                  <a:pt x="717615" y="4176605"/>
                </a:cubicBezTo>
                <a:cubicBezTo>
                  <a:pt x="728879" y="4161419"/>
                  <a:pt x="747652" y="4176605"/>
                  <a:pt x="758917" y="4161419"/>
                </a:cubicBezTo>
                <a:cubicBezTo>
                  <a:pt x="773935" y="4165215"/>
                  <a:pt x="785200" y="4153826"/>
                  <a:pt x="800218" y="4153826"/>
                </a:cubicBezTo>
                <a:lnTo>
                  <a:pt x="809465" y="4150086"/>
                </a:lnTo>
                <a:lnTo>
                  <a:pt x="800845" y="4140133"/>
                </a:lnTo>
                <a:cubicBezTo>
                  <a:pt x="798567" y="4137888"/>
                  <a:pt x="796288" y="4135643"/>
                  <a:pt x="794165" y="4134644"/>
                </a:cubicBezTo>
                <a:lnTo>
                  <a:pt x="778765" y="4127251"/>
                </a:lnTo>
                <a:lnTo>
                  <a:pt x="726257" y="4127251"/>
                </a:lnTo>
                <a:lnTo>
                  <a:pt x="719484" y="4128774"/>
                </a:lnTo>
                <a:cubicBezTo>
                  <a:pt x="702547" y="4137205"/>
                  <a:pt x="690273" y="4134941"/>
                  <a:pt x="686754" y="4122736"/>
                </a:cubicBezTo>
                <a:cubicBezTo>
                  <a:pt x="684011" y="4116756"/>
                  <a:pt x="683235" y="4110531"/>
                  <a:pt x="684428" y="4104060"/>
                </a:cubicBezTo>
                <a:cubicBezTo>
                  <a:pt x="688161" y="4085895"/>
                  <a:pt x="713126" y="4077728"/>
                  <a:pt x="734203" y="4086482"/>
                </a:cubicBezTo>
                <a:lnTo>
                  <a:pt x="769840" y="4092631"/>
                </a:lnTo>
                <a:lnTo>
                  <a:pt x="778630" y="4081693"/>
                </a:lnTo>
                <a:cubicBezTo>
                  <a:pt x="784262" y="4078846"/>
                  <a:pt x="790832" y="4077896"/>
                  <a:pt x="796464" y="4077896"/>
                </a:cubicBezTo>
                <a:cubicBezTo>
                  <a:pt x="800218" y="4074100"/>
                  <a:pt x="807728" y="4074100"/>
                  <a:pt x="815237" y="4074100"/>
                </a:cubicBezTo>
                <a:cubicBezTo>
                  <a:pt x="807728" y="4074100"/>
                  <a:pt x="815237" y="4074100"/>
                  <a:pt x="811483" y="4070304"/>
                </a:cubicBezTo>
                <a:cubicBezTo>
                  <a:pt x="758917" y="4070304"/>
                  <a:pt x="710105" y="4070304"/>
                  <a:pt x="661294" y="4070304"/>
                </a:cubicBezTo>
                <a:cubicBezTo>
                  <a:pt x="657539" y="4070304"/>
                  <a:pt x="657539" y="4066507"/>
                  <a:pt x="657539" y="4066507"/>
                </a:cubicBezTo>
                <a:cubicBezTo>
                  <a:pt x="665048" y="4055118"/>
                  <a:pt x="683822" y="4058914"/>
                  <a:pt x="695086" y="4055118"/>
                </a:cubicBezTo>
                <a:cubicBezTo>
                  <a:pt x="687577" y="4039932"/>
                  <a:pt x="672558" y="4036135"/>
                  <a:pt x="665048" y="4028542"/>
                </a:cubicBezTo>
                <a:cubicBezTo>
                  <a:pt x="653784" y="4017153"/>
                  <a:pt x="653784" y="4017153"/>
                  <a:pt x="665048" y="4001967"/>
                </a:cubicBezTo>
                <a:cubicBezTo>
                  <a:pt x="668803" y="4001967"/>
                  <a:pt x="668803" y="4001967"/>
                  <a:pt x="668803" y="4001967"/>
                </a:cubicBezTo>
                <a:cubicBezTo>
                  <a:pt x="668803" y="3998171"/>
                  <a:pt x="672558" y="3990578"/>
                  <a:pt x="668803" y="3990578"/>
                </a:cubicBezTo>
                <a:cubicBezTo>
                  <a:pt x="650030" y="3986781"/>
                  <a:pt x="661294" y="3982985"/>
                  <a:pt x="665048" y="3975392"/>
                </a:cubicBezTo>
                <a:cubicBezTo>
                  <a:pt x="672558" y="3967799"/>
                  <a:pt x="672558" y="3967799"/>
                  <a:pt x="661294" y="3964003"/>
                </a:cubicBezTo>
                <a:cubicBezTo>
                  <a:pt x="653784" y="3964003"/>
                  <a:pt x="650030" y="3964003"/>
                  <a:pt x="650030" y="3956410"/>
                </a:cubicBezTo>
                <a:cubicBezTo>
                  <a:pt x="650030" y="3948817"/>
                  <a:pt x="650030" y="3945020"/>
                  <a:pt x="661294" y="3945020"/>
                </a:cubicBezTo>
                <a:cubicBezTo>
                  <a:pt x="676313" y="3941224"/>
                  <a:pt x="691331" y="3933631"/>
                  <a:pt x="706350" y="3929834"/>
                </a:cubicBezTo>
                <a:cubicBezTo>
                  <a:pt x="717615" y="3926038"/>
                  <a:pt x="725124" y="3918445"/>
                  <a:pt x="736388" y="3910852"/>
                </a:cubicBezTo>
                <a:cubicBezTo>
                  <a:pt x="740143" y="3910852"/>
                  <a:pt x="747652" y="3910852"/>
                  <a:pt x="755162" y="3910852"/>
                </a:cubicBezTo>
                <a:cubicBezTo>
                  <a:pt x="766426" y="3910852"/>
                  <a:pt x="781445" y="3910852"/>
                  <a:pt x="792709" y="3910852"/>
                </a:cubicBezTo>
                <a:cubicBezTo>
                  <a:pt x="803973" y="3910852"/>
                  <a:pt x="818992" y="3910852"/>
                  <a:pt x="830256" y="3910852"/>
                </a:cubicBezTo>
                <a:cubicBezTo>
                  <a:pt x="830256" y="3910852"/>
                  <a:pt x="830256" y="3907056"/>
                  <a:pt x="834011" y="3907056"/>
                </a:cubicBezTo>
                <a:cubicBezTo>
                  <a:pt x="834011" y="3903259"/>
                  <a:pt x="830256" y="3899463"/>
                  <a:pt x="830256" y="3899463"/>
                </a:cubicBezTo>
                <a:lnTo>
                  <a:pt x="815982" y="3898380"/>
                </a:lnTo>
                <a:lnTo>
                  <a:pt x="767600" y="3905316"/>
                </a:lnTo>
                <a:cubicBezTo>
                  <a:pt x="750197" y="3910012"/>
                  <a:pt x="743983" y="3908258"/>
                  <a:pt x="742587" y="3897053"/>
                </a:cubicBezTo>
                <a:cubicBezTo>
                  <a:pt x="742122" y="3893317"/>
                  <a:pt x="741656" y="3889582"/>
                  <a:pt x="739378" y="3887337"/>
                </a:cubicBezTo>
                <a:cubicBezTo>
                  <a:pt x="710536" y="3864379"/>
                  <a:pt x="681849" y="3842666"/>
                  <a:pt x="627935" y="3843059"/>
                </a:cubicBezTo>
                <a:cubicBezTo>
                  <a:pt x="615971" y="3843285"/>
                  <a:pt x="617474" y="3839305"/>
                  <a:pt x="620790" y="3833834"/>
                </a:cubicBezTo>
                <a:cubicBezTo>
                  <a:pt x="622448" y="3831099"/>
                  <a:pt x="626074" y="3828119"/>
                  <a:pt x="629700" y="3825139"/>
                </a:cubicBezTo>
                <a:cubicBezTo>
                  <a:pt x="636952" y="3819178"/>
                  <a:pt x="644360" y="3814463"/>
                  <a:pt x="635557" y="3807973"/>
                </a:cubicBezTo>
                <a:cubicBezTo>
                  <a:pt x="628722" y="3801238"/>
                  <a:pt x="619502" y="3807444"/>
                  <a:pt x="609816" y="3809915"/>
                </a:cubicBezTo>
                <a:cubicBezTo>
                  <a:pt x="590600" y="3816101"/>
                  <a:pt x="569416" y="3822533"/>
                  <a:pt x="552741" y="3817024"/>
                </a:cubicBezTo>
                <a:cubicBezTo>
                  <a:pt x="531975" y="3810760"/>
                  <a:pt x="522599" y="3815721"/>
                  <a:pt x="510063" y="3827397"/>
                </a:cubicBezTo>
                <a:cubicBezTo>
                  <a:pt x="506437" y="3830377"/>
                  <a:pt x="502811" y="3833357"/>
                  <a:pt x="497062" y="3835338"/>
                </a:cubicBezTo>
                <a:cubicBezTo>
                  <a:pt x="491623" y="3839808"/>
                  <a:pt x="485873" y="3841789"/>
                  <a:pt x="477381" y="3837789"/>
                </a:cubicBezTo>
                <a:cubicBezTo>
                  <a:pt x="471011" y="3834790"/>
                  <a:pt x="470391" y="3829810"/>
                  <a:pt x="475830" y="3825339"/>
                </a:cubicBezTo>
                <a:cubicBezTo>
                  <a:pt x="481114" y="3819624"/>
                  <a:pt x="482462" y="3814399"/>
                  <a:pt x="489869" y="3809683"/>
                </a:cubicBezTo>
                <a:cubicBezTo>
                  <a:pt x="493650" y="3807948"/>
                  <a:pt x="497431" y="3806212"/>
                  <a:pt x="494998" y="3802722"/>
                </a:cubicBezTo>
                <a:cubicBezTo>
                  <a:pt x="492720" y="3800478"/>
                  <a:pt x="486970" y="3802458"/>
                  <a:pt x="483034" y="3802948"/>
                </a:cubicBezTo>
                <a:cubicBezTo>
                  <a:pt x="477130" y="3803684"/>
                  <a:pt x="473194" y="3804174"/>
                  <a:pt x="469568" y="3807154"/>
                </a:cubicBezTo>
                <a:cubicBezTo>
                  <a:pt x="465942" y="3810135"/>
                  <a:pt x="462005" y="3810625"/>
                  <a:pt x="457759" y="3808625"/>
                </a:cubicBezTo>
                <a:cubicBezTo>
                  <a:pt x="434404" y="3797627"/>
                  <a:pt x="408043" y="3794588"/>
                  <a:pt x="378676" y="3799510"/>
                </a:cubicBezTo>
                <a:cubicBezTo>
                  <a:pt x="365054" y="3802471"/>
                  <a:pt x="351278" y="3804187"/>
                  <a:pt x="337346" y="3804658"/>
                </a:cubicBezTo>
                <a:cubicBezTo>
                  <a:pt x="329473" y="3805639"/>
                  <a:pt x="317665" y="3807110"/>
                  <a:pt x="312953" y="3801375"/>
                </a:cubicBezTo>
                <a:cubicBezTo>
                  <a:pt x="310365" y="3796640"/>
                  <a:pt x="319740" y="3791679"/>
                  <a:pt x="325179" y="3787209"/>
                </a:cubicBezTo>
                <a:cubicBezTo>
                  <a:pt x="328805" y="3784228"/>
                  <a:pt x="332586" y="3782493"/>
                  <a:pt x="336213" y="3779513"/>
                </a:cubicBezTo>
                <a:cubicBezTo>
                  <a:pt x="339839" y="3776533"/>
                  <a:pt x="349369" y="3772817"/>
                  <a:pt x="344812" y="3768327"/>
                </a:cubicBezTo>
                <a:cubicBezTo>
                  <a:pt x="342224" y="3763592"/>
                  <a:pt x="332384" y="3764818"/>
                  <a:pt x="324666" y="3767043"/>
                </a:cubicBezTo>
                <a:cubicBezTo>
                  <a:pt x="306953" y="3769250"/>
                  <a:pt x="292866" y="3768476"/>
                  <a:pt x="274533" y="3765702"/>
                </a:cubicBezTo>
                <a:cubicBezTo>
                  <a:pt x="233620" y="3758154"/>
                  <a:pt x="212746" y="3767076"/>
                  <a:pt x="200103" y="3793937"/>
                </a:cubicBezTo>
                <a:cubicBezTo>
                  <a:pt x="195439" y="3804633"/>
                  <a:pt x="186219" y="3810839"/>
                  <a:pt x="170319" y="3811555"/>
                </a:cubicBezTo>
                <a:cubicBezTo>
                  <a:pt x="167373" y="3787899"/>
                  <a:pt x="164581" y="3765489"/>
                  <a:pt x="161635" y="3741834"/>
                </a:cubicBezTo>
                <a:cubicBezTo>
                  <a:pt x="189033" y="3737157"/>
                  <a:pt x="194162" y="3730196"/>
                  <a:pt x="184894" y="3719972"/>
                </a:cubicBezTo>
                <a:cubicBezTo>
                  <a:pt x="182461" y="3716482"/>
                  <a:pt x="174278" y="3714973"/>
                  <a:pt x="177749" y="3710747"/>
                </a:cubicBezTo>
                <a:cubicBezTo>
                  <a:pt x="183188" y="3706277"/>
                  <a:pt x="191216" y="3706541"/>
                  <a:pt x="197275" y="3707051"/>
                </a:cubicBezTo>
                <a:cubicBezTo>
                  <a:pt x="203180" y="3706315"/>
                  <a:pt x="207271" y="3707070"/>
                  <a:pt x="211362" y="3707825"/>
                </a:cubicBezTo>
                <a:cubicBezTo>
                  <a:pt x="223481" y="3708844"/>
                  <a:pt x="229230" y="3706864"/>
                  <a:pt x="230113" y="3697903"/>
                </a:cubicBezTo>
                <a:cubicBezTo>
                  <a:pt x="231461" y="3692678"/>
                  <a:pt x="236435" y="3684473"/>
                  <a:pt x="246740" y="3686982"/>
                </a:cubicBezTo>
                <a:cubicBezTo>
                  <a:pt x="260982" y="3689001"/>
                  <a:pt x="274759" y="3687285"/>
                  <a:pt x="288691" y="3686814"/>
                </a:cubicBezTo>
                <a:cubicBezTo>
                  <a:pt x="300655" y="3686588"/>
                  <a:pt x="314741" y="3687362"/>
                  <a:pt x="328208" y="3683156"/>
                </a:cubicBezTo>
                <a:cubicBezTo>
                  <a:pt x="339707" y="3679196"/>
                  <a:pt x="353173" y="3674990"/>
                  <a:pt x="341782" y="3663765"/>
                </a:cubicBezTo>
                <a:cubicBezTo>
                  <a:pt x="337380" y="3660520"/>
                  <a:pt x="341007" y="3657540"/>
                  <a:pt x="348724" y="3655315"/>
                </a:cubicBezTo>
                <a:cubicBezTo>
                  <a:pt x="378246" y="3651637"/>
                  <a:pt x="388706" y="3655392"/>
                  <a:pt x="393001" y="3673822"/>
                </a:cubicBezTo>
                <a:cubicBezTo>
                  <a:pt x="393776" y="3680047"/>
                  <a:pt x="396364" y="3684782"/>
                  <a:pt x="404547" y="3686291"/>
                </a:cubicBezTo>
                <a:cubicBezTo>
                  <a:pt x="418789" y="3688310"/>
                  <a:pt x="432876" y="3689084"/>
                  <a:pt x="448311" y="3684633"/>
                </a:cubicBezTo>
                <a:cubicBezTo>
                  <a:pt x="452247" y="3684143"/>
                  <a:pt x="453595" y="3678918"/>
                  <a:pt x="451317" y="3676673"/>
                </a:cubicBezTo>
                <a:cubicBezTo>
                  <a:pt x="450852" y="3672938"/>
                  <a:pt x="450231" y="3667958"/>
                  <a:pt x="453857" y="3664978"/>
                </a:cubicBezTo>
                <a:cubicBezTo>
                  <a:pt x="459296" y="3660507"/>
                  <a:pt x="466083" y="3650811"/>
                  <a:pt x="472918" y="3657546"/>
                </a:cubicBezTo>
                <a:cubicBezTo>
                  <a:pt x="490369" y="3669280"/>
                  <a:pt x="510050" y="3666829"/>
                  <a:pt x="531699" y="3664132"/>
                </a:cubicBezTo>
                <a:cubicBezTo>
                  <a:pt x="543663" y="3663906"/>
                  <a:pt x="555627" y="3663681"/>
                  <a:pt x="566242" y="3668680"/>
                </a:cubicBezTo>
                <a:cubicBezTo>
                  <a:pt x="606428" y="3686433"/>
                  <a:pt x="635794" y="3681510"/>
                  <a:pt x="659936" y="3650688"/>
                </a:cubicBezTo>
                <a:cubicBezTo>
                  <a:pt x="666878" y="3642238"/>
                  <a:pt x="676409" y="3638522"/>
                  <a:pt x="687180" y="3644766"/>
                </a:cubicBezTo>
                <a:cubicBezTo>
                  <a:pt x="712658" y="3656765"/>
                  <a:pt x="742800" y="3658068"/>
                  <a:pt x="774444" y="3655391"/>
                </a:cubicBezTo>
                <a:cubicBezTo>
                  <a:pt x="790344" y="3654675"/>
                  <a:pt x="805934" y="3651468"/>
                  <a:pt x="823802" y="3650507"/>
                </a:cubicBezTo>
                <a:lnTo>
                  <a:pt x="835030" y="3648931"/>
                </a:lnTo>
                <a:lnTo>
                  <a:pt x="826502" y="3645099"/>
                </a:lnTo>
                <a:cubicBezTo>
                  <a:pt x="830257" y="3640354"/>
                  <a:pt x="834481" y="3637506"/>
                  <a:pt x="838998" y="3635846"/>
                </a:cubicBezTo>
                <a:lnTo>
                  <a:pt x="845211" y="3634915"/>
                </a:lnTo>
                <a:lnTo>
                  <a:pt x="839170" y="3634605"/>
                </a:lnTo>
                <a:cubicBezTo>
                  <a:pt x="827903" y="3634605"/>
                  <a:pt x="812880" y="3642312"/>
                  <a:pt x="801612" y="3630752"/>
                </a:cubicBezTo>
                <a:cubicBezTo>
                  <a:pt x="794100" y="3623045"/>
                  <a:pt x="790344" y="3634605"/>
                  <a:pt x="782832" y="3634605"/>
                </a:cubicBezTo>
                <a:cubicBezTo>
                  <a:pt x="737762" y="3634605"/>
                  <a:pt x="688936" y="3634605"/>
                  <a:pt x="640110" y="3634605"/>
                </a:cubicBezTo>
                <a:cubicBezTo>
                  <a:pt x="610063" y="3623045"/>
                  <a:pt x="580016" y="3630752"/>
                  <a:pt x="549969" y="3630752"/>
                </a:cubicBezTo>
                <a:cubicBezTo>
                  <a:pt x="542457" y="3630752"/>
                  <a:pt x="534946" y="3626898"/>
                  <a:pt x="531190" y="3619192"/>
                </a:cubicBezTo>
                <a:cubicBezTo>
                  <a:pt x="542457" y="3615338"/>
                  <a:pt x="553725" y="3611485"/>
                  <a:pt x="564993" y="3611485"/>
                </a:cubicBezTo>
                <a:cubicBezTo>
                  <a:pt x="580016" y="3611485"/>
                  <a:pt x="595040" y="3611485"/>
                  <a:pt x="610063" y="3611485"/>
                </a:cubicBezTo>
                <a:cubicBezTo>
                  <a:pt x="617575" y="3611485"/>
                  <a:pt x="632598" y="3611485"/>
                  <a:pt x="628842" y="3596071"/>
                </a:cubicBezTo>
                <a:cubicBezTo>
                  <a:pt x="628842" y="3588364"/>
                  <a:pt x="636354" y="3588364"/>
                  <a:pt x="640110" y="3588364"/>
                </a:cubicBezTo>
                <a:cubicBezTo>
                  <a:pt x="662645" y="3588364"/>
                  <a:pt x="685180" y="3588364"/>
                  <a:pt x="707715" y="3588364"/>
                </a:cubicBezTo>
                <a:cubicBezTo>
                  <a:pt x="711471" y="3588364"/>
                  <a:pt x="715227" y="3588364"/>
                  <a:pt x="718983" y="3588364"/>
                </a:cubicBezTo>
                <a:cubicBezTo>
                  <a:pt x="722739" y="3588364"/>
                  <a:pt x="722739" y="3584511"/>
                  <a:pt x="722739" y="3580657"/>
                </a:cubicBezTo>
                <a:cubicBezTo>
                  <a:pt x="722739" y="3580657"/>
                  <a:pt x="722739" y="3580657"/>
                  <a:pt x="722739" y="3576804"/>
                </a:cubicBezTo>
                <a:cubicBezTo>
                  <a:pt x="722739" y="3576804"/>
                  <a:pt x="718983" y="3576804"/>
                  <a:pt x="718983" y="3576804"/>
                </a:cubicBezTo>
                <a:cubicBezTo>
                  <a:pt x="692692" y="3580657"/>
                  <a:pt x="666401" y="3572951"/>
                  <a:pt x="640110" y="3569097"/>
                </a:cubicBezTo>
                <a:cubicBezTo>
                  <a:pt x="621331" y="3569097"/>
                  <a:pt x="606307" y="3569097"/>
                  <a:pt x="587528" y="3561390"/>
                </a:cubicBezTo>
                <a:cubicBezTo>
                  <a:pt x="583772" y="3557537"/>
                  <a:pt x="580016" y="3557537"/>
                  <a:pt x="580016" y="3557537"/>
                </a:cubicBezTo>
                <a:cubicBezTo>
                  <a:pt x="557481" y="3569097"/>
                  <a:pt x="538702" y="3561390"/>
                  <a:pt x="516167" y="3565244"/>
                </a:cubicBezTo>
                <a:cubicBezTo>
                  <a:pt x="508655" y="3565244"/>
                  <a:pt x="497387" y="3561390"/>
                  <a:pt x="486120" y="3569097"/>
                </a:cubicBezTo>
                <a:cubicBezTo>
                  <a:pt x="478608" y="3572951"/>
                  <a:pt x="471096" y="3569097"/>
                  <a:pt x="467340" y="3557537"/>
                </a:cubicBezTo>
                <a:cubicBezTo>
                  <a:pt x="459829" y="3542123"/>
                  <a:pt x="459829" y="3538270"/>
                  <a:pt x="474852" y="3534416"/>
                </a:cubicBezTo>
                <a:cubicBezTo>
                  <a:pt x="489875" y="3530563"/>
                  <a:pt x="493632" y="3519003"/>
                  <a:pt x="508655" y="3522856"/>
                </a:cubicBezTo>
                <a:cubicBezTo>
                  <a:pt x="519923" y="3526710"/>
                  <a:pt x="531190" y="3522856"/>
                  <a:pt x="542457" y="3522856"/>
                </a:cubicBezTo>
                <a:cubicBezTo>
                  <a:pt x="546213" y="3522856"/>
                  <a:pt x="549969" y="3522856"/>
                  <a:pt x="557481" y="3519003"/>
                </a:cubicBezTo>
                <a:cubicBezTo>
                  <a:pt x="542457" y="3519003"/>
                  <a:pt x="531190" y="3515149"/>
                  <a:pt x="519923" y="3515149"/>
                </a:cubicBezTo>
                <a:cubicBezTo>
                  <a:pt x="519923" y="3507442"/>
                  <a:pt x="516167" y="3499736"/>
                  <a:pt x="527434" y="3488175"/>
                </a:cubicBezTo>
                <a:cubicBezTo>
                  <a:pt x="531190" y="3480469"/>
                  <a:pt x="538702" y="3480469"/>
                  <a:pt x="549969" y="3480469"/>
                </a:cubicBezTo>
                <a:cubicBezTo>
                  <a:pt x="553725" y="3480469"/>
                  <a:pt x="557481" y="3476615"/>
                  <a:pt x="553725" y="3468908"/>
                </a:cubicBezTo>
                <a:cubicBezTo>
                  <a:pt x="549969" y="3468908"/>
                  <a:pt x="549969" y="3465055"/>
                  <a:pt x="546213" y="3465055"/>
                </a:cubicBezTo>
                <a:cubicBezTo>
                  <a:pt x="527434" y="3465055"/>
                  <a:pt x="508655" y="3457348"/>
                  <a:pt x="493632" y="3468908"/>
                </a:cubicBezTo>
                <a:cubicBezTo>
                  <a:pt x="482364" y="3476615"/>
                  <a:pt x="467340" y="3476615"/>
                  <a:pt x="459829" y="3468908"/>
                </a:cubicBezTo>
                <a:cubicBezTo>
                  <a:pt x="452317" y="3457348"/>
                  <a:pt x="441049" y="3457348"/>
                  <a:pt x="426026" y="3457348"/>
                </a:cubicBezTo>
                <a:cubicBezTo>
                  <a:pt x="414759" y="3457348"/>
                  <a:pt x="403491" y="3457348"/>
                  <a:pt x="403491" y="3438081"/>
                </a:cubicBezTo>
                <a:cubicBezTo>
                  <a:pt x="403491" y="3430374"/>
                  <a:pt x="392223" y="3430374"/>
                  <a:pt x="384711" y="3426520"/>
                </a:cubicBezTo>
                <a:cubicBezTo>
                  <a:pt x="377200" y="3426520"/>
                  <a:pt x="369688" y="3426520"/>
                  <a:pt x="365932" y="3426520"/>
                </a:cubicBezTo>
                <a:cubicBezTo>
                  <a:pt x="350909" y="3426520"/>
                  <a:pt x="347153" y="3418815"/>
                  <a:pt x="358421" y="3407253"/>
                </a:cubicBezTo>
                <a:cubicBezTo>
                  <a:pt x="362176" y="3399548"/>
                  <a:pt x="365932" y="3387986"/>
                  <a:pt x="377200" y="3391841"/>
                </a:cubicBezTo>
                <a:cubicBezTo>
                  <a:pt x="392223" y="3395695"/>
                  <a:pt x="407247" y="3395695"/>
                  <a:pt x="422270" y="3391841"/>
                </a:cubicBezTo>
                <a:cubicBezTo>
                  <a:pt x="441049" y="3387986"/>
                  <a:pt x="456073" y="3391841"/>
                  <a:pt x="471096" y="3391841"/>
                </a:cubicBezTo>
                <a:cubicBezTo>
                  <a:pt x="486120" y="3391841"/>
                  <a:pt x="497387" y="3384133"/>
                  <a:pt x="512411" y="3384133"/>
                </a:cubicBezTo>
                <a:cubicBezTo>
                  <a:pt x="523678" y="3384133"/>
                  <a:pt x="527434" y="3372573"/>
                  <a:pt x="527434" y="3353306"/>
                </a:cubicBezTo>
                <a:cubicBezTo>
                  <a:pt x="523678" y="3345600"/>
                  <a:pt x="538702" y="3330186"/>
                  <a:pt x="546213" y="3334038"/>
                </a:cubicBezTo>
                <a:cubicBezTo>
                  <a:pt x="561237" y="3334038"/>
                  <a:pt x="572505" y="3326333"/>
                  <a:pt x="587528" y="3337893"/>
                </a:cubicBezTo>
                <a:cubicBezTo>
                  <a:pt x="595040" y="3341746"/>
                  <a:pt x="606307" y="3337893"/>
                  <a:pt x="606307" y="3330186"/>
                </a:cubicBezTo>
                <a:cubicBezTo>
                  <a:pt x="606307" y="3314771"/>
                  <a:pt x="613819" y="3318626"/>
                  <a:pt x="621331" y="3322479"/>
                </a:cubicBezTo>
                <a:cubicBezTo>
                  <a:pt x="643866" y="3326333"/>
                  <a:pt x="643866" y="3326333"/>
                  <a:pt x="666401" y="3322479"/>
                </a:cubicBezTo>
                <a:cubicBezTo>
                  <a:pt x="681424" y="3318626"/>
                  <a:pt x="696448" y="3314771"/>
                  <a:pt x="711471" y="3314771"/>
                </a:cubicBezTo>
                <a:cubicBezTo>
                  <a:pt x="730251" y="3310918"/>
                  <a:pt x="752786" y="3307066"/>
                  <a:pt x="771565" y="3307066"/>
                </a:cubicBezTo>
                <a:cubicBezTo>
                  <a:pt x="775321" y="3307066"/>
                  <a:pt x="775321" y="3307066"/>
                  <a:pt x="779077" y="3307066"/>
                </a:cubicBezTo>
                <a:cubicBezTo>
                  <a:pt x="782832" y="3307066"/>
                  <a:pt x="779077" y="3295505"/>
                  <a:pt x="786588" y="3295505"/>
                </a:cubicBezTo>
                <a:cubicBezTo>
                  <a:pt x="794100" y="3299358"/>
                  <a:pt x="797856" y="3303212"/>
                  <a:pt x="801612" y="3303212"/>
                </a:cubicBezTo>
                <a:cubicBezTo>
                  <a:pt x="812880" y="3303212"/>
                  <a:pt x="820391" y="3295505"/>
                  <a:pt x="827903" y="3295505"/>
                </a:cubicBezTo>
                <a:cubicBezTo>
                  <a:pt x="839170" y="3295505"/>
                  <a:pt x="846682" y="3299358"/>
                  <a:pt x="854194" y="3295505"/>
                </a:cubicBezTo>
                <a:cubicBezTo>
                  <a:pt x="861705" y="3291652"/>
                  <a:pt x="865461" y="3291652"/>
                  <a:pt x="872973" y="3291652"/>
                </a:cubicBezTo>
                <a:cubicBezTo>
                  <a:pt x="887996" y="3291652"/>
                  <a:pt x="903020" y="3283945"/>
                  <a:pt x="918043" y="3283945"/>
                </a:cubicBezTo>
                <a:cubicBezTo>
                  <a:pt x="921799" y="3276238"/>
                  <a:pt x="933067" y="3280091"/>
                  <a:pt x="940578" y="3280091"/>
                </a:cubicBezTo>
                <a:cubicBezTo>
                  <a:pt x="944334" y="3280091"/>
                  <a:pt x="948090" y="3280091"/>
                  <a:pt x="948090" y="3280091"/>
                </a:cubicBezTo>
                <a:cubicBezTo>
                  <a:pt x="974381" y="3280091"/>
                  <a:pt x="1000672" y="3280091"/>
                  <a:pt x="1026964" y="3276238"/>
                </a:cubicBezTo>
                <a:cubicBezTo>
                  <a:pt x="1053255" y="3272385"/>
                  <a:pt x="1075789" y="3272385"/>
                  <a:pt x="1102080" y="3272385"/>
                </a:cubicBezTo>
                <a:cubicBezTo>
                  <a:pt x="1128372" y="3272385"/>
                  <a:pt x="1154662" y="3276238"/>
                  <a:pt x="1177198" y="3272385"/>
                </a:cubicBezTo>
                <a:lnTo>
                  <a:pt x="1193843" y="3270951"/>
                </a:lnTo>
                <a:lnTo>
                  <a:pt x="1190428" y="3270343"/>
                </a:lnTo>
                <a:cubicBezTo>
                  <a:pt x="1187142" y="3270705"/>
                  <a:pt x="1183386" y="3271429"/>
                  <a:pt x="1181508" y="3271429"/>
                </a:cubicBezTo>
                <a:cubicBezTo>
                  <a:pt x="1181508" y="3268531"/>
                  <a:pt x="1177752" y="3265634"/>
                  <a:pt x="1177752" y="3265634"/>
                </a:cubicBezTo>
                <a:cubicBezTo>
                  <a:pt x="1162728" y="3265634"/>
                  <a:pt x="1147705" y="3265634"/>
                  <a:pt x="1128926" y="3265634"/>
                </a:cubicBezTo>
                <a:cubicBezTo>
                  <a:pt x="1128926" y="3265634"/>
                  <a:pt x="1128926" y="3268531"/>
                  <a:pt x="1128926" y="3271429"/>
                </a:cubicBezTo>
                <a:cubicBezTo>
                  <a:pt x="1098878" y="3271429"/>
                  <a:pt x="1065076" y="3271429"/>
                  <a:pt x="1035029" y="3271429"/>
                </a:cubicBezTo>
                <a:cubicBezTo>
                  <a:pt x="1027518" y="3265634"/>
                  <a:pt x="1020006" y="3265634"/>
                  <a:pt x="1012494" y="3271429"/>
                </a:cubicBezTo>
                <a:cubicBezTo>
                  <a:pt x="982447" y="3271429"/>
                  <a:pt x="956156" y="3262735"/>
                  <a:pt x="926109" y="3265634"/>
                </a:cubicBezTo>
                <a:cubicBezTo>
                  <a:pt x="926109" y="3262735"/>
                  <a:pt x="926109" y="3259838"/>
                  <a:pt x="926109" y="3256940"/>
                </a:cubicBezTo>
                <a:cubicBezTo>
                  <a:pt x="926109" y="3254042"/>
                  <a:pt x="926109" y="3254042"/>
                  <a:pt x="922354" y="3254042"/>
                </a:cubicBezTo>
                <a:cubicBezTo>
                  <a:pt x="918598" y="3251144"/>
                  <a:pt x="914842" y="3254042"/>
                  <a:pt x="914842" y="3256940"/>
                </a:cubicBezTo>
                <a:cubicBezTo>
                  <a:pt x="892306" y="3256940"/>
                  <a:pt x="866016" y="3256940"/>
                  <a:pt x="843480" y="3256940"/>
                </a:cubicBezTo>
                <a:cubicBezTo>
                  <a:pt x="839724" y="3259838"/>
                  <a:pt x="828457" y="3254042"/>
                  <a:pt x="828457" y="3262735"/>
                </a:cubicBezTo>
                <a:cubicBezTo>
                  <a:pt x="817190" y="3262735"/>
                  <a:pt x="809678" y="3262735"/>
                  <a:pt x="802166" y="3262735"/>
                </a:cubicBezTo>
                <a:cubicBezTo>
                  <a:pt x="790898" y="3262735"/>
                  <a:pt x="779630" y="3259838"/>
                  <a:pt x="775875" y="3251144"/>
                </a:cubicBezTo>
                <a:cubicBezTo>
                  <a:pt x="772119" y="3248246"/>
                  <a:pt x="768363" y="3248246"/>
                  <a:pt x="764608" y="3248246"/>
                </a:cubicBezTo>
                <a:cubicBezTo>
                  <a:pt x="760852" y="3248246"/>
                  <a:pt x="757096" y="3248246"/>
                  <a:pt x="749584" y="3248246"/>
                </a:cubicBezTo>
                <a:cubicBezTo>
                  <a:pt x="745828" y="3248246"/>
                  <a:pt x="745828" y="3245349"/>
                  <a:pt x="745828" y="3245349"/>
                </a:cubicBezTo>
                <a:cubicBezTo>
                  <a:pt x="745828" y="3242452"/>
                  <a:pt x="745828" y="3239552"/>
                  <a:pt x="749584" y="3239552"/>
                </a:cubicBezTo>
                <a:cubicBezTo>
                  <a:pt x="764608" y="3242452"/>
                  <a:pt x="779630" y="3233757"/>
                  <a:pt x="794654" y="3233757"/>
                </a:cubicBezTo>
                <a:cubicBezTo>
                  <a:pt x="802166" y="3236655"/>
                  <a:pt x="805922" y="3233757"/>
                  <a:pt x="805922" y="3227961"/>
                </a:cubicBezTo>
                <a:cubicBezTo>
                  <a:pt x="817190" y="3225063"/>
                  <a:pt x="824701" y="3216370"/>
                  <a:pt x="839724" y="3216370"/>
                </a:cubicBezTo>
                <a:cubicBezTo>
                  <a:pt x="839724" y="3222166"/>
                  <a:pt x="843480" y="3222166"/>
                  <a:pt x="847236" y="3219268"/>
                </a:cubicBezTo>
                <a:cubicBezTo>
                  <a:pt x="850992" y="3219268"/>
                  <a:pt x="854748" y="3216370"/>
                  <a:pt x="854748" y="3213472"/>
                </a:cubicBezTo>
                <a:cubicBezTo>
                  <a:pt x="858504" y="3201881"/>
                  <a:pt x="873527" y="3196084"/>
                  <a:pt x="888550" y="3198983"/>
                </a:cubicBezTo>
                <a:cubicBezTo>
                  <a:pt x="896062" y="3204779"/>
                  <a:pt x="907330" y="3201881"/>
                  <a:pt x="914842" y="3207677"/>
                </a:cubicBezTo>
                <a:cubicBezTo>
                  <a:pt x="914842" y="3207677"/>
                  <a:pt x="918598" y="3207677"/>
                  <a:pt x="918598" y="3204779"/>
                </a:cubicBezTo>
                <a:cubicBezTo>
                  <a:pt x="929865" y="3204779"/>
                  <a:pt x="937377" y="3201881"/>
                  <a:pt x="944888" y="3204779"/>
                </a:cubicBezTo>
                <a:cubicBezTo>
                  <a:pt x="963668" y="3204779"/>
                  <a:pt x="982447" y="3198983"/>
                  <a:pt x="997470" y="3213472"/>
                </a:cubicBezTo>
                <a:cubicBezTo>
                  <a:pt x="1001226" y="3210575"/>
                  <a:pt x="1001226" y="3207677"/>
                  <a:pt x="1001226" y="3207677"/>
                </a:cubicBezTo>
                <a:lnTo>
                  <a:pt x="1001750" y="3200410"/>
                </a:lnTo>
                <a:lnTo>
                  <a:pt x="979098" y="3200410"/>
                </a:lnTo>
                <a:cubicBezTo>
                  <a:pt x="964075" y="3200410"/>
                  <a:pt x="949052" y="3203306"/>
                  <a:pt x="930272" y="3200410"/>
                </a:cubicBezTo>
                <a:cubicBezTo>
                  <a:pt x="922760" y="3200410"/>
                  <a:pt x="911493" y="3206204"/>
                  <a:pt x="907737" y="3194613"/>
                </a:cubicBezTo>
                <a:cubicBezTo>
                  <a:pt x="896470" y="3191715"/>
                  <a:pt x="885202" y="3188817"/>
                  <a:pt x="873934" y="3194613"/>
                </a:cubicBezTo>
                <a:cubicBezTo>
                  <a:pt x="870178" y="3197511"/>
                  <a:pt x="862666" y="3197511"/>
                  <a:pt x="858911" y="3194613"/>
                </a:cubicBezTo>
                <a:cubicBezTo>
                  <a:pt x="843888" y="3191715"/>
                  <a:pt x="832620" y="3191715"/>
                  <a:pt x="817596" y="3197511"/>
                </a:cubicBezTo>
                <a:cubicBezTo>
                  <a:pt x="813840" y="3197511"/>
                  <a:pt x="806329" y="3197511"/>
                  <a:pt x="802573" y="3188817"/>
                </a:cubicBezTo>
                <a:cubicBezTo>
                  <a:pt x="802573" y="3185919"/>
                  <a:pt x="791306" y="3188817"/>
                  <a:pt x="787550" y="3188817"/>
                </a:cubicBezTo>
                <a:cubicBezTo>
                  <a:pt x="787550" y="3185919"/>
                  <a:pt x="783794" y="3183022"/>
                  <a:pt x="783794" y="3183022"/>
                </a:cubicBezTo>
                <a:cubicBezTo>
                  <a:pt x="768770" y="3183022"/>
                  <a:pt x="753747" y="3183022"/>
                  <a:pt x="734968" y="3183022"/>
                </a:cubicBezTo>
                <a:cubicBezTo>
                  <a:pt x="734968" y="3183022"/>
                  <a:pt x="734968" y="3185919"/>
                  <a:pt x="734968" y="3188817"/>
                </a:cubicBezTo>
                <a:cubicBezTo>
                  <a:pt x="704920" y="3188817"/>
                  <a:pt x="671118" y="3188817"/>
                  <a:pt x="641071" y="3188817"/>
                </a:cubicBezTo>
                <a:cubicBezTo>
                  <a:pt x="633560" y="3183022"/>
                  <a:pt x="626048" y="3183022"/>
                  <a:pt x="618536" y="3188817"/>
                </a:cubicBezTo>
                <a:cubicBezTo>
                  <a:pt x="588489" y="3188817"/>
                  <a:pt x="562198" y="3180124"/>
                  <a:pt x="532151" y="3183022"/>
                </a:cubicBezTo>
                <a:cubicBezTo>
                  <a:pt x="532151" y="3180124"/>
                  <a:pt x="532151" y="3177226"/>
                  <a:pt x="532151" y="3174328"/>
                </a:cubicBezTo>
                <a:cubicBezTo>
                  <a:pt x="532151" y="3171431"/>
                  <a:pt x="532151" y="3171431"/>
                  <a:pt x="528396" y="3171431"/>
                </a:cubicBezTo>
                <a:cubicBezTo>
                  <a:pt x="524640" y="3168532"/>
                  <a:pt x="520884" y="3171431"/>
                  <a:pt x="520884" y="3174328"/>
                </a:cubicBezTo>
                <a:cubicBezTo>
                  <a:pt x="498348" y="3174328"/>
                  <a:pt x="472058" y="3174328"/>
                  <a:pt x="449522" y="3174328"/>
                </a:cubicBezTo>
                <a:cubicBezTo>
                  <a:pt x="445766" y="3177226"/>
                  <a:pt x="434499" y="3171431"/>
                  <a:pt x="434499" y="3180124"/>
                </a:cubicBezTo>
                <a:cubicBezTo>
                  <a:pt x="423232" y="3180124"/>
                  <a:pt x="415720" y="3180124"/>
                  <a:pt x="408208" y="3180124"/>
                </a:cubicBezTo>
                <a:cubicBezTo>
                  <a:pt x="396940" y="3180124"/>
                  <a:pt x="385672" y="3177226"/>
                  <a:pt x="381917" y="3168532"/>
                </a:cubicBezTo>
                <a:cubicBezTo>
                  <a:pt x="378161" y="3165633"/>
                  <a:pt x="374405" y="3165633"/>
                  <a:pt x="370650" y="3165633"/>
                </a:cubicBezTo>
                <a:cubicBezTo>
                  <a:pt x="366894" y="3165633"/>
                  <a:pt x="363138" y="3165633"/>
                  <a:pt x="355626" y="3165633"/>
                </a:cubicBezTo>
                <a:cubicBezTo>
                  <a:pt x="351870" y="3165633"/>
                  <a:pt x="351870" y="3162737"/>
                  <a:pt x="351870" y="3162737"/>
                </a:cubicBezTo>
                <a:cubicBezTo>
                  <a:pt x="351870" y="3159839"/>
                  <a:pt x="351870" y="3156941"/>
                  <a:pt x="355626" y="3156941"/>
                </a:cubicBezTo>
                <a:cubicBezTo>
                  <a:pt x="370650" y="3159839"/>
                  <a:pt x="385672" y="3151145"/>
                  <a:pt x="400696" y="3151145"/>
                </a:cubicBezTo>
                <a:cubicBezTo>
                  <a:pt x="408208" y="3154042"/>
                  <a:pt x="411964" y="3151145"/>
                  <a:pt x="411964" y="3145350"/>
                </a:cubicBezTo>
                <a:cubicBezTo>
                  <a:pt x="423232" y="3142452"/>
                  <a:pt x="430743" y="3133758"/>
                  <a:pt x="445766" y="3133758"/>
                </a:cubicBezTo>
                <a:cubicBezTo>
                  <a:pt x="445766" y="3139554"/>
                  <a:pt x="449522" y="3139554"/>
                  <a:pt x="453278" y="3136656"/>
                </a:cubicBezTo>
                <a:cubicBezTo>
                  <a:pt x="457034" y="3136656"/>
                  <a:pt x="460790" y="3133758"/>
                  <a:pt x="460790" y="3130860"/>
                </a:cubicBezTo>
                <a:cubicBezTo>
                  <a:pt x="464546" y="3119269"/>
                  <a:pt x="479569" y="3113473"/>
                  <a:pt x="494592" y="3116370"/>
                </a:cubicBezTo>
                <a:cubicBezTo>
                  <a:pt x="502104" y="3122167"/>
                  <a:pt x="513372" y="3119269"/>
                  <a:pt x="520884" y="3125065"/>
                </a:cubicBezTo>
                <a:cubicBezTo>
                  <a:pt x="520884" y="3125065"/>
                  <a:pt x="524640" y="3125065"/>
                  <a:pt x="524640" y="3122167"/>
                </a:cubicBezTo>
                <a:cubicBezTo>
                  <a:pt x="535907" y="3122167"/>
                  <a:pt x="543419" y="3119269"/>
                  <a:pt x="550930" y="3122167"/>
                </a:cubicBezTo>
                <a:cubicBezTo>
                  <a:pt x="569710" y="3122167"/>
                  <a:pt x="588489" y="3116370"/>
                  <a:pt x="603512" y="3130860"/>
                </a:cubicBezTo>
                <a:cubicBezTo>
                  <a:pt x="607268" y="3127962"/>
                  <a:pt x="607268" y="3125065"/>
                  <a:pt x="607268" y="3125065"/>
                </a:cubicBezTo>
                <a:cubicBezTo>
                  <a:pt x="605390" y="3120718"/>
                  <a:pt x="606329" y="3116372"/>
                  <a:pt x="608207" y="3112024"/>
                </a:cubicBezTo>
                <a:lnTo>
                  <a:pt x="611549" y="3105395"/>
                </a:lnTo>
                <a:lnTo>
                  <a:pt x="549443" y="3100561"/>
                </a:lnTo>
                <a:cubicBezTo>
                  <a:pt x="541416" y="3100297"/>
                  <a:pt x="529607" y="3101767"/>
                  <a:pt x="528832" y="3095542"/>
                </a:cubicBezTo>
                <a:cubicBezTo>
                  <a:pt x="526088" y="3089562"/>
                  <a:pt x="535619" y="3085847"/>
                  <a:pt x="541058" y="3081377"/>
                </a:cubicBezTo>
                <a:cubicBezTo>
                  <a:pt x="546652" y="3078151"/>
                  <a:pt x="554214" y="3074680"/>
                  <a:pt x="549658" y="3070190"/>
                </a:cubicBezTo>
                <a:cubicBezTo>
                  <a:pt x="546914" y="3064211"/>
                  <a:pt x="538732" y="3062701"/>
                  <a:pt x="530704" y="3062437"/>
                </a:cubicBezTo>
                <a:cubicBezTo>
                  <a:pt x="524800" y="3063172"/>
                  <a:pt x="518896" y="3063907"/>
                  <a:pt x="512991" y="3064643"/>
                </a:cubicBezTo>
                <a:cubicBezTo>
                  <a:pt x="485283" y="3066830"/>
                  <a:pt x="468297" y="3058830"/>
                  <a:pt x="466126" y="3041400"/>
                </a:cubicBezTo>
                <a:cubicBezTo>
                  <a:pt x="465351" y="3035175"/>
                  <a:pt x="464575" y="3028950"/>
                  <a:pt x="467736" y="3022235"/>
                </a:cubicBezTo>
                <a:cubicBezTo>
                  <a:pt x="468774" y="3014520"/>
                  <a:pt x="460436" y="3011765"/>
                  <a:pt x="448938" y="3015726"/>
                </a:cubicBezTo>
                <a:cubicBezTo>
                  <a:pt x="427754" y="3022158"/>
                  <a:pt x="419154" y="3033343"/>
                  <a:pt x="423293" y="3050529"/>
                </a:cubicBezTo>
                <a:cubicBezTo>
                  <a:pt x="408275" y="3042284"/>
                  <a:pt x="397349" y="3034794"/>
                  <a:pt x="390204" y="3025570"/>
                </a:cubicBezTo>
                <a:cubicBezTo>
                  <a:pt x="383059" y="3016345"/>
                  <a:pt x="386172" y="2993200"/>
                  <a:pt x="399019" y="2984014"/>
                </a:cubicBezTo>
                <a:cubicBezTo>
                  <a:pt x="415647" y="2973092"/>
                  <a:pt x="434135" y="2977111"/>
                  <a:pt x="448532" y="2980375"/>
                </a:cubicBezTo>
                <a:cubicBezTo>
                  <a:pt x="469144" y="2985394"/>
                  <a:pt x="491413" y="2987677"/>
                  <a:pt x="515030" y="2984736"/>
                </a:cubicBezTo>
                <a:cubicBezTo>
                  <a:pt x="528807" y="2983020"/>
                  <a:pt x="544552" y="2981059"/>
                  <a:pt x="560297" y="2979098"/>
                </a:cubicBezTo>
                <a:cubicBezTo>
                  <a:pt x="625244" y="2971008"/>
                  <a:pt x="688999" y="2969389"/>
                  <a:pt x="743892" y="2992896"/>
                </a:cubicBezTo>
                <a:cubicBezTo>
                  <a:pt x="764968" y="3001649"/>
                  <a:pt x="776312" y="2996443"/>
                  <a:pt x="784292" y="2980278"/>
                </a:cubicBezTo>
                <a:cubicBezTo>
                  <a:pt x="785950" y="2977543"/>
                  <a:pt x="781548" y="2974298"/>
                  <a:pt x="787297" y="2972317"/>
                </a:cubicBezTo>
                <a:cubicBezTo>
                  <a:pt x="793202" y="2971582"/>
                  <a:pt x="797448" y="2973581"/>
                  <a:pt x="799726" y="2975827"/>
                </a:cubicBezTo>
                <a:cubicBezTo>
                  <a:pt x="802004" y="2978072"/>
                  <a:pt x="804283" y="2980316"/>
                  <a:pt x="806406" y="2981316"/>
                </a:cubicBezTo>
                <a:cubicBezTo>
                  <a:pt x="813086" y="2986806"/>
                  <a:pt x="821578" y="2990805"/>
                  <a:pt x="830644" y="2983355"/>
                </a:cubicBezTo>
                <a:cubicBezTo>
                  <a:pt x="841677" y="2975658"/>
                  <a:pt x="825777" y="2976375"/>
                  <a:pt x="821375" y="2973130"/>
                </a:cubicBezTo>
                <a:cubicBezTo>
                  <a:pt x="821220" y="2971885"/>
                  <a:pt x="819252" y="2972130"/>
                  <a:pt x="819097" y="2970885"/>
                </a:cubicBezTo>
                <a:cubicBezTo>
                  <a:pt x="814851" y="2968885"/>
                  <a:pt x="812417" y="2965395"/>
                  <a:pt x="816044" y="2962415"/>
                </a:cubicBezTo>
                <a:cubicBezTo>
                  <a:pt x="819515" y="2958190"/>
                  <a:pt x="823451" y="2957699"/>
                  <a:pt x="829665" y="2959454"/>
                </a:cubicBezTo>
                <a:cubicBezTo>
                  <a:pt x="841939" y="2961719"/>
                  <a:pt x="853333" y="2960932"/>
                  <a:pt x="863414" y="2957621"/>
                </a:cubicBezTo>
                <a:lnTo>
                  <a:pt x="886164" y="2942694"/>
                </a:lnTo>
                <a:lnTo>
                  <a:pt x="874743" y="2936279"/>
                </a:lnTo>
                <a:cubicBezTo>
                  <a:pt x="870988" y="2936279"/>
                  <a:pt x="863478" y="2936279"/>
                  <a:pt x="859724" y="2936279"/>
                </a:cubicBezTo>
                <a:cubicBezTo>
                  <a:pt x="859724" y="2932483"/>
                  <a:pt x="859724" y="2932483"/>
                  <a:pt x="859724" y="2928686"/>
                </a:cubicBezTo>
                <a:cubicBezTo>
                  <a:pt x="859724" y="2928686"/>
                  <a:pt x="859724" y="2924889"/>
                  <a:pt x="859724" y="2924889"/>
                </a:cubicBezTo>
                <a:cubicBezTo>
                  <a:pt x="866295" y="2925839"/>
                  <a:pt x="872396" y="2925364"/>
                  <a:pt x="878263" y="2924119"/>
                </a:cubicBezTo>
                <a:lnTo>
                  <a:pt x="890557" y="2920245"/>
                </a:lnTo>
                <a:lnTo>
                  <a:pt x="884413" y="2913599"/>
                </a:lnTo>
                <a:cubicBezTo>
                  <a:pt x="875939" y="2909755"/>
                  <a:pt x="865258" y="2908241"/>
                  <a:pt x="855572" y="2910712"/>
                </a:cubicBezTo>
                <a:cubicBezTo>
                  <a:pt x="816830" y="2920594"/>
                  <a:pt x="778971" y="2921517"/>
                  <a:pt x="740182" y="2914969"/>
                </a:cubicBezTo>
                <a:cubicBezTo>
                  <a:pt x="726095" y="2914195"/>
                  <a:pt x="712008" y="2913421"/>
                  <a:pt x="700974" y="2921117"/>
                </a:cubicBezTo>
                <a:cubicBezTo>
                  <a:pt x="691599" y="2926078"/>
                  <a:pt x="687508" y="2925323"/>
                  <a:pt x="684609" y="2918098"/>
                </a:cubicBezTo>
                <a:cubicBezTo>
                  <a:pt x="681401" y="2908383"/>
                  <a:pt x="670785" y="2903384"/>
                  <a:pt x="654730" y="2902855"/>
                </a:cubicBezTo>
                <a:cubicBezTo>
                  <a:pt x="638520" y="2901081"/>
                  <a:pt x="620341" y="2899552"/>
                  <a:pt x="602163" y="2898023"/>
                </a:cubicBezTo>
                <a:cubicBezTo>
                  <a:pt x="586108" y="2897495"/>
                  <a:pt x="579273" y="2890760"/>
                  <a:pt x="580001" y="2880555"/>
                </a:cubicBezTo>
                <a:cubicBezTo>
                  <a:pt x="579846" y="2879310"/>
                  <a:pt x="579536" y="2876819"/>
                  <a:pt x="581194" y="2874084"/>
                </a:cubicBezTo>
                <a:cubicBezTo>
                  <a:pt x="580418" y="2867859"/>
                  <a:pt x="573894" y="2863615"/>
                  <a:pt x="564053" y="2864840"/>
                </a:cubicBezTo>
                <a:cubicBezTo>
                  <a:pt x="556026" y="2864576"/>
                  <a:pt x="556801" y="2870801"/>
                  <a:pt x="557421" y="2875781"/>
                </a:cubicBezTo>
                <a:cubicBezTo>
                  <a:pt x="556073" y="2881006"/>
                  <a:pt x="556694" y="2885986"/>
                  <a:pt x="545040" y="2888702"/>
                </a:cubicBezTo>
                <a:cubicBezTo>
                  <a:pt x="527327" y="2890908"/>
                  <a:pt x="510032" y="2880419"/>
                  <a:pt x="512572" y="2868724"/>
                </a:cubicBezTo>
                <a:cubicBezTo>
                  <a:pt x="512107" y="2864988"/>
                  <a:pt x="515733" y="2862009"/>
                  <a:pt x="511332" y="2858764"/>
                </a:cubicBezTo>
                <a:cubicBezTo>
                  <a:pt x="505427" y="2859499"/>
                  <a:pt x="505893" y="2863234"/>
                  <a:pt x="502111" y="2864969"/>
                </a:cubicBezTo>
                <a:cubicBezTo>
                  <a:pt x="493201" y="2873665"/>
                  <a:pt x="485329" y="2874646"/>
                  <a:pt x="476371" y="2866911"/>
                </a:cubicBezTo>
                <a:cubicBezTo>
                  <a:pt x="464825" y="2854442"/>
                  <a:pt x="447839" y="2846443"/>
                  <a:pt x="431009" y="2839689"/>
                </a:cubicBezTo>
                <a:cubicBezTo>
                  <a:pt x="411900" y="2830690"/>
                  <a:pt x="394604" y="2820201"/>
                  <a:pt x="390465" y="2803016"/>
                </a:cubicBezTo>
                <a:cubicBezTo>
                  <a:pt x="387721" y="2797036"/>
                  <a:pt x="382855" y="2790056"/>
                  <a:pt x="372704" y="2788792"/>
                </a:cubicBezTo>
                <a:cubicBezTo>
                  <a:pt x="331791" y="2781244"/>
                  <a:pt x="316261" y="2752835"/>
                  <a:pt x="277006" y="2742553"/>
                </a:cubicBezTo>
                <a:cubicBezTo>
                  <a:pt x="266545" y="2738797"/>
                  <a:pt x="267738" y="2732328"/>
                  <a:pt x="270899" y="2725613"/>
                </a:cubicBezTo>
                <a:cubicBezTo>
                  <a:pt x="276028" y="2718652"/>
                  <a:pt x="286333" y="2721161"/>
                  <a:pt x="292703" y="2724161"/>
                </a:cubicBezTo>
                <a:cubicBezTo>
                  <a:pt x="305287" y="2728915"/>
                  <a:pt x="316940" y="2726200"/>
                  <a:pt x="328129" y="2719748"/>
                </a:cubicBezTo>
                <a:cubicBezTo>
                  <a:pt x="341130" y="2711807"/>
                  <a:pt x="356565" y="2707356"/>
                  <a:pt x="374278" y="2705150"/>
                </a:cubicBezTo>
                <a:cubicBezTo>
                  <a:pt x="403955" y="2702718"/>
                  <a:pt x="421406" y="2714452"/>
                  <a:pt x="415704" y="2732863"/>
                </a:cubicBezTo>
                <a:cubicBezTo>
                  <a:pt x="414201" y="2736843"/>
                  <a:pt x="412854" y="2742068"/>
                  <a:pt x="413319" y="2745803"/>
                </a:cubicBezTo>
                <a:cubicBezTo>
                  <a:pt x="413474" y="2747048"/>
                  <a:pt x="411661" y="2748539"/>
                  <a:pt x="411661" y="2748539"/>
                </a:cubicBezTo>
                <a:cubicBezTo>
                  <a:pt x="413629" y="2748293"/>
                  <a:pt x="413629" y="2748293"/>
                  <a:pt x="415442" y="2746803"/>
                </a:cubicBezTo>
                <a:cubicBezTo>
                  <a:pt x="423314" y="2745822"/>
                  <a:pt x="429219" y="2745087"/>
                  <a:pt x="437246" y="2745351"/>
                </a:cubicBezTo>
                <a:cubicBezTo>
                  <a:pt x="475416" y="2746919"/>
                  <a:pt x="486759" y="2741713"/>
                  <a:pt x="495621" y="2716587"/>
                </a:cubicBezTo>
                <a:cubicBezTo>
                  <a:pt x="498162" y="2704892"/>
                  <a:pt x="509660" y="2700931"/>
                  <a:pt x="527684" y="2701214"/>
                </a:cubicBezTo>
                <a:cubicBezTo>
                  <a:pt x="541615" y="2700744"/>
                  <a:pt x="550108" y="2704744"/>
                  <a:pt x="559066" y="2712478"/>
                </a:cubicBezTo>
                <a:cubicBezTo>
                  <a:pt x="583817" y="2734682"/>
                  <a:pt x="619290" y="2746700"/>
                  <a:pt x="665332" y="2747286"/>
                </a:cubicBezTo>
                <a:cubicBezTo>
                  <a:pt x="703657" y="2750098"/>
                  <a:pt x="703657" y="2750098"/>
                  <a:pt x="692683" y="2726179"/>
                </a:cubicBezTo>
                <a:cubicBezTo>
                  <a:pt x="687041" y="2712974"/>
                  <a:pt x="690202" y="2706259"/>
                  <a:pt x="707294" y="2699072"/>
                </a:cubicBezTo>
                <a:cubicBezTo>
                  <a:pt x="715525" y="2717012"/>
                  <a:pt x="721894" y="2720012"/>
                  <a:pt x="751571" y="2717580"/>
                </a:cubicBezTo>
                <a:cubicBezTo>
                  <a:pt x="771252" y="2715128"/>
                  <a:pt x="792436" y="2708697"/>
                  <a:pt x="807764" y="2719431"/>
                </a:cubicBezTo>
                <a:cubicBezTo>
                  <a:pt x="807919" y="2720676"/>
                  <a:pt x="809887" y="2720431"/>
                  <a:pt x="811855" y="2720185"/>
                </a:cubicBezTo>
                <a:cubicBezTo>
                  <a:pt x="823353" y="2716225"/>
                  <a:pt x="831706" y="2711075"/>
                  <a:pt x="837178" y="2704862"/>
                </a:cubicBezTo>
                <a:lnTo>
                  <a:pt x="837582" y="2703771"/>
                </a:lnTo>
                <a:lnTo>
                  <a:pt x="824677" y="2704671"/>
                </a:lnTo>
                <a:cubicBezTo>
                  <a:pt x="813413" y="2704671"/>
                  <a:pt x="805904" y="2700874"/>
                  <a:pt x="805904" y="2693281"/>
                </a:cubicBezTo>
                <a:cubicBezTo>
                  <a:pt x="805904" y="2685688"/>
                  <a:pt x="809658" y="2678096"/>
                  <a:pt x="817168" y="2678096"/>
                </a:cubicBezTo>
                <a:lnTo>
                  <a:pt x="845555" y="2672878"/>
                </a:lnTo>
                <a:lnTo>
                  <a:pt x="845635" y="2670462"/>
                </a:lnTo>
                <a:cubicBezTo>
                  <a:pt x="847138" y="2666482"/>
                  <a:pt x="850686" y="2662880"/>
                  <a:pt x="858326" y="2660031"/>
                </a:cubicBezTo>
                <a:cubicBezTo>
                  <a:pt x="860139" y="2658542"/>
                  <a:pt x="865733" y="2655316"/>
                  <a:pt x="866198" y="2659050"/>
                </a:cubicBezTo>
                <a:cubicBezTo>
                  <a:pt x="867803" y="2663908"/>
                  <a:pt x="872088" y="2666219"/>
                  <a:pt x="877506" y="2667599"/>
                </a:cubicBezTo>
                <a:lnTo>
                  <a:pt x="895270" y="2670502"/>
                </a:lnTo>
                <a:lnTo>
                  <a:pt x="899160" y="2670502"/>
                </a:lnTo>
                <a:lnTo>
                  <a:pt x="903288" y="2662155"/>
                </a:lnTo>
                <a:lnTo>
                  <a:pt x="896017" y="2659114"/>
                </a:lnTo>
                <a:cubicBezTo>
                  <a:pt x="896017" y="2655316"/>
                  <a:pt x="888508" y="2655316"/>
                  <a:pt x="888508" y="2651520"/>
                </a:cubicBezTo>
                <a:cubicBezTo>
                  <a:pt x="892262" y="2643928"/>
                  <a:pt x="896017" y="2643928"/>
                  <a:pt x="899772" y="2643928"/>
                </a:cubicBezTo>
                <a:lnTo>
                  <a:pt x="911338" y="2645876"/>
                </a:lnTo>
                <a:lnTo>
                  <a:pt x="912290" y="2643951"/>
                </a:lnTo>
                <a:cubicBezTo>
                  <a:pt x="912290" y="2638256"/>
                  <a:pt x="915106" y="2632562"/>
                  <a:pt x="919330" y="2628290"/>
                </a:cubicBezTo>
                <a:lnTo>
                  <a:pt x="926609" y="2624945"/>
                </a:lnTo>
                <a:lnTo>
                  <a:pt x="922300" y="2624945"/>
                </a:lnTo>
                <a:cubicBezTo>
                  <a:pt x="922300" y="2613556"/>
                  <a:pt x="929809" y="2598370"/>
                  <a:pt x="911036" y="2594574"/>
                </a:cubicBezTo>
                <a:cubicBezTo>
                  <a:pt x="911036" y="2594574"/>
                  <a:pt x="911036" y="2590777"/>
                  <a:pt x="911036" y="2586981"/>
                </a:cubicBezTo>
                <a:cubicBezTo>
                  <a:pt x="914791" y="2583184"/>
                  <a:pt x="918545" y="2586981"/>
                  <a:pt x="922300" y="2583184"/>
                </a:cubicBezTo>
                <a:cubicBezTo>
                  <a:pt x="927932" y="2583184"/>
                  <a:pt x="934503" y="2584133"/>
                  <a:pt x="941074" y="2584608"/>
                </a:cubicBezTo>
                <a:lnTo>
                  <a:pt x="959400" y="2583218"/>
                </a:lnTo>
                <a:lnTo>
                  <a:pt x="951979" y="2582360"/>
                </a:lnTo>
                <a:lnTo>
                  <a:pt x="941157" y="2571796"/>
                </a:lnTo>
                <a:lnTo>
                  <a:pt x="922300" y="2571796"/>
                </a:lnTo>
                <a:cubicBezTo>
                  <a:pt x="911036" y="2571796"/>
                  <a:pt x="896017" y="2571796"/>
                  <a:pt x="884753" y="2571796"/>
                </a:cubicBezTo>
                <a:cubicBezTo>
                  <a:pt x="877243" y="2571796"/>
                  <a:pt x="869734" y="2571796"/>
                  <a:pt x="865979" y="2571796"/>
                </a:cubicBezTo>
                <a:lnTo>
                  <a:pt x="838594" y="2554489"/>
                </a:lnTo>
                <a:lnTo>
                  <a:pt x="829480" y="2561480"/>
                </a:lnTo>
                <a:cubicBezTo>
                  <a:pt x="806952" y="2576666"/>
                  <a:pt x="803197" y="2576666"/>
                  <a:pt x="788178" y="2557683"/>
                </a:cubicBezTo>
                <a:cubicBezTo>
                  <a:pt x="784424" y="2557683"/>
                  <a:pt x="784424" y="2550090"/>
                  <a:pt x="780669" y="2546294"/>
                </a:cubicBezTo>
                <a:cubicBezTo>
                  <a:pt x="758141" y="2565276"/>
                  <a:pt x="739367" y="2565276"/>
                  <a:pt x="716839" y="2565276"/>
                </a:cubicBezTo>
                <a:cubicBezTo>
                  <a:pt x="701820" y="2565276"/>
                  <a:pt x="690556" y="2565276"/>
                  <a:pt x="675537" y="2565276"/>
                </a:cubicBezTo>
                <a:cubicBezTo>
                  <a:pt x="645499" y="2561480"/>
                  <a:pt x="615461" y="2572869"/>
                  <a:pt x="581669" y="2569073"/>
                </a:cubicBezTo>
                <a:cubicBezTo>
                  <a:pt x="570404" y="2569073"/>
                  <a:pt x="566650" y="2584259"/>
                  <a:pt x="555386" y="2572869"/>
                </a:cubicBezTo>
                <a:cubicBezTo>
                  <a:pt x="544121" y="2565276"/>
                  <a:pt x="532857" y="2572869"/>
                  <a:pt x="525348" y="2569073"/>
                </a:cubicBezTo>
                <a:cubicBezTo>
                  <a:pt x="514084" y="2569073"/>
                  <a:pt x="502819" y="2569073"/>
                  <a:pt x="491555" y="2569073"/>
                </a:cubicBezTo>
                <a:cubicBezTo>
                  <a:pt x="484046" y="2561480"/>
                  <a:pt x="491555" y="2553887"/>
                  <a:pt x="487801" y="2546294"/>
                </a:cubicBezTo>
                <a:cubicBezTo>
                  <a:pt x="476536" y="2531108"/>
                  <a:pt x="461517" y="2527311"/>
                  <a:pt x="442744" y="2534905"/>
                </a:cubicBezTo>
                <a:cubicBezTo>
                  <a:pt x="438989" y="2534905"/>
                  <a:pt x="438989" y="2538701"/>
                  <a:pt x="431480" y="2538701"/>
                </a:cubicBezTo>
                <a:cubicBezTo>
                  <a:pt x="427725" y="2538701"/>
                  <a:pt x="423970" y="2534905"/>
                  <a:pt x="423970" y="2527311"/>
                </a:cubicBezTo>
                <a:cubicBezTo>
                  <a:pt x="423970" y="2523515"/>
                  <a:pt x="423970" y="2515922"/>
                  <a:pt x="431480" y="2515922"/>
                </a:cubicBezTo>
                <a:cubicBezTo>
                  <a:pt x="442744" y="2519719"/>
                  <a:pt x="454008" y="2515922"/>
                  <a:pt x="461517" y="2519719"/>
                </a:cubicBezTo>
                <a:cubicBezTo>
                  <a:pt x="476536" y="2519719"/>
                  <a:pt x="484046" y="2512125"/>
                  <a:pt x="495310" y="2512125"/>
                </a:cubicBezTo>
                <a:cubicBezTo>
                  <a:pt x="502819" y="2508329"/>
                  <a:pt x="506574" y="2496940"/>
                  <a:pt x="506574" y="2489347"/>
                </a:cubicBezTo>
                <a:cubicBezTo>
                  <a:pt x="514084" y="2477958"/>
                  <a:pt x="514084" y="2474161"/>
                  <a:pt x="525348" y="2481754"/>
                </a:cubicBezTo>
                <a:cubicBezTo>
                  <a:pt x="540367" y="2485550"/>
                  <a:pt x="555386" y="2489347"/>
                  <a:pt x="570404" y="2496940"/>
                </a:cubicBezTo>
                <a:cubicBezTo>
                  <a:pt x="574159" y="2500736"/>
                  <a:pt x="581669" y="2496940"/>
                  <a:pt x="589178" y="2496940"/>
                </a:cubicBezTo>
                <a:cubicBezTo>
                  <a:pt x="592933" y="2496940"/>
                  <a:pt x="592933" y="2489347"/>
                  <a:pt x="596688" y="2485550"/>
                </a:cubicBezTo>
                <a:cubicBezTo>
                  <a:pt x="604197" y="2477958"/>
                  <a:pt x="596688" y="2474161"/>
                  <a:pt x="592933" y="2466568"/>
                </a:cubicBezTo>
                <a:cubicBezTo>
                  <a:pt x="589178" y="2458975"/>
                  <a:pt x="577914" y="2458975"/>
                  <a:pt x="570404" y="2451382"/>
                </a:cubicBezTo>
                <a:cubicBezTo>
                  <a:pt x="566650" y="2447586"/>
                  <a:pt x="566650" y="2447586"/>
                  <a:pt x="566650" y="2443790"/>
                </a:cubicBezTo>
                <a:cubicBezTo>
                  <a:pt x="566650" y="2439993"/>
                  <a:pt x="570404" y="2439993"/>
                  <a:pt x="574159" y="2439993"/>
                </a:cubicBezTo>
                <a:cubicBezTo>
                  <a:pt x="585423" y="2439993"/>
                  <a:pt x="600442" y="2436196"/>
                  <a:pt x="611706" y="2443790"/>
                </a:cubicBezTo>
                <a:cubicBezTo>
                  <a:pt x="611706" y="2447586"/>
                  <a:pt x="615461" y="2443790"/>
                  <a:pt x="615461" y="2443790"/>
                </a:cubicBezTo>
                <a:cubicBezTo>
                  <a:pt x="622971" y="2439993"/>
                  <a:pt x="615461" y="2439993"/>
                  <a:pt x="615461" y="2436196"/>
                </a:cubicBezTo>
                <a:cubicBezTo>
                  <a:pt x="611706" y="2432400"/>
                  <a:pt x="611706" y="2424807"/>
                  <a:pt x="619216" y="2424807"/>
                </a:cubicBezTo>
                <a:cubicBezTo>
                  <a:pt x="626725" y="2424807"/>
                  <a:pt x="634235" y="2424807"/>
                  <a:pt x="645499" y="2424807"/>
                </a:cubicBezTo>
                <a:cubicBezTo>
                  <a:pt x="634235" y="2417214"/>
                  <a:pt x="622971" y="2417214"/>
                  <a:pt x="611706" y="2413418"/>
                </a:cubicBezTo>
                <a:cubicBezTo>
                  <a:pt x="604197" y="2409621"/>
                  <a:pt x="604197" y="2405825"/>
                  <a:pt x="607952" y="2402028"/>
                </a:cubicBezTo>
                <a:cubicBezTo>
                  <a:pt x="611706" y="2386842"/>
                  <a:pt x="611706" y="2383046"/>
                  <a:pt x="596688" y="2379249"/>
                </a:cubicBezTo>
                <a:cubicBezTo>
                  <a:pt x="592933" y="2379249"/>
                  <a:pt x="585423" y="2379249"/>
                  <a:pt x="581669" y="2379249"/>
                </a:cubicBezTo>
                <a:cubicBezTo>
                  <a:pt x="581669" y="2375453"/>
                  <a:pt x="581669" y="2375453"/>
                  <a:pt x="581669" y="2371657"/>
                </a:cubicBezTo>
                <a:cubicBezTo>
                  <a:pt x="581669" y="2371657"/>
                  <a:pt x="581669" y="2367860"/>
                  <a:pt x="581669" y="2367860"/>
                </a:cubicBezTo>
                <a:cubicBezTo>
                  <a:pt x="607952" y="2371657"/>
                  <a:pt x="626725" y="2352674"/>
                  <a:pt x="653008" y="2352674"/>
                </a:cubicBezTo>
                <a:cubicBezTo>
                  <a:pt x="668027" y="2352674"/>
                  <a:pt x="683046" y="2345081"/>
                  <a:pt x="698065" y="2333691"/>
                </a:cubicBezTo>
                <a:cubicBezTo>
                  <a:pt x="698065" y="2329895"/>
                  <a:pt x="705575" y="2329895"/>
                  <a:pt x="705575" y="2326099"/>
                </a:cubicBezTo>
                <a:cubicBezTo>
                  <a:pt x="705575" y="2318505"/>
                  <a:pt x="698065" y="2318505"/>
                  <a:pt x="694310" y="2318505"/>
                </a:cubicBezTo>
                <a:cubicBezTo>
                  <a:pt x="683046" y="2318505"/>
                  <a:pt x="671782" y="2318505"/>
                  <a:pt x="660518" y="2318505"/>
                </a:cubicBezTo>
                <a:cubicBezTo>
                  <a:pt x="656763" y="2318505"/>
                  <a:pt x="653008" y="2318505"/>
                  <a:pt x="653008" y="2314709"/>
                </a:cubicBezTo>
                <a:cubicBezTo>
                  <a:pt x="653008" y="2310913"/>
                  <a:pt x="653008" y="2307116"/>
                  <a:pt x="656763" y="2307116"/>
                </a:cubicBezTo>
                <a:cubicBezTo>
                  <a:pt x="664273" y="2307116"/>
                  <a:pt x="668027" y="2299523"/>
                  <a:pt x="679291" y="2299523"/>
                </a:cubicBezTo>
                <a:cubicBezTo>
                  <a:pt x="690556" y="2299523"/>
                  <a:pt x="701820" y="2299523"/>
                  <a:pt x="713084" y="2299523"/>
                </a:cubicBezTo>
                <a:cubicBezTo>
                  <a:pt x="720593" y="2295727"/>
                  <a:pt x="716839" y="2288134"/>
                  <a:pt x="716839" y="2284337"/>
                </a:cubicBezTo>
                <a:cubicBezTo>
                  <a:pt x="716839" y="2280541"/>
                  <a:pt x="716839" y="2276745"/>
                  <a:pt x="716839" y="2276745"/>
                </a:cubicBezTo>
                <a:cubicBezTo>
                  <a:pt x="694310" y="2272948"/>
                  <a:pt x="683046" y="2253965"/>
                  <a:pt x="660518" y="2253965"/>
                </a:cubicBezTo>
                <a:cubicBezTo>
                  <a:pt x="615461" y="2253965"/>
                  <a:pt x="574159" y="2265355"/>
                  <a:pt x="529103" y="2261559"/>
                </a:cubicBezTo>
                <a:cubicBezTo>
                  <a:pt x="521593" y="2257763"/>
                  <a:pt x="510329" y="2265355"/>
                  <a:pt x="510329" y="2253965"/>
                </a:cubicBezTo>
                <a:cubicBezTo>
                  <a:pt x="506574" y="2238780"/>
                  <a:pt x="521593" y="2246373"/>
                  <a:pt x="529103" y="2246373"/>
                </a:cubicBezTo>
                <a:cubicBezTo>
                  <a:pt x="544121" y="2250169"/>
                  <a:pt x="559140" y="2238780"/>
                  <a:pt x="574159" y="2238780"/>
                </a:cubicBezTo>
                <a:cubicBezTo>
                  <a:pt x="589178" y="2242577"/>
                  <a:pt x="607952" y="2246373"/>
                  <a:pt x="622971" y="2238780"/>
                </a:cubicBezTo>
                <a:cubicBezTo>
                  <a:pt x="649254" y="2231187"/>
                  <a:pt x="675537" y="2234983"/>
                  <a:pt x="698065" y="2234983"/>
                </a:cubicBezTo>
                <a:lnTo>
                  <a:pt x="746401" y="2225737"/>
                </a:lnTo>
                <a:lnTo>
                  <a:pt x="750522" y="2221571"/>
                </a:lnTo>
                <a:cubicBezTo>
                  <a:pt x="753338" y="2221571"/>
                  <a:pt x="757092" y="2222520"/>
                  <a:pt x="760847" y="2222520"/>
                </a:cubicBezTo>
                <a:lnTo>
                  <a:pt x="763218" y="2222520"/>
                </a:lnTo>
                <a:lnTo>
                  <a:pt x="767528" y="2221695"/>
                </a:lnTo>
                <a:cubicBezTo>
                  <a:pt x="778322" y="2217900"/>
                  <a:pt x="788648" y="2213154"/>
                  <a:pt x="798387" y="2207222"/>
                </a:cubicBezTo>
                <a:lnTo>
                  <a:pt x="803740" y="2202993"/>
                </a:lnTo>
                <a:lnTo>
                  <a:pt x="794171" y="2202114"/>
                </a:lnTo>
                <a:cubicBezTo>
                  <a:pt x="788069" y="2202589"/>
                  <a:pt x="781498" y="2203538"/>
                  <a:pt x="775866" y="2203538"/>
                </a:cubicBezTo>
                <a:cubicBezTo>
                  <a:pt x="768356" y="2203538"/>
                  <a:pt x="764602" y="2199742"/>
                  <a:pt x="764602" y="2192148"/>
                </a:cubicBezTo>
                <a:cubicBezTo>
                  <a:pt x="764602" y="2188352"/>
                  <a:pt x="768356" y="2180759"/>
                  <a:pt x="775866" y="2180759"/>
                </a:cubicBezTo>
                <a:lnTo>
                  <a:pt x="836736" y="2180759"/>
                </a:lnTo>
                <a:lnTo>
                  <a:pt x="846078" y="2176627"/>
                </a:lnTo>
                <a:lnTo>
                  <a:pt x="831249" y="2172217"/>
                </a:lnTo>
                <a:lnTo>
                  <a:pt x="821984" y="2162851"/>
                </a:lnTo>
                <a:lnTo>
                  <a:pt x="675537" y="2162851"/>
                </a:lnTo>
                <a:cubicBezTo>
                  <a:pt x="653008" y="2162851"/>
                  <a:pt x="637990" y="2143868"/>
                  <a:pt x="619216" y="2124886"/>
                </a:cubicBezTo>
                <a:cubicBezTo>
                  <a:pt x="619216" y="2124886"/>
                  <a:pt x="619216" y="2121090"/>
                  <a:pt x="619216" y="2117293"/>
                </a:cubicBezTo>
                <a:cubicBezTo>
                  <a:pt x="626725" y="2105904"/>
                  <a:pt x="630480" y="2098311"/>
                  <a:pt x="634235" y="2086922"/>
                </a:cubicBezTo>
                <a:cubicBezTo>
                  <a:pt x="634235" y="2075532"/>
                  <a:pt x="645499" y="2064143"/>
                  <a:pt x="656763" y="2064143"/>
                </a:cubicBezTo>
                <a:cubicBezTo>
                  <a:pt x="686801" y="2064143"/>
                  <a:pt x="686801" y="2037567"/>
                  <a:pt x="690556" y="2018585"/>
                </a:cubicBezTo>
                <a:cubicBezTo>
                  <a:pt x="694310" y="1992010"/>
                  <a:pt x="713084" y="1973028"/>
                  <a:pt x="731858" y="1954045"/>
                </a:cubicBezTo>
                <a:cubicBezTo>
                  <a:pt x="735612" y="1946452"/>
                  <a:pt x="743122" y="1950249"/>
                  <a:pt x="746876" y="1950249"/>
                </a:cubicBezTo>
                <a:cubicBezTo>
                  <a:pt x="761895" y="1950249"/>
                  <a:pt x="776914" y="1954045"/>
                  <a:pt x="788178" y="1942656"/>
                </a:cubicBezTo>
                <a:lnTo>
                  <a:pt x="796888" y="1940454"/>
                </a:lnTo>
                <a:lnTo>
                  <a:pt x="786257" y="1939319"/>
                </a:lnTo>
                <a:cubicBezTo>
                  <a:pt x="778745" y="1936851"/>
                  <a:pt x="774990" y="1940553"/>
                  <a:pt x="767478" y="1940553"/>
                </a:cubicBezTo>
                <a:cubicBezTo>
                  <a:pt x="722407" y="1940553"/>
                  <a:pt x="673581" y="1940553"/>
                  <a:pt x="624755" y="1940553"/>
                </a:cubicBezTo>
                <a:cubicBezTo>
                  <a:pt x="594708" y="1936851"/>
                  <a:pt x="564661" y="1939319"/>
                  <a:pt x="534615" y="1939319"/>
                </a:cubicBezTo>
                <a:cubicBezTo>
                  <a:pt x="527103" y="1939319"/>
                  <a:pt x="519591" y="1938085"/>
                  <a:pt x="515835" y="1935617"/>
                </a:cubicBezTo>
                <a:cubicBezTo>
                  <a:pt x="527103" y="1934383"/>
                  <a:pt x="538370" y="1933149"/>
                  <a:pt x="549638" y="1933149"/>
                </a:cubicBezTo>
                <a:cubicBezTo>
                  <a:pt x="564661" y="1933149"/>
                  <a:pt x="579685" y="1933149"/>
                  <a:pt x="594708" y="1933149"/>
                </a:cubicBezTo>
                <a:cubicBezTo>
                  <a:pt x="602220" y="1933149"/>
                  <a:pt x="617243" y="1933149"/>
                  <a:pt x="613488" y="1928213"/>
                </a:cubicBezTo>
                <a:cubicBezTo>
                  <a:pt x="613488" y="1925745"/>
                  <a:pt x="620999" y="1925745"/>
                  <a:pt x="624755" y="1925745"/>
                </a:cubicBezTo>
                <a:cubicBezTo>
                  <a:pt x="647290" y="1925745"/>
                  <a:pt x="669825" y="1925745"/>
                  <a:pt x="692361" y="1925745"/>
                </a:cubicBezTo>
                <a:cubicBezTo>
                  <a:pt x="696116" y="1925745"/>
                  <a:pt x="699872" y="1925745"/>
                  <a:pt x="703628" y="1925745"/>
                </a:cubicBezTo>
                <a:cubicBezTo>
                  <a:pt x="707384" y="1925745"/>
                  <a:pt x="707384" y="1924511"/>
                  <a:pt x="707384" y="1923277"/>
                </a:cubicBezTo>
                <a:cubicBezTo>
                  <a:pt x="707384" y="1923277"/>
                  <a:pt x="707384" y="1923277"/>
                  <a:pt x="707384" y="1922043"/>
                </a:cubicBezTo>
                <a:cubicBezTo>
                  <a:pt x="707384" y="1922043"/>
                  <a:pt x="703628" y="1922043"/>
                  <a:pt x="703628" y="1922043"/>
                </a:cubicBezTo>
                <a:cubicBezTo>
                  <a:pt x="677337" y="1923277"/>
                  <a:pt x="651046" y="1920809"/>
                  <a:pt x="624755" y="1919575"/>
                </a:cubicBezTo>
                <a:cubicBezTo>
                  <a:pt x="605976" y="1919575"/>
                  <a:pt x="590952" y="1919575"/>
                  <a:pt x="572173" y="1917107"/>
                </a:cubicBezTo>
                <a:cubicBezTo>
                  <a:pt x="568417" y="1915873"/>
                  <a:pt x="564661" y="1915873"/>
                  <a:pt x="564661" y="1915873"/>
                </a:cubicBezTo>
                <a:cubicBezTo>
                  <a:pt x="542126" y="1919575"/>
                  <a:pt x="523347" y="1917107"/>
                  <a:pt x="500812" y="1918341"/>
                </a:cubicBezTo>
                <a:cubicBezTo>
                  <a:pt x="493300" y="1918341"/>
                  <a:pt x="482033" y="1917107"/>
                  <a:pt x="470765" y="1919575"/>
                </a:cubicBezTo>
                <a:cubicBezTo>
                  <a:pt x="463253" y="1920809"/>
                  <a:pt x="455742" y="1919575"/>
                  <a:pt x="451986" y="1915873"/>
                </a:cubicBezTo>
                <a:cubicBezTo>
                  <a:pt x="444474" y="1910937"/>
                  <a:pt x="444474" y="1909703"/>
                  <a:pt x="459497" y="1908469"/>
                </a:cubicBezTo>
                <a:cubicBezTo>
                  <a:pt x="474521" y="1907235"/>
                  <a:pt x="478277" y="1903533"/>
                  <a:pt x="493300" y="1904767"/>
                </a:cubicBezTo>
                <a:cubicBezTo>
                  <a:pt x="504568" y="1906001"/>
                  <a:pt x="515835" y="1904767"/>
                  <a:pt x="527103" y="1904767"/>
                </a:cubicBezTo>
                <a:cubicBezTo>
                  <a:pt x="530859" y="1904767"/>
                  <a:pt x="534615" y="1904767"/>
                  <a:pt x="542126" y="1903533"/>
                </a:cubicBezTo>
                <a:cubicBezTo>
                  <a:pt x="527103" y="1903533"/>
                  <a:pt x="515835" y="1902299"/>
                  <a:pt x="504568" y="1902299"/>
                </a:cubicBezTo>
                <a:cubicBezTo>
                  <a:pt x="504568" y="1899831"/>
                  <a:pt x="500812" y="1897363"/>
                  <a:pt x="512079" y="1893661"/>
                </a:cubicBezTo>
                <a:cubicBezTo>
                  <a:pt x="515835" y="1891193"/>
                  <a:pt x="523347" y="1891193"/>
                  <a:pt x="534615" y="1891193"/>
                </a:cubicBezTo>
                <a:cubicBezTo>
                  <a:pt x="538370" y="1891193"/>
                  <a:pt x="542126" y="1889959"/>
                  <a:pt x="538370" y="1887491"/>
                </a:cubicBezTo>
                <a:cubicBezTo>
                  <a:pt x="534615" y="1887491"/>
                  <a:pt x="534615" y="1886257"/>
                  <a:pt x="530859" y="1886257"/>
                </a:cubicBezTo>
                <a:cubicBezTo>
                  <a:pt x="512079" y="1886257"/>
                  <a:pt x="493300" y="1883789"/>
                  <a:pt x="478277" y="1887491"/>
                </a:cubicBezTo>
                <a:cubicBezTo>
                  <a:pt x="467009" y="1889959"/>
                  <a:pt x="451986" y="1889959"/>
                  <a:pt x="444474" y="1887491"/>
                </a:cubicBezTo>
                <a:cubicBezTo>
                  <a:pt x="436962" y="1883789"/>
                  <a:pt x="425695" y="1883789"/>
                  <a:pt x="410671" y="1883789"/>
                </a:cubicBezTo>
                <a:cubicBezTo>
                  <a:pt x="399403" y="1883789"/>
                  <a:pt x="388136" y="1883789"/>
                  <a:pt x="388136" y="1877619"/>
                </a:cubicBezTo>
                <a:cubicBezTo>
                  <a:pt x="388136" y="1875151"/>
                  <a:pt x="376868" y="1875151"/>
                  <a:pt x="369356" y="1873917"/>
                </a:cubicBezTo>
                <a:cubicBezTo>
                  <a:pt x="361845" y="1873917"/>
                  <a:pt x="354333" y="1873917"/>
                  <a:pt x="350577" y="1873917"/>
                </a:cubicBezTo>
                <a:cubicBezTo>
                  <a:pt x="335554" y="1873917"/>
                  <a:pt x="331798" y="1871449"/>
                  <a:pt x="343065" y="1867747"/>
                </a:cubicBezTo>
                <a:cubicBezTo>
                  <a:pt x="346821" y="1865279"/>
                  <a:pt x="350577" y="1861577"/>
                  <a:pt x="361845" y="1862811"/>
                </a:cubicBezTo>
                <a:cubicBezTo>
                  <a:pt x="376868" y="1864045"/>
                  <a:pt x="391891" y="1864045"/>
                  <a:pt x="406915" y="1862811"/>
                </a:cubicBezTo>
                <a:cubicBezTo>
                  <a:pt x="425695" y="1861577"/>
                  <a:pt x="440718" y="1862811"/>
                  <a:pt x="455742" y="1862811"/>
                </a:cubicBezTo>
                <a:cubicBezTo>
                  <a:pt x="470765" y="1862811"/>
                  <a:pt x="482033" y="1860343"/>
                  <a:pt x="497056" y="1860343"/>
                </a:cubicBezTo>
                <a:cubicBezTo>
                  <a:pt x="508324" y="1860343"/>
                  <a:pt x="512079" y="1856640"/>
                  <a:pt x="512079" y="1850471"/>
                </a:cubicBezTo>
                <a:cubicBezTo>
                  <a:pt x="508324" y="1848002"/>
                  <a:pt x="523347" y="1843067"/>
                  <a:pt x="530859" y="1844301"/>
                </a:cubicBezTo>
                <a:cubicBezTo>
                  <a:pt x="545882" y="1844301"/>
                  <a:pt x="557150" y="1841833"/>
                  <a:pt x="572173" y="1845535"/>
                </a:cubicBezTo>
                <a:cubicBezTo>
                  <a:pt x="579685" y="1846769"/>
                  <a:pt x="590952" y="1845535"/>
                  <a:pt x="590952" y="1843067"/>
                </a:cubicBezTo>
                <a:cubicBezTo>
                  <a:pt x="590952" y="1838130"/>
                  <a:pt x="598464" y="1839364"/>
                  <a:pt x="605976" y="1840599"/>
                </a:cubicBezTo>
                <a:cubicBezTo>
                  <a:pt x="628511" y="1841833"/>
                  <a:pt x="628511" y="1841833"/>
                  <a:pt x="651046" y="1840599"/>
                </a:cubicBezTo>
                <a:cubicBezTo>
                  <a:pt x="666070" y="1839364"/>
                  <a:pt x="681093" y="1838130"/>
                  <a:pt x="696116" y="1838130"/>
                </a:cubicBezTo>
                <a:cubicBezTo>
                  <a:pt x="714896" y="1836896"/>
                  <a:pt x="737431" y="1835662"/>
                  <a:pt x="756210" y="1835662"/>
                </a:cubicBezTo>
                <a:cubicBezTo>
                  <a:pt x="759966" y="1835662"/>
                  <a:pt x="759966" y="1835662"/>
                  <a:pt x="763722" y="1835662"/>
                </a:cubicBezTo>
                <a:cubicBezTo>
                  <a:pt x="767478" y="1835662"/>
                  <a:pt x="763722" y="1831960"/>
                  <a:pt x="771234" y="1831960"/>
                </a:cubicBezTo>
                <a:cubicBezTo>
                  <a:pt x="778745" y="1833194"/>
                  <a:pt x="782501" y="1834428"/>
                  <a:pt x="786257" y="1834428"/>
                </a:cubicBezTo>
                <a:cubicBezTo>
                  <a:pt x="797525" y="1834428"/>
                  <a:pt x="805036" y="1831960"/>
                  <a:pt x="812548" y="1831960"/>
                </a:cubicBezTo>
                <a:cubicBezTo>
                  <a:pt x="823816" y="1831960"/>
                  <a:pt x="831327" y="1833194"/>
                  <a:pt x="838839" y="1831960"/>
                </a:cubicBezTo>
                <a:cubicBezTo>
                  <a:pt x="846351" y="1830726"/>
                  <a:pt x="850107" y="1830726"/>
                  <a:pt x="857618" y="1830726"/>
                </a:cubicBezTo>
                <a:cubicBezTo>
                  <a:pt x="872642" y="1830726"/>
                  <a:pt x="887665" y="1828258"/>
                  <a:pt x="902689" y="1828258"/>
                </a:cubicBezTo>
                <a:cubicBezTo>
                  <a:pt x="906445" y="1825790"/>
                  <a:pt x="917712" y="1827024"/>
                  <a:pt x="925224" y="1827024"/>
                </a:cubicBezTo>
                <a:cubicBezTo>
                  <a:pt x="928980" y="1827024"/>
                  <a:pt x="932736" y="1827024"/>
                  <a:pt x="932736" y="1827024"/>
                </a:cubicBezTo>
                <a:lnTo>
                  <a:pt x="974440" y="1826372"/>
                </a:lnTo>
                <a:lnTo>
                  <a:pt x="973613" y="1817171"/>
                </a:lnTo>
                <a:cubicBezTo>
                  <a:pt x="969858" y="1813375"/>
                  <a:pt x="969858" y="1809579"/>
                  <a:pt x="977367" y="1805782"/>
                </a:cubicBezTo>
                <a:cubicBezTo>
                  <a:pt x="983000" y="1803884"/>
                  <a:pt x="988632" y="1802935"/>
                  <a:pt x="994264" y="1801511"/>
                </a:cubicBezTo>
                <a:lnTo>
                  <a:pt x="1005191" y="1796908"/>
                </a:lnTo>
                <a:lnTo>
                  <a:pt x="997481" y="1794393"/>
                </a:lnTo>
                <a:lnTo>
                  <a:pt x="984877" y="1794393"/>
                </a:lnTo>
                <a:cubicBezTo>
                  <a:pt x="981122" y="1794393"/>
                  <a:pt x="979245" y="1792494"/>
                  <a:pt x="978775" y="1790122"/>
                </a:cubicBezTo>
                <a:lnTo>
                  <a:pt x="979320" y="1788469"/>
                </a:lnTo>
                <a:lnTo>
                  <a:pt x="977973" y="1788030"/>
                </a:lnTo>
                <a:cubicBezTo>
                  <a:pt x="970464" y="1784234"/>
                  <a:pt x="962954" y="1791827"/>
                  <a:pt x="951690" y="1795623"/>
                </a:cubicBezTo>
                <a:cubicBezTo>
                  <a:pt x="940426" y="1795623"/>
                  <a:pt x="929162" y="1803216"/>
                  <a:pt x="921652" y="1810809"/>
                </a:cubicBezTo>
                <a:cubicBezTo>
                  <a:pt x="899124" y="1825995"/>
                  <a:pt x="895369" y="1825995"/>
                  <a:pt x="880350" y="1807012"/>
                </a:cubicBezTo>
                <a:cubicBezTo>
                  <a:pt x="876596" y="1807012"/>
                  <a:pt x="876596" y="1799419"/>
                  <a:pt x="872841" y="1795623"/>
                </a:cubicBezTo>
                <a:cubicBezTo>
                  <a:pt x="850313" y="1814605"/>
                  <a:pt x="831539" y="1814605"/>
                  <a:pt x="809011" y="1814605"/>
                </a:cubicBezTo>
                <a:cubicBezTo>
                  <a:pt x="793992" y="1814605"/>
                  <a:pt x="782728" y="1814605"/>
                  <a:pt x="767709" y="1814605"/>
                </a:cubicBezTo>
                <a:cubicBezTo>
                  <a:pt x="737671" y="1810809"/>
                  <a:pt x="707633" y="1822198"/>
                  <a:pt x="673841" y="1818402"/>
                </a:cubicBezTo>
                <a:cubicBezTo>
                  <a:pt x="662576" y="1818402"/>
                  <a:pt x="658822" y="1833588"/>
                  <a:pt x="647558" y="1822198"/>
                </a:cubicBezTo>
                <a:cubicBezTo>
                  <a:pt x="636293" y="1814605"/>
                  <a:pt x="625029" y="1822198"/>
                  <a:pt x="617520" y="1818402"/>
                </a:cubicBezTo>
                <a:cubicBezTo>
                  <a:pt x="606256" y="1818402"/>
                  <a:pt x="594991" y="1818402"/>
                  <a:pt x="583727" y="1818402"/>
                </a:cubicBezTo>
                <a:cubicBezTo>
                  <a:pt x="576218" y="1810809"/>
                  <a:pt x="583727" y="1803216"/>
                  <a:pt x="579973" y="1795623"/>
                </a:cubicBezTo>
                <a:cubicBezTo>
                  <a:pt x="568708" y="1780437"/>
                  <a:pt x="553689" y="1776641"/>
                  <a:pt x="534916" y="1784234"/>
                </a:cubicBezTo>
                <a:cubicBezTo>
                  <a:pt x="531161" y="1784234"/>
                  <a:pt x="531161" y="1788030"/>
                  <a:pt x="523652" y="1788030"/>
                </a:cubicBezTo>
                <a:cubicBezTo>
                  <a:pt x="519897" y="1788030"/>
                  <a:pt x="516142" y="1784234"/>
                  <a:pt x="516142" y="1776641"/>
                </a:cubicBezTo>
                <a:cubicBezTo>
                  <a:pt x="516142" y="1772844"/>
                  <a:pt x="516142" y="1765251"/>
                  <a:pt x="523652" y="1765251"/>
                </a:cubicBezTo>
                <a:cubicBezTo>
                  <a:pt x="534916" y="1769048"/>
                  <a:pt x="546180" y="1765251"/>
                  <a:pt x="553689" y="1769048"/>
                </a:cubicBezTo>
                <a:cubicBezTo>
                  <a:pt x="568708" y="1769048"/>
                  <a:pt x="576218" y="1761455"/>
                  <a:pt x="587482" y="1761455"/>
                </a:cubicBezTo>
                <a:cubicBezTo>
                  <a:pt x="594991" y="1757659"/>
                  <a:pt x="598746" y="1746269"/>
                  <a:pt x="598746" y="1738676"/>
                </a:cubicBezTo>
                <a:cubicBezTo>
                  <a:pt x="606256" y="1727287"/>
                  <a:pt x="606256" y="1723490"/>
                  <a:pt x="617520" y="1731083"/>
                </a:cubicBezTo>
                <a:cubicBezTo>
                  <a:pt x="632539" y="1734880"/>
                  <a:pt x="647558" y="1738676"/>
                  <a:pt x="662576" y="1746269"/>
                </a:cubicBezTo>
                <a:cubicBezTo>
                  <a:pt x="666331" y="1750066"/>
                  <a:pt x="673841" y="1746269"/>
                  <a:pt x="681350" y="1746269"/>
                </a:cubicBezTo>
                <a:cubicBezTo>
                  <a:pt x="685105" y="1746269"/>
                  <a:pt x="685105" y="1738676"/>
                  <a:pt x="688860" y="1734880"/>
                </a:cubicBezTo>
                <a:cubicBezTo>
                  <a:pt x="696369" y="1727287"/>
                  <a:pt x="688860" y="1723490"/>
                  <a:pt x="685105" y="1715897"/>
                </a:cubicBezTo>
                <a:cubicBezTo>
                  <a:pt x="681350" y="1708304"/>
                  <a:pt x="670086" y="1708304"/>
                  <a:pt x="662576" y="1700712"/>
                </a:cubicBezTo>
                <a:cubicBezTo>
                  <a:pt x="658822" y="1696915"/>
                  <a:pt x="658822" y="1696915"/>
                  <a:pt x="658822" y="1693119"/>
                </a:cubicBezTo>
                <a:cubicBezTo>
                  <a:pt x="658822" y="1689322"/>
                  <a:pt x="662576" y="1689322"/>
                  <a:pt x="666331" y="1689322"/>
                </a:cubicBezTo>
                <a:cubicBezTo>
                  <a:pt x="677595" y="1689322"/>
                  <a:pt x="692614" y="1685526"/>
                  <a:pt x="703878" y="1693119"/>
                </a:cubicBezTo>
                <a:cubicBezTo>
                  <a:pt x="703878" y="1696915"/>
                  <a:pt x="707633" y="1693119"/>
                  <a:pt x="707633" y="1693119"/>
                </a:cubicBezTo>
                <a:cubicBezTo>
                  <a:pt x="715143" y="1689322"/>
                  <a:pt x="707633" y="1689322"/>
                  <a:pt x="707633" y="1685526"/>
                </a:cubicBezTo>
                <a:cubicBezTo>
                  <a:pt x="703878" y="1681729"/>
                  <a:pt x="703878" y="1674136"/>
                  <a:pt x="711388" y="1674136"/>
                </a:cubicBezTo>
                <a:cubicBezTo>
                  <a:pt x="718897" y="1674136"/>
                  <a:pt x="726407" y="1674136"/>
                  <a:pt x="737671" y="1674136"/>
                </a:cubicBezTo>
                <a:cubicBezTo>
                  <a:pt x="726407" y="1666543"/>
                  <a:pt x="715143" y="1666543"/>
                  <a:pt x="703878" y="1662747"/>
                </a:cubicBezTo>
                <a:cubicBezTo>
                  <a:pt x="696369" y="1658950"/>
                  <a:pt x="696369" y="1655154"/>
                  <a:pt x="700124" y="1651357"/>
                </a:cubicBezTo>
                <a:cubicBezTo>
                  <a:pt x="703878" y="1636171"/>
                  <a:pt x="703878" y="1632375"/>
                  <a:pt x="688860" y="1628579"/>
                </a:cubicBezTo>
                <a:cubicBezTo>
                  <a:pt x="685105" y="1628579"/>
                  <a:pt x="677595" y="1628579"/>
                  <a:pt x="673841" y="1628579"/>
                </a:cubicBezTo>
                <a:cubicBezTo>
                  <a:pt x="673841" y="1624782"/>
                  <a:pt x="673841" y="1624782"/>
                  <a:pt x="673841" y="1620986"/>
                </a:cubicBezTo>
                <a:cubicBezTo>
                  <a:pt x="673841" y="1620986"/>
                  <a:pt x="673841" y="1617189"/>
                  <a:pt x="673841" y="1617189"/>
                </a:cubicBezTo>
                <a:cubicBezTo>
                  <a:pt x="700124" y="1620986"/>
                  <a:pt x="718897" y="1602003"/>
                  <a:pt x="745180" y="1602003"/>
                </a:cubicBezTo>
                <a:cubicBezTo>
                  <a:pt x="760199" y="1602003"/>
                  <a:pt x="775218" y="1594411"/>
                  <a:pt x="790237" y="1583021"/>
                </a:cubicBezTo>
                <a:cubicBezTo>
                  <a:pt x="790237" y="1579225"/>
                  <a:pt x="797747" y="1579225"/>
                  <a:pt x="797747" y="1575428"/>
                </a:cubicBezTo>
                <a:cubicBezTo>
                  <a:pt x="797747" y="1567835"/>
                  <a:pt x="790237" y="1567835"/>
                  <a:pt x="786482" y="1567835"/>
                </a:cubicBezTo>
                <a:cubicBezTo>
                  <a:pt x="775218" y="1567835"/>
                  <a:pt x="763954" y="1567835"/>
                  <a:pt x="752690" y="1567835"/>
                </a:cubicBezTo>
                <a:cubicBezTo>
                  <a:pt x="748935" y="1567835"/>
                  <a:pt x="745180" y="1567835"/>
                  <a:pt x="745180" y="1564039"/>
                </a:cubicBezTo>
                <a:cubicBezTo>
                  <a:pt x="745180" y="1560242"/>
                  <a:pt x="745180" y="1556446"/>
                  <a:pt x="748935" y="1556446"/>
                </a:cubicBezTo>
                <a:cubicBezTo>
                  <a:pt x="756445" y="1556446"/>
                  <a:pt x="760199" y="1548853"/>
                  <a:pt x="771463" y="1548853"/>
                </a:cubicBezTo>
                <a:cubicBezTo>
                  <a:pt x="782728" y="1548853"/>
                  <a:pt x="793992" y="1548853"/>
                  <a:pt x="805256" y="1548853"/>
                </a:cubicBezTo>
                <a:cubicBezTo>
                  <a:pt x="812765" y="1545056"/>
                  <a:pt x="809011" y="1537463"/>
                  <a:pt x="809011" y="1533667"/>
                </a:cubicBezTo>
                <a:cubicBezTo>
                  <a:pt x="809011" y="1529871"/>
                  <a:pt x="809011" y="1526074"/>
                  <a:pt x="809011" y="1526074"/>
                </a:cubicBezTo>
                <a:cubicBezTo>
                  <a:pt x="797747" y="1524176"/>
                  <a:pt x="789299" y="1518481"/>
                  <a:pt x="780850" y="1513261"/>
                </a:cubicBezTo>
                <a:lnTo>
                  <a:pt x="767888" y="1508674"/>
                </a:lnTo>
                <a:lnTo>
                  <a:pt x="762164" y="1511101"/>
                </a:lnTo>
                <a:cubicBezTo>
                  <a:pt x="757950" y="1514843"/>
                  <a:pt x="755854" y="1519640"/>
                  <a:pt x="756140" y="1525365"/>
                </a:cubicBezTo>
                <a:cubicBezTo>
                  <a:pt x="756867" y="1535570"/>
                  <a:pt x="748219" y="1540815"/>
                  <a:pt x="733978" y="1542834"/>
                </a:cubicBezTo>
                <a:cubicBezTo>
                  <a:pt x="721704" y="1545098"/>
                  <a:pt x="707772" y="1544627"/>
                  <a:pt x="704563" y="1554342"/>
                </a:cubicBezTo>
                <a:cubicBezTo>
                  <a:pt x="704098" y="1558077"/>
                  <a:pt x="698504" y="1554851"/>
                  <a:pt x="696691" y="1553361"/>
                </a:cubicBezTo>
                <a:cubicBezTo>
                  <a:pt x="681411" y="1547665"/>
                  <a:pt x="682497" y="1538950"/>
                  <a:pt x="683582" y="1530235"/>
                </a:cubicBezTo>
                <a:lnTo>
                  <a:pt x="675688" y="1508923"/>
                </a:lnTo>
                <a:lnTo>
                  <a:pt x="621275" y="1510888"/>
                </a:lnTo>
                <a:cubicBezTo>
                  <a:pt x="613765" y="1507092"/>
                  <a:pt x="602501" y="1514685"/>
                  <a:pt x="602501" y="1503295"/>
                </a:cubicBezTo>
                <a:lnTo>
                  <a:pt x="602723" y="1497541"/>
                </a:lnTo>
                <a:lnTo>
                  <a:pt x="589936" y="1495813"/>
                </a:lnTo>
                <a:cubicBezTo>
                  <a:pt x="560259" y="1493381"/>
                  <a:pt x="553890" y="1496380"/>
                  <a:pt x="545659" y="1514320"/>
                </a:cubicBezTo>
                <a:cubicBezTo>
                  <a:pt x="528567" y="1507134"/>
                  <a:pt x="525406" y="1500419"/>
                  <a:pt x="531048" y="1487214"/>
                </a:cubicBezTo>
                <a:cubicBezTo>
                  <a:pt x="542022" y="1463294"/>
                  <a:pt x="542022" y="1463294"/>
                  <a:pt x="503697" y="1466106"/>
                </a:cubicBezTo>
                <a:cubicBezTo>
                  <a:pt x="457655" y="1466693"/>
                  <a:pt x="422182" y="1478711"/>
                  <a:pt x="397431" y="1500915"/>
                </a:cubicBezTo>
                <a:cubicBezTo>
                  <a:pt x="388473" y="1508649"/>
                  <a:pt x="379980" y="1512649"/>
                  <a:pt x="366048" y="1512178"/>
                </a:cubicBezTo>
                <a:cubicBezTo>
                  <a:pt x="348025" y="1512462"/>
                  <a:pt x="336526" y="1508501"/>
                  <a:pt x="333986" y="1496806"/>
                </a:cubicBezTo>
                <a:cubicBezTo>
                  <a:pt x="325124" y="1471679"/>
                  <a:pt x="313780" y="1466473"/>
                  <a:pt x="275611" y="1468041"/>
                </a:cubicBezTo>
                <a:cubicBezTo>
                  <a:pt x="267583" y="1468305"/>
                  <a:pt x="261679" y="1467570"/>
                  <a:pt x="253807" y="1466589"/>
                </a:cubicBezTo>
                <a:cubicBezTo>
                  <a:pt x="251993" y="1465099"/>
                  <a:pt x="251993" y="1465099"/>
                  <a:pt x="250025" y="1464854"/>
                </a:cubicBezTo>
                <a:cubicBezTo>
                  <a:pt x="250025" y="1464854"/>
                  <a:pt x="251838" y="1466344"/>
                  <a:pt x="251683" y="1467589"/>
                </a:cubicBezTo>
                <a:cubicBezTo>
                  <a:pt x="251218" y="1471324"/>
                  <a:pt x="252566" y="1476550"/>
                  <a:pt x="254069" y="1480530"/>
                </a:cubicBezTo>
                <a:cubicBezTo>
                  <a:pt x="259770" y="1498940"/>
                  <a:pt x="242320" y="1510674"/>
                  <a:pt x="212643" y="1508243"/>
                </a:cubicBezTo>
                <a:cubicBezTo>
                  <a:pt x="194930" y="1506036"/>
                  <a:pt x="179495" y="1501585"/>
                  <a:pt x="166494" y="1493644"/>
                </a:cubicBezTo>
                <a:cubicBezTo>
                  <a:pt x="155305" y="1487193"/>
                  <a:pt x="143652" y="1484477"/>
                  <a:pt x="131068" y="1489232"/>
                </a:cubicBezTo>
                <a:cubicBezTo>
                  <a:pt x="124698" y="1492231"/>
                  <a:pt x="114393" y="1494740"/>
                  <a:pt x="109264" y="1487780"/>
                </a:cubicBezTo>
                <a:cubicBezTo>
                  <a:pt x="106103" y="1481065"/>
                  <a:pt x="104910" y="1474594"/>
                  <a:pt x="115371" y="1470840"/>
                </a:cubicBezTo>
                <a:cubicBezTo>
                  <a:pt x="154626" y="1460558"/>
                  <a:pt x="170156" y="1432148"/>
                  <a:pt x="211069" y="1424601"/>
                </a:cubicBezTo>
                <a:cubicBezTo>
                  <a:pt x="221220" y="1423336"/>
                  <a:pt x="226086" y="1416357"/>
                  <a:pt x="228830" y="1410377"/>
                </a:cubicBezTo>
                <a:cubicBezTo>
                  <a:pt x="232969" y="1393191"/>
                  <a:pt x="250265" y="1382703"/>
                  <a:pt x="269373" y="1373704"/>
                </a:cubicBezTo>
                <a:cubicBezTo>
                  <a:pt x="286204" y="1366950"/>
                  <a:pt x="303189" y="1358951"/>
                  <a:pt x="314735" y="1346481"/>
                </a:cubicBezTo>
                <a:cubicBezTo>
                  <a:pt x="323693" y="1338747"/>
                  <a:pt x="331566" y="1339727"/>
                  <a:pt x="340476" y="1348423"/>
                </a:cubicBezTo>
                <a:cubicBezTo>
                  <a:pt x="344257" y="1350158"/>
                  <a:pt x="343792" y="1353893"/>
                  <a:pt x="349696" y="1354629"/>
                </a:cubicBezTo>
                <a:cubicBezTo>
                  <a:pt x="354098" y="1351384"/>
                  <a:pt x="350471" y="1348404"/>
                  <a:pt x="350937" y="1344669"/>
                </a:cubicBezTo>
                <a:cubicBezTo>
                  <a:pt x="348396" y="1332973"/>
                  <a:pt x="365692" y="1322484"/>
                  <a:pt x="383405" y="1324690"/>
                </a:cubicBezTo>
                <a:cubicBezTo>
                  <a:pt x="395058" y="1327406"/>
                  <a:pt x="394438" y="1332386"/>
                  <a:pt x="395786" y="1337612"/>
                </a:cubicBezTo>
                <a:cubicBezTo>
                  <a:pt x="395166" y="1342592"/>
                  <a:pt x="394390" y="1348817"/>
                  <a:pt x="402418" y="1348552"/>
                </a:cubicBezTo>
                <a:cubicBezTo>
                  <a:pt x="412259" y="1349778"/>
                  <a:pt x="418783" y="1345533"/>
                  <a:pt x="419559" y="1339308"/>
                </a:cubicBezTo>
                <a:cubicBezTo>
                  <a:pt x="417901" y="1336573"/>
                  <a:pt x="418211" y="1334083"/>
                  <a:pt x="418366" y="1332838"/>
                </a:cubicBezTo>
                <a:cubicBezTo>
                  <a:pt x="417638" y="1322633"/>
                  <a:pt x="424473" y="1315898"/>
                  <a:pt x="440528" y="1315369"/>
                </a:cubicBezTo>
                <a:cubicBezTo>
                  <a:pt x="458706" y="1313841"/>
                  <a:pt x="476885" y="1312311"/>
                  <a:pt x="493095" y="1310538"/>
                </a:cubicBezTo>
                <a:cubicBezTo>
                  <a:pt x="509150" y="1310009"/>
                  <a:pt x="519766" y="1305009"/>
                  <a:pt x="522974" y="1295295"/>
                </a:cubicBezTo>
                <a:cubicBezTo>
                  <a:pt x="525873" y="1288070"/>
                  <a:pt x="529964" y="1287315"/>
                  <a:pt x="539339" y="1292275"/>
                </a:cubicBezTo>
                <a:cubicBezTo>
                  <a:pt x="550373" y="1299971"/>
                  <a:pt x="564460" y="1299197"/>
                  <a:pt x="578547" y="1298423"/>
                </a:cubicBezTo>
                <a:cubicBezTo>
                  <a:pt x="617336" y="1291876"/>
                  <a:pt x="655195" y="1292798"/>
                  <a:pt x="693937" y="1302681"/>
                </a:cubicBezTo>
                <a:cubicBezTo>
                  <a:pt x="713308" y="1307623"/>
                  <a:pt x="736663" y="1296624"/>
                  <a:pt x="738369" y="1282929"/>
                </a:cubicBezTo>
                <a:cubicBezTo>
                  <a:pt x="738834" y="1279194"/>
                  <a:pt x="731272" y="1275723"/>
                  <a:pt x="727646" y="1272743"/>
                </a:cubicBezTo>
                <a:lnTo>
                  <a:pt x="714443" y="1264080"/>
                </a:lnTo>
                <a:lnTo>
                  <a:pt x="673840" y="1265675"/>
                </a:lnTo>
                <a:cubicBezTo>
                  <a:pt x="662575" y="1265675"/>
                  <a:pt x="658821" y="1280860"/>
                  <a:pt x="647557" y="1269471"/>
                </a:cubicBezTo>
                <a:cubicBezTo>
                  <a:pt x="636292" y="1261878"/>
                  <a:pt x="625028" y="1269471"/>
                  <a:pt x="617519" y="1265675"/>
                </a:cubicBezTo>
                <a:cubicBezTo>
                  <a:pt x="606255" y="1265675"/>
                  <a:pt x="594990" y="1265675"/>
                  <a:pt x="583726" y="1265675"/>
                </a:cubicBezTo>
                <a:cubicBezTo>
                  <a:pt x="576217" y="1258082"/>
                  <a:pt x="583726" y="1250489"/>
                  <a:pt x="579972" y="1242896"/>
                </a:cubicBezTo>
                <a:cubicBezTo>
                  <a:pt x="574340" y="1235303"/>
                  <a:pt x="567769" y="1230557"/>
                  <a:pt x="560259" y="1228659"/>
                </a:cubicBezTo>
                <a:lnTo>
                  <a:pt x="553362" y="1229434"/>
                </a:lnTo>
                <a:lnTo>
                  <a:pt x="539546" y="1233707"/>
                </a:lnTo>
                <a:cubicBezTo>
                  <a:pt x="495412" y="1242789"/>
                  <a:pt x="447373" y="1240362"/>
                  <a:pt x="398661" y="1234295"/>
                </a:cubicBezTo>
                <a:cubicBezTo>
                  <a:pt x="382916" y="1232334"/>
                  <a:pt x="367172" y="1230372"/>
                  <a:pt x="353395" y="1228657"/>
                </a:cubicBezTo>
                <a:cubicBezTo>
                  <a:pt x="329777" y="1225715"/>
                  <a:pt x="307508" y="1227998"/>
                  <a:pt x="286897" y="1233017"/>
                </a:cubicBezTo>
                <a:cubicBezTo>
                  <a:pt x="272499" y="1236281"/>
                  <a:pt x="254011" y="1240300"/>
                  <a:pt x="237384" y="1229379"/>
                </a:cubicBezTo>
                <a:cubicBezTo>
                  <a:pt x="224537" y="1220193"/>
                  <a:pt x="221424" y="1197047"/>
                  <a:pt x="228569" y="1187822"/>
                </a:cubicBezTo>
                <a:cubicBezTo>
                  <a:pt x="235714" y="1178598"/>
                  <a:pt x="246640" y="1171108"/>
                  <a:pt x="261658" y="1162864"/>
                </a:cubicBezTo>
                <a:cubicBezTo>
                  <a:pt x="257518" y="1180049"/>
                  <a:pt x="266118" y="1191235"/>
                  <a:pt x="287302" y="1197666"/>
                </a:cubicBezTo>
                <a:cubicBezTo>
                  <a:pt x="298801" y="1201627"/>
                  <a:pt x="307138" y="1198873"/>
                  <a:pt x="306101" y="1191158"/>
                </a:cubicBezTo>
                <a:cubicBezTo>
                  <a:pt x="302940" y="1184442"/>
                  <a:pt x="303715" y="1178217"/>
                  <a:pt x="304491" y="1171992"/>
                </a:cubicBezTo>
                <a:cubicBezTo>
                  <a:pt x="306662" y="1154562"/>
                  <a:pt x="323647" y="1146563"/>
                  <a:pt x="351356" y="1148750"/>
                </a:cubicBezTo>
                <a:cubicBezTo>
                  <a:pt x="357260" y="1149485"/>
                  <a:pt x="363164" y="1150221"/>
                  <a:pt x="369069" y="1150956"/>
                </a:cubicBezTo>
                <a:cubicBezTo>
                  <a:pt x="377096" y="1150692"/>
                  <a:pt x="385279" y="1149182"/>
                  <a:pt x="388022" y="1143202"/>
                </a:cubicBezTo>
                <a:cubicBezTo>
                  <a:pt x="392579" y="1138712"/>
                  <a:pt x="385016" y="1135242"/>
                  <a:pt x="379422" y="1132016"/>
                </a:cubicBezTo>
                <a:cubicBezTo>
                  <a:pt x="373983" y="1127546"/>
                  <a:pt x="364453" y="1123830"/>
                  <a:pt x="367196" y="1117850"/>
                </a:cubicBezTo>
                <a:cubicBezTo>
                  <a:pt x="367972" y="1111625"/>
                  <a:pt x="379780" y="1113096"/>
                  <a:pt x="387808" y="1112832"/>
                </a:cubicBezTo>
                <a:cubicBezTo>
                  <a:pt x="485224" y="1100943"/>
                  <a:pt x="585180" y="1100750"/>
                  <a:pt x="684098" y="1092841"/>
                </a:cubicBezTo>
                <a:lnTo>
                  <a:pt x="700789" y="1091226"/>
                </a:lnTo>
                <a:lnTo>
                  <a:pt x="701531" y="1082970"/>
                </a:lnTo>
                <a:cubicBezTo>
                  <a:pt x="700123" y="1079648"/>
                  <a:pt x="696368" y="1077750"/>
                  <a:pt x="688859" y="1075851"/>
                </a:cubicBezTo>
                <a:cubicBezTo>
                  <a:pt x="685104" y="1075851"/>
                  <a:pt x="677594" y="1075851"/>
                  <a:pt x="673840" y="1075851"/>
                </a:cubicBezTo>
                <a:cubicBezTo>
                  <a:pt x="673840" y="1072055"/>
                  <a:pt x="673840" y="1072055"/>
                  <a:pt x="673840" y="1068259"/>
                </a:cubicBezTo>
                <a:cubicBezTo>
                  <a:pt x="673840" y="1068259"/>
                  <a:pt x="673840" y="1064462"/>
                  <a:pt x="673840" y="1064462"/>
                </a:cubicBezTo>
                <a:cubicBezTo>
                  <a:pt x="700123" y="1068259"/>
                  <a:pt x="718896" y="1049276"/>
                  <a:pt x="745179" y="1049276"/>
                </a:cubicBezTo>
                <a:cubicBezTo>
                  <a:pt x="760198" y="1049276"/>
                  <a:pt x="775217" y="1041683"/>
                  <a:pt x="790236" y="1030294"/>
                </a:cubicBezTo>
                <a:cubicBezTo>
                  <a:pt x="790236" y="1026497"/>
                  <a:pt x="797746" y="1026497"/>
                  <a:pt x="797746" y="1022701"/>
                </a:cubicBezTo>
                <a:cubicBezTo>
                  <a:pt x="797746" y="1015108"/>
                  <a:pt x="790236" y="1015108"/>
                  <a:pt x="786481" y="1015108"/>
                </a:cubicBezTo>
                <a:cubicBezTo>
                  <a:pt x="775217" y="1015108"/>
                  <a:pt x="763953" y="1015108"/>
                  <a:pt x="752689" y="1015108"/>
                </a:cubicBezTo>
                <a:cubicBezTo>
                  <a:pt x="748934" y="1015108"/>
                  <a:pt x="745179" y="1015108"/>
                  <a:pt x="745179" y="1011312"/>
                </a:cubicBezTo>
                <a:cubicBezTo>
                  <a:pt x="745179" y="1007515"/>
                  <a:pt x="745179" y="1003718"/>
                  <a:pt x="748934" y="1003718"/>
                </a:cubicBezTo>
                <a:cubicBezTo>
                  <a:pt x="756444" y="1003718"/>
                  <a:pt x="760198" y="996126"/>
                  <a:pt x="771462" y="996126"/>
                </a:cubicBezTo>
                <a:cubicBezTo>
                  <a:pt x="782727" y="996126"/>
                  <a:pt x="793991" y="996126"/>
                  <a:pt x="805255" y="996126"/>
                </a:cubicBezTo>
                <a:cubicBezTo>
                  <a:pt x="812764" y="992329"/>
                  <a:pt x="809010" y="984736"/>
                  <a:pt x="809010" y="980940"/>
                </a:cubicBezTo>
                <a:cubicBezTo>
                  <a:pt x="809010" y="977143"/>
                  <a:pt x="809010" y="973347"/>
                  <a:pt x="809010" y="973347"/>
                </a:cubicBezTo>
                <a:cubicBezTo>
                  <a:pt x="786481" y="969550"/>
                  <a:pt x="775217" y="950568"/>
                  <a:pt x="752689" y="950568"/>
                </a:cubicBezTo>
                <a:cubicBezTo>
                  <a:pt x="707632" y="950568"/>
                  <a:pt x="666330" y="961957"/>
                  <a:pt x="621274" y="958161"/>
                </a:cubicBezTo>
                <a:cubicBezTo>
                  <a:pt x="613764" y="954364"/>
                  <a:pt x="602500" y="961957"/>
                  <a:pt x="602500" y="950568"/>
                </a:cubicBezTo>
                <a:cubicBezTo>
                  <a:pt x="598745" y="935382"/>
                  <a:pt x="613764" y="942975"/>
                  <a:pt x="621274" y="942975"/>
                </a:cubicBezTo>
                <a:cubicBezTo>
                  <a:pt x="636292" y="946772"/>
                  <a:pt x="651311" y="935382"/>
                  <a:pt x="666330" y="935382"/>
                </a:cubicBezTo>
                <a:cubicBezTo>
                  <a:pt x="681349" y="939179"/>
                  <a:pt x="700123" y="942975"/>
                  <a:pt x="715142" y="935382"/>
                </a:cubicBezTo>
                <a:cubicBezTo>
                  <a:pt x="741425" y="927789"/>
                  <a:pt x="767708" y="931586"/>
                  <a:pt x="790236" y="931586"/>
                </a:cubicBezTo>
                <a:cubicBezTo>
                  <a:pt x="839047" y="927789"/>
                  <a:pt x="884104" y="916400"/>
                  <a:pt x="917897" y="882232"/>
                </a:cubicBezTo>
                <a:cubicBezTo>
                  <a:pt x="925406" y="876537"/>
                  <a:pt x="932916" y="873690"/>
                  <a:pt x="940425" y="872266"/>
                </a:cubicBezTo>
                <a:lnTo>
                  <a:pt x="942362" y="872144"/>
                </a:lnTo>
                <a:lnTo>
                  <a:pt x="872562" y="863450"/>
                </a:lnTo>
                <a:lnTo>
                  <a:pt x="855083" y="859453"/>
                </a:lnTo>
                <a:lnTo>
                  <a:pt x="814672" y="859453"/>
                </a:lnTo>
                <a:lnTo>
                  <a:pt x="814037" y="859953"/>
                </a:lnTo>
                <a:lnTo>
                  <a:pt x="812668" y="859453"/>
                </a:lnTo>
                <a:lnTo>
                  <a:pt x="767708" y="859453"/>
                </a:lnTo>
                <a:cubicBezTo>
                  <a:pt x="745179" y="859453"/>
                  <a:pt x="730161" y="840470"/>
                  <a:pt x="711387" y="821488"/>
                </a:cubicBezTo>
                <a:cubicBezTo>
                  <a:pt x="711387" y="821488"/>
                  <a:pt x="711387" y="817692"/>
                  <a:pt x="711387" y="813895"/>
                </a:cubicBezTo>
                <a:cubicBezTo>
                  <a:pt x="718896" y="802506"/>
                  <a:pt x="722651" y="794913"/>
                  <a:pt x="726406" y="783524"/>
                </a:cubicBezTo>
                <a:cubicBezTo>
                  <a:pt x="726406" y="772134"/>
                  <a:pt x="737670" y="760745"/>
                  <a:pt x="748934" y="760745"/>
                </a:cubicBezTo>
                <a:cubicBezTo>
                  <a:pt x="763953" y="760745"/>
                  <a:pt x="771463" y="754101"/>
                  <a:pt x="775687" y="745084"/>
                </a:cubicBezTo>
                <a:lnTo>
                  <a:pt x="775778" y="744694"/>
                </a:lnTo>
                <a:lnTo>
                  <a:pt x="752144" y="739087"/>
                </a:lnTo>
                <a:cubicBezTo>
                  <a:pt x="734923" y="736942"/>
                  <a:pt x="717470" y="736664"/>
                  <a:pt x="700276" y="738316"/>
                </a:cubicBezTo>
                <a:cubicBezTo>
                  <a:pt x="692093" y="739825"/>
                  <a:pt x="688002" y="740580"/>
                  <a:pt x="687381" y="745560"/>
                </a:cubicBezTo>
                <a:cubicBezTo>
                  <a:pt x="688419" y="753275"/>
                  <a:pt x="684173" y="755275"/>
                  <a:pt x="675108" y="747824"/>
                </a:cubicBezTo>
                <a:cubicBezTo>
                  <a:pt x="662416" y="737393"/>
                  <a:pt x="646361" y="737922"/>
                  <a:pt x="631654" y="743676"/>
                </a:cubicBezTo>
                <a:cubicBezTo>
                  <a:pt x="616792" y="750675"/>
                  <a:pt x="602085" y="756429"/>
                  <a:pt x="578622" y="752242"/>
                </a:cubicBezTo>
                <a:cubicBezTo>
                  <a:pt x="572718" y="751507"/>
                  <a:pt x="566504" y="753262"/>
                  <a:pt x="565883" y="758242"/>
                </a:cubicBezTo>
                <a:cubicBezTo>
                  <a:pt x="566921" y="765957"/>
                  <a:pt x="562675" y="767957"/>
                  <a:pt x="552524" y="769221"/>
                </a:cubicBezTo>
                <a:cubicBezTo>
                  <a:pt x="538592" y="768750"/>
                  <a:pt x="530875" y="766525"/>
                  <a:pt x="523778" y="759319"/>
                </a:cubicBezTo>
                <a:cubicBezTo>
                  <a:pt x="511397" y="746398"/>
                  <a:pt x="511134" y="732457"/>
                  <a:pt x="508904" y="718272"/>
                </a:cubicBezTo>
                <a:cubicBezTo>
                  <a:pt x="507866" y="710557"/>
                  <a:pt x="524386" y="706293"/>
                  <a:pt x="538318" y="706764"/>
                </a:cubicBezTo>
                <a:cubicBezTo>
                  <a:pt x="554373" y="706235"/>
                  <a:pt x="566647" y="703971"/>
                  <a:pt x="562604" y="688295"/>
                </a:cubicBezTo>
                <a:cubicBezTo>
                  <a:pt x="573482" y="697236"/>
                  <a:pt x="572552" y="704706"/>
                  <a:pt x="575712" y="711421"/>
                </a:cubicBezTo>
                <a:cubicBezTo>
                  <a:pt x="580841" y="718382"/>
                  <a:pt x="585970" y="725342"/>
                  <a:pt x="600057" y="724568"/>
                </a:cubicBezTo>
                <a:cubicBezTo>
                  <a:pt x="613989" y="725039"/>
                  <a:pt x="628231" y="723020"/>
                  <a:pt x="627659" y="711570"/>
                </a:cubicBezTo>
                <a:cubicBezTo>
                  <a:pt x="626466" y="705100"/>
                  <a:pt x="631177" y="699365"/>
                  <a:pt x="637547" y="696365"/>
                </a:cubicBezTo>
                <a:cubicBezTo>
                  <a:pt x="658779" y="686367"/>
                  <a:pt x="668464" y="688837"/>
                  <a:pt x="680380" y="705494"/>
                </a:cubicBezTo>
                <a:cubicBezTo>
                  <a:pt x="696173" y="691024"/>
                  <a:pt x="713778" y="678045"/>
                  <a:pt x="736823" y="669537"/>
                </a:cubicBezTo>
                <a:cubicBezTo>
                  <a:pt x="756684" y="662528"/>
                  <a:pt x="777140" y="658754"/>
                  <a:pt x="798348" y="656971"/>
                </a:cubicBezTo>
                <a:lnTo>
                  <a:pt x="818551" y="656779"/>
                </a:lnTo>
                <a:lnTo>
                  <a:pt x="824029" y="650647"/>
                </a:lnTo>
                <a:cubicBezTo>
                  <a:pt x="827783" y="643054"/>
                  <a:pt x="835293" y="646851"/>
                  <a:pt x="839047" y="646851"/>
                </a:cubicBezTo>
                <a:cubicBezTo>
                  <a:pt x="854066" y="646851"/>
                  <a:pt x="869085" y="650647"/>
                  <a:pt x="880349" y="639258"/>
                </a:cubicBezTo>
                <a:cubicBezTo>
                  <a:pt x="884104" y="635461"/>
                  <a:pt x="887859" y="635461"/>
                  <a:pt x="895368" y="635461"/>
                </a:cubicBezTo>
                <a:cubicBezTo>
                  <a:pt x="906633" y="635461"/>
                  <a:pt x="917897" y="635461"/>
                  <a:pt x="925406" y="635461"/>
                </a:cubicBezTo>
                <a:cubicBezTo>
                  <a:pt x="944180" y="631665"/>
                  <a:pt x="962953" y="635461"/>
                  <a:pt x="977972" y="646851"/>
                </a:cubicBezTo>
                <a:cubicBezTo>
                  <a:pt x="989236" y="658240"/>
                  <a:pt x="1004255" y="654444"/>
                  <a:pt x="1015520" y="643054"/>
                </a:cubicBezTo>
                <a:lnTo>
                  <a:pt x="1040138" y="631707"/>
                </a:lnTo>
                <a:lnTo>
                  <a:pt x="1039376" y="631361"/>
                </a:lnTo>
                <a:cubicBezTo>
                  <a:pt x="1021818" y="627910"/>
                  <a:pt x="1010474" y="622704"/>
                  <a:pt x="1016117" y="609499"/>
                </a:cubicBezTo>
                <a:cubicBezTo>
                  <a:pt x="1018705" y="604764"/>
                  <a:pt x="1012801" y="604029"/>
                  <a:pt x="1006896" y="603294"/>
                </a:cubicBezTo>
                <a:cubicBezTo>
                  <a:pt x="1000837" y="603803"/>
                  <a:pt x="993275" y="600333"/>
                  <a:pt x="992499" y="606558"/>
                </a:cubicBezTo>
                <a:cubicBezTo>
                  <a:pt x="991724" y="612783"/>
                  <a:pt x="992606" y="621743"/>
                  <a:pt x="980488" y="622762"/>
                </a:cubicBezTo>
                <a:cubicBezTo>
                  <a:pt x="968369" y="623781"/>
                  <a:pt x="963550" y="614331"/>
                  <a:pt x="954330" y="608125"/>
                </a:cubicBezTo>
                <a:cubicBezTo>
                  <a:pt x="950704" y="605145"/>
                  <a:pt x="945265" y="600674"/>
                  <a:pt x="939826" y="596204"/>
                </a:cubicBezTo>
                <a:cubicBezTo>
                  <a:pt x="930760" y="588753"/>
                  <a:pt x="919107" y="586037"/>
                  <a:pt x="906523" y="590792"/>
                </a:cubicBezTo>
                <a:cubicBezTo>
                  <a:pt x="885601" y="598300"/>
                  <a:pt x="863952" y="595604"/>
                  <a:pt x="842768" y="589172"/>
                </a:cubicBezTo>
                <a:cubicBezTo>
                  <a:pt x="825210" y="585721"/>
                  <a:pt x="811433" y="584005"/>
                  <a:pt x="795068" y="587024"/>
                </a:cubicBezTo>
                <a:cubicBezTo>
                  <a:pt x="782794" y="589288"/>
                  <a:pt x="775542" y="583328"/>
                  <a:pt x="774504" y="575612"/>
                </a:cubicBezTo>
                <a:cubicBezTo>
                  <a:pt x="773157" y="570387"/>
                  <a:pt x="784083" y="562898"/>
                  <a:pt x="768493" y="559692"/>
                </a:cubicBezTo>
                <a:cubicBezTo>
                  <a:pt x="754716" y="557976"/>
                  <a:pt x="740474" y="559995"/>
                  <a:pt x="733329" y="569219"/>
                </a:cubicBezTo>
                <a:cubicBezTo>
                  <a:pt x="726494" y="575954"/>
                  <a:pt x="727687" y="582424"/>
                  <a:pt x="726602" y="591139"/>
                </a:cubicBezTo>
                <a:cubicBezTo>
                  <a:pt x="717584" y="567258"/>
                  <a:pt x="691999" y="564072"/>
                  <a:pt x="662167" y="562884"/>
                </a:cubicBezTo>
                <a:cubicBezTo>
                  <a:pt x="644299" y="561923"/>
                  <a:pt x="628709" y="558717"/>
                  <a:pt x="612809" y="558001"/>
                </a:cubicBezTo>
                <a:cubicBezTo>
                  <a:pt x="581165" y="555324"/>
                  <a:pt x="551023" y="556627"/>
                  <a:pt x="525545" y="568625"/>
                </a:cubicBezTo>
                <a:cubicBezTo>
                  <a:pt x="514774" y="574870"/>
                  <a:pt x="505243" y="571154"/>
                  <a:pt x="498301" y="562703"/>
                </a:cubicBezTo>
                <a:cubicBezTo>
                  <a:pt x="474159" y="531881"/>
                  <a:pt x="444793" y="526959"/>
                  <a:pt x="404607" y="544712"/>
                </a:cubicBezTo>
                <a:cubicBezTo>
                  <a:pt x="393991" y="549711"/>
                  <a:pt x="382027" y="549485"/>
                  <a:pt x="370064" y="549259"/>
                </a:cubicBezTo>
                <a:cubicBezTo>
                  <a:pt x="348414" y="546563"/>
                  <a:pt x="328733" y="544111"/>
                  <a:pt x="311283" y="555845"/>
                </a:cubicBezTo>
                <a:cubicBezTo>
                  <a:pt x="304448" y="562580"/>
                  <a:pt x="297661" y="552885"/>
                  <a:pt x="292222" y="548414"/>
                </a:cubicBezTo>
                <a:cubicBezTo>
                  <a:pt x="288596" y="545434"/>
                  <a:pt x="289216" y="540454"/>
                  <a:pt x="289681" y="536719"/>
                </a:cubicBezTo>
                <a:cubicBezTo>
                  <a:pt x="291960" y="534474"/>
                  <a:pt x="290612" y="529249"/>
                  <a:pt x="286676" y="528758"/>
                </a:cubicBezTo>
                <a:cubicBezTo>
                  <a:pt x="271241" y="524307"/>
                  <a:pt x="257154" y="525081"/>
                  <a:pt x="242912" y="527100"/>
                </a:cubicBezTo>
                <a:cubicBezTo>
                  <a:pt x="234729" y="528610"/>
                  <a:pt x="232141" y="533345"/>
                  <a:pt x="231366" y="539570"/>
                </a:cubicBezTo>
                <a:cubicBezTo>
                  <a:pt x="227071" y="558000"/>
                  <a:pt x="216611" y="561754"/>
                  <a:pt x="187089" y="558077"/>
                </a:cubicBezTo>
                <a:cubicBezTo>
                  <a:pt x="179372" y="555852"/>
                  <a:pt x="175745" y="552871"/>
                  <a:pt x="180147" y="549626"/>
                </a:cubicBezTo>
                <a:cubicBezTo>
                  <a:pt x="191538" y="538402"/>
                  <a:pt x="178072" y="534196"/>
                  <a:pt x="166573" y="530235"/>
                </a:cubicBezTo>
                <a:cubicBezTo>
                  <a:pt x="153106" y="526029"/>
                  <a:pt x="139020" y="526803"/>
                  <a:pt x="127056" y="526577"/>
                </a:cubicBezTo>
                <a:cubicBezTo>
                  <a:pt x="113124" y="526106"/>
                  <a:pt x="99347" y="524390"/>
                  <a:pt x="85105" y="526410"/>
                </a:cubicBezTo>
                <a:cubicBezTo>
                  <a:pt x="74800" y="528919"/>
                  <a:pt x="69826" y="520713"/>
                  <a:pt x="68478" y="515488"/>
                </a:cubicBezTo>
                <a:cubicBezTo>
                  <a:pt x="67595" y="506528"/>
                  <a:pt x="61846" y="504548"/>
                  <a:pt x="49727" y="505567"/>
                </a:cubicBezTo>
                <a:cubicBezTo>
                  <a:pt x="45636" y="506321"/>
                  <a:pt x="41545" y="507076"/>
                  <a:pt x="35640" y="506341"/>
                </a:cubicBezTo>
                <a:cubicBezTo>
                  <a:pt x="29581" y="506850"/>
                  <a:pt x="21553" y="507115"/>
                  <a:pt x="16114" y="502644"/>
                </a:cubicBezTo>
                <a:cubicBezTo>
                  <a:pt x="12643" y="498419"/>
                  <a:pt x="20826" y="496910"/>
                  <a:pt x="23259" y="493420"/>
                </a:cubicBezTo>
                <a:cubicBezTo>
                  <a:pt x="32527" y="483195"/>
                  <a:pt x="27398" y="476235"/>
                  <a:pt x="0" y="471558"/>
                </a:cubicBezTo>
                <a:cubicBezTo>
                  <a:pt x="2946" y="447902"/>
                  <a:pt x="5738" y="425492"/>
                  <a:pt x="8684" y="401837"/>
                </a:cubicBezTo>
                <a:cubicBezTo>
                  <a:pt x="24584" y="402553"/>
                  <a:pt x="33804" y="408759"/>
                  <a:pt x="38468" y="419454"/>
                </a:cubicBezTo>
                <a:cubicBezTo>
                  <a:pt x="51111" y="446316"/>
                  <a:pt x="71985" y="455237"/>
                  <a:pt x="112898" y="447690"/>
                </a:cubicBezTo>
                <a:cubicBezTo>
                  <a:pt x="131231" y="444916"/>
                  <a:pt x="145318" y="444142"/>
                  <a:pt x="163031" y="446348"/>
                </a:cubicBezTo>
                <a:cubicBezTo>
                  <a:pt x="170749" y="448574"/>
                  <a:pt x="180589" y="449800"/>
                  <a:pt x="183177" y="445065"/>
                </a:cubicBezTo>
                <a:cubicBezTo>
                  <a:pt x="187734" y="440575"/>
                  <a:pt x="178204" y="436859"/>
                  <a:pt x="174578" y="433879"/>
                </a:cubicBezTo>
                <a:cubicBezTo>
                  <a:pt x="170951" y="430899"/>
                  <a:pt x="167170" y="429163"/>
                  <a:pt x="163544" y="426183"/>
                </a:cubicBezTo>
                <a:cubicBezTo>
                  <a:pt x="158105" y="421713"/>
                  <a:pt x="148730" y="416752"/>
                  <a:pt x="151318" y="412017"/>
                </a:cubicBezTo>
                <a:cubicBezTo>
                  <a:pt x="156030" y="406282"/>
                  <a:pt x="167838" y="407753"/>
                  <a:pt x="175711" y="408734"/>
                </a:cubicBezTo>
                <a:cubicBezTo>
                  <a:pt x="189643" y="409204"/>
                  <a:pt x="203419" y="410920"/>
                  <a:pt x="217041" y="413881"/>
                </a:cubicBezTo>
                <a:cubicBezTo>
                  <a:pt x="246408" y="418803"/>
                  <a:pt x="272768" y="415765"/>
                  <a:pt x="296123" y="404767"/>
                </a:cubicBezTo>
                <a:cubicBezTo>
                  <a:pt x="300370" y="402767"/>
                  <a:pt x="304306" y="403257"/>
                  <a:pt x="307932" y="406237"/>
                </a:cubicBezTo>
                <a:cubicBezTo>
                  <a:pt x="311558" y="409218"/>
                  <a:pt x="315494" y="409708"/>
                  <a:pt x="321399" y="410443"/>
                </a:cubicBezTo>
                <a:cubicBezTo>
                  <a:pt x="325335" y="410934"/>
                  <a:pt x="331084" y="412914"/>
                  <a:pt x="333362" y="410669"/>
                </a:cubicBezTo>
                <a:cubicBezTo>
                  <a:pt x="335796" y="407179"/>
                  <a:pt x="332015" y="405444"/>
                  <a:pt x="328233" y="403709"/>
                </a:cubicBezTo>
                <a:cubicBezTo>
                  <a:pt x="320826" y="398993"/>
                  <a:pt x="319478" y="393768"/>
                  <a:pt x="314194" y="388053"/>
                </a:cubicBezTo>
                <a:cubicBezTo>
                  <a:pt x="308755" y="383582"/>
                  <a:pt x="309376" y="378602"/>
                  <a:pt x="315745" y="375602"/>
                </a:cubicBezTo>
                <a:cubicBezTo>
                  <a:pt x="324238" y="371603"/>
                  <a:pt x="329987" y="373583"/>
                  <a:pt x="335426" y="378054"/>
                </a:cubicBezTo>
                <a:cubicBezTo>
                  <a:pt x="341175" y="380034"/>
                  <a:pt x="344802" y="383014"/>
                  <a:pt x="348428" y="385995"/>
                </a:cubicBezTo>
                <a:cubicBezTo>
                  <a:pt x="360964" y="397671"/>
                  <a:pt x="370339" y="402632"/>
                  <a:pt x="391106" y="396368"/>
                </a:cubicBezTo>
                <a:cubicBezTo>
                  <a:pt x="407781" y="390859"/>
                  <a:pt x="428965" y="397290"/>
                  <a:pt x="448181" y="403477"/>
                </a:cubicBezTo>
                <a:cubicBezTo>
                  <a:pt x="457867" y="405948"/>
                  <a:pt x="467087" y="412153"/>
                  <a:pt x="473922" y="405419"/>
                </a:cubicBezTo>
                <a:cubicBezTo>
                  <a:pt x="482725" y="398929"/>
                  <a:pt x="475317" y="394214"/>
                  <a:pt x="468065" y="388253"/>
                </a:cubicBezTo>
                <a:cubicBezTo>
                  <a:pt x="464439" y="385273"/>
                  <a:pt x="460813" y="382292"/>
                  <a:pt x="459155" y="379557"/>
                </a:cubicBezTo>
                <a:cubicBezTo>
                  <a:pt x="455839" y="374087"/>
                  <a:pt x="454336" y="370107"/>
                  <a:pt x="466300" y="370332"/>
                </a:cubicBezTo>
                <a:cubicBezTo>
                  <a:pt x="520214" y="370726"/>
                  <a:pt x="548901" y="349013"/>
                  <a:pt x="577743" y="326054"/>
                </a:cubicBezTo>
                <a:cubicBezTo>
                  <a:pt x="580021" y="323809"/>
                  <a:pt x="580487" y="320074"/>
                  <a:pt x="580952" y="316339"/>
                </a:cubicBezTo>
                <a:cubicBezTo>
                  <a:pt x="582348" y="305134"/>
                  <a:pt x="588562" y="303379"/>
                  <a:pt x="605965" y="308076"/>
                </a:cubicBezTo>
                <a:cubicBezTo>
                  <a:pt x="652114" y="322674"/>
                  <a:pt x="696343" y="320597"/>
                  <a:pt x="734405" y="303844"/>
                </a:cubicBezTo>
                <a:cubicBezTo>
                  <a:pt x="759883" y="291846"/>
                  <a:pt x="788522" y="286563"/>
                  <a:pt x="821360" y="295710"/>
                </a:cubicBezTo>
                <a:cubicBezTo>
                  <a:pt x="836794" y="300161"/>
                  <a:pt x="847720" y="292672"/>
                  <a:pt x="856523" y="286182"/>
                </a:cubicBezTo>
                <a:cubicBezTo>
                  <a:pt x="863203" y="280693"/>
                  <a:pt x="871386" y="279183"/>
                  <a:pt x="885007" y="282144"/>
                </a:cubicBezTo>
                <a:cubicBezTo>
                  <a:pt x="919968" y="290292"/>
                  <a:pt x="954201" y="288234"/>
                  <a:pt x="988589" y="284931"/>
                </a:cubicBezTo>
                <a:cubicBezTo>
                  <a:pt x="1026914" y="282119"/>
                  <a:pt x="1065549" y="276816"/>
                  <a:pt x="1107034" y="280719"/>
                </a:cubicBezTo>
                <a:cubicBezTo>
                  <a:pt x="1118842" y="282190"/>
                  <a:pt x="1129303" y="278436"/>
                  <a:pt x="1138106" y="271946"/>
                </a:cubicBezTo>
                <a:lnTo>
                  <a:pt x="1147858" y="267925"/>
                </a:lnTo>
                <a:lnTo>
                  <a:pt x="1135858" y="269896"/>
                </a:lnTo>
                <a:cubicBezTo>
                  <a:pt x="1113323" y="269896"/>
                  <a:pt x="1090788" y="268662"/>
                  <a:pt x="1072008" y="266194"/>
                </a:cubicBezTo>
                <a:cubicBezTo>
                  <a:pt x="1064497" y="266194"/>
                  <a:pt x="1053229" y="264960"/>
                  <a:pt x="1045717" y="266194"/>
                </a:cubicBezTo>
                <a:cubicBezTo>
                  <a:pt x="1034450" y="268662"/>
                  <a:pt x="1019426" y="267428"/>
                  <a:pt x="1008159" y="267428"/>
                </a:cubicBezTo>
                <a:cubicBezTo>
                  <a:pt x="996891" y="267428"/>
                  <a:pt x="981868" y="269896"/>
                  <a:pt x="970600" y="266194"/>
                </a:cubicBezTo>
                <a:cubicBezTo>
                  <a:pt x="963088" y="263726"/>
                  <a:pt x="959333" y="267428"/>
                  <a:pt x="951821" y="267428"/>
                </a:cubicBezTo>
                <a:cubicBezTo>
                  <a:pt x="906750" y="267428"/>
                  <a:pt x="857924" y="267428"/>
                  <a:pt x="809098" y="267428"/>
                </a:cubicBezTo>
                <a:cubicBezTo>
                  <a:pt x="779051" y="263726"/>
                  <a:pt x="749004" y="266194"/>
                  <a:pt x="718958" y="266194"/>
                </a:cubicBezTo>
                <a:cubicBezTo>
                  <a:pt x="711446" y="266194"/>
                  <a:pt x="703934" y="264960"/>
                  <a:pt x="700178" y="262492"/>
                </a:cubicBezTo>
                <a:cubicBezTo>
                  <a:pt x="711446" y="261258"/>
                  <a:pt x="722713" y="260024"/>
                  <a:pt x="733981" y="260024"/>
                </a:cubicBezTo>
                <a:cubicBezTo>
                  <a:pt x="749004" y="260024"/>
                  <a:pt x="764028" y="260024"/>
                  <a:pt x="779051" y="260024"/>
                </a:cubicBezTo>
                <a:cubicBezTo>
                  <a:pt x="786563" y="260024"/>
                  <a:pt x="801586" y="260024"/>
                  <a:pt x="797831" y="255088"/>
                </a:cubicBezTo>
                <a:cubicBezTo>
                  <a:pt x="797831" y="252620"/>
                  <a:pt x="805342" y="252620"/>
                  <a:pt x="809098" y="252620"/>
                </a:cubicBezTo>
                <a:cubicBezTo>
                  <a:pt x="831633" y="252620"/>
                  <a:pt x="854168" y="252620"/>
                  <a:pt x="876704" y="252620"/>
                </a:cubicBezTo>
                <a:cubicBezTo>
                  <a:pt x="880459" y="252620"/>
                  <a:pt x="884215" y="252620"/>
                  <a:pt x="887971" y="252620"/>
                </a:cubicBezTo>
                <a:cubicBezTo>
                  <a:pt x="891727" y="252620"/>
                  <a:pt x="891727" y="251386"/>
                  <a:pt x="891727" y="250152"/>
                </a:cubicBezTo>
                <a:cubicBezTo>
                  <a:pt x="891727" y="250152"/>
                  <a:pt x="891727" y="250152"/>
                  <a:pt x="891727" y="248918"/>
                </a:cubicBezTo>
                <a:cubicBezTo>
                  <a:pt x="891727" y="248918"/>
                  <a:pt x="887971" y="248918"/>
                  <a:pt x="887971" y="248918"/>
                </a:cubicBezTo>
                <a:cubicBezTo>
                  <a:pt x="861680" y="250152"/>
                  <a:pt x="835389" y="247684"/>
                  <a:pt x="809098" y="246450"/>
                </a:cubicBezTo>
                <a:cubicBezTo>
                  <a:pt x="790319" y="246450"/>
                  <a:pt x="775295" y="246450"/>
                  <a:pt x="756516" y="243982"/>
                </a:cubicBezTo>
                <a:cubicBezTo>
                  <a:pt x="752760" y="242748"/>
                  <a:pt x="749004" y="242748"/>
                  <a:pt x="749004" y="242748"/>
                </a:cubicBezTo>
                <a:cubicBezTo>
                  <a:pt x="726469" y="246450"/>
                  <a:pt x="707690" y="243982"/>
                  <a:pt x="685155" y="245216"/>
                </a:cubicBezTo>
                <a:cubicBezTo>
                  <a:pt x="677643" y="245216"/>
                  <a:pt x="666376" y="243982"/>
                  <a:pt x="655108" y="246450"/>
                </a:cubicBezTo>
                <a:cubicBezTo>
                  <a:pt x="647596" y="247684"/>
                  <a:pt x="640085" y="246450"/>
                  <a:pt x="636329" y="242748"/>
                </a:cubicBezTo>
                <a:cubicBezTo>
                  <a:pt x="628817" y="237812"/>
                  <a:pt x="628817" y="236578"/>
                  <a:pt x="643840" y="235344"/>
                </a:cubicBezTo>
                <a:cubicBezTo>
                  <a:pt x="658864" y="234110"/>
                  <a:pt x="662620" y="230408"/>
                  <a:pt x="677643" y="231642"/>
                </a:cubicBezTo>
                <a:cubicBezTo>
                  <a:pt x="688911" y="232876"/>
                  <a:pt x="700178" y="231642"/>
                  <a:pt x="711446" y="231642"/>
                </a:cubicBezTo>
                <a:cubicBezTo>
                  <a:pt x="715202" y="231642"/>
                  <a:pt x="718958" y="231642"/>
                  <a:pt x="726469" y="230408"/>
                </a:cubicBezTo>
                <a:cubicBezTo>
                  <a:pt x="711446" y="230408"/>
                  <a:pt x="700178" y="229174"/>
                  <a:pt x="688911" y="229174"/>
                </a:cubicBezTo>
                <a:cubicBezTo>
                  <a:pt x="688911" y="226706"/>
                  <a:pt x="685155" y="224238"/>
                  <a:pt x="696422" y="220536"/>
                </a:cubicBezTo>
                <a:cubicBezTo>
                  <a:pt x="700178" y="218068"/>
                  <a:pt x="707690" y="218068"/>
                  <a:pt x="718958" y="218068"/>
                </a:cubicBezTo>
                <a:cubicBezTo>
                  <a:pt x="722713" y="218068"/>
                  <a:pt x="726469" y="216834"/>
                  <a:pt x="722713" y="214366"/>
                </a:cubicBezTo>
                <a:cubicBezTo>
                  <a:pt x="718958" y="214366"/>
                  <a:pt x="718958" y="213132"/>
                  <a:pt x="715202" y="213132"/>
                </a:cubicBezTo>
                <a:cubicBezTo>
                  <a:pt x="696422" y="213132"/>
                  <a:pt x="677643" y="210664"/>
                  <a:pt x="662620" y="214366"/>
                </a:cubicBezTo>
                <a:cubicBezTo>
                  <a:pt x="651352" y="216834"/>
                  <a:pt x="636329" y="216834"/>
                  <a:pt x="628817" y="214366"/>
                </a:cubicBezTo>
                <a:cubicBezTo>
                  <a:pt x="621305" y="210664"/>
                  <a:pt x="610038" y="210664"/>
                  <a:pt x="595014" y="210664"/>
                </a:cubicBezTo>
                <a:cubicBezTo>
                  <a:pt x="583747" y="210664"/>
                  <a:pt x="572479" y="210664"/>
                  <a:pt x="572479" y="204494"/>
                </a:cubicBezTo>
                <a:cubicBezTo>
                  <a:pt x="572479" y="202026"/>
                  <a:pt x="561212" y="202026"/>
                  <a:pt x="553700" y="200792"/>
                </a:cubicBezTo>
                <a:cubicBezTo>
                  <a:pt x="546188" y="200792"/>
                  <a:pt x="538676" y="200792"/>
                  <a:pt x="534921" y="200792"/>
                </a:cubicBezTo>
                <a:cubicBezTo>
                  <a:pt x="519897" y="200792"/>
                  <a:pt x="516141" y="198324"/>
                  <a:pt x="527409" y="194622"/>
                </a:cubicBezTo>
                <a:cubicBezTo>
                  <a:pt x="531165" y="192154"/>
                  <a:pt x="534921" y="188452"/>
                  <a:pt x="546188" y="189686"/>
                </a:cubicBezTo>
                <a:cubicBezTo>
                  <a:pt x="561212" y="190920"/>
                  <a:pt x="576235" y="190920"/>
                  <a:pt x="591258" y="189686"/>
                </a:cubicBezTo>
                <a:cubicBezTo>
                  <a:pt x="610038" y="188452"/>
                  <a:pt x="625061" y="189686"/>
                  <a:pt x="640085" y="189686"/>
                </a:cubicBezTo>
                <a:cubicBezTo>
                  <a:pt x="655108" y="189686"/>
                  <a:pt x="666376" y="187218"/>
                  <a:pt x="681399" y="187218"/>
                </a:cubicBezTo>
                <a:cubicBezTo>
                  <a:pt x="692667" y="187218"/>
                  <a:pt x="696422" y="183516"/>
                  <a:pt x="696422" y="177346"/>
                </a:cubicBezTo>
                <a:cubicBezTo>
                  <a:pt x="692667" y="174878"/>
                  <a:pt x="707690" y="169942"/>
                  <a:pt x="715202" y="171176"/>
                </a:cubicBezTo>
                <a:cubicBezTo>
                  <a:pt x="730225" y="171176"/>
                  <a:pt x="741493" y="168708"/>
                  <a:pt x="756516" y="172410"/>
                </a:cubicBezTo>
                <a:cubicBezTo>
                  <a:pt x="764028" y="173644"/>
                  <a:pt x="775295" y="172410"/>
                  <a:pt x="775295" y="169942"/>
                </a:cubicBezTo>
                <a:cubicBezTo>
                  <a:pt x="775295" y="165006"/>
                  <a:pt x="782807" y="166240"/>
                  <a:pt x="790319" y="167474"/>
                </a:cubicBezTo>
                <a:cubicBezTo>
                  <a:pt x="812854" y="168708"/>
                  <a:pt x="812854" y="168708"/>
                  <a:pt x="835389" y="167474"/>
                </a:cubicBezTo>
                <a:cubicBezTo>
                  <a:pt x="850413" y="166240"/>
                  <a:pt x="865436" y="165006"/>
                  <a:pt x="880459" y="165006"/>
                </a:cubicBezTo>
                <a:cubicBezTo>
                  <a:pt x="899239" y="163772"/>
                  <a:pt x="921774" y="162538"/>
                  <a:pt x="940553" y="162538"/>
                </a:cubicBezTo>
                <a:cubicBezTo>
                  <a:pt x="944309" y="162538"/>
                  <a:pt x="944309" y="162538"/>
                  <a:pt x="948065" y="162538"/>
                </a:cubicBezTo>
                <a:cubicBezTo>
                  <a:pt x="951821" y="162538"/>
                  <a:pt x="948065" y="158836"/>
                  <a:pt x="955577" y="158836"/>
                </a:cubicBezTo>
                <a:cubicBezTo>
                  <a:pt x="963088" y="160070"/>
                  <a:pt x="966844" y="161303"/>
                  <a:pt x="970600" y="161303"/>
                </a:cubicBezTo>
                <a:cubicBezTo>
                  <a:pt x="981868" y="161303"/>
                  <a:pt x="989379" y="158836"/>
                  <a:pt x="996891" y="158836"/>
                </a:cubicBezTo>
                <a:cubicBezTo>
                  <a:pt x="1008159" y="158836"/>
                  <a:pt x="1015670" y="160070"/>
                  <a:pt x="1023182" y="158836"/>
                </a:cubicBezTo>
                <a:cubicBezTo>
                  <a:pt x="1030694" y="157601"/>
                  <a:pt x="1034450" y="157601"/>
                  <a:pt x="1041961" y="157601"/>
                </a:cubicBezTo>
                <a:cubicBezTo>
                  <a:pt x="1056985" y="157601"/>
                  <a:pt x="1072008" y="155133"/>
                  <a:pt x="1087032" y="155133"/>
                </a:cubicBezTo>
                <a:cubicBezTo>
                  <a:pt x="1090788" y="152665"/>
                  <a:pt x="1102055" y="153899"/>
                  <a:pt x="1109567" y="153899"/>
                </a:cubicBezTo>
                <a:cubicBezTo>
                  <a:pt x="1113323" y="153899"/>
                  <a:pt x="1117079" y="153899"/>
                  <a:pt x="1117079" y="153899"/>
                </a:cubicBezTo>
                <a:cubicBezTo>
                  <a:pt x="1143370" y="153899"/>
                  <a:pt x="1169661" y="153899"/>
                  <a:pt x="1195952" y="152665"/>
                </a:cubicBezTo>
                <a:lnTo>
                  <a:pt x="1240638" y="151931"/>
                </a:lnTo>
                <a:lnTo>
                  <a:pt x="1241451" y="148271"/>
                </a:lnTo>
                <a:cubicBezTo>
                  <a:pt x="1244039" y="143536"/>
                  <a:pt x="1250564" y="139291"/>
                  <a:pt x="1243312" y="133331"/>
                </a:cubicBezTo>
                <a:cubicBezTo>
                  <a:pt x="1235905" y="128615"/>
                  <a:pt x="1227412" y="132615"/>
                  <a:pt x="1221197" y="134369"/>
                </a:cubicBezTo>
                <a:cubicBezTo>
                  <a:pt x="1211047" y="135633"/>
                  <a:pt x="1200896" y="136898"/>
                  <a:pt x="1189553" y="131692"/>
                </a:cubicBezTo>
                <a:cubicBezTo>
                  <a:pt x="1115433" y="100966"/>
                  <a:pt x="1050282" y="110552"/>
                  <a:pt x="990833" y="138549"/>
                </a:cubicBezTo>
                <a:cubicBezTo>
                  <a:pt x="978094" y="144548"/>
                  <a:pt x="969911" y="146057"/>
                  <a:pt x="957065" y="136871"/>
                </a:cubicBezTo>
                <a:cubicBezTo>
                  <a:pt x="932875" y="122479"/>
                  <a:pt x="903354" y="118802"/>
                  <a:pt x="873212" y="120105"/>
                </a:cubicBezTo>
                <a:cubicBezTo>
                  <a:pt x="839134" y="120918"/>
                  <a:pt x="804435" y="126711"/>
                  <a:pt x="768544" y="126033"/>
                </a:cubicBezTo>
                <a:cubicBezTo>
                  <a:pt x="748553" y="126072"/>
                  <a:pt x="735086" y="121866"/>
                  <a:pt x="720272" y="112435"/>
                </a:cubicBezTo>
                <a:cubicBezTo>
                  <a:pt x="700173" y="97288"/>
                  <a:pt x="690178" y="97307"/>
                  <a:pt x="670604" y="110041"/>
                </a:cubicBezTo>
                <a:cubicBezTo>
                  <a:pt x="657710" y="117285"/>
                  <a:pt x="641500" y="119060"/>
                  <a:pt x="623632" y="118098"/>
                </a:cubicBezTo>
                <a:cubicBezTo>
                  <a:pt x="605609" y="118382"/>
                  <a:pt x="589398" y="120156"/>
                  <a:pt x="572568" y="126910"/>
                </a:cubicBezTo>
                <a:cubicBezTo>
                  <a:pt x="551491" y="135664"/>
                  <a:pt x="526526" y="127497"/>
                  <a:pt x="522793" y="109331"/>
                </a:cubicBezTo>
                <a:cubicBezTo>
                  <a:pt x="521600" y="102861"/>
                  <a:pt x="522376" y="96636"/>
                  <a:pt x="525119" y="90656"/>
                </a:cubicBezTo>
                <a:cubicBezTo>
                  <a:pt x="528638" y="78451"/>
                  <a:pt x="540912" y="76187"/>
                  <a:pt x="557849" y="84618"/>
                </a:cubicBezTo>
                <a:cubicBezTo>
                  <a:pt x="590067" y="98746"/>
                  <a:pt x="614149" y="97952"/>
                  <a:pt x="632530" y="78748"/>
                </a:cubicBezTo>
                <a:cubicBezTo>
                  <a:pt x="634653" y="77748"/>
                  <a:pt x="636932" y="75503"/>
                  <a:pt x="639210" y="73258"/>
                </a:cubicBezTo>
                <a:cubicBezTo>
                  <a:pt x="657126" y="57789"/>
                  <a:pt x="657126" y="57789"/>
                  <a:pt x="641429" y="39398"/>
                </a:cubicBezTo>
                <a:cubicBezTo>
                  <a:pt x="641584" y="38153"/>
                  <a:pt x="643552" y="38398"/>
                  <a:pt x="643707" y="37153"/>
                </a:cubicBezTo>
                <a:cubicBezTo>
                  <a:pt x="657174" y="41359"/>
                  <a:pt x="668207" y="49055"/>
                  <a:pt x="679395" y="55506"/>
                </a:cubicBezTo>
                <a:cubicBezTo>
                  <a:pt x="698146" y="65427"/>
                  <a:pt x="702237" y="64673"/>
                  <a:pt x="709692" y="52958"/>
                </a:cubicBezTo>
                <a:cubicBezTo>
                  <a:pt x="712436" y="46978"/>
                  <a:pt x="716837" y="43733"/>
                  <a:pt x="728646" y="45204"/>
                </a:cubicBezTo>
                <a:cubicBezTo>
                  <a:pt x="736518" y="46185"/>
                  <a:pt x="746824" y="43675"/>
                  <a:pt x="754851" y="43411"/>
                </a:cubicBezTo>
                <a:cubicBezTo>
                  <a:pt x="767125" y="41147"/>
                  <a:pt x="778779" y="43862"/>
                  <a:pt x="787844" y="51313"/>
                </a:cubicBezTo>
                <a:cubicBezTo>
                  <a:pt x="797064" y="57519"/>
                  <a:pt x="804937" y="58499"/>
                  <a:pt x="813430" y="54500"/>
                </a:cubicBezTo>
                <a:cubicBezTo>
                  <a:pt x="827827" y="51236"/>
                  <a:pt x="839790" y="51462"/>
                  <a:pt x="854915" y="58403"/>
                </a:cubicBezTo>
                <a:cubicBezTo>
                  <a:pt x="873821" y="67079"/>
                  <a:pt x="890496" y="61570"/>
                  <a:pt x="890234" y="47630"/>
                </a:cubicBezTo>
                <a:cubicBezTo>
                  <a:pt x="887693" y="35935"/>
                  <a:pt x="896031" y="33180"/>
                  <a:pt x="910273" y="31161"/>
                </a:cubicBezTo>
                <a:cubicBezTo>
                  <a:pt x="932542" y="28877"/>
                  <a:pt x="954036" y="32819"/>
                  <a:pt x="975996" y="33025"/>
                </a:cubicBezTo>
                <a:cubicBezTo>
                  <a:pt x="1036124" y="31665"/>
                  <a:pt x="1096253" y="30304"/>
                  <a:pt x="1156382" y="28943"/>
                </a:cubicBezTo>
                <a:cubicBezTo>
                  <a:pt x="1174405" y="28659"/>
                  <a:pt x="1183208" y="22169"/>
                  <a:pt x="1180822" y="9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18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1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350" y="445025"/>
            <a:ext cx="574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350" y="1752375"/>
            <a:ext cx="5746800" cy="26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○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■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○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■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○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 Light"/>
              <a:buChar char="■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3" r:id="rId2"/>
    <p:sldLayoutId id="214748369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2CDC2BE-997E-46C7-B874-6FA366B536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2"/>
          <a:stretch/>
        </p:blipFill>
        <p:spPr>
          <a:xfrm>
            <a:off x="-25810" y="12700"/>
            <a:ext cx="9169810" cy="514350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122544" y="0"/>
            <a:ext cx="1834515" cy="1460500"/>
          </a:xfrm>
          <a:custGeom>
            <a:avLst/>
            <a:gdLst/>
            <a:ahLst/>
            <a:cxnLst/>
            <a:rect l="l" t="t" r="r" b="b"/>
            <a:pathLst>
              <a:path w="2446020" h="1219200">
                <a:moveTo>
                  <a:pt x="0" y="1219200"/>
                </a:moveTo>
                <a:lnTo>
                  <a:pt x="2446020" y="1219200"/>
                </a:lnTo>
                <a:lnTo>
                  <a:pt x="244602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>
            <a:noAutofit/>
          </a:bodyPr>
          <a:lstStyle/>
          <a:p>
            <a:endParaRPr sz="1050"/>
          </a:p>
        </p:txBody>
      </p:sp>
      <p:sp>
        <p:nvSpPr>
          <p:cNvPr id="6" name="object 6"/>
          <p:cNvSpPr/>
          <p:nvPr/>
        </p:nvSpPr>
        <p:spPr>
          <a:xfrm>
            <a:off x="5122544" y="3784600"/>
            <a:ext cx="1834515" cy="1358900"/>
          </a:xfrm>
          <a:custGeom>
            <a:avLst/>
            <a:gdLst/>
            <a:ahLst/>
            <a:cxnLst/>
            <a:rect l="l" t="t" r="r" b="b"/>
            <a:pathLst>
              <a:path w="2446020" h="1178560">
                <a:moveTo>
                  <a:pt x="2446020" y="0"/>
                </a:moveTo>
                <a:lnTo>
                  <a:pt x="0" y="0"/>
                </a:lnTo>
                <a:lnTo>
                  <a:pt x="0" y="1178557"/>
                </a:lnTo>
                <a:lnTo>
                  <a:pt x="2446020" y="1178557"/>
                </a:lnTo>
                <a:lnTo>
                  <a:pt x="2446020" y="0"/>
                </a:lnTo>
                <a:close/>
              </a:path>
            </a:pathLst>
          </a:custGeom>
          <a:solidFill>
            <a:srgbClr val="339933"/>
          </a:solidFill>
        </p:spPr>
        <p:txBody>
          <a:bodyPr wrap="square" lIns="0" tIns="0" rIns="0" bIns="0" rtlCol="0">
            <a:noAutofit/>
          </a:bodyPr>
          <a:lstStyle/>
          <a:p>
            <a:endParaRPr sz="1050"/>
          </a:p>
        </p:txBody>
      </p:sp>
      <p:sp>
        <p:nvSpPr>
          <p:cNvPr id="5" name="object 5"/>
          <p:cNvSpPr/>
          <p:nvPr/>
        </p:nvSpPr>
        <p:spPr>
          <a:xfrm>
            <a:off x="7056120" y="1878329"/>
            <a:ext cx="2106930" cy="3265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50"/>
          </a:p>
        </p:txBody>
      </p:sp>
      <p:sp>
        <p:nvSpPr>
          <p:cNvPr id="4" name="object 4"/>
          <p:cNvSpPr/>
          <p:nvPr/>
        </p:nvSpPr>
        <p:spPr>
          <a:xfrm>
            <a:off x="7056120" y="0"/>
            <a:ext cx="2106930" cy="1809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50"/>
          </a:p>
        </p:txBody>
      </p:sp>
      <p:sp>
        <p:nvSpPr>
          <p:cNvPr id="3" name="object 3"/>
          <p:cNvSpPr txBox="1"/>
          <p:nvPr/>
        </p:nvSpPr>
        <p:spPr>
          <a:xfrm>
            <a:off x="416005" y="1918613"/>
            <a:ext cx="4396184" cy="1596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843"/>
              </a:lnSpc>
              <a:spcBef>
                <a:spcPts val="142"/>
              </a:spcBef>
            </a:pPr>
            <a:endParaRPr sz="2700" dirty="0">
              <a:solidFill>
                <a:schemeClr val="accent1">
                  <a:lumMod val="50000"/>
                </a:schemeClr>
              </a:solidFill>
              <a:latin typeface="Franklin Gothic Heavy"/>
              <a:cs typeface="Franklin Gothic Heavy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A73DD13-D32B-4D9D-9735-6EC8E179725F}"/>
              </a:ext>
            </a:extLst>
          </p:cNvPr>
          <p:cNvSpPr/>
          <p:nvPr/>
        </p:nvSpPr>
        <p:spPr>
          <a:xfrm>
            <a:off x="-20969" y="1483410"/>
            <a:ext cx="5131449" cy="173124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5">
                <a:lumMod val="50000"/>
              </a:schemeClr>
            </a:outerShdw>
          </a:effectLst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PRODUKSI BENIH</a:t>
            </a:r>
          </a:p>
          <a:p>
            <a:pPr algn="ctr"/>
            <a:r>
              <a:rPr lang="en-US" sz="24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PISANG BERMUTU</a:t>
            </a:r>
          </a:p>
          <a:p>
            <a:pPr algn="ctr"/>
            <a:r>
              <a:rPr lang="en-US" sz="20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MENDUKUNG UNTUK PEGEMBANGAN</a:t>
            </a:r>
          </a:p>
          <a:p>
            <a:pPr algn="ctr"/>
            <a:r>
              <a:rPr lang="en-US" sz="20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KAMPUNG/KAWASAN</a:t>
            </a:r>
          </a:p>
          <a:p>
            <a:pPr algn="ctr"/>
            <a:r>
              <a:rPr lang="en-US" sz="20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PISANG NASIONAL</a:t>
            </a:r>
            <a:endParaRPr lang="en-US" sz="2000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D7FDE6D-3747-4AEA-AF3D-B90602D38908}"/>
              </a:ext>
            </a:extLst>
          </p:cNvPr>
          <p:cNvSpPr/>
          <p:nvPr/>
        </p:nvSpPr>
        <p:spPr>
          <a:xfrm>
            <a:off x="-81749" y="4778367"/>
            <a:ext cx="2563843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200" b="1" dirty="0">
                <a:ln/>
                <a:solidFill>
                  <a:srgbClr val="002060"/>
                </a:solidFill>
              </a:rPr>
              <a:t>LUMAJANG, </a:t>
            </a:r>
            <a:r>
              <a:rPr lang="en-US" sz="1200" b="1" dirty="0" smtClean="0">
                <a:ln/>
                <a:solidFill>
                  <a:srgbClr val="002060"/>
                </a:solidFill>
              </a:rPr>
              <a:t>7 SEPTEMBER </a:t>
            </a:r>
            <a:r>
              <a:rPr lang="en-US" sz="1200" b="1" dirty="0">
                <a:ln/>
                <a:solidFill>
                  <a:srgbClr val="002060"/>
                </a:solidFill>
              </a:rPr>
              <a:t>2021</a:t>
            </a:r>
            <a:endParaRPr lang="en-US" sz="1800" b="1" dirty="0">
              <a:ln/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BA8B0E1-EEC2-4777-A7C3-CF17FC21E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311" y="250881"/>
            <a:ext cx="735422" cy="1006420"/>
          </a:xfrm>
          <a:prstGeom prst="rect">
            <a:avLst/>
          </a:prstGeom>
        </p:spPr>
      </p:pic>
      <p:pic>
        <p:nvPicPr>
          <p:cNvPr id="15" name="Picture 40" descr="D:\Image\480.477_2c213ff6e8134f729deeb2c587b61e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10" y="1644967"/>
            <a:ext cx="1822450" cy="198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ttp://4.bp.blogspot.com/-W6VwDFm-pLU/VPmWBtQMlyI/AAAAAAAABo8/fm3peWwP0rg/s1600/Kementerian%2BPertani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14325"/>
            <a:ext cx="982683" cy="92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A73DD13-D32B-4D9D-9735-6EC8E179725F}"/>
              </a:ext>
            </a:extLst>
          </p:cNvPr>
          <p:cNvSpPr/>
          <p:nvPr/>
        </p:nvSpPr>
        <p:spPr>
          <a:xfrm>
            <a:off x="-20969" y="3604310"/>
            <a:ext cx="5131449" cy="59247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5">
                <a:lumMod val="50000"/>
              </a:schemeClr>
            </a:outerShdw>
          </a:effectLst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SOHIBUL FATAH</a:t>
            </a:r>
          </a:p>
          <a:p>
            <a:pPr algn="ctr"/>
            <a:r>
              <a:rPr lang="en-US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PB. ANUGERAH ALAM</a:t>
            </a:r>
            <a:endParaRPr lang="en-US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CB3BD092-5AB8-4D7C-8E24-A8DA97C06070}"/>
              </a:ext>
            </a:extLst>
          </p:cNvPr>
          <p:cNvSpPr txBox="1">
            <a:spLocks/>
          </p:cNvSpPr>
          <p:nvPr/>
        </p:nvSpPr>
        <p:spPr>
          <a:xfrm>
            <a:off x="5351803" y="4095048"/>
            <a:ext cx="3358079" cy="79563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7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23" name="Google Shape;10302;p39">
            <a:extLst>
              <a:ext uri="{FF2B5EF4-FFF2-40B4-BE49-F238E27FC236}">
                <a16:creationId xmlns="" xmlns:a16="http://schemas.microsoft.com/office/drawing/2014/main" id="{8A0A6A73-464B-4F6D-B5AB-CE7DF1C2286C}"/>
              </a:ext>
            </a:extLst>
          </p:cNvPr>
          <p:cNvSpPr txBox="1">
            <a:spLocks/>
          </p:cNvSpPr>
          <p:nvPr/>
        </p:nvSpPr>
        <p:spPr>
          <a:xfrm>
            <a:off x="2644574" y="867112"/>
            <a:ext cx="4880826" cy="72348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b="1" i="1" dirty="0" smtClean="0">
                <a:solidFill>
                  <a:srgbClr val="FF0000"/>
                </a:solidFill>
                <a:latin typeface="Arial Rounded MT Bold" pitchFamily="34" charset="0"/>
              </a:rPr>
              <a:t>PASAR BENIH PISANG  </a:t>
            </a:r>
            <a:endParaRPr lang="en-US" sz="1400" b="1" i="1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EE0BBC62-4CBA-4C08-AB74-0EF60D533D85}"/>
              </a:ext>
            </a:extLst>
          </p:cNvPr>
          <p:cNvSpPr/>
          <p:nvPr/>
        </p:nvSpPr>
        <p:spPr>
          <a:xfrm rot="16200000">
            <a:off x="-2212898" y="2231955"/>
            <a:ext cx="5124451" cy="6986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/>
          <p:cNvSpPr/>
          <p:nvPr/>
        </p:nvSpPr>
        <p:spPr>
          <a:xfrm>
            <a:off x="409812" y="306685"/>
            <a:ext cx="3623108" cy="461665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PB. ANUGERAH ALAM 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60173221"/>
              </p:ext>
            </p:extLst>
          </p:nvPr>
        </p:nvGraphicFramePr>
        <p:xfrm>
          <a:off x="1524000" y="1569786"/>
          <a:ext cx="7061200" cy="303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98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CB3BD092-5AB8-4D7C-8E24-A8DA97C06070}"/>
              </a:ext>
            </a:extLst>
          </p:cNvPr>
          <p:cNvSpPr txBox="1">
            <a:spLocks/>
          </p:cNvSpPr>
          <p:nvPr/>
        </p:nvSpPr>
        <p:spPr>
          <a:xfrm>
            <a:off x="5351803" y="4095048"/>
            <a:ext cx="3358079" cy="79563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7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23" name="Google Shape;10302;p39">
            <a:extLst>
              <a:ext uri="{FF2B5EF4-FFF2-40B4-BE49-F238E27FC236}">
                <a16:creationId xmlns="" xmlns:a16="http://schemas.microsoft.com/office/drawing/2014/main" id="{8A0A6A73-464B-4F6D-B5AB-CE7DF1C2286C}"/>
              </a:ext>
            </a:extLst>
          </p:cNvPr>
          <p:cNvSpPr txBox="1">
            <a:spLocks/>
          </p:cNvSpPr>
          <p:nvPr/>
        </p:nvSpPr>
        <p:spPr>
          <a:xfrm>
            <a:off x="3095854" y="637581"/>
            <a:ext cx="3415478" cy="5300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b="1" i="1" dirty="0" smtClean="0">
                <a:solidFill>
                  <a:srgbClr val="FF0000"/>
                </a:solidFill>
                <a:latin typeface="Arial Rounded MT Bold" pitchFamily="34" charset="0"/>
              </a:rPr>
              <a:t>PEMBINAAN</a:t>
            </a:r>
            <a:r>
              <a:rPr lang="en-US" sz="2000" b="1" i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chemeClr val="accent4">
                  <a:lumMod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EE0BBC62-4CBA-4C08-AB74-0EF60D533D85}"/>
              </a:ext>
            </a:extLst>
          </p:cNvPr>
          <p:cNvSpPr/>
          <p:nvPr/>
        </p:nvSpPr>
        <p:spPr>
          <a:xfrm rot="16200000">
            <a:off x="-2212898" y="2231955"/>
            <a:ext cx="5124451" cy="6986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/>
          <p:cNvSpPr/>
          <p:nvPr/>
        </p:nvSpPr>
        <p:spPr>
          <a:xfrm>
            <a:off x="409812" y="306685"/>
            <a:ext cx="3623108" cy="461665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PB. ANUGERAH ALAM 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59707206"/>
              </p:ext>
            </p:extLst>
          </p:nvPr>
        </p:nvGraphicFramePr>
        <p:xfrm>
          <a:off x="1258808" y="1226321"/>
          <a:ext cx="736109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96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CB3BD092-5AB8-4D7C-8E24-A8DA97C06070}"/>
              </a:ext>
            </a:extLst>
          </p:cNvPr>
          <p:cNvSpPr txBox="1">
            <a:spLocks/>
          </p:cNvSpPr>
          <p:nvPr/>
        </p:nvSpPr>
        <p:spPr>
          <a:xfrm>
            <a:off x="5351803" y="4095048"/>
            <a:ext cx="3358079" cy="79563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7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EE0BBC62-4CBA-4C08-AB74-0EF60D533D85}"/>
              </a:ext>
            </a:extLst>
          </p:cNvPr>
          <p:cNvSpPr/>
          <p:nvPr/>
        </p:nvSpPr>
        <p:spPr>
          <a:xfrm rot="16200000">
            <a:off x="-2212898" y="2231955"/>
            <a:ext cx="5124451" cy="6986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/>
          <p:cNvSpPr/>
          <p:nvPr/>
        </p:nvSpPr>
        <p:spPr>
          <a:xfrm>
            <a:off x="419539" y="131587"/>
            <a:ext cx="3623108" cy="461665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PB. ANUGERAH ALAM 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E:\SOHIB\4e17010c-16db-44b0-a2f1-29e1929c31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757" y="843469"/>
            <a:ext cx="2538920" cy="3385227"/>
          </a:xfrm>
          <a:prstGeom prst="rect">
            <a:avLst/>
          </a:prstGeom>
          <a:noFill/>
        </p:spPr>
      </p:pic>
      <p:pic>
        <p:nvPicPr>
          <p:cNvPr id="1027" name="Picture 3" descr="E:\SOHIB\43cd0bcf-4df5-4a89-b9c5-1aa71a5072b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4952" y="853200"/>
            <a:ext cx="2577829" cy="3437104"/>
          </a:xfrm>
          <a:prstGeom prst="rect">
            <a:avLst/>
          </a:prstGeom>
          <a:noFill/>
        </p:spPr>
      </p:pic>
      <p:pic>
        <p:nvPicPr>
          <p:cNvPr id="1030" name="Picture 6" descr="E:\SOHIB\e9ebec73-c78c-44e3-8222-6a09cea8bde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1149" y="894945"/>
            <a:ext cx="2563541" cy="3418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951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CB3BD092-5AB8-4D7C-8E24-A8DA97C06070}"/>
              </a:ext>
            </a:extLst>
          </p:cNvPr>
          <p:cNvSpPr txBox="1">
            <a:spLocks/>
          </p:cNvSpPr>
          <p:nvPr/>
        </p:nvSpPr>
        <p:spPr>
          <a:xfrm>
            <a:off x="5351803" y="4095048"/>
            <a:ext cx="3358079" cy="79563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7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EE0BBC62-4CBA-4C08-AB74-0EF60D533D85}"/>
              </a:ext>
            </a:extLst>
          </p:cNvPr>
          <p:cNvSpPr/>
          <p:nvPr/>
        </p:nvSpPr>
        <p:spPr>
          <a:xfrm rot="16200000">
            <a:off x="-2212898" y="2231955"/>
            <a:ext cx="5124451" cy="6986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/>
          <p:cNvSpPr/>
          <p:nvPr/>
        </p:nvSpPr>
        <p:spPr>
          <a:xfrm>
            <a:off x="419539" y="131587"/>
            <a:ext cx="3623108" cy="461665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PB. ANUGERAH ALAM 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E:\SOHIB\41000fb2-72ae-4a18-8be2-9bce9f86de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303" y="746193"/>
            <a:ext cx="2500007" cy="3333343"/>
          </a:xfrm>
          <a:prstGeom prst="rect">
            <a:avLst/>
          </a:prstGeom>
          <a:noFill/>
        </p:spPr>
      </p:pic>
      <p:pic>
        <p:nvPicPr>
          <p:cNvPr id="1029" name="Picture 5" descr="E:\SOHIB\c4bf9bc5-f6a7-4af9-850f-c5ddd5dccc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385" y="768484"/>
            <a:ext cx="2487850" cy="3317133"/>
          </a:xfrm>
          <a:prstGeom prst="rect">
            <a:avLst/>
          </a:prstGeom>
          <a:noFill/>
        </p:spPr>
      </p:pic>
      <p:pic>
        <p:nvPicPr>
          <p:cNvPr id="2050" name="Picture 2" descr="E:\SOHIB\f15bad64-8b29-4890-84e1-8e20908539d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2783" y="671207"/>
            <a:ext cx="2558374" cy="3411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951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CB3BD092-5AB8-4D7C-8E24-A8DA97C06070}"/>
              </a:ext>
            </a:extLst>
          </p:cNvPr>
          <p:cNvSpPr txBox="1">
            <a:spLocks/>
          </p:cNvSpPr>
          <p:nvPr/>
        </p:nvSpPr>
        <p:spPr>
          <a:xfrm>
            <a:off x="5351803" y="4095048"/>
            <a:ext cx="3358079" cy="79563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7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EE0BBC62-4CBA-4C08-AB74-0EF60D533D85}"/>
              </a:ext>
            </a:extLst>
          </p:cNvPr>
          <p:cNvSpPr/>
          <p:nvPr/>
        </p:nvSpPr>
        <p:spPr>
          <a:xfrm rot="16200000">
            <a:off x="-2212898" y="2231955"/>
            <a:ext cx="5124451" cy="6986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/>
          <p:cNvSpPr/>
          <p:nvPr/>
        </p:nvSpPr>
        <p:spPr>
          <a:xfrm>
            <a:off x="419539" y="131587"/>
            <a:ext cx="3623108" cy="461665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PB. ANUGERAH ALAM 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E:\SOHIB\465511be-3f59-4f05-99b3-9d69cda627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746" y="1101590"/>
            <a:ext cx="3592250" cy="2694188"/>
          </a:xfrm>
          <a:prstGeom prst="rect">
            <a:avLst/>
          </a:prstGeom>
          <a:noFill/>
        </p:spPr>
      </p:pic>
      <p:pic>
        <p:nvPicPr>
          <p:cNvPr id="3075" name="Picture 3" descr="E:\SOHIB\daf15180-2716-46cf-8446-8ec51117f66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5349" y="1089356"/>
            <a:ext cx="3693161" cy="2766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951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CB3BD092-5AB8-4D7C-8E24-A8DA97C06070}"/>
              </a:ext>
            </a:extLst>
          </p:cNvPr>
          <p:cNvSpPr txBox="1">
            <a:spLocks/>
          </p:cNvSpPr>
          <p:nvPr/>
        </p:nvSpPr>
        <p:spPr>
          <a:xfrm>
            <a:off x="5351803" y="4095048"/>
            <a:ext cx="3358079" cy="79563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7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EE0BBC62-4CBA-4C08-AB74-0EF60D533D85}"/>
              </a:ext>
            </a:extLst>
          </p:cNvPr>
          <p:cNvSpPr/>
          <p:nvPr/>
        </p:nvSpPr>
        <p:spPr>
          <a:xfrm rot="16200000">
            <a:off x="-2212898" y="2231955"/>
            <a:ext cx="5124451" cy="6986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/>
          <p:cNvSpPr/>
          <p:nvPr/>
        </p:nvSpPr>
        <p:spPr>
          <a:xfrm>
            <a:off x="419539" y="131587"/>
            <a:ext cx="3623108" cy="461665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PB. ANUGERAH ALAM 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2116" y="4105072"/>
            <a:ext cx="381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TERIMAKASIH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8" name="Picture 2" descr="E:\dinas pertanian\design\bahan\LOGO SIGARPUN BULAT BA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593252"/>
            <a:ext cx="3336925" cy="35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95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CB3BD092-5AB8-4D7C-8E24-A8DA97C06070}"/>
              </a:ext>
            </a:extLst>
          </p:cNvPr>
          <p:cNvSpPr txBox="1">
            <a:spLocks/>
          </p:cNvSpPr>
          <p:nvPr/>
        </p:nvSpPr>
        <p:spPr>
          <a:xfrm>
            <a:off x="5351803" y="4095048"/>
            <a:ext cx="3358079" cy="79563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7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23" name="Google Shape;10302;p39">
            <a:extLst>
              <a:ext uri="{FF2B5EF4-FFF2-40B4-BE49-F238E27FC236}">
                <a16:creationId xmlns="" xmlns:a16="http://schemas.microsoft.com/office/drawing/2014/main" id="{8A0A6A73-464B-4F6D-B5AB-CE7DF1C2286C}"/>
              </a:ext>
            </a:extLst>
          </p:cNvPr>
          <p:cNvSpPr txBox="1">
            <a:spLocks/>
          </p:cNvSpPr>
          <p:nvPr/>
        </p:nvSpPr>
        <p:spPr>
          <a:xfrm>
            <a:off x="146132" y="1819561"/>
            <a:ext cx="4832268" cy="214617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800" b="1" dirty="0" smtClean="0">
                <a:latin typeface="Arial Rounded MT Bold" pitchFamily="34" charset="0"/>
              </a:rPr>
              <a:t>PELEPASAN VARIETAS OLEH MENTERI PERTANIAN NOMOR : 516/</a:t>
            </a:r>
            <a:r>
              <a:rPr lang="en-US" sz="1800" b="1" dirty="0" err="1" smtClean="0">
                <a:latin typeface="Arial Rounded MT Bold" pitchFamily="34" charset="0"/>
              </a:rPr>
              <a:t>Kpts</a:t>
            </a:r>
            <a:r>
              <a:rPr lang="en-US" sz="1800" b="1" dirty="0" smtClean="0">
                <a:latin typeface="Arial Rounded MT Bold" pitchFamily="34" charset="0"/>
              </a:rPr>
              <a:t>/SR.120/12/2005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sz="1800" b="1" dirty="0">
              <a:latin typeface="Arial Rounded MT Bold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800" b="1" dirty="0" smtClean="0">
                <a:latin typeface="Arial Rounded MT Bold" pitchFamily="34" charset="0"/>
              </a:rPr>
              <a:t>KIRANA ADALAH NAMA RAJA LUMAJANG “NARARYA KIRANA”</a:t>
            </a:r>
            <a:endParaRPr lang="en-US" sz="1800" b="1" dirty="0">
              <a:latin typeface="Arial Rounded MT Bold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D9D8F500-E08B-4F48-A25A-238D2C538BB3}"/>
              </a:ext>
            </a:extLst>
          </p:cNvPr>
          <p:cNvSpPr/>
          <p:nvPr/>
        </p:nvSpPr>
        <p:spPr>
          <a:xfrm>
            <a:off x="-5058" y="1590040"/>
            <a:ext cx="5466057" cy="150052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EE0BBC62-4CBA-4C08-AB74-0EF60D533D85}"/>
              </a:ext>
            </a:extLst>
          </p:cNvPr>
          <p:cNvSpPr/>
          <p:nvPr/>
        </p:nvSpPr>
        <p:spPr>
          <a:xfrm>
            <a:off x="-22861" y="4093909"/>
            <a:ext cx="5374663" cy="150052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0" r="20260"/>
          <a:stretch>
            <a:fillRect/>
          </a:stretch>
        </p:blipFill>
        <p:spPr>
          <a:xfrm>
            <a:off x="4800599" y="0"/>
            <a:ext cx="4343401" cy="5143500"/>
          </a:xfrm>
        </p:spPr>
      </p:pic>
      <p:sp>
        <p:nvSpPr>
          <p:cNvPr id="5" name="Rectangle 4"/>
          <p:cNvSpPr/>
          <p:nvPr/>
        </p:nvSpPr>
        <p:spPr>
          <a:xfrm>
            <a:off x="241632" y="509885"/>
            <a:ext cx="4495141" cy="584775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PISANG MAS KIRANA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0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CB3BD092-5AB8-4D7C-8E24-A8DA97C06070}"/>
              </a:ext>
            </a:extLst>
          </p:cNvPr>
          <p:cNvSpPr txBox="1">
            <a:spLocks/>
          </p:cNvSpPr>
          <p:nvPr/>
        </p:nvSpPr>
        <p:spPr>
          <a:xfrm>
            <a:off x="5351803" y="4095048"/>
            <a:ext cx="3358079" cy="79563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7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23" name="Google Shape;10302;p39">
            <a:extLst>
              <a:ext uri="{FF2B5EF4-FFF2-40B4-BE49-F238E27FC236}">
                <a16:creationId xmlns="" xmlns:a16="http://schemas.microsoft.com/office/drawing/2014/main" id="{8A0A6A73-464B-4F6D-B5AB-CE7DF1C2286C}"/>
              </a:ext>
            </a:extLst>
          </p:cNvPr>
          <p:cNvSpPr txBox="1">
            <a:spLocks/>
          </p:cNvSpPr>
          <p:nvPr/>
        </p:nvSpPr>
        <p:spPr>
          <a:xfrm>
            <a:off x="870032" y="1121061"/>
            <a:ext cx="4616368" cy="1533239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b="1" i="1" dirty="0" smtClean="0">
                <a:solidFill>
                  <a:srgbClr val="FF0000"/>
                </a:solidFill>
                <a:latin typeface="Arial Rounded MT Bold" pitchFamily="34" charset="0"/>
              </a:rPr>
              <a:t>LATAR BELAKANG :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accent4">
                    <a:lumMod val="25000"/>
                  </a:schemeClr>
                </a:solidFill>
                <a:latin typeface="Arial Rounded MT Bold" pitchFamily="34" charset="0"/>
              </a:rPr>
              <a:t>SEMAKIN DIBUTUHKAN NYA BENIH PISANG MAS KIRANA YANG BAIK DAN BERKUALITAS</a:t>
            </a:r>
            <a:endParaRPr lang="en-US" sz="1800" b="1" dirty="0">
              <a:solidFill>
                <a:schemeClr val="accent4">
                  <a:lumMod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EE0BBC62-4CBA-4C08-AB74-0EF60D533D85}"/>
              </a:ext>
            </a:extLst>
          </p:cNvPr>
          <p:cNvSpPr/>
          <p:nvPr/>
        </p:nvSpPr>
        <p:spPr>
          <a:xfrm rot="16200000">
            <a:off x="-2212898" y="2231955"/>
            <a:ext cx="5124451" cy="6986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/>
          <p:cNvSpPr/>
          <p:nvPr/>
        </p:nvSpPr>
        <p:spPr>
          <a:xfrm>
            <a:off x="409812" y="306685"/>
            <a:ext cx="3623108" cy="461665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PB. ANUGERAH ALAM 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Google Shape;10302;p39">
            <a:extLst>
              <a:ext uri="{FF2B5EF4-FFF2-40B4-BE49-F238E27FC236}">
                <a16:creationId xmlns="" xmlns:a16="http://schemas.microsoft.com/office/drawing/2014/main" id="{8A0A6A73-464B-4F6D-B5AB-CE7DF1C2286C}"/>
              </a:ext>
            </a:extLst>
          </p:cNvPr>
          <p:cNvSpPr txBox="1">
            <a:spLocks/>
          </p:cNvSpPr>
          <p:nvPr/>
        </p:nvSpPr>
        <p:spPr>
          <a:xfrm>
            <a:off x="2146300" y="3013361"/>
            <a:ext cx="5461000" cy="1533239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b="1" i="1" dirty="0" smtClean="0">
                <a:solidFill>
                  <a:srgbClr val="FF0000"/>
                </a:solidFill>
                <a:latin typeface="Arial Rounded MT Bold" pitchFamily="34" charset="0"/>
              </a:rPr>
              <a:t>TUJUAN :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accent4">
                    <a:lumMod val="25000"/>
                  </a:schemeClr>
                </a:solidFill>
                <a:latin typeface="Arial Rounded MT Bold" pitchFamily="34" charset="0"/>
              </a:rPr>
              <a:t>MENINGKATKAN KUALITAS DAN KUANTITAS BENIH PISANG MAS KIRANA SEKALIGUS MENSEJAHTERAKAN PETANI PENANGKAR</a:t>
            </a:r>
            <a:endParaRPr lang="en-US" sz="1800" b="1" dirty="0">
              <a:solidFill>
                <a:schemeClr val="accent4">
                  <a:lumMod val="2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0" name="Picture 6" descr="sisir-pis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3177">
            <a:off x="5929618" y="1300653"/>
            <a:ext cx="2229365" cy="173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66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CB3BD092-5AB8-4D7C-8E24-A8DA97C06070}"/>
              </a:ext>
            </a:extLst>
          </p:cNvPr>
          <p:cNvSpPr txBox="1">
            <a:spLocks/>
          </p:cNvSpPr>
          <p:nvPr/>
        </p:nvSpPr>
        <p:spPr>
          <a:xfrm>
            <a:off x="5351803" y="4095048"/>
            <a:ext cx="3358079" cy="79563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7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23" name="Google Shape;10302;p39">
            <a:extLst>
              <a:ext uri="{FF2B5EF4-FFF2-40B4-BE49-F238E27FC236}">
                <a16:creationId xmlns="" xmlns:a16="http://schemas.microsoft.com/office/drawing/2014/main" id="{8A0A6A73-464B-4F6D-B5AB-CE7DF1C2286C}"/>
              </a:ext>
            </a:extLst>
          </p:cNvPr>
          <p:cNvSpPr txBox="1">
            <a:spLocks/>
          </p:cNvSpPr>
          <p:nvPr/>
        </p:nvSpPr>
        <p:spPr>
          <a:xfrm>
            <a:off x="959218" y="836579"/>
            <a:ext cx="4176986" cy="55447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b="1" i="1" dirty="0" smtClean="0">
                <a:solidFill>
                  <a:srgbClr val="FF0000"/>
                </a:solidFill>
                <a:latin typeface="Arial Rounded MT Bold" pitchFamily="34" charset="0"/>
              </a:rPr>
              <a:t>MEKANISME SEBAGAI PENANGKAR 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AutoNum type="arabicPeriod"/>
            </a:pPr>
            <a:endParaRPr lang="en-US" sz="1800" b="1" dirty="0">
              <a:solidFill>
                <a:schemeClr val="accent4">
                  <a:lumMod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EE0BBC62-4CBA-4C08-AB74-0EF60D533D85}"/>
              </a:ext>
            </a:extLst>
          </p:cNvPr>
          <p:cNvSpPr/>
          <p:nvPr/>
        </p:nvSpPr>
        <p:spPr>
          <a:xfrm rot="16200000">
            <a:off x="-2212898" y="2231955"/>
            <a:ext cx="5124451" cy="6986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/>
          <p:cNvSpPr/>
          <p:nvPr/>
        </p:nvSpPr>
        <p:spPr>
          <a:xfrm>
            <a:off x="5520892" y="219136"/>
            <a:ext cx="3623108" cy="461665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PB. ANUGERAH ALAM 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87419" y="856034"/>
          <a:ext cx="8174479" cy="4433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305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CB3BD092-5AB8-4D7C-8E24-A8DA97C06070}"/>
              </a:ext>
            </a:extLst>
          </p:cNvPr>
          <p:cNvSpPr txBox="1">
            <a:spLocks/>
          </p:cNvSpPr>
          <p:nvPr/>
        </p:nvSpPr>
        <p:spPr>
          <a:xfrm>
            <a:off x="5351803" y="4095048"/>
            <a:ext cx="3358079" cy="79563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7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23" name="Google Shape;10302;p39">
            <a:extLst>
              <a:ext uri="{FF2B5EF4-FFF2-40B4-BE49-F238E27FC236}">
                <a16:creationId xmlns="" xmlns:a16="http://schemas.microsoft.com/office/drawing/2014/main" id="{8A0A6A73-464B-4F6D-B5AB-CE7DF1C2286C}"/>
              </a:ext>
            </a:extLst>
          </p:cNvPr>
          <p:cNvSpPr txBox="1">
            <a:spLocks/>
          </p:cNvSpPr>
          <p:nvPr/>
        </p:nvSpPr>
        <p:spPr>
          <a:xfrm>
            <a:off x="2990932" y="800100"/>
            <a:ext cx="4616368" cy="766619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accent4">
                    <a:lumMod val="25000"/>
                  </a:schemeClr>
                </a:solidFill>
                <a:latin typeface="Arial Rounded MT Bold" pitchFamily="34" charset="0"/>
              </a:rPr>
              <a:t>PENDAFTARAN POHON INDUK</a:t>
            </a:r>
            <a:endParaRPr lang="en-US" sz="1800" b="1" dirty="0">
              <a:solidFill>
                <a:schemeClr val="accent4">
                  <a:lumMod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EE0BBC62-4CBA-4C08-AB74-0EF60D533D85}"/>
              </a:ext>
            </a:extLst>
          </p:cNvPr>
          <p:cNvSpPr/>
          <p:nvPr/>
        </p:nvSpPr>
        <p:spPr>
          <a:xfrm rot="16200000">
            <a:off x="-2212898" y="2231955"/>
            <a:ext cx="5124451" cy="6986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/>
          <p:cNvSpPr/>
          <p:nvPr/>
        </p:nvSpPr>
        <p:spPr>
          <a:xfrm>
            <a:off x="409812" y="306685"/>
            <a:ext cx="3623108" cy="461665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PB. ANUGERAH ALAM 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Google Shape;10302;p39">
            <a:extLst>
              <a:ext uri="{FF2B5EF4-FFF2-40B4-BE49-F238E27FC236}">
                <a16:creationId xmlns="" xmlns:a16="http://schemas.microsoft.com/office/drawing/2014/main" id="{8A0A6A73-464B-4F6D-B5AB-CE7DF1C2286C}"/>
              </a:ext>
            </a:extLst>
          </p:cNvPr>
          <p:cNvSpPr txBox="1">
            <a:spLocks/>
          </p:cNvSpPr>
          <p:nvPr/>
        </p:nvSpPr>
        <p:spPr>
          <a:xfrm>
            <a:off x="698646" y="1457030"/>
            <a:ext cx="8280254" cy="1533239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endParaRPr lang="en-US" sz="1800" b="1" dirty="0">
              <a:latin typeface="Arial Rounded MT Bold" pitchFamily="34" charset="0"/>
            </a:endParaRPr>
          </a:p>
        </p:txBody>
      </p:sp>
      <p:sp>
        <p:nvSpPr>
          <p:cNvPr id="10" name="Google Shape;10302;p39">
            <a:extLst>
              <a:ext uri="{FF2B5EF4-FFF2-40B4-BE49-F238E27FC236}">
                <a16:creationId xmlns="" xmlns:a16="http://schemas.microsoft.com/office/drawing/2014/main" id="{8A0A6A73-464B-4F6D-B5AB-CE7DF1C2286C}"/>
              </a:ext>
            </a:extLst>
          </p:cNvPr>
          <p:cNvSpPr txBox="1">
            <a:spLocks/>
          </p:cNvSpPr>
          <p:nvPr/>
        </p:nvSpPr>
        <p:spPr>
          <a:xfrm>
            <a:off x="863746" y="1183409"/>
            <a:ext cx="8280254" cy="90517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800" b="1" dirty="0" err="1" smtClean="0">
                <a:latin typeface="Arial Rounded MT Bold" pitchFamily="34" charset="0"/>
              </a:rPr>
              <a:t>Untuk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mendapatkan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benih</a:t>
            </a:r>
            <a:r>
              <a:rPr lang="en-US" sz="1800" b="1" dirty="0" smtClean="0">
                <a:latin typeface="Arial Rounded MT Bold" pitchFamily="34" charset="0"/>
              </a:rPr>
              <a:t> yang </a:t>
            </a:r>
            <a:r>
              <a:rPr lang="en-US" sz="1800" b="1" dirty="0" err="1" smtClean="0">
                <a:latin typeface="Arial Rounded MT Bold" pitchFamily="34" charset="0"/>
              </a:rPr>
              <a:t>baik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dan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berkwalitas</a:t>
            </a:r>
            <a:r>
              <a:rPr lang="en-US" sz="1800" b="1" dirty="0" smtClean="0">
                <a:latin typeface="Arial Rounded MT Bold" pitchFamily="34" charset="0"/>
              </a:rPr>
              <a:t>, kami </a:t>
            </a:r>
            <a:r>
              <a:rPr lang="en-US" sz="1800" b="1" dirty="0" err="1" smtClean="0">
                <a:latin typeface="Arial Rounded MT Bold" pitchFamily="34" charset="0"/>
              </a:rPr>
              <a:t>mengajukan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determinasi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ke</a:t>
            </a:r>
            <a:r>
              <a:rPr lang="en-US" sz="1800" b="1" dirty="0" smtClean="0">
                <a:latin typeface="Arial Rounded MT Bold" pitchFamily="34" charset="0"/>
              </a:rPr>
              <a:t> BPSB</a:t>
            </a:r>
            <a:endParaRPr lang="en-US" sz="1800" b="1" dirty="0">
              <a:latin typeface="Arial Rounded MT Bold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46446398"/>
              </p:ext>
            </p:extLst>
          </p:nvPr>
        </p:nvGraphicFramePr>
        <p:xfrm>
          <a:off x="863746" y="2223649"/>
          <a:ext cx="8011236" cy="2667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418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CB3BD092-5AB8-4D7C-8E24-A8DA97C06070}"/>
              </a:ext>
            </a:extLst>
          </p:cNvPr>
          <p:cNvSpPr txBox="1">
            <a:spLocks/>
          </p:cNvSpPr>
          <p:nvPr/>
        </p:nvSpPr>
        <p:spPr>
          <a:xfrm>
            <a:off x="5351803" y="4095048"/>
            <a:ext cx="3358079" cy="79563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7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23" name="Google Shape;10302;p39">
            <a:extLst>
              <a:ext uri="{FF2B5EF4-FFF2-40B4-BE49-F238E27FC236}">
                <a16:creationId xmlns="" xmlns:a16="http://schemas.microsoft.com/office/drawing/2014/main" id="{8A0A6A73-464B-4F6D-B5AB-CE7DF1C2286C}"/>
              </a:ext>
            </a:extLst>
          </p:cNvPr>
          <p:cNvSpPr txBox="1">
            <a:spLocks/>
          </p:cNvSpPr>
          <p:nvPr/>
        </p:nvSpPr>
        <p:spPr>
          <a:xfrm>
            <a:off x="2990932" y="800100"/>
            <a:ext cx="4616368" cy="766619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accent4">
                    <a:lumMod val="25000"/>
                  </a:schemeClr>
                </a:solidFill>
                <a:latin typeface="Arial Rounded MT Bold" pitchFamily="34" charset="0"/>
              </a:rPr>
              <a:t>METODE PEMBIBITAN PISANG</a:t>
            </a:r>
            <a:endParaRPr lang="en-US" sz="1800" b="1" dirty="0">
              <a:solidFill>
                <a:schemeClr val="accent4">
                  <a:lumMod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EE0BBC62-4CBA-4C08-AB74-0EF60D533D85}"/>
              </a:ext>
            </a:extLst>
          </p:cNvPr>
          <p:cNvSpPr/>
          <p:nvPr/>
        </p:nvSpPr>
        <p:spPr>
          <a:xfrm rot="16200000">
            <a:off x="-2212898" y="2231955"/>
            <a:ext cx="5124451" cy="6986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/>
          <p:cNvSpPr/>
          <p:nvPr/>
        </p:nvSpPr>
        <p:spPr>
          <a:xfrm>
            <a:off x="409812" y="306685"/>
            <a:ext cx="3623108" cy="461665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PB. ANUGERAH ALAM 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Google Shape;10302;p39">
            <a:extLst>
              <a:ext uri="{FF2B5EF4-FFF2-40B4-BE49-F238E27FC236}">
                <a16:creationId xmlns="" xmlns:a16="http://schemas.microsoft.com/office/drawing/2014/main" id="{8A0A6A73-464B-4F6D-B5AB-CE7DF1C2286C}"/>
              </a:ext>
            </a:extLst>
          </p:cNvPr>
          <p:cNvSpPr txBox="1">
            <a:spLocks/>
          </p:cNvSpPr>
          <p:nvPr/>
        </p:nvSpPr>
        <p:spPr>
          <a:xfrm>
            <a:off x="698646" y="1457030"/>
            <a:ext cx="8280254" cy="1533239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800" b="1" dirty="0" err="1" smtClean="0">
                <a:latin typeface="Arial Rounded MT Bold" pitchFamily="34" charset="0"/>
              </a:rPr>
              <a:t>Pada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umumunya</a:t>
            </a:r>
            <a:r>
              <a:rPr lang="en-US" sz="1800" b="1" dirty="0" smtClean="0">
                <a:latin typeface="Arial Rounded MT Bold" pitchFamily="34" charset="0"/>
              </a:rPr>
              <a:t>, </a:t>
            </a:r>
            <a:r>
              <a:rPr lang="en-US" sz="1800" b="1" dirty="0" err="1">
                <a:latin typeface="Arial Rounded MT Bold" pitchFamily="34" charset="0"/>
              </a:rPr>
              <a:t>d</a:t>
            </a:r>
            <a:r>
              <a:rPr lang="en-US" sz="1800" b="1" dirty="0" err="1" smtClean="0">
                <a:latin typeface="Arial Rounded MT Bold" pitchFamily="34" charset="0"/>
              </a:rPr>
              <a:t>alam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memenuhi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kebutuhan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benih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pisang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dilakukan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dengan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mengambil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Arial Rounded MT Bold" pitchFamily="34" charset="0"/>
              </a:rPr>
              <a:t>Bonggol</a:t>
            </a:r>
            <a:r>
              <a:rPr lang="en-US" sz="1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Arial Rounded MT Bold" pitchFamily="34" charset="0"/>
              </a:rPr>
              <a:t>anakan</a:t>
            </a:r>
            <a:r>
              <a:rPr lang="en-US" sz="1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dari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rumpun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pohon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induk</a:t>
            </a:r>
            <a:r>
              <a:rPr lang="en-US" sz="1800" b="1" dirty="0" smtClean="0">
                <a:latin typeface="Arial Rounded MT Bold" pitchFamily="34" charset="0"/>
              </a:rPr>
              <a:t> yang </a:t>
            </a:r>
            <a:r>
              <a:rPr lang="en-US" sz="1800" b="1" dirty="0" err="1" smtClean="0">
                <a:latin typeface="Arial Rounded MT Bold" pitchFamily="34" charset="0"/>
              </a:rPr>
              <a:t>sehat</a:t>
            </a:r>
            <a:r>
              <a:rPr lang="en-US" sz="1800" b="1" dirty="0" smtClean="0">
                <a:latin typeface="Arial Rounded MT Bold" pitchFamily="34" charset="0"/>
              </a:rPr>
              <a:t>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800" b="1" dirty="0" err="1" smtClean="0">
                <a:latin typeface="Arial Rounded MT Bold" pitchFamily="34" charset="0"/>
              </a:rPr>
              <a:t>Dengan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memilih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anakan</a:t>
            </a:r>
            <a:r>
              <a:rPr lang="en-US" sz="1800" b="1" dirty="0" smtClean="0">
                <a:latin typeface="Arial Rounded MT Bold" pitchFamily="34" charset="0"/>
              </a:rPr>
              <a:t> yang </a:t>
            </a:r>
            <a:r>
              <a:rPr lang="en-US" sz="1800" b="1" dirty="0" err="1" smtClean="0">
                <a:latin typeface="Arial Rounded MT Bold" pitchFamily="34" charset="0"/>
              </a:rPr>
              <a:t>layak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untuk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dipindahkan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sebagaimana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besar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dan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tinggi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benih</a:t>
            </a:r>
            <a:endParaRPr lang="en-US" sz="1800" b="1" dirty="0">
              <a:latin typeface="Arial Rounded MT Bold" pitchFamily="34" charset="0"/>
            </a:endParaRPr>
          </a:p>
        </p:txBody>
      </p:sp>
      <p:sp>
        <p:nvSpPr>
          <p:cNvPr id="8" name="Google Shape;10302;p39">
            <a:extLst>
              <a:ext uri="{FF2B5EF4-FFF2-40B4-BE49-F238E27FC236}">
                <a16:creationId xmlns="" xmlns:a16="http://schemas.microsoft.com/office/drawing/2014/main" id="{8A0A6A73-464B-4F6D-B5AB-CE7DF1C2286C}"/>
              </a:ext>
            </a:extLst>
          </p:cNvPr>
          <p:cNvSpPr txBox="1">
            <a:spLocks/>
          </p:cNvSpPr>
          <p:nvPr/>
        </p:nvSpPr>
        <p:spPr>
          <a:xfrm>
            <a:off x="698646" y="3142669"/>
            <a:ext cx="8280254" cy="1533239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800" b="1" dirty="0" err="1" smtClean="0">
                <a:latin typeface="Arial Rounded MT Bold" pitchFamily="34" charset="0"/>
              </a:rPr>
              <a:t>Kendala</a:t>
            </a:r>
            <a:r>
              <a:rPr lang="en-US" sz="1800" b="1" dirty="0" smtClean="0">
                <a:latin typeface="Arial Rounded MT Bold" pitchFamily="34" charset="0"/>
              </a:rPr>
              <a:t>/</a:t>
            </a:r>
            <a:r>
              <a:rPr lang="en-US" sz="1800" b="1" dirty="0" err="1" smtClean="0">
                <a:latin typeface="Arial Rounded MT Bold" pitchFamily="34" charset="0"/>
              </a:rPr>
              <a:t>Kekurangan</a:t>
            </a:r>
            <a:r>
              <a:rPr lang="en-US" sz="1800" b="1" dirty="0" smtClean="0">
                <a:latin typeface="Arial Rounded MT Bold" pitchFamily="34" charset="0"/>
              </a:rPr>
              <a:t> :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lang="en-US" sz="1800" b="1" dirty="0" err="1" smtClean="0">
                <a:latin typeface="Arial Rounded MT Bold" pitchFamily="34" charset="0"/>
              </a:rPr>
              <a:t>Menghasilkan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benih</a:t>
            </a:r>
            <a:r>
              <a:rPr lang="en-US" sz="1800" b="1" dirty="0" smtClean="0">
                <a:latin typeface="Arial Rounded MT Bold" pitchFamily="34" charset="0"/>
              </a:rPr>
              <a:t> yang </a:t>
            </a:r>
            <a:r>
              <a:rPr lang="en-US" sz="1800" b="1" dirty="0" err="1" smtClean="0">
                <a:latin typeface="Arial Rounded MT Bold" pitchFamily="34" charset="0"/>
              </a:rPr>
              <a:t>terbatas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karena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indukan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sedikit</a:t>
            </a:r>
            <a:endParaRPr lang="en-US" sz="1800" b="1" dirty="0" smtClean="0">
              <a:latin typeface="Arial Rounded MT Bold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lang="en-US" sz="1800" b="1" dirty="0" err="1" smtClean="0">
                <a:latin typeface="Arial Rounded MT Bold" pitchFamily="34" charset="0"/>
              </a:rPr>
              <a:t>Pengambilan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anakan</a:t>
            </a:r>
            <a:r>
              <a:rPr lang="en-US" sz="1800" b="1" dirty="0" smtClean="0">
                <a:latin typeface="Arial Rounded MT Bold" pitchFamily="34" charset="0"/>
              </a:rPr>
              <a:t> yang </a:t>
            </a:r>
            <a:r>
              <a:rPr lang="en-US" sz="1800" b="1" dirty="0" err="1" smtClean="0">
                <a:latin typeface="Arial Rounded MT Bold" pitchFamily="34" charset="0"/>
              </a:rPr>
              <a:t>kurang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tepat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menyebabkan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pohon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indukan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akan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mudah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tumbahng</a:t>
            </a:r>
            <a:r>
              <a:rPr lang="en-US" sz="1800" b="1" dirty="0" smtClean="0">
                <a:latin typeface="Arial Rounded MT Bold" pitchFamily="34" charset="0"/>
              </a:rPr>
              <a:t>/</a:t>
            </a:r>
            <a:r>
              <a:rPr lang="en-US" sz="1800" b="1" dirty="0" err="1" smtClean="0">
                <a:latin typeface="Arial Rounded MT Bold" pitchFamily="34" charset="0"/>
              </a:rPr>
              <a:t>roboh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karena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banyak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akar</a:t>
            </a:r>
            <a:r>
              <a:rPr lang="en-US" sz="1800" b="1" dirty="0" smtClean="0">
                <a:latin typeface="Arial Rounded MT Bold" pitchFamily="34" charset="0"/>
              </a:rPr>
              <a:t> yang </a:t>
            </a:r>
            <a:r>
              <a:rPr lang="en-US" sz="1800" b="1" dirty="0" err="1" smtClean="0">
                <a:latin typeface="Arial Rounded MT Bold" pitchFamily="34" charset="0"/>
              </a:rPr>
              <a:t>putus</a:t>
            </a:r>
            <a:endParaRPr lang="en-US" sz="1800" b="1" dirty="0" smtClean="0">
              <a:latin typeface="Arial Rounded MT Bold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FontTx/>
              <a:buChar char="-"/>
            </a:pPr>
            <a:endParaRPr lang="en-US" sz="18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6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CB3BD092-5AB8-4D7C-8E24-A8DA97C06070}"/>
              </a:ext>
            </a:extLst>
          </p:cNvPr>
          <p:cNvSpPr txBox="1">
            <a:spLocks/>
          </p:cNvSpPr>
          <p:nvPr/>
        </p:nvSpPr>
        <p:spPr>
          <a:xfrm>
            <a:off x="5351803" y="4095048"/>
            <a:ext cx="3358079" cy="79563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7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23" name="Google Shape;10302;p39">
            <a:extLst>
              <a:ext uri="{FF2B5EF4-FFF2-40B4-BE49-F238E27FC236}">
                <a16:creationId xmlns="" xmlns:a16="http://schemas.microsoft.com/office/drawing/2014/main" id="{8A0A6A73-464B-4F6D-B5AB-CE7DF1C2286C}"/>
              </a:ext>
            </a:extLst>
          </p:cNvPr>
          <p:cNvSpPr txBox="1">
            <a:spLocks/>
          </p:cNvSpPr>
          <p:nvPr/>
        </p:nvSpPr>
        <p:spPr>
          <a:xfrm>
            <a:off x="2990932" y="800100"/>
            <a:ext cx="4616368" cy="766619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rial Rounded MT Bold" pitchFamily="34" charset="0"/>
              </a:rPr>
              <a:t>METODE PEMBIBITAN PISANG</a:t>
            </a:r>
            <a:endParaRPr lang="en-US" sz="1800" b="1" dirty="0">
              <a:solidFill>
                <a:schemeClr val="accent4">
                  <a:lumMod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EE0BBC62-4CBA-4C08-AB74-0EF60D533D85}"/>
              </a:ext>
            </a:extLst>
          </p:cNvPr>
          <p:cNvSpPr/>
          <p:nvPr/>
        </p:nvSpPr>
        <p:spPr>
          <a:xfrm rot="16200000">
            <a:off x="-2212898" y="2231955"/>
            <a:ext cx="5124451" cy="6986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/>
          <p:cNvSpPr/>
          <p:nvPr/>
        </p:nvSpPr>
        <p:spPr>
          <a:xfrm>
            <a:off x="409812" y="306685"/>
            <a:ext cx="3623108" cy="461665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PB. ANUGERAH ALAM 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Google Shape;10302;p39">
            <a:extLst>
              <a:ext uri="{FF2B5EF4-FFF2-40B4-BE49-F238E27FC236}">
                <a16:creationId xmlns="" xmlns:a16="http://schemas.microsoft.com/office/drawing/2014/main" id="{8A0A6A73-464B-4F6D-B5AB-CE7DF1C2286C}"/>
              </a:ext>
            </a:extLst>
          </p:cNvPr>
          <p:cNvSpPr txBox="1">
            <a:spLocks/>
          </p:cNvSpPr>
          <p:nvPr/>
        </p:nvSpPr>
        <p:spPr>
          <a:xfrm>
            <a:off x="698646" y="1457030"/>
            <a:ext cx="8280254" cy="1533239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endParaRPr lang="en-US" sz="1800" b="1" dirty="0">
              <a:latin typeface="Arial Rounded MT Bold" pitchFamily="34" charset="0"/>
            </a:endParaRPr>
          </a:p>
        </p:txBody>
      </p:sp>
      <p:sp>
        <p:nvSpPr>
          <p:cNvPr id="8" name="Google Shape;10302;p39">
            <a:extLst>
              <a:ext uri="{FF2B5EF4-FFF2-40B4-BE49-F238E27FC236}">
                <a16:creationId xmlns="" xmlns:a16="http://schemas.microsoft.com/office/drawing/2014/main" id="{8A0A6A73-464B-4F6D-B5AB-CE7DF1C2286C}"/>
              </a:ext>
            </a:extLst>
          </p:cNvPr>
          <p:cNvSpPr txBox="1">
            <a:spLocks/>
          </p:cNvSpPr>
          <p:nvPr/>
        </p:nvSpPr>
        <p:spPr>
          <a:xfrm>
            <a:off x="698646" y="3588063"/>
            <a:ext cx="8280254" cy="1302617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800" b="1" dirty="0" err="1" smtClean="0">
                <a:solidFill>
                  <a:srgbClr val="FF0000"/>
                </a:solidFill>
                <a:latin typeface="Arial Rounded MT Bold" pitchFamily="34" charset="0"/>
              </a:rPr>
              <a:t>Kendala</a:t>
            </a:r>
            <a:r>
              <a:rPr lang="en-US" sz="1800" b="1" dirty="0" smtClean="0">
                <a:solidFill>
                  <a:srgbClr val="FF0000"/>
                </a:solidFill>
                <a:latin typeface="Arial Rounded MT Bold" pitchFamily="34" charset="0"/>
              </a:rPr>
              <a:t>/</a:t>
            </a:r>
            <a:r>
              <a:rPr lang="en-US" sz="1800" b="1" dirty="0" err="1" smtClean="0">
                <a:solidFill>
                  <a:srgbClr val="FF0000"/>
                </a:solidFill>
                <a:latin typeface="Arial Rounded MT Bold" pitchFamily="34" charset="0"/>
              </a:rPr>
              <a:t>Kekurangan</a:t>
            </a:r>
            <a:r>
              <a:rPr lang="en-US" sz="1800" b="1" dirty="0" smtClean="0">
                <a:solidFill>
                  <a:srgbClr val="FF0000"/>
                </a:solidFill>
                <a:latin typeface="Arial Rounded MT Bold" pitchFamily="34" charset="0"/>
              </a:rPr>
              <a:t> :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lang="en-US" sz="1800" b="1" dirty="0" err="1" smtClean="0">
                <a:latin typeface="Arial Rounded MT Bold" pitchFamily="34" charset="0"/>
              </a:rPr>
              <a:t>Butuh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banyak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biaya</a:t>
            </a:r>
            <a:endParaRPr lang="en-US" sz="1800" b="1" dirty="0" smtClean="0">
              <a:latin typeface="Arial Rounded MT Bold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lang="en-US" sz="1800" b="1" dirty="0" err="1" smtClean="0">
                <a:latin typeface="Arial Rounded MT Bold" pitchFamily="34" charset="0"/>
              </a:rPr>
              <a:t>Butuh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waktu</a:t>
            </a:r>
            <a:r>
              <a:rPr lang="en-US" sz="1800" b="1" dirty="0" smtClean="0">
                <a:latin typeface="Arial Rounded MT Bold" pitchFamily="34" charset="0"/>
              </a:rPr>
              <a:t> proses yang </a:t>
            </a:r>
            <a:r>
              <a:rPr lang="en-US" sz="1800" b="1" dirty="0" err="1" smtClean="0">
                <a:latin typeface="Arial Rounded MT Bold" pitchFamily="34" charset="0"/>
              </a:rPr>
              <a:t>panjang</a:t>
            </a:r>
            <a:endParaRPr lang="en-US" sz="1800" b="1" dirty="0" smtClean="0">
              <a:latin typeface="Arial Rounded MT Bold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lang="en-US" sz="1800" b="1" dirty="0" err="1" smtClean="0">
                <a:latin typeface="Arial Rounded MT Bold" pitchFamily="34" charset="0"/>
              </a:rPr>
              <a:t>Butuh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tempat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khusus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untuk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penyemaian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dan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pembesaran</a:t>
            </a:r>
            <a:endParaRPr lang="en-US" sz="1800" b="1" dirty="0">
              <a:latin typeface="Arial Rounded MT Bold" pitchFamily="34" charset="0"/>
            </a:endParaRPr>
          </a:p>
        </p:txBody>
      </p:sp>
      <p:sp>
        <p:nvSpPr>
          <p:cNvPr id="10" name="Google Shape;10302;p39">
            <a:extLst>
              <a:ext uri="{FF2B5EF4-FFF2-40B4-BE49-F238E27FC236}">
                <a16:creationId xmlns="" xmlns:a16="http://schemas.microsoft.com/office/drawing/2014/main" id="{8A0A6A73-464B-4F6D-B5AB-CE7DF1C2286C}"/>
              </a:ext>
            </a:extLst>
          </p:cNvPr>
          <p:cNvSpPr txBox="1">
            <a:spLocks/>
          </p:cNvSpPr>
          <p:nvPr/>
        </p:nvSpPr>
        <p:spPr>
          <a:xfrm>
            <a:off x="863746" y="1457030"/>
            <a:ext cx="8280254" cy="1533239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800" b="1" dirty="0" smtClean="0">
                <a:latin typeface="Arial Rounded MT Bold" pitchFamily="34" charset="0"/>
              </a:rPr>
              <a:t>2. </a:t>
            </a:r>
            <a:r>
              <a:rPr lang="en-US" sz="1800" b="1" dirty="0" err="1" smtClean="0">
                <a:latin typeface="Arial Rounded MT Bold" pitchFamily="34" charset="0"/>
              </a:rPr>
              <a:t>Belah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Arial Rounded MT Bold" pitchFamily="34" charset="0"/>
              </a:rPr>
              <a:t>bonggol</a:t>
            </a:r>
            <a:r>
              <a:rPr lang="en-US" sz="1800" b="1" dirty="0" smtClean="0">
                <a:solidFill>
                  <a:srgbClr val="FF0000"/>
                </a:solidFill>
                <a:latin typeface="Arial Rounded MT Bold" pitchFamily="34" charset="0"/>
              </a:rPr>
              <a:t>/ Mata Tunas </a:t>
            </a:r>
            <a:r>
              <a:rPr lang="en-US" sz="1800" b="1" dirty="0" err="1" smtClean="0">
                <a:solidFill>
                  <a:srgbClr val="FF0000"/>
                </a:solidFill>
                <a:latin typeface="Arial Rounded MT Bold" pitchFamily="34" charset="0"/>
              </a:rPr>
              <a:t>Bonggol</a:t>
            </a:r>
            <a:r>
              <a:rPr lang="en-US" sz="1800" b="1" dirty="0" smtClean="0">
                <a:solidFill>
                  <a:srgbClr val="FF0000"/>
                </a:solidFill>
                <a:latin typeface="Arial Rounded MT Bold" pitchFamily="34" charset="0"/>
              </a:rPr>
              <a:t>, </a:t>
            </a:r>
            <a:r>
              <a:rPr lang="en-US" sz="1800" b="1" dirty="0" err="1" smtClean="0">
                <a:latin typeface="Arial Rounded MT Bold" pitchFamily="34" charset="0"/>
              </a:rPr>
              <a:t>yaitu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dengan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cara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mengambil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mata</a:t>
            </a:r>
            <a:r>
              <a:rPr lang="en-US" sz="1800" b="1" dirty="0" smtClean="0">
                <a:latin typeface="Arial Rounded MT Bold" pitchFamily="34" charset="0"/>
              </a:rPr>
              <a:t> tunas </a:t>
            </a:r>
            <a:r>
              <a:rPr lang="en-US" sz="1800" b="1" dirty="0" err="1" smtClean="0">
                <a:latin typeface="Arial Rounded MT Bold" pitchFamily="34" charset="0"/>
              </a:rPr>
              <a:t>dari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bonggol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indukan</a:t>
            </a:r>
            <a:r>
              <a:rPr lang="en-US" sz="1800" b="1" dirty="0" smtClean="0">
                <a:latin typeface="Arial Rounded MT Bold" pitchFamily="34" charset="0"/>
              </a:rPr>
              <a:t> yang </a:t>
            </a:r>
            <a:r>
              <a:rPr lang="en-US" sz="1800" b="1" dirty="0" err="1" smtClean="0">
                <a:latin typeface="Arial Rounded MT Bold" pitchFamily="34" charset="0"/>
              </a:rPr>
              <a:t>sudah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dipanen</a:t>
            </a:r>
            <a:r>
              <a:rPr lang="en-US" sz="1800" b="1" dirty="0" smtClean="0">
                <a:latin typeface="Arial Rounded MT Bold" pitchFamily="34" charset="0"/>
              </a:rPr>
              <a:t>/</a:t>
            </a:r>
            <a:r>
              <a:rPr lang="en-US" sz="1800" b="1" dirty="0" err="1" smtClean="0">
                <a:latin typeface="Arial Rounded MT Bold" pitchFamily="34" charset="0"/>
              </a:rPr>
              <a:t>diproduksi</a:t>
            </a:r>
            <a:r>
              <a:rPr lang="en-US" sz="1800" b="1" dirty="0" smtClean="0">
                <a:latin typeface="Arial Rounded MT Bold" pitchFamily="34" charset="0"/>
              </a:rPr>
              <a:t>. </a:t>
            </a:r>
            <a:r>
              <a:rPr lang="en-US" sz="1800" b="1" dirty="0" err="1" smtClean="0">
                <a:latin typeface="Arial Rounded MT Bold" pitchFamily="34" charset="0"/>
              </a:rPr>
              <a:t>Selanjutnya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disemai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terlebih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dahulu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lalu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dipindah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ke</a:t>
            </a:r>
            <a:r>
              <a:rPr lang="en-US" sz="1800" b="1" dirty="0" smtClean="0">
                <a:latin typeface="Arial Rounded MT Bold" pitchFamily="34" charset="0"/>
              </a:rPr>
              <a:t> polybag </a:t>
            </a:r>
            <a:r>
              <a:rPr lang="en-US" sz="1800" b="1" dirty="0" err="1" smtClean="0">
                <a:latin typeface="Arial Rounded MT Bold" pitchFamily="34" charset="0"/>
              </a:rPr>
              <a:t>untuk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dibesarkan</a:t>
            </a:r>
            <a:r>
              <a:rPr lang="en-US" sz="1800" b="1" dirty="0" smtClean="0">
                <a:latin typeface="Arial Rounded MT Bold" pitchFamily="34" charset="0"/>
              </a:rPr>
              <a:t>. 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800" b="1" dirty="0" smtClean="0">
                <a:latin typeface="Arial Rounded MT Bold" pitchFamily="34" charset="0"/>
              </a:rPr>
              <a:t>Cara </a:t>
            </a:r>
            <a:r>
              <a:rPr lang="en-US" sz="1800" b="1" dirty="0" err="1" smtClean="0">
                <a:latin typeface="Arial Rounded MT Bold" pitchFamily="34" charset="0"/>
              </a:rPr>
              <a:t>ini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bisa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menjadi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solusi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apabila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kebutuhan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benih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banyak</a:t>
            </a:r>
            <a:r>
              <a:rPr lang="en-US" sz="1800" b="1" dirty="0" smtClean="0">
                <a:latin typeface="Arial Rounded MT Bold" pitchFamily="34" charset="0"/>
              </a:rPr>
              <a:t>, </a:t>
            </a:r>
            <a:r>
              <a:rPr lang="en-US" sz="1800" b="1" dirty="0" err="1" smtClean="0">
                <a:latin typeface="Arial Rounded MT Bold" pitchFamily="34" charset="0"/>
              </a:rPr>
              <a:t>sedangkan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ketersediaan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benih</a:t>
            </a:r>
            <a:r>
              <a:rPr lang="en-US" sz="1800" b="1" dirty="0" smtClean="0">
                <a:latin typeface="Arial Rounded MT Bold" pitchFamily="34" charset="0"/>
              </a:rPr>
              <a:t> </a:t>
            </a:r>
            <a:r>
              <a:rPr lang="en-US" sz="1800" b="1" dirty="0" err="1" smtClean="0">
                <a:latin typeface="Arial Rounded MT Bold" pitchFamily="34" charset="0"/>
              </a:rPr>
              <a:t>sedikit</a:t>
            </a:r>
            <a:r>
              <a:rPr lang="en-US" sz="1800" b="1" dirty="0" smtClean="0">
                <a:latin typeface="Arial Rounded MT Bold" pitchFamily="34" charset="0"/>
              </a:rPr>
              <a:t>.</a:t>
            </a:r>
            <a:endParaRPr lang="en-US" sz="18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4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CB3BD092-5AB8-4D7C-8E24-A8DA97C06070}"/>
              </a:ext>
            </a:extLst>
          </p:cNvPr>
          <p:cNvSpPr txBox="1">
            <a:spLocks/>
          </p:cNvSpPr>
          <p:nvPr/>
        </p:nvSpPr>
        <p:spPr>
          <a:xfrm>
            <a:off x="5351803" y="4095048"/>
            <a:ext cx="3358079" cy="79563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7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23" name="Google Shape;10302;p39">
            <a:extLst>
              <a:ext uri="{FF2B5EF4-FFF2-40B4-BE49-F238E27FC236}">
                <a16:creationId xmlns="" xmlns:a16="http://schemas.microsoft.com/office/drawing/2014/main" id="{8A0A6A73-464B-4F6D-B5AB-CE7DF1C2286C}"/>
              </a:ext>
            </a:extLst>
          </p:cNvPr>
          <p:cNvSpPr txBox="1">
            <a:spLocks/>
          </p:cNvSpPr>
          <p:nvPr/>
        </p:nvSpPr>
        <p:spPr>
          <a:xfrm>
            <a:off x="2894341" y="643106"/>
            <a:ext cx="4880826" cy="72348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b="1" i="1" dirty="0" smtClean="0">
                <a:solidFill>
                  <a:srgbClr val="FF0000"/>
                </a:solidFill>
                <a:latin typeface="Arial Rounded MT Bold" pitchFamily="34" charset="0"/>
              </a:rPr>
              <a:t>METODE BELAH BONGGOL 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EE0BBC62-4CBA-4C08-AB74-0EF60D533D85}"/>
              </a:ext>
            </a:extLst>
          </p:cNvPr>
          <p:cNvSpPr/>
          <p:nvPr/>
        </p:nvSpPr>
        <p:spPr>
          <a:xfrm rot="16200000">
            <a:off x="-2212898" y="2231955"/>
            <a:ext cx="5124451" cy="6986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/>
          <p:cNvSpPr/>
          <p:nvPr/>
        </p:nvSpPr>
        <p:spPr>
          <a:xfrm>
            <a:off x="409812" y="306685"/>
            <a:ext cx="3623108" cy="461665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PB. ANUGERAH ALAM 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99886843"/>
              </p:ext>
            </p:extLst>
          </p:nvPr>
        </p:nvGraphicFramePr>
        <p:xfrm>
          <a:off x="829734" y="1329266"/>
          <a:ext cx="8085666" cy="3672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98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CB3BD092-5AB8-4D7C-8E24-A8DA97C06070}"/>
              </a:ext>
            </a:extLst>
          </p:cNvPr>
          <p:cNvSpPr txBox="1">
            <a:spLocks/>
          </p:cNvSpPr>
          <p:nvPr/>
        </p:nvSpPr>
        <p:spPr>
          <a:xfrm>
            <a:off x="5351803" y="4095048"/>
            <a:ext cx="3358079" cy="79563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7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23" name="Google Shape;10302;p39">
            <a:extLst>
              <a:ext uri="{FF2B5EF4-FFF2-40B4-BE49-F238E27FC236}">
                <a16:creationId xmlns="" xmlns:a16="http://schemas.microsoft.com/office/drawing/2014/main" id="{8A0A6A73-464B-4F6D-B5AB-CE7DF1C2286C}"/>
              </a:ext>
            </a:extLst>
          </p:cNvPr>
          <p:cNvSpPr txBox="1">
            <a:spLocks/>
          </p:cNvSpPr>
          <p:nvPr/>
        </p:nvSpPr>
        <p:spPr>
          <a:xfrm>
            <a:off x="2733474" y="846306"/>
            <a:ext cx="4880826" cy="72348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b="1" i="1" dirty="0" smtClean="0">
                <a:solidFill>
                  <a:srgbClr val="FF0000"/>
                </a:solidFill>
                <a:latin typeface="Arial Rounded MT Bold" pitchFamily="34" charset="0"/>
              </a:rPr>
              <a:t>KELEBIHAN PRODUK BENIH PISANG :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EE0BBC62-4CBA-4C08-AB74-0EF60D533D85}"/>
              </a:ext>
            </a:extLst>
          </p:cNvPr>
          <p:cNvSpPr/>
          <p:nvPr/>
        </p:nvSpPr>
        <p:spPr>
          <a:xfrm rot="16200000">
            <a:off x="-2212898" y="2231955"/>
            <a:ext cx="5124451" cy="6986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/>
          <p:cNvSpPr/>
          <p:nvPr/>
        </p:nvSpPr>
        <p:spPr>
          <a:xfrm>
            <a:off x="409812" y="306685"/>
            <a:ext cx="3623108" cy="461665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PB. ANUGERAH ALAM 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49612083"/>
              </p:ext>
            </p:extLst>
          </p:nvPr>
        </p:nvGraphicFramePr>
        <p:xfrm>
          <a:off x="713291" y="1370745"/>
          <a:ext cx="8120493" cy="364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98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6E5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D6E577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519</Words>
  <Application>Microsoft Office PowerPoint</Application>
  <PresentationFormat>On-screen Show (16:9)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Construction Project Proposal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MUSRENBANG RKPD KABUPATEN LUMAJANG TAHUN ANGGARAN 2022</dc:title>
  <dc:creator>All-in</dc:creator>
  <cp:lastModifiedBy>seven</cp:lastModifiedBy>
  <cp:revision>182</cp:revision>
  <cp:lastPrinted>2021-03-31T01:11:08Z</cp:lastPrinted>
  <dcterms:modified xsi:type="dcterms:W3CDTF">2021-09-06T03:02:06Z</dcterms:modified>
</cp:coreProperties>
</file>