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  <p:sldMasterId id="2147484034" r:id="rId2"/>
    <p:sldMasterId id="2147485259" r:id="rId3"/>
  </p:sldMasterIdLst>
  <p:notesMasterIdLst>
    <p:notesMasterId r:id="rId18"/>
  </p:notesMasterIdLst>
  <p:sldIdLst>
    <p:sldId id="5873" r:id="rId4"/>
    <p:sldId id="278" r:id="rId5"/>
    <p:sldId id="264" r:id="rId6"/>
    <p:sldId id="275" r:id="rId7"/>
    <p:sldId id="5888" r:id="rId8"/>
    <p:sldId id="282" r:id="rId9"/>
    <p:sldId id="5879" r:id="rId10"/>
    <p:sldId id="5871" r:id="rId11"/>
    <p:sldId id="5889" r:id="rId12"/>
    <p:sldId id="5890" r:id="rId13"/>
    <p:sldId id="5886" r:id="rId14"/>
    <p:sldId id="294" r:id="rId15"/>
    <p:sldId id="5882" r:id="rId16"/>
    <p:sldId id="279" r:id="rId17"/>
  </p:sldIdLst>
  <p:sldSz cx="12161838" cy="6858000"/>
  <p:notesSz cx="6888163" cy="10020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6D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0" d="100"/>
          <a:sy n="60" d="100"/>
        </p:scale>
        <p:origin x="852" y="4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889F05-C21E-4AEB-9E55-E4B4D7C4643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80610F-935A-49A9-AE18-303F2E7E94CB}">
      <dgm:prSet phldrT="[Text]" custT="1"/>
      <dgm:spPr>
        <a:solidFill>
          <a:srgbClr val="00B050"/>
        </a:solidFill>
      </dgm:spPr>
      <dgm:t>
        <a:bodyPr/>
        <a:lstStyle/>
        <a:p>
          <a:r>
            <a:rPr lang="id-ID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yebar</a:t>
          </a:r>
          <a:r>
            <a:rPr lang="id-ID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an Varietas Unggul</a:t>
          </a:r>
          <a:r>
            <a:rPr lang="en-US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(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lokal+introduksi</a:t>
          </a:r>
          <a:r>
            <a:rPr lang="en-US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)</a:t>
          </a:r>
        </a:p>
      </dgm:t>
    </dgm:pt>
    <dgm:pt modelId="{39FFE189-F6B5-4491-93A5-818713DF788E}" type="parTrans" cxnId="{5F0CF74A-345C-4133-92F9-65E87D18034C}">
      <dgm:prSet/>
      <dgm:spPr/>
      <dgm:t>
        <a:bodyPr/>
        <a:lstStyle/>
        <a:p>
          <a:endParaRPr lang="en-US"/>
        </a:p>
      </dgm:t>
    </dgm:pt>
    <dgm:pt modelId="{84F232E0-0D72-47B9-A1AE-29891C3522D6}" type="sibTrans" cxnId="{5F0CF74A-345C-4133-92F9-65E87D18034C}">
      <dgm:prSet/>
      <dgm:spPr/>
      <dgm:t>
        <a:bodyPr/>
        <a:lstStyle/>
        <a:p>
          <a:endParaRPr lang="en-US"/>
        </a:p>
      </dgm:t>
    </dgm:pt>
    <dgm:pt modelId="{EF4D2BE2-F371-419D-B124-DED52DE57006}">
      <dgm:prSet phldrT="[Text]" custT="1"/>
      <dgm:spPr>
        <a:solidFill>
          <a:srgbClr val="00B0F0"/>
        </a:solidFill>
      </dgm:spPr>
      <dgm:t>
        <a:bodyPr/>
        <a:lstStyle/>
        <a:p>
          <a:r>
            <a:rPr lang="id-ID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Peningkatan Pengawasan Peredaran dan Sertifikasi Benih Hortikultura</a:t>
          </a:r>
          <a:endParaRPr lang="en-US" sz="2000" b="1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8F769372-117D-4E1C-992D-10BFD0EA3EE7}" type="parTrans" cxnId="{3D4929F4-1C04-41AA-BFFD-4F8FD9CC0F7E}">
      <dgm:prSet/>
      <dgm:spPr/>
      <dgm:t>
        <a:bodyPr/>
        <a:lstStyle/>
        <a:p>
          <a:endParaRPr lang="en-US"/>
        </a:p>
      </dgm:t>
    </dgm:pt>
    <dgm:pt modelId="{B76B6018-E140-4FF7-9FBA-3BF81BA446BD}" type="sibTrans" cxnId="{3D4929F4-1C04-41AA-BFFD-4F8FD9CC0F7E}">
      <dgm:prSet/>
      <dgm:spPr/>
      <dgm:t>
        <a:bodyPr/>
        <a:lstStyle/>
        <a:p>
          <a:endParaRPr lang="en-US"/>
        </a:p>
      </dgm:t>
    </dgm:pt>
    <dgm:pt modelId="{9ACCE407-DBA2-456E-935E-19087814CFD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Penguatan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dan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peningkatan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kapasitas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produksi</a:t>
          </a:r>
          <a:r>
            <a:rPr lang="en-US" sz="2200" b="1" dirty="0"/>
            <a:t> </a:t>
          </a:r>
          <a:r>
            <a:rPr lang="en-US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BBH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dan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Produsen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Benih</a:t>
          </a:r>
          <a:r>
            <a:rPr lang="en-US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(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fasilitasi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pohon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induk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dan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sarana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prasarana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perbanyakan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benih</a:t>
          </a:r>
          <a:r>
            <a:rPr lang="en-US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)</a:t>
          </a:r>
          <a:endParaRPr lang="en-US" sz="2200" b="1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D5205CC-769F-4610-ADE0-ABABF16D4542}" type="parTrans" cxnId="{FA9ED6AF-20FC-4F90-95CF-BB4332DCE9CE}">
      <dgm:prSet/>
      <dgm:spPr/>
      <dgm:t>
        <a:bodyPr/>
        <a:lstStyle/>
        <a:p>
          <a:endParaRPr lang="en-US"/>
        </a:p>
      </dgm:t>
    </dgm:pt>
    <dgm:pt modelId="{F928B434-F1B5-44C2-AA70-91C9B5DB2E2D}" type="sibTrans" cxnId="{FA9ED6AF-20FC-4F90-95CF-BB4332DCE9CE}">
      <dgm:prSet/>
      <dgm:spPr/>
      <dgm:t>
        <a:bodyPr/>
        <a:lstStyle/>
        <a:p>
          <a:endParaRPr lang="en-US"/>
        </a:p>
      </dgm:t>
    </dgm:pt>
    <dgm:pt modelId="{6940F97C-E730-40E2-93AD-CF3A8A55264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000" dirty="0" err="1"/>
            <a:t>Penyediaan</a:t>
          </a:r>
          <a:r>
            <a:rPr lang="en-US" sz="2000" dirty="0"/>
            <a:t> </a:t>
          </a:r>
          <a:r>
            <a:rPr lang="en-US" sz="2000" dirty="0" err="1"/>
            <a:t>regulasi</a:t>
          </a:r>
          <a:r>
            <a:rPr lang="en-US" sz="2000" dirty="0"/>
            <a:t> </a:t>
          </a:r>
          <a:r>
            <a:rPr lang="en-US" sz="2000" dirty="0" err="1"/>
            <a:t>perbenihan</a:t>
          </a:r>
          <a:r>
            <a:rPr lang="en-US" sz="2000" dirty="0"/>
            <a:t> </a:t>
          </a:r>
          <a:r>
            <a:rPr lang="en-US" sz="2000" dirty="0" err="1"/>
            <a:t>hortikultura</a:t>
          </a:r>
          <a:r>
            <a:rPr lang="en-US" sz="2000" dirty="0"/>
            <a:t> yang </a:t>
          </a:r>
          <a:r>
            <a:rPr lang="en-US" sz="2000" dirty="0" err="1"/>
            <a:t>kondusif</a:t>
          </a:r>
          <a:r>
            <a:rPr lang="en-US" sz="2000" dirty="0"/>
            <a:t>  </a:t>
          </a:r>
          <a:r>
            <a:rPr lang="en-US" sz="2000" dirty="0" err="1"/>
            <a:t>untuk</a:t>
          </a:r>
          <a:r>
            <a:rPr lang="en-US" sz="2000" dirty="0"/>
            <a:t> </a:t>
          </a:r>
          <a:r>
            <a:rPr lang="en-US" sz="2000" dirty="0" err="1"/>
            <a:t>industri</a:t>
          </a:r>
          <a:r>
            <a:rPr lang="en-US" sz="2000" dirty="0"/>
            <a:t> </a:t>
          </a:r>
          <a:r>
            <a:rPr lang="en-US" sz="2000" dirty="0" err="1"/>
            <a:t>perbenihan</a:t>
          </a:r>
          <a:r>
            <a:rPr lang="en-US" sz="2000" dirty="0"/>
            <a:t> </a:t>
          </a:r>
          <a:r>
            <a:rPr lang="en-US" sz="2000" dirty="0" err="1"/>
            <a:t>di</a:t>
          </a:r>
          <a:r>
            <a:rPr lang="en-US" sz="2000" dirty="0"/>
            <a:t> </a:t>
          </a:r>
          <a:r>
            <a:rPr lang="en-US" sz="2000" dirty="0" err="1"/>
            <a:t>dalam</a:t>
          </a:r>
          <a:r>
            <a:rPr lang="en-US" sz="2000" dirty="0"/>
            <a:t> </a:t>
          </a:r>
          <a:r>
            <a:rPr lang="en-US" sz="2000" dirty="0" err="1"/>
            <a:t>negeri</a:t>
          </a:r>
          <a:endParaRPr lang="en-US" sz="2000" b="1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6A9F280-2F22-4073-A9E3-C09344D8F2C8}" type="parTrans" cxnId="{98108859-E630-4EFE-9449-0550CCABA2D9}">
      <dgm:prSet/>
      <dgm:spPr/>
      <dgm:t>
        <a:bodyPr/>
        <a:lstStyle/>
        <a:p>
          <a:endParaRPr lang="en-US"/>
        </a:p>
      </dgm:t>
    </dgm:pt>
    <dgm:pt modelId="{72E5F8A5-C5F1-42E3-9899-C5D3CE8A7ABE}" type="sibTrans" cxnId="{98108859-E630-4EFE-9449-0550CCABA2D9}">
      <dgm:prSet/>
      <dgm:spPr/>
      <dgm:t>
        <a:bodyPr/>
        <a:lstStyle/>
        <a:p>
          <a:endParaRPr lang="en-US"/>
        </a:p>
      </dgm:t>
    </dgm:pt>
    <dgm:pt modelId="{26E5E7AE-A13B-47A4-B79C-77C7FA5237A7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Peningkatan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kapasitas</a:t>
          </a:r>
          <a:r>
            <a:rPr lang="en-US" sz="2200" b="1" dirty="0"/>
            <a:t> </a:t>
          </a:r>
          <a:r>
            <a:rPr lang="en-US" sz="2000" b="1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SDM</a:t>
          </a:r>
          <a:r>
            <a:rPr lang="en-US" sz="2200" b="1" dirty="0"/>
            <a:t> </a:t>
          </a:r>
          <a:r>
            <a:rPr lang="en-US" sz="2000" b="1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Perbenihan</a:t>
          </a:r>
          <a:endParaRPr lang="en-US" sz="2000" b="1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BBCC095-ED2C-4E73-ABFC-40E943845E04}" type="parTrans" cxnId="{1404A759-A5E1-4681-895D-787DC952BDFD}">
      <dgm:prSet/>
      <dgm:spPr/>
      <dgm:t>
        <a:bodyPr/>
        <a:lstStyle/>
        <a:p>
          <a:endParaRPr lang="en-US"/>
        </a:p>
      </dgm:t>
    </dgm:pt>
    <dgm:pt modelId="{ED09A70D-5E06-4270-AFF6-7F226267DD34}" type="sibTrans" cxnId="{1404A759-A5E1-4681-895D-787DC952BDFD}">
      <dgm:prSet/>
      <dgm:spPr/>
      <dgm:t>
        <a:bodyPr/>
        <a:lstStyle/>
        <a:p>
          <a:endParaRPr lang="en-US"/>
        </a:p>
      </dgm:t>
    </dgm:pt>
    <dgm:pt modelId="{0D071EBD-0B69-4721-B569-FDA1E112E19A}">
      <dgm:prSet phldrT="[Text]" custT="1"/>
      <dgm:spPr>
        <a:solidFill>
          <a:srgbClr val="7030A0"/>
        </a:solidFill>
      </dgm:spPr>
      <dgm:t>
        <a:bodyPr/>
        <a:lstStyle/>
        <a:p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Pemasyarakatan Benih </a:t>
          </a:r>
          <a:r>
            <a:rPr lang="id-ID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</a:t>
          </a:r>
          <a:r>
            <a:rPr lang="id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ermutu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61F71700-8607-47F3-9D96-B6E17AFFBA74}" type="parTrans" cxnId="{80839151-8886-4C27-A532-2C832B4D08E4}">
      <dgm:prSet/>
      <dgm:spPr/>
      <dgm:t>
        <a:bodyPr/>
        <a:lstStyle/>
        <a:p>
          <a:endParaRPr lang="en-US"/>
        </a:p>
      </dgm:t>
    </dgm:pt>
    <dgm:pt modelId="{AFD8E727-2D57-43A4-B51C-860D283B5B6C}" type="sibTrans" cxnId="{80839151-8886-4C27-A532-2C832B4D08E4}">
      <dgm:prSet/>
      <dgm:spPr/>
      <dgm:t>
        <a:bodyPr/>
        <a:lstStyle/>
        <a:p>
          <a:endParaRPr lang="en-US"/>
        </a:p>
      </dgm:t>
    </dgm:pt>
    <dgm:pt modelId="{5FE1D9E3-F732-4333-8C77-6FD3DA799E5C}" type="pres">
      <dgm:prSet presAssocID="{C1889F05-C21E-4AEB-9E55-E4B4D7C46434}" presName="Name0" presStyleCnt="0">
        <dgm:presLayoutVars>
          <dgm:dir/>
          <dgm:resizeHandles val="exact"/>
        </dgm:presLayoutVars>
      </dgm:prSet>
      <dgm:spPr/>
    </dgm:pt>
    <dgm:pt modelId="{A490C637-F78E-4FBD-8081-AE386875ECA7}" type="pres">
      <dgm:prSet presAssocID="{C1889F05-C21E-4AEB-9E55-E4B4D7C46434}" presName="cycle" presStyleCnt="0"/>
      <dgm:spPr/>
    </dgm:pt>
    <dgm:pt modelId="{B43BEDAE-5C28-4686-BAA7-392AEDA5FBF4}" type="pres">
      <dgm:prSet presAssocID="{5580610F-935A-49A9-AE18-303F2E7E94CB}" presName="nodeFirstNode" presStyleLbl="node1" presStyleIdx="0" presStyleCnt="6" custScaleX="160193" custRadScaleRad="91133" custRadScaleInc="1547">
        <dgm:presLayoutVars>
          <dgm:bulletEnabled val="1"/>
        </dgm:presLayoutVars>
      </dgm:prSet>
      <dgm:spPr/>
    </dgm:pt>
    <dgm:pt modelId="{FE8D40EA-6A01-4701-B00F-41E81364B917}" type="pres">
      <dgm:prSet presAssocID="{84F232E0-0D72-47B9-A1AE-29891C3522D6}" presName="sibTransFirstNode" presStyleLbl="bgShp" presStyleIdx="0" presStyleCnt="1" custAng="671960" custScaleX="97390" custScaleY="93381" custLinFactNeighborX="2581" custLinFactNeighborY="4554" custRadScaleRad="41770"/>
      <dgm:spPr/>
    </dgm:pt>
    <dgm:pt modelId="{EA044818-0457-4293-BF2A-FEAD53538E38}" type="pres">
      <dgm:prSet presAssocID="{EF4D2BE2-F371-419D-B124-DED52DE57006}" presName="nodeFollowingNodes" presStyleLbl="node1" presStyleIdx="1" presStyleCnt="6" custScaleX="191795" custRadScaleRad="192739" custRadScaleInc="13538">
        <dgm:presLayoutVars>
          <dgm:bulletEnabled val="1"/>
        </dgm:presLayoutVars>
      </dgm:prSet>
      <dgm:spPr/>
    </dgm:pt>
    <dgm:pt modelId="{31E508AA-23F0-4A92-BF12-41318F43EDBA}" type="pres">
      <dgm:prSet presAssocID="{9ACCE407-DBA2-456E-935E-19087814CFD8}" presName="nodeFollowingNodes" presStyleLbl="node1" presStyleIdx="2" presStyleCnt="6" custScaleX="195128" custScaleY="157662" custRadScaleRad="175775" custRadScaleInc="-59184">
        <dgm:presLayoutVars>
          <dgm:bulletEnabled val="1"/>
        </dgm:presLayoutVars>
      </dgm:prSet>
      <dgm:spPr/>
    </dgm:pt>
    <dgm:pt modelId="{DC0C4A56-4761-46F7-9DAE-36867908AE29}" type="pres">
      <dgm:prSet presAssocID="{6940F97C-E730-40E2-93AD-CF3A8A55264B}" presName="nodeFollowingNodes" presStyleLbl="node1" presStyleIdx="3" presStyleCnt="6" custScaleX="163259" custScaleY="123569" custRadScaleRad="100076" custRadScaleInc="4344">
        <dgm:presLayoutVars>
          <dgm:bulletEnabled val="1"/>
        </dgm:presLayoutVars>
      </dgm:prSet>
      <dgm:spPr/>
    </dgm:pt>
    <dgm:pt modelId="{530EA1B6-7BAF-4C36-A322-A2241595352D}" type="pres">
      <dgm:prSet presAssocID="{0D071EBD-0B69-4721-B569-FDA1E112E19A}" presName="nodeFollowingNodes" presStyleLbl="node1" presStyleIdx="4" presStyleCnt="6" custScaleX="176168" custRadScaleRad="187569" custRadScaleInc="15944">
        <dgm:presLayoutVars>
          <dgm:bulletEnabled val="1"/>
        </dgm:presLayoutVars>
      </dgm:prSet>
      <dgm:spPr/>
    </dgm:pt>
    <dgm:pt modelId="{0E900930-E88B-4383-9740-B23E9B31175D}" type="pres">
      <dgm:prSet presAssocID="{26E5E7AE-A13B-47A4-B79C-77C7FA5237A7}" presName="nodeFollowingNodes" presStyleLbl="node1" presStyleIdx="5" presStyleCnt="6" custScaleX="173200" custRadScaleRad="177535" custRadScaleInc="335484">
        <dgm:presLayoutVars>
          <dgm:bulletEnabled val="1"/>
        </dgm:presLayoutVars>
      </dgm:prSet>
      <dgm:spPr/>
    </dgm:pt>
  </dgm:ptLst>
  <dgm:cxnLst>
    <dgm:cxn modelId="{3C958139-5281-4134-81FE-F317099EB799}" type="presOf" srcId="{C1889F05-C21E-4AEB-9E55-E4B4D7C46434}" destId="{5FE1D9E3-F732-4333-8C77-6FD3DA799E5C}" srcOrd="0" destOrd="0" presId="urn:microsoft.com/office/officeart/2005/8/layout/cycle3"/>
    <dgm:cxn modelId="{17A0BD4A-F23A-408A-93C5-D7954BE5A880}" type="presOf" srcId="{6940F97C-E730-40E2-93AD-CF3A8A55264B}" destId="{DC0C4A56-4761-46F7-9DAE-36867908AE29}" srcOrd="0" destOrd="0" presId="urn:microsoft.com/office/officeart/2005/8/layout/cycle3"/>
    <dgm:cxn modelId="{5F0CF74A-345C-4133-92F9-65E87D18034C}" srcId="{C1889F05-C21E-4AEB-9E55-E4B4D7C46434}" destId="{5580610F-935A-49A9-AE18-303F2E7E94CB}" srcOrd="0" destOrd="0" parTransId="{39FFE189-F6B5-4491-93A5-818713DF788E}" sibTransId="{84F232E0-0D72-47B9-A1AE-29891C3522D6}"/>
    <dgm:cxn modelId="{53F9FB70-3B71-47C3-B7E7-A7B39D12E49A}" type="presOf" srcId="{5580610F-935A-49A9-AE18-303F2E7E94CB}" destId="{B43BEDAE-5C28-4686-BAA7-392AEDA5FBF4}" srcOrd="0" destOrd="0" presId="urn:microsoft.com/office/officeart/2005/8/layout/cycle3"/>
    <dgm:cxn modelId="{80839151-8886-4C27-A532-2C832B4D08E4}" srcId="{C1889F05-C21E-4AEB-9E55-E4B4D7C46434}" destId="{0D071EBD-0B69-4721-B569-FDA1E112E19A}" srcOrd="4" destOrd="0" parTransId="{61F71700-8607-47F3-9D96-B6E17AFFBA74}" sibTransId="{AFD8E727-2D57-43A4-B51C-860D283B5B6C}"/>
    <dgm:cxn modelId="{98108859-E630-4EFE-9449-0550CCABA2D9}" srcId="{C1889F05-C21E-4AEB-9E55-E4B4D7C46434}" destId="{6940F97C-E730-40E2-93AD-CF3A8A55264B}" srcOrd="3" destOrd="0" parTransId="{B6A9F280-2F22-4073-A9E3-C09344D8F2C8}" sibTransId="{72E5F8A5-C5F1-42E3-9899-C5D3CE8A7ABE}"/>
    <dgm:cxn modelId="{1404A759-A5E1-4681-895D-787DC952BDFD}" srcId="{C1889F05-C21E-4AEB-9E55-E4B4D7C46434}" destId="{26E5E7AE-A13B-47A4-B79C-77C7FA5237A7}" srcOrd="5" destOrd="0" parTransId="{0BBCC095-ED2C-4E73-ABFC-40E943845E04}" sibTransId="{ED09A70D-5E06-4270-AFF6-7F226267DD34}"/>
    <dgm:cxn modelId="{F80CBF98-0D64-4804-875C-8BDEB68F3A68}" type="presOf" srcId="{9ACCE407-DBA2-456E-935E-19087814CFD8}" destId="{31E508AA-23F0-4A92-BF12-41318F43EDBA}" srcOrd="0" destOrd="0" presId="urn:microsoft.com/office/officeart/2005/8/layout/cycle3"/>
    <dgm:cxn modelId="{533A48AB-6D40-4190-A450-B9FD116BD7A3}" type="presOf" srcId="{0D071EBD-0B69-4721-B569-FDA1E112E19A}" destId="{530EA1B6-7BAF-4C36-A322-A2241595352D}" srcOrd="0" destOrd="0" presId="urn:microsoft.com/office/officeart/2005/8/layout/cycle3"/>
    <dgm:cxn modelId="{FA9ED6AF-20FC-4F90-95CF-BB4332DCE9CE}" srcId="{C1889F05-C21E-4AEB-9E55-E4B4D7C46434}" destId="{9ACCE407-DBA2-456E-935E-19087814CFD8}" srcOrd="2" destOrd="0" parTransId="{4D5205CC-769F-4610-ADE0-ABABF16D4542}" sibTransId="{F928B434-F1B5-44C2-AA70-91C9B5DB2E2D}"/>
    <dgm:cxn modelId="{8D3138B1-EF61-4AD7-92E3-488CD8360125}" type="presOf" srcId="{84F232E0-0D72-47B9-A1AE-29891C3522D6}" destId="{FE8D40EA-6A01-4701-B00F-41E81364B917}" srcOrd="0" destOrd="0" presId="urn:microsoft.com/office/officeart/2005/8/layout/cycle3"/>
    <dgm:cxn modelId="{DA77E0CC-1688-4033-AA40-5669D217ECF3}" type="presOf" srcId="{EF4D2BE2-F371-419D-B124-DED52DE57006}" destId="{EA044818-0457-4293-BF2A-FEAD53538E38}" srcOrd="0" destOrd="0" presId="urn:microsoft.com/office/officeart/2005/8/layout/cycle3"/>
    <dgm:cxn modelId="{3D4929F4-1C04-41AA-BFFD-4F8FD9CC0F7E}" srcId="{C1889F05-C21E-4AEB-9E55-E4B4D7C46434}" destId="{EF4D2BE2-F371-419D-B124-DED52DE57006}" srcOrd="1" destOrd="0" parTransId="{8F769372-117D-4E1C-992D-10BFD0EA3EE7}" sibTransId="{B76B6018-E140-4FF7-9FBA-3BF81BA446BD}"/>
    <dgm:cxn modelId="{348F3CF7-041A-4D73-B48E-255EA1119B67}" type="presOf" srcId="{26E5E7AE-A13B-47A4-B79C-77C7FA5237A7}" destId="{0E900930-E88B-4383-9740-B23E9B31175D}" srcOrd="0" destOrd="0" presId="urn:microsoft.com/office/officeart/2005/8/layout/cycle3"/>
    <dgm:cxn modelId="{A3C90B57-4D2D-489C-ADBC-77016641DDBE}" type="presParOf" srcId="{5FE1D9E3-F732-4333-8C77-6FD3DA799E5C}" destId="{A490C637-F78E-4FBD-8081-AE386875ECA7}" srcOrd="0" destOrd="0" presId="urn:microsoft.com/office/officeart/2005/8/layout/cycle3"/>
    <dgm:cxn modelId="{ECC412A8-5D40-47DC-BDCF-3C70119C6A1E}" type="presParOf" srcId="{A490C637-F78E-4FBD-8081-AE386875ECA7}" destId="{B43BEDAE-5C28-4686-BAA7-392AEDA5FBF4}" srcOrd="0" destOrd="0" presId="urn:microsoft.com/office/officeart/2005/8/layout/cycle3"/>
    <dgm:cxn modelId="{13D70BBA-9AF4-438B-ABCD-DDAC4A8945F0}" type="presParOf" srcId="{A490C637-F78E-4FBD-8081-AE386875ECA7}" destId="{FE8D40EA-6A01-4701-B00F-41E81364B917}" srcOrd="1" destOrd="0" presId="urn:microsoft.com/office/officeart/2005/8/layout/cycle3"/>
    <dgm:cxn modelId="{CB3A3DFF-341A-44D8-8590-CF188E7ADCB4}" type="presParOf" srcId="{A490C637-F78E-4FBD-8081-AE386875ECA7}" destId="{EA044818-0457-4293-BF2A-FEAD53538E38}" srcOrd="2" destOrd="0" presId="urn:microsoft.com/office/officeart/2005/8/layout/cycle3"/>
    <dgm:cxn modelId="{F50ECB8B-94DA-4861-B388-00AA4246C913}" type="presParOf" srcId="{A490C637-F78E-4FBD-8081-AE386875ECA7}" destId="{31E508AA-23F0-4A92-BF12-41318F43EDBA}" srcOrd="3" destOrd="0" presId="urn:microsoft.com/office/officeart/2005/8/layout/cycle3"/>
    <dgm:cxn modelId="{22D523F4-4427-4B1A-89CF-9F235FB9B862}" type="presParOf" srcId="{A490C637-F78E-4FBD-8081-AE386875ECA7}" destId="{DC0C4A56-4761-46F7-9DAE-36867908AE29}" srcOrd="4" destOrd="0" presId="urn:microsoft.com/office/officeart/2005/8/layout/cycle3"/>
    <dgm:cxn modelId="{71C57D71-F514-49EF-94EF-B72CC9198D2B}" type="presParOf" srcId="{A490C637-F78E-4FBD-8081-AE386875ECA7}" destId="{530EA1B6-7BAF-4C36-A322-A2241595352D}" srcOrd="5" destOrd="0" presId="urn:microsoft.com/office/officeart/2005/8/layout/cycle3"/>
    <dgm:cxn modelId="{AC008219-62AA-42AA-82A5-05EDB8040F3A}" type="presParOf" srcId="{A490C637-F78E-4FBD-8081-AE386875ECA7}" destId="{0E900930-E88B-4383-9740-B23E9B31175D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A78881-70C5-40D0-9FA2-3F46EF8700B4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FA8EAC-EFC9-4A5D-8863-FC771DBEE2F6}">
      <dgm:prSet phldrT="[Text]" custT="1"/>
      <dgm:spPr/>
      <dgm:t>
        <a:bodyPr/>
        <a:lstStyle/>
        <a:p>
          <a:r>
            <a:rPr lang="en-US" sz="2400" dirty="0" err="1">
              <a:solidFill>
                <a:schemeClr val="bg1"/>
              </a:solidFill>
            </a:rPr>
            <a:t>Penjelasan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tentang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Perbanyakan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Generatif</a:t>
          </a:r>
          <a:r>
            <a:rPr lang="en-US" sz="2400" dirty="0">
              <a:solidFill>
                <a:schemeClr val="bg1"/>
              </a:solidFill>
            </a:rPr>
            <a:t> dan </a:t>
          </a:r>
          <a:r>
            <a:rPr lang="en-US" sz="2400" dirty="0" err="1">
              <a:solidFill>
                <a:schemeClr val="bg1"/>
              </a:solidFill>
            </a:rPr>
            <a:t>Vegetatif</a:t>
          </a:r>
          <a:endParaRPr lang="en-US" sz="2400" dirty="0">
            <a:solidFill>
              <a:schemeClr val="bg1"/>
            </a:solidFill>
          </a:endParaRPr>
        </a:p>
      </dgm:t>
    </dgm:pt>
    <dgm:pt modelId="{72C6150F-8BAC-4E68-A62D-9622923BBE03}" type="parTrans" cxnId="{B58108BA-21A0-4D6A-B99D-B18900106A85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5B9A174-F6FE-4153-A786-A779824476BD}" type="sibTrans" cxnId="{B58108BA-21A0-4D6A-B99D-B18900106A85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B0C9AD9-9D38-4ED8-80A2-E3A156185EC8}">
      <dgm:prSet phldrT="[Text]" custT="1"/>
      <dgm:spPr/>
      <dgm:t>
        <a:bodyPr/>
        <a:lstStyle/>
        <a:p>
          <a:r>
            <a:rPr lang="en-US" sz="2400" dirty="0" err="1">
              <a:solidFill>
                <a:schemeClr val="bg1"/>
              </a:solidFill>
            </a:rPr>
            <a:t>Klasifikasi</a:t>
          </a:r>
          <a:r>
            <a:rPr lang="en-US" sz="2400" dirty="0">
              <a:solidFill>
                <a:schemeClr val="bg1"/>
              </a:solidFill>
            </a:rPr>
            <a:t> Hasil </a:t>
          </a:r>
          <a:r>
            <a:rPr lang="en-US" sz="2400" dirty="0" err="1">
              <a:solidFill>
                <a:schemeClr val="bg1"/>
              </a:solidFill>
            </a:rPr>
            <a:t>Perbanyakan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Generatif</a:t>
          </a:r>
          <a:r>
            <a:rPr lang="en-US" sz="2400" dirty="0">
              <a:solidFill>
                <a:schemeClr val="bg1"/>
              </a:solidFill>
            </a:rPr>
            <a:t> dan </a:t>
          </a:r>
          <a:r>
            <a:rPr lang="en-US" sz="2400" dirty="0" err="1">
              <a:solidFill>
                <a:schemeClr val="bg1"/>
              </a:solidFill>
            </a:rPr>
            <a:t>Vegetatif</a:t>
          </a:r>
          <a:endParaRPr lang="en-US" sz="2400" dirty="0">
            <a:solidFill>
              <a:schemeClr val="bg1"/>
            </a:solidFill>
          </a:endParaRPr>
        </a:p>
      </dgm:t>
    </dgm:pt>
    <dgm:pt modelId="{B37B9FB3-8661-49B9-859F-0910EC897B03}" type="parTrans" cxnId="{E1060CE3-2EC9-438E-A18C-84FA32897B7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0C4FE93F-EF54-4531-B0A6-1F185B9820BB}" type="sibTrans" cxnId="{E1060CE3-2EC9-438E-A18C-84FA32897B7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D7F474B-6A53-494E-8492-2A77741B62EA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Hasil </a:t>
          </a:r>
          <a:r>
            <a:rPr lang="en-US" sz="2400" dirty="0" err="1">
              <a:solidFill>
                <a:schemeClr val="tx1"/>
              </a:solidFill>
            </a:rPr>
            <a:t>Perbanyakan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Vegetatif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Melalui</a:t>
          </a:r>
          <a:r>
            <a:rPr lang="en-US" sz="2400" dirty="0">
              <a:solidFill>
                <a:schemeClr val="tx1"/>
              </a:solidFill>
            </a:rPr>
            <a:t> Kultur In Vitro Pisang :</a:t>
          </a:r>
        </a:p>
        <a:p>
          <a:r>
            <a:rPr lang="en-US" sz="2400" dirty="0" err="1">
              <a:solidFill>
                <a:schemeClr val="tx1"/>
              </a:solidFill>
            </a:rPr>
            <a:t>Menggunakan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explan</a:t>
          </a:r>
          <a:r>
            <a:rPr lang="en-US" sz="2400" dirty="0">
              <a:solidFill>
                <a:schemeClr val="tx1"/>
              </a:solidFill>
            </a:rPr>
            <a:t> yang </a:t>
          </a:r>
          <a:r>
            <a:rPr lang="en-US" sz="2400" dirty="0" err="1">
              <a:solidFill>
                <a:schemeClr val="tx1"/>
              </a:solidFill>
            </a:rPr>
            <a:t>berasal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dari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rumpun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induk</a:t>
          </a:r>
          <a:r>
            <a:rPr lang="en-US" sz="2400" dirty="0">
              <a:solidFill>
                <a:schemeClr val="tx1"/>
              </a:solidFill>
            </a:rPr>
            <a:t> yang </a:t>
          </a:r>
          <a:r>
            <a:rPr lang="en-US" sz="2400" dirty="0" err="1">
              <a:solidFill>
                <a:schemeClr val="tx1"/>
              </a:solidFill>
            </a:rPr>
            <a:t>tersertifikasi</a:t>
          </a:r>
          <a:r>
            <a:rPr lang="en-US" sz="2400" dirty="0">
              <a:solidFill>
                <a:schemeClr val="tx1"/>
              </a:solidFill>
            </a:rPr>
            <a:t> dan </a:t>
          </a:r>
          <a:r>
            <a:rPr lang="en-US" sz="2400" dirty="0" err="1">
              <a:solidFill>
                <a:schemeClr val="tx1"/>
              </a:solidFill>
            </a:rPr>
            <a:t>tidak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 err="1">
              <a:solidFill>
                <a:schemeClr val="tx1"/>
              </a:solidFill>
            </a:rPr>
            <a:t>melebihi</a:t>
          </a:r>
          <a:r>
            <a:rPr lang="en-US" sz="2400" dirty="0">
              <a:solidFill>
                <a:schemeClr val="tx1"/>
              </a:solidFill>
            </a:rPr>
            <a:t> sub kultur </a:t>
          </a:r>
          <a:r>
            <a:rPr lang="en-US" sz="2400" dirty="0" err="1">
              <a:solidFill>
                <a:schemeClr val="tx1"/>
              </a:solidFill>
            </a:rPr>
            <a:t>kelima</a:t>
          </a:r>
          <a:r>
            <a:rPr lang="en-US" sz="2400" dirty="0">
              <a:solidFill>
                <a:schemeClr val="tx1"/>
              </a:solidFill>
            </a:rPr>
            <a:t> </a:t>
          </a:r>
          <a:r>
            <a:rPr lang="en-US" sz="2400" dirty="0">
              <a:solidFill>
                <a:schemeClr val="accent2">
                  <a:lumMod val="75000"/>
                </a:schemeClr>
              </a:solidFill>
            </a:rPr>
            <a:t>(</a:t>
          </a:r>
          <a:r>
            <a:rPr lang="en-US" sz="2400" i="1" dirty="0" err="1">
              <a:solidFill>
                <a:schemeClr val="accent2">
                  <a:lumMod val="75000"/>
                </a:schemeClr>
              </a:solidFill>
            </a:rPr>
            <a:t>Pasal</a:t>
          </a:r>
          <a:r>
            <a:rPr lang="en-US" sz="2400" i="1" dirty="0">
              <a:solidFill>
                <a:schemeClr val="accent2">
                  <a:lumMod val="75000"/>
                </a:schemeClr>
              </a:solidFill>
            </a:rPr>
            <a:t> 8</a:t>
          </a:r>
          <a:r>
            <a:rPr lang="en-US" sz="2400" dirty="0">
              <a:solidFill>
                <a:schemeClr val="accent2">
                  <a:lumMod val="75000"/>
                </a:schemeClr>
              </a:solidFill>
            </a:rPr>
            <a:t>)</a:t>
          </a:r>
        </a:p>
      </dgm:t>
    </dgm:pt>
    <dgm:pt modelId="{23B18535-C913-414A-AE17-76C5EA70C0FA}" type="parTrans" cxnId="{A3199808-959C-44DE-96FF-CFB0A36B2A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8D801D2-AB64-47EF-850D-760C5A5CFAA0}" type="sibTrans" cxnId="{A3199808-959C-44DE-96FF-CFB0A36B2AE2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176606A-0867-457E-AAB2-78F82203ACBF}">
      <dgm:prSet phldrT="[Text]" custT="1"/>
      <dgm:spPr/>
      <dgm:t>
        <a:bodyPr/>
        <a:lstStyle/>
        <a:p>
          <a:r>
            <a:rPr lang="en-US" sz="2400" dirty="0" err="1">
              <a:solidFill>
                <a:schemeClr val="bg1"/>
              </a:solidFill>
            </a:rPr>
            <a:t>Penjelasan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tentang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Ketersediaan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Benih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Sumber</a:t>
          </a:r>
          <a:endParaRPr lang="en-US" sz="2400" dirty="0">
            <a:solidFill>
              <a:schemeClr val="bg1"/>
            </a:solidFill>
          </a:endParaRPr>
        </a:p>
      </dgm:t>
    </dgm:pt>
    <dgm:pt modelId="{3862977A-9ADF-44E1-816C-5955778FBB0E}" type="parTrans" cxnId="{CBD6D31A-F755-4E67-97B0-D8D3C48B2D8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ED83F6D7-41E5-45F4-86A2-3AC7F3DACA1B}" type="sibTrans" cxnId="{CBD6D31A-F755-4E67-97B0-D8D3C48B2D83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8ACC22BD-EB94-455E-93AA-BBB071775F23}">
      <dgm:prSet phldrT="[Text]" custT="1"/>
      <dgm:spPr/>
      <dgm:t>
        <a:bodyPr/>
        <a:lstStyle/>
        <a:p>
          <a:r>
            <a:rPr lang="en-US" sz="2400" dirty="0" err="1">
              <a:solidFill>
                <a:schemeClr val="bg1"/>
              </a:solidFill>
            </a:rPr>
            <a:t>Penyediaan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Benih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Melalui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Pemurnian</a:t>
          </a:r>
          <a:endParaRPr lang="en-US" sz="2400" dirty="0">
            <a:solidFill>
              <a:schemeClr val="bg1"/>
            </a:solidFill>
          </a:endParaRPr>
        </a:p>
      </dgm:t>
    </dgm:pt>
    <dgm:pt modelId="{EBBEEC55-A822-4E5C-B362-DA4BAF245DB6}" type="parTrans" cxnId="{19197892-7C39-49A2-A6E8-E33660DE2A4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4524A1-54E1-444C-A823-DCEA5B9FB147}" type="sibTrans" cxnId="{19197892-7C39-49A2-A6E8-E33660DE2A4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60559D3-D77C-49F5-9E4A-71137C571354}" type="pres">
      <dgm:prSet presAssocID="{93A78881-70C5-40D0-9FA2-3F46EF8700B4}" presName="linear" presStyleCnt="0">
        <dgm:presLayoutVars>
          <dgm:dir/>
          <dgm:animLvl val="lvl"/>
          <dgm:resizeHandles val="exact"/>
        </dgm:presLayoutVars>
      </dgm:prSet>
      <dgm:spPr/>
    </dgm:pt>
    <dgm:pt modelId="{B8DA18C1-BCDE-482F-A1D7-8343E62876C7}" type="pres">
      <dgm:prSet presAssocID="{7BFA8EAC-EFC9-4A5D-8863-FC771DBEE2F6}" presName="parentLin" presStyleCnt="0"/>
      <dgm:spPr/>
    </dgm:pt>
    <dgm:pt modelId="{543C6359-18C2-4303-9D73-6B09C9E2FA63}" type="pres">
      <dgm:prSet presAssocID="{7BFA8EAC-EFC9-4A5D-8863-FC771DBEE2F6}" presName="parentLeftMargin" presStyleLbl="node1" presStyleIdx="0" presStyleCnt="5"/>
      <dgm:spPr/>
    </dgm:pt>
    <dgm:pt modelId="{34EBDE8A-7D32-4D87-B7AC-769955DF3DA6}" type="pres">
      <dgm:prSet presAssocID="{7BFA8EAC-EFC9-4A5D-8863-FC771DBEE2F6}" presName="parentText" presStyleLbl="node1" presStyleIdx="0" presStyleCnt="5" custScaleX="137817" custLinFactNeighborX="9520" custLinFactNeighborY="-4588">
        <dgm:presLayoutVars>
          <dgm:chMax val="0"/>
          <dgm:bulletEnabled val="1"/>
        </dgm:presLayoutVars>
      </dgm:prSet>
      <dgm:spPr/>
    </dgm:pt>
    <dgm:pt modelId="{20887AED-F0A3-4057-9DB3-F547FA14A423}" type="pres">
      <dgm:prSet presAssocID="{7BFA8EAC-EFC9-4A5D-8863-FC771DBEE2F6}" presName="negativeSpace" presStyleCnt="0"/>
      <dgm:spPr/>
    </dgm:pt>
    <dgm:pt modelId="{A65DACF2-42EC-4B71-9301-55A1129809A6}" type="pres">
      <dgm:prSet presAssocID="{7BFA8EAC-EFC9-4A5D-8863-FC771DBEE2F6}" presName="childText" presStyleLbl="conFgAcc1" presStyleIdx="0" presStyleCnt="5">
        <dgm:presLayoutVars>
          <dgm:bulletEnabled val="1"/>
        </dgm:presLayoutVars>
      </dgm:prSet>
      <dgm:spPr/>
    </dgm:pt>
    <dgm:pt modelId="{203D2C86-91D2-41FA-81E2-BE898E06EE51}" type="pres">
      <dgm:prSet presAssocID="{B5B9A174-F6FE-4153-A786-A779824476BD}" presName="spaceBetweenRectangles" presStyleCnt="0"/>
      <dgm:spPr/>
    </dgm:pt>
    <dgm:pt modelId="{2CA03339-F50B-41D8-8331-E1023F8FD968}" type="pres">
      <dgm:prSet presAssocID="{CB0C9AD9-9D38-4ED8-80A2-E3A156185EC8}" presName="parentLin" presStyleCnt="0"/>
      <dgm:spPr/>
    </dgm:pt>
    <dgm:pt modelId="{9D5EA6F8-3D78-4F20-B2D1-EB4764CA3EB5}" type="pres">
      <dgm:prSet presAssocID="{CB0C9AD9-9D38-4ED8-80A2-E3A156185EC8}" presName="parentLeftMargin" presStyleLbl="node1" presStyleIdx="0" presStyleCnt="5"/>
      <dgm:spPr/>
    </dgm:pt>
    <dgm:pt modelId="{49308C93-0DD4-451A-BD88-672A65D8AAE9}" type="pres">
      <dgm:prSet presAssocID="{CB0C9AD9-9D38-4ED8-80A2-E3A156185EC8}" presName="parentText" presStyleLbl="node1" presStyleIdx="1" presStyleCnt="5" custScaleX="134720">
        <dgm:presLayoutVars>
          <dgm:chMax val="0"/>
          <dgm:bulletEnabled val="1"/>
        </dgm:presLayoutVars>
      </dgm:prSet>
      <dgm:spPr/>
    </dgm:pt>
    <dgm:pt modelId="{DC01DD9B-6090-42C0-A45F-CDC2A2DA9A3E}" type="pres">
      <dgm:prSet presAssocID="{CB0C9AD9-9D38-4ED8-80A2-E3A156185EC8}" presName="negativeSpace" presStyleCnt="0"/>
      <dgm:spPr/>
    </dgm:pt>
    <dgm:pt modelId="{DF5E4342-45A2-4BB8-B0FA-B5D2BEE92027}" type="pres">
      <dgm:prSet presAssocID="{CB0C9AD9-9D38-4ED8-80A2-E3A156185EC8}" presName="childText" presStyleLbl="conFgAcc1" presStyleIdx="1" presStyleCnt="5">
        <dgm:presLayoutVars>
          <dgm:bulletEnabled val="1"/>
        </dgm:presLayoutVars>
      </dgm:prSet>
      <dgm:spPr/>
    </dgm:pt>
    <dgm:pt modelId="{ED4A5AD6-6BC1-4CC7-9EF4-1056298B9B2D}" type="pres">
      <dgm:prSet presAssocID="{0C4FE93F-EF54-4531-B0A6-1F185B9820BB}" presName="spaceBetweenRectangles" presStyleCnt="0"/>
      <dgm:spPr/>
    </dgm:pt>
    <dgm:pt modelId="{1EF85823-909F-493F-A6E9-7AF6A3DFB353}" type="pres">
      <dgm:prSet presAssocID="{8D7F474B-6A53-494E-8492-2A77741B62EA}" presName="parentLin" presStyleCnt="0"/>
      <dgm:spPr/>
    </dgm:pt>
    <dgm:pt modelId="{CDF8ECAA-66CE-4A04-A717-A5CD198C4C54}" type="pres">
      <dgm:prSet presAssocID="{8D7F474B-6A53-494E-8492-2A77741B62EA}" presName="parentLeftMargin" presStyleLbl="node1" presStyleIdx="1" presStyleCnt="5"/>
      <dgm:spPr/>
    </dgm:pt>
    <dgm:pt modelId="{75E34306-6FF4-4DAE-A3BE-002B942D4B28}" type="pres">
      <dgm:prSet presAssocID="{8D7F474B-6A53-494E-8492-2A77741B62EA}" presName="parentText" presStyleLbl="node1" presStyleIdx="2" presStyleCnt="5" custScaleX="147997" custScaleY="269546">
        <dgm:presLayoutVars>
          <dgm:chMax val="0"/>
          <dgm:bulletEnabled val="1"/>
        </dgm:presLayoutVars>
      </dgm:prSet>
      <dgm:spPr/>
    </dgm:pt>
    <dgm:pt modelId="{167C0E78-B48C-4B4B-AA6D-3B89018E2606}" type="pres">
      <dgm:prSet presAssocID="{8D7F474B-6A53-494E-8492-2A77741B62EA}" presName="negativeSpace" presStyleCnt="0"/>
      <dgm:spPr/>
    </dgm:pt>
    <dgm:pt modelId="{509B87CA-9B6D-4B2E-80C4-1D898B066CEB}" type="pres">
      <dgm:prSet presAssocID="{8D7F474B-6A53-494E-8492-2A77741B62EA}" presName="childText" presStyleLbl="conFgAcc1" presStyleIdx="2" presStyleCnt="5">
        <dgm:presLayoutVars>
          <dgm:bulletEnabled val="1"/>
        </dgm:presLayoutVars>
      </dgm:prSet>
      <dgm:spPr/>
    </dgm:pt>
    <dgm:pt modelId="{802CBD33-3CA8-4321-A99B-2CFDB9FAF0D7}" type="pres">
      <dgm:prSet presAssocID="{98D801D2-AB64-47EF-850D-760C5A5CFAA0}" presName="spaceBetweenRectangles" presStyleCnt="0"/>
      <dgm:spPr/>
    </dgm:pt>
    <dgm:pt modelId="{700B9755-2F76-4DBA-9463-27012702D4AD}" type="pres">
      <dgm:prSet presAssocID="{A176606A-0867-457E-AAB2-78F82203ACBF}" presName="parentLin" presStyleCnt="0"/>
      <dgm:spPr/>
    </dgm:pt>
    <dgm:pt modelId="{779F8A4A-D947-46D8-B305-D7DD22D57834}" type="pres">
      <dgm:prSet presAssocID="{A176606A-0867-457E-AAB2-78F82203ACBF}" presName="parentLeftMargin" presStyleLbl="node1" presStyleIdx="2" presStyleCnt="5"/>
      <dgm:spPr/>
    </dgm:pt>
    <dgm:pt modelId="{2B6A529A-41A1-42DF-8113-CCF2D0D20AED}" type="pres">
      <dgm:prSet presAssocID="{A176606A-0867-457E-AAB2-78F82203ACBF}" presName="parentText" presStyleLbl="node1" presStyleIdx="3" presStyleCnt="5" custScaleX="142257">
        <dgm:presLayoutVars>
          <dgm:chMax val="0"/>
          <dgm:bulletEnabled val="1"/>
        </dgm:presLayoutVars>
      </dgm:prSet>
      <dgm:spPr/>
    </dgm:pt>
    <dgm:pt modelId="{98C99444-8DA2-4F14-84BB-6E343DEED9B0}" type="pres">
      <dgm:prSet presAssocID="{A176606A-0867-457E-AAB2-78F82203ACBF}" presName="negativeSpace" presStyleCnt="0"/>
      <dgm:spPr/>
    </dgm:pt>
    <dgm:pt modelId="{CBA48554-3C65-456E-9F47-3161E166DF61}" type="pres">
      <dgm:prSet presAssocID="{A176606A-0867-457E-AAB2-78F82203ACBF}" presName="childText" presStyleLbl="conFgAcc1" presStyleIdx="3" presStyleCnt="5">
        <dgm:presLayoutVars>
          <dgm:bulletEnabled val="1"/>
        </dgm:presLayoutVars>
      </dgm:prSet>
      <dgm:spPr/>
    </dgm:pt>
    <dgm:pt modelId="{9B9382AF-8889-433E-BEA7-FDEC3AE3D585}" type="pres">
      <dgm:prSet presAssocID="{ED83F6D7-41E5-45F4-86A2-3AC7F3DACA1B}" presName="spaceBetweenRectangles" presStyleCnt="0"/>
      <dgm:spPr/>
    </dgm:pt>
    <dgm:pt modelId="{E2A06083-4BE8-4D50-A476-FFFEB8AF599C}" type="pres">
      <dgm:prSet presAssocID="{8ACC22BD-EB94-455E-93AA-BBB071775F23}" presName="parentLin" presStyleCnt="0"/>
      <dgm:spPr/>
    </dgm:pt>
    <dgm:pt modelId="{6445973B-8940-4575-B0D4-87071F5B738A}" type="pres">
      <dgm:prSet presAssocID="{8ACC22BD-EB94-455E-93AA-BBB071775F23}" presName="parentLeftMargin" presStyleLbl="node1" presStyleIdx="3" presStyleCnt="5"/>
      <dgm:spPr/>
    </dgm:pt>
    <dgm:pt modelId="{7DA695D0-4EF8-408F-BC61-4AF088D95255}" type="pres">
      <dgm:prSet presAssocID="{8ACC22BD-EB94-455E-93AA-BBB071775F23}" presName="parentText" presStyleLbl="node1" presStyleIdx="4" presStyleCnt="5" custScaleX="142857">
        <dgm:presLayoutVars>
          <dgm:chMax val="0"/>
          <dgm:bulletEnabled val="1"/>
        </dgm:presLayoutVars>
      </dgm:prSet>
      <dgm:spPr/>
    </dgm:pt>
    <dgm:pt modelId="{3FDFD44F-6946-41AB-B47C-6A2A33BCEF7D}" type="pres">
      <dgm:prSet presAssocID="{8ACC22BD-EB94-455E-93AA-BBB071775F23}" presName="negativeSpace" presStyleCnt="0"/>
      <dgm:spPr/>
    </dgm:pt>
    <dgm:pt modelId="{983E8FEA-CDDB-4656-B71A-2D299DA80CB7}" type="pres">
      <dgm:prSet presAssocID="{8ACC22BD-EB94-455E-93AA-BBB071775F2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3199808-959C-44DE-96FF-CFB0A36B2AE2}" srcId="{93A78881-70C5-40D0-9FA2-3F46EF8700B4}" destId="{8D7F474B-6A53-494E-8492-2A77741B62EA}" srcOrd="2" destOrd="0" parTransId="{23B18535-C913-414A-AE17-76C5EA70C0FA}" sibTransId="{98D801D2-AB64-47EF-850D-760C5A5CFAA0}"/>
    <dgm:cxn modelId="{7EDFC913-2D4F-4844-AB98-4768E61243E6}" type="presOf" srcId="{8ACC22BD-EB94-455E-93AA-BBB071775F23}" destId="{7DA695D0-4EF8-408F-BC61-4AF088D95255}" srcOrd="1" destOrd="0" presId="urn:microsoft.com/office/officeart/2005/8/layout/list1"/>
    <dgm:cxn modelId="{CBD6D31A-F755-4E67-97B0-D8D3C48B2D83}" srcId="{93A78881-70C5-40D0-9FA2-3F46EF8700B4}" destId="{A176606A-0867-457E-AAB2-78F82203ACBF}" srcOrd="3" destOrd="0" parTransId="{3862977A-9ADF-44E1-816C-5955778FBB0E}" sibTransId="{ED83F6D7-41E5-45F4-86A2-3AC7F3DACA1B}"/>
    <dgm:cxn modelId="{DDCFE51D-A92E-49AC-AD3C-A8F4156CAD12}" type="presOf" srcId="{A176606A-0867-457E-AAB2-78F82203ACBF}" destId="{779F8A4A-D947-46D8-B305-D7DD22D57834}" srcOrd="0" destOrd="0" presId="urn:microsoft.com/office/officeart/2005/8/layout/list1"/>
    <dgm:cxn modelId="{BDCA503E-B483-40C1-8C51-3DECC52D3172}" type="presOf" srcId="{8D7F474B-6A53-494E-8492-2A77741B62EA}" destId="{CDF8ECAA-66CE-4A04-A717-A5CD198C4C54}" srcOrd="0" destOrd="0" presId="urn:microsoft.com/office/officeart/2005/8/layout/list1"/>
    <dgm:cxn modelId="{C89AB64B-B282-4ECE-BD9F-82D9F8390EAE}" type="presOf" srcId="{CB0C9AD9-9D38-4ED8-80A2-E3A156185EC8}" destId="{49308C93-0DD4-451A-BD88-672A65D8AAE9}" srcOrd="1" destOrd="0" presId="urn:microsoft.com/office/officeart/2005/8/layout/list1"/>
    <dgm:cxn modelId="{363ED452-9D6B-4AE2-B0C2-D003D52F308F}" type="presOf" srcId="{7BFA8EAC-EFC9-4A5D-8863-FC771DBEE2F6}" destId="{543C6359-18C2-4303-9D73-6B09C9E2FA63}" srcOrd="0" destOrd="0" presId="urn:microsoft.com/office/officeart/2005/8/layout/list1"/>
    <dgm:cxn modelId="{ED2AE58F-E7C1-4D7F-BC46-000F3F527F79}" type="presOf" srcId="{93A78881-70C5-40D0-9FA2-3F46EF8700B4}" destId="{960559D3-D77C-49F5-9E4A-71137C571354}" srcOrd="0" destOrd="0" presId="urn:microsoft.com/office/officeart/2005/8/layout/list1"/>
    <dgm:cxn modelId="{19197892-7C39-49A2-A6E8-E33660DE2A45}" srcId="{93A78881-70C5-40D0-9FA2-3F46EF8700B4}" destId="{8ACC22BD-EB94-455E-93AA-BBB071775F23}" srcOrd="4" destOrd="0" parTransId="{EBBEEC55-A822-4E5C-B362-DA4BAF245DB6}" sibTransId="{984524A1-54E1-444C-A823-DCEA5B9FB147}"/>
    <dgm:cxn modelId="{F3CD65A1-E808-4549-8C82-C33E163F745A}" type="presOf" srcId="{8ACC22BD-EB94-455E-93AA-BBB071775F23}" destId="{6445973B-8940-4575-B0D4-87071F5B738A}" srcOrd="0" destOrd="0" presId="urn:microsoft.com/office/officeart/2005/8/layout/list1"/>
    <dgm:cxn modelId="{B58108BA-21A0-4D6A-B99D-B18900106A85}" srcId="{93A78881-70C5-40D0-9FA2-3F46EF8700B4}" destId="{7BFA8EAC-EFC9-4A5D-8863-FC771DBEE2F6}" srcOrd="0" destOrd="0" parTransId="{72C6150F-8BAC-4E68-A62D-9622923BBE03}" sibTransId="{B5B9A174-F6FE-4153-A786-A779824476BD}"/>
    <dgm:cxn modelId="{E98924C1-74A7-4429-8C81-6292E594B361}" type="presOf" srcId="{7BFA8EAC-EFC9-4A5D-8863-FC771DBEE2F6}" destId="{34EBDE8A-7D32-4D87-B7AC-769955DF3DA6}" srcOrd="1" destOrd="0" presId="urn:microsoft.com/office/officeart/2005/8/layout/list1"/>
    <dgm:cxn modelId="{E8956FC5-9952-43E0-A0E1-6C09BA656BF7}" type="presOf" srcId="{CB0C9AD9-9D38-4ED8-80A2-E3A156185EC8}" destId="{9D5EA6F8-3D78-4F20-B2D1-EB4764CA3EB5}" srcOrd="0" destOrd="0" presId="urn:microsoft.com/office/officeart/2005/8/layout/list1"/>
    <dgm:cxn modelId="{AABF1ACB-2555-4984-8884-33CA44C5D9D5}" type="presOf" srcId="{8D7F474B-6A53-494E-8492-2A77741B62EA}" destId="{75E34306-6FF4-4DAE-A3BE-002B942D4B28}" srcOrd="1" destOrd="0" presId="urn:microsoft.com/office/officeart/2005/8/layout/list1"/>
    <dgm:cxn modelId="{E1060CE3-2EC9-438E-A18C-84FA32897B72}" srcId="{93A78881-70C5-40D0-9FA2-3F46EF8700B4}" destId="{CB0C9AD9-9D38-4ED8-80A2-E3A156185EC8}" srcOrd="1" destOrd="0" parTransId="{B37B9FB3-8661-49B9-859F-0910EC897B03}" sibTransId="{0C4FE93F-EF54-4531-B0A6-1F185B9820BB}"/>
    <dgm:cxn modelId="{BEAF2FF5-9534-459A-A37E-732E5809E4D3}" type="presOf" srcId="{A176606A-0867-457E-AAB2-78F82203ACBF}" destId="{2B6A529A-41A1-42DF-8113-CCF2D0D20AED}" srcOrd="1" destOrd="0" presId="urn:microsoft.com/office/officeart/2005/8/layout/list1"/>
    <dgm:cxn modelId="{405A7933-F27A-4A03-AFAE-82F14C7CD671}" type="presParOf" srcId="{960559D3-D77C-49F5-9E4A-71137C571354}" destId="{B8DA18C1-BCDE-482F-A1D7-8343E62876C7}" srcOrd="0" destOrd="0" presId="urn:microsoft.com/office/officeart/2005/8/layout/list1"/>
    <dgm:cxn modelId="{1C81C9A1-F670-495B-B5D4-418A7B812FE5}" type="presParOf" srcId="{B8DA18C1-BCDE-482F-A1D7-8343E62876C7}" destId="{543C6359-18C2-4303-9D73-6B09C9E2FA63}" srcOrd="0" destOrd="0" presId="urn:microsoft.com/office/officeart/2005/8/layout/list1"/>
    <dgm:cxn modelId="{75413AFD-4C57-4389-9C3F-B1F8541EC576}" type="presParOf" srcId="{B8DA18C1-BCDE-482F-A1D7-8343E62876C7}" destId="{34EBDE8A-7D32-4D87-B7AC-769955DF3DA6}" srcOrd="1" destOrd="0" presId="urn:microsoft.com/office/officeart/2005/8/layout/list1"/>
    <dgm:cxn modelId="{E12712BA-A4DC-4FE7-A8A7-B6DB492E399C}" type="presParOf" srcId="{960559D3-D77C-49F5-9E4A-71137C571354}" destId="{20887AED-F0A3-4057-9DB3-F547FA14A423}" srcOrd="1" destOrd="0" presId="urn:microsoft.com/office/officeart/2005/8/layout/list1"/>
    <dgm:cxn modelId="{66CD298C-C774-44D2-8F38-0AB6C30C473E}" type="presParOf" srcId="{960559D3-D77C-49F5-9E4A-71137C571354}" destId="{A65DACF2-42EC-4B71-9301-55A1129809A6}" srcOrd="2" destOrd="0" presId="urn:microsoft.com/office/officeart/2005/8/layout/list1"/>
    <dgm:cxn modelId="{22A76157-B16B-424E-8C6B-0996D3D5266B}" type="presParOf" srcId="{960559D3-D77C-49F5-9E4A-71137C571354}" destId="{203D2C86-91D2-41FA-81E2-BE898E06EE51}" srcOrd="3" destOrd="0" presId="urn:microsoft.com/office/officeart/2005/8/layout/list1"/>
    <dgm:cxn modelId="{34B14D02-8C28-42E5-A071-5ACD5B6F7B6D}" type="presParOf" srcId="{960559D3-D77C-49F5-9E4A-71137C571354}" destId="{2CA03339-F50B-41D8-8331-E1023F8FD968}" srcOrd="4" destOrd="0" presId="urn:microsoft.com/office/officeart/2005/8/layout/list1"/>
    <dgm:cxn modelId="{E43C934A-DA57-4D2A-A23D-4BDDB5BF1773}" type="presParOf" srcId="{2CA03339-F50B-41D8-8331-E1023F8FD968}" destId="{9D5EA6F8-3D78-4F20-B2D1-EB4764CA3EB5}" srcOrd="0" destOrd="0" presId="urn:microsoft.com/office/officeart/2005/8/layout/list1"/>
    <dgm:cxn modelId="{DF65D523-39A0-422E-8FFA-CA7E6C22F92C}" type="presParOf" srcId="{2CA03339-F50B-41D8-8331-E1023F8FD968}" destId="{49308C93-0DD4-451A-BD88-672A65D8AAE9}" srcOrd="1" destOrd="0" presId="urn:microsoft.com/office/officeart/2005/8/layout/list1"/>
    <dgm:cxn modelId="{6A40FE2C-1F35-4F70-97EB-452BE7B99EFD}" type="presParOf" srcId="{960559D3-D77C-49F5-9E4A-71137C571354}" destId="{DC01DD9B-6090-42C0-A45F-CDC2A2DA9A3E}" srcOrd="5" destOrd="0" presId="urn:microsoft.com/office/officeart/2005/8/layout/list1"/>
    <dgm:cxn modelId="{6535749E-011A-4567-B0DC-B0A5C956590D}" type="presParOf" srcId="{960559D3-D77C-49F5-9E4A-71137C571354}" destId="{DF5E4342-45A2-4BB8-B0FA-B5D2BEE92027}" srcOrd="6" destOrd="0" presId="urn:microsoft.com/office/officeart/2005/8/layout/list1"/>
    <dgm:cxn modelId="{6556E136-DEF3-4437-9177-86F8405AAC86}" type="presParOf" srcId="{960559D3-D77C-49F5-9E4A-71137C571354}" destId="{ED4A5AD6-6BC1-4CC7-9EF4-1056298B9B2D}" srcOrd="7" destOrd="0" presId="urn:microsoft.com/office/officeart/2005/8/layout/list1"/>
    <dgm:cxn modelId="{6755CDBD-0049-4C38-94BB-1AC73F991291}" type="presParOf" srcId="{960559D3-D77C-49F5-9E4A-71137C571354}" destId="{1EF85823-909F-493F-A6E9-7AF6A3DFB353}" srcOrd="8" destOrd="0" presId="urn:microsoft.com/office/officeart/2005/8/layout/list1"/>
    <dgm:cxn modelId="{53CE26F2-7B2E-4051-B6F2-6FD3170DEFFF}" type="presParOf" srcId="{1EF85823-909F-493F-A6E9-7AF6A3DFB353}" destId="{CDF8ECAA-66CE-4A04-A717-A5CD198C4C54}" srcOrd="0" destOrd="0" presId="urn:microsoft.com/office/officeart/2005/8/layout/list1"/>
    <dgm:cxn modelId="{8C8D3CD9-A350-4CE0-9590-A548A71B2295}" type="presParOf" srcId="{1EF85823-909F-493F-A6E9-7AF6A3DFB353}" destId="{75E34306-6FF4-4DAE-A3BE-002B942D4B28}" srcOrd="1" destOrd="0" presId="urn:microsoft.com/office/officeart/2005/8/layout/list1"/>
    <dgm:cxn modelId="{AD2E5920-51C7-4040-AABE-AA6B9D14F448}" type="presParOf" srcId="{960559D3-D77C-49F5-9E4A-71137C571354}" destId="{167C0E78-B48C-4B4B-AA6D-3B89018E2606}" srcOrd="9" destOrd="0" presId="urn:microsoft.com/office/officeart/2005/8/layout/list1"/>
    <dgm:cxn modelId="{3299384F-DDE6-42B7-BC76-58C79AD986CA}" type="presParOf" srcId="{960559D3-D77C-49F5-9E4A-71137C571354}" destId="{509B87CA-9B6D-4B2E-80C4-1D898B066CEB}" srcOrd="10" destOrd="0" presId="urn:microsoft.com/office/officeart/2005/8/layout/list1"/>
    <dgm:cxn modelId="{D8EFF7EA-F78A-471B-813B-3FA9C55D2B19}" type="presParOf" srcId="{960559D3-D77C-49F5-9E4A-71137C571354}" destId="{802CBD33-3CA8-4321-A99B-2CFDB9FAF0D7}" srcOrd="11" destOrd="0" presId="urn:microsoft.com/office/officeart/2005/8/layout/list1"/>
    <dgm:cxn modelId="{00B4377A-F4AC-4F98-BA71-D84724EC1FCB}" type="presParOf" srcId="{960559D3-D77C-49F5-9E4A-71137C571354}" destId="{700B9755-2F76-4DBA-9463-27012702D4AD}" srcOrd="12" destOrd="0" presId="urn:microsoft.com/office/officeart/2005/8/layout/list1"/>
    <dgm:cxn modelId="{8499A376-0CF4-4D70-87C1-5B428E9D785C}" type="presParOf" srcId="{700B9755-2F76-4DBA-9463-27012702D4AD}" destId="{779F8A4A-D947-46D8-B305-D7DD22D57834}" srcOrd="0" destOrd="0" presId="urn:microsoft.com/office/officeart/2005/8/layout/list1"/>
    <dgm:cxn modelId="{1B5104FE-D759-408D-B3C1-3C33FD521749}" type="presParOf" srcId="{700B9755-2F76-4DBA-9463-27012702D4AD}" destId="{2B6A529A-41A1-42DF-8113-CCF2D0D20AED}" srcOrd="1" destOrd="0" presId="urn:microsoft.com/office/officeart/2005/8/layout/list1"/>
    <dgm:cxn modelId="{1BD065BD-150E-46F9-83F1-024794B59048}" type="presParOf" srcId="{960559D3-D77C-49F5-9E4A-71137C571354}" destId="{98C99444-8DA2-4F14-84BB-6E343DEED9B0}" srcOrd="13" destOrd="0" presId="urn:microsoft.com/office/officeart/2005/8/layout/list1"/>
    <dgm:cxn modelId="{10FE3135-B4B9-445C-ACE9-3416340A2F41}" type="presParOf" srcId="{960559D3-D77C-49F5-9E4A-71137C571354}" destId="{CBA48554-3C65-456E-9F47-3161E166DF61}" srcOrd="14" destOrd="0" presId="urn:microsoft.com/office/officeart/2005/8/layout/list1"/>
    <dgm:cxn modelId="{5451C66F-DB42-4552-AAB0-B8B163CA02BD}" type="presParOf" srcId="{960559D3-D77C-49F5-9E4A-71137C571354}" destId="{9B9382AF-8889-433E-BEA7-FDEC3AE3D585}" srcOrd="15" destOrd="0" presId="urn:microsoft.com/office/officeart/2005/8/layout/list1"/>
    <dgm:cxn modelId="{BC5F834B-B306-4753-A0C1-4903E19A94F2}" type="presParOf" srcId="{960559D3-D77C-49F5-9E4A-71137C571354}" destId="{E2A06083-4BE8-4D50-A476-FFFEB8AF599C}" srcOrd="16" destOrd="0" presId="urn:microsoft.com/office/officeart/2005/8/layout/list1"/>
    <dgm:cxn modelId="{A1812154-7BEF-4307-9091-734EA0B03ADF}" type="presParOf" srcId="{E2A06083-4BE8-4D50-A476-FFFEB8AF599C}" destId="{6445973B-8940-4575-B0D4-87071F5B738A}" srcOrd="0" destOrd="0" presId="urn:microsoft.com/office/officeart/2005/8/layout/list1"/>
    <dgm:cxn modelId="{FCF8AF9C-A9C1-4B8E-90BE-4AC3932D247F}" type="presParOf" srcId="{E2A06083-4BE8-4D50-A476-FFFEB8AF599C}" destId="{7DA695D0-4EF8-408F-BC61-4AF088D95255}" srcOrd="1" destOrd="0" presId="urn:microsoft.com/office/officeart/2005/8/layout/list1"/>
    <dgm:cxn modelId="{87635009-41AF-417B-BA54-0BCCF0F07D93}" type="presParOf" srcId="{960559D3-D77C-49F5-9E4A-71137C571354}" destId="{3FDFD44F-6946-41AB-B47C-6A2A33BCEF7D}" srcOrd="17" destOrd="0" presId="urn:microsoft.com/office/officeart/2005/8/layout/list1"/>
    <dgm:cxn modelId="{3ED8620E-122B-4956-9FC9-CC726708B3BA}" type="presParOf" srcId="{960559D3-D77C-49F5-9E4A-71137C571354}" destId="{983E8FEA-CDDB-4656-B71A-2D299DA80CB7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E937A8-6AD2-44BA-B4C0-EC1A97B424B8}" type="doc">
      <dgm:prSet loTypeId="urn:microsoft.com/office/officeart/2008/layout/VerticalCurvedList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83F14EA5-A30B-48D0-895A-F4096174456E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Kepmentan</a:t>
          </a:r>
          <a:r>
            <a:rPr lang="en-US" dirty="0">
              <a:solidFill>
                <a:schemeClr val="tx1"/>
              </a:solidFill>
            </a:rPr>
            <a:t>  No. 42 </a:t>
          </a:r>
          <a:r>
            <a:rPr lang="en-US" dirty="0" err="1">
              <a:solidFill>
                <a:schemeClr val="tx1"/>
              </a:solidFill>
            </a:rPr>
            <a:t>Tahun</a:t>
          </a:r>
          <a:r>
            <a:rPr lang="en-US" dirty="0">
              <a:solidFill>
                <a:schemeClr val="tx1"/>
              </a:solidFill>
            </a:rPr>
            <a:t> 2019 </a:t>
          </a:r>
        </a:p>
        <a:p>
          <a:r>
            <a:rPr lang="en-US" dirty="0">
              <a:solidFill>
                <a:schemeClr val="tx1"/>
              </a:solidFill>
            </a:rPr>
            <a:t>Teknis </a:t>
          </a:r>
          <a:r>
            <a:rPr lang="en-US" dirty="0" err="1">
              <a:solidFill>
                <a:schemeClr val="tx1"/>
              </a:solidFill>
            </a:rPr>
            <a:t>Sertifikasi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Hortikultura</a:t>
          </a:r>
          <a:endParaRPr lang="en-US" dirty="0"/>
        </a:p>
      </dgm:t>
    </dgm:pt>
    <dgm:pt modelId="{E43B0DF8-3D33-492D-889E-1615BF1590F0}" type="parTrans" cxnId="{1A13E031-3F83-4FAD-B1D6-64D658C53AA1}">
      <dgm:prSet/>
      <dgm:spPr/>
      <dgm:t>
        <a:bodyPr/>
        <a:lstStyle/>
        <a:p>
          <a:endParaRPr lang="en-US"/>
        </a:p>
      </dgm:t>
    </dgm:pt>
    <dgm:pt modelId="{28C5B5DF-E802-4E7A-8006-53E9B1C8562C}" type="sibTrans" cxnId="{1A13E031-3F83-4FAD-B1D6-64D658C53AA1}">
      <dgm:prSet/>
      <dgm:spPr/>
      <dgm:t>
        <a:bodyPr/>
        <a:lstStyle/>
        <a:p>
          <a:endParaRPr lang="en-US"/>
        </a:p>
      </dgm:t>
    </dgm:pt>
    <dgm:pt modelId="{D0351214-A51E-45EF-B62C-20A607453427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Kepmentan</a:t>
          </a:r>
          <a:r>
            <a:rPr lang="en-US" dirty="0">
              <a:solidFill>
                <a:schemeClr val="tx1"/>
              </a:solidFill>
            </a:rPr>
            <a:t>  No. 10 </a:t>
          </a:r>
          <a:r>
            <a:rPr lang="en-US" dirty="0" err="1">
              <a:solidFill>
                <a:schemeClr val="tx1"/>
              </a:solidFill>
            </a:rPr>
            <a:t>Tahun</a:t>
          </a:r>
          <a:r>
            <a:rPr lang="en-US" dirty="0">
              <a:solidFill>
                <a:schemeClr val="tx1"/>
              </a:solidFill>
            </a:rPr>
            <a:t> 2015 </a:t>
          </a:r>
        </a:p>
        <a:p>
          <a:r>
            <a:rPr lang="en-US" dirty="0" err="1">
              <a:solidFill>
                <a:schemeClr val="tx1"/>
              </a:solidFill>
            </a:rPr>
            <a:t>Pedoman</a:t>
          </a:r>
          <a:r>
            <a:rPr lang="en-US" dirty="0">
              <a:solidFill>
                <a:schemeClr val="tx1"/>
              </a:solidFill>
            </a:rPr>
            <a:t> Teknis </a:t>
          </a:r>
          <a:r>
            <a:rPr lang="en-US" dirty="0" err="1">
              <a:solidFill>
                <a:schemeClr val="tx1"/>
              </a:solidFill>
            </a:rPr>
            <a:t>Penilaian</a:t>
          </a:r>
          <a:r>
            <a:rPr lang="en-US" dirty="0">
              <a:solidFill>
                <a:schemeClr val="tx1"/>
              </a:solidFill>
            </a:rPr>
            <a:t> Proses </a:t>
          </a:r>
          <a:r>
            <a:rPr lang="en-US" dirty="0" err="1">
              <a:solidFill>
                <a:schemeClr val="tx1"/>
              </a:solidFill>
            </a:rPr>
            <a:t>Produksi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Benih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Buah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Secara</a:t>
          </a:r>
          <a:r>
            <a:rPr lang="en-US" dirty="0">
              <a:solidFill>
                <a:schemeClr val="tx1"/>
              </a:solidFill>
            </a:rPr>
            <a:t> In Vitro</a:t>
          </a:r>
          <a:endParaRPr lang="en-US" dirty="0"/>
        </a:p>
      </dgm:t>
    </dgm:pt>
    <dgm:pt modelId="{FFABC057-BFFC-42A8-8E8F-FE14F9EC8197}" type="parTrans" cxnId="{4ADDD085-C152-49AE-A434-7DF7384CA663}">
      <dgm:prSet/>
      <dgm:spPr/>
      <dgm:t>
        <a:bodyPr/>
        <a:lstStyle/>
        <a:p>
          <a:endParaRPr lang="en-US"/>
        </a:p>
      </dgm:t>
    </dgm:pt>
    <dgm:pt modelId="{0C997B58-40F4-48AD-A6C0-33CEF9729A73}" type="sibTrans" cxnId="{4ADDD085-C152-49AE-A434-7DF7384CA663}">
      <dgm:prSet/>
      <dgm:spPr/>
      <dgm:t>
        <a:bodyPr/>
        <a:lstStyle/>
        <a:p>
          <a:endParaRPr lang="en-US"/>
        </a:p>
      </dgm:t>
    </dgm:pt>
    <dgm:pt modelId="{6FCEB174-ACE3-4D60-9FCB-BD73E951FDF2}" type="pres">
      <dgm:prSet presAssocID="{FEE937A8-6AD2-44BA-B4C0-EC1A97B424B8}" presName="Name0" presStyleCnt="0">
        <dgm:presLayoutVars>
          <dgm:chMax val="7"/>
          <dgm:chPref val="7"/>
          <dgm:dir/>
        </dgm:presLayoutVars>
      </dgm:prSet>
      <dgm:spPr/>
    </dgm:pt>
    <dgm:pt modelId="{4C546F27-8785-4996-AF5F-F5E873826BE6}" type="pres">
      <dgm:prSet presAssocID="{FEE937A8-6AD2-44BA-B4C0-EC1A97B424B8}" presName="Name1" presStyleCnt="0"/>
      <dgm:spPr/>
    </dgm:pt>
    <dgm:pt modelId="{0D8F7746-4437-4EB8-B855-6A0799B210D5}" type="pres">
      <dgm:prSet presAssocID="{FEE937A8-6AD2-44BA-B4C0-EC1A97B424B8}" presName="cycle" presStyleCnt="0"/>
      <dgm:spPr/>
    </dgm:pt>
    <dgm:pt modelId="{DC2109FE-26DA-4FF2-BFEC-D45217AE7887}" type="pres">
      <dgm:prSet presAssocID="{FEE937A8-6AD2-44BA-B4C0-EC1A97B424B8}" presName="srcNode" presStyleLbl="node1" presStyleIdx="0" presStyleCnt="2"/>
      <dgm:spPr/>
    </dgm:pt>
    <dgm:pt modelId="{F2C186EE-9B67-4292-A4E9-2B60C5CFD673}" type="pres">
      <dgm:prSet presAssocID="{FEE937A8-6AD2-44BA-B4C0-EC1A97B424B8}" presName="conn" presStyleLbl="parChTrans1D2" presStyleIdx="0" presStyleCnt="1"/>
      <dgm:spPr/>
    </dgm:pt>
    <dgm:pt modelId="{D388BEA9-D7F7-4426-8FE2-6F63EB45489C}" type="pres">
      <dgm:prSet presAssocID="{FEE937A8-6AD2-44BA-B4C0-EC1A97B424B8}" presName="extraNode" presStyleLbl="node1" presStyleIdx="0" presStyleCnt="2"/>
      <dgm:spPr/>
    </dgm:pt>
    <dgm:pt modelId="{87EEC16C-C662-438C-A7D2-FCE297561464}" type="pres">
      <dgm:prSet presAssocID="{FEE937A8-6AD2-44BA-B4C0-EC1A97B424B8}" presName="dstNode" presStyleLbl="node1" presStyleIdx="0" presStyleCnt="2"/>
      <dgm:spPr/>
    </dgm:pt>
    <dgm:pt modelId="{377A355C-FD6D-4CBA-A211-D99A55B423F2}" type="pres">
      <dgm:prSet presAssocID="{83F14EA5-A30B-48D0-895A-F4096174456E}" presName="text_1" presStyleLbl="node1" presStyleIdx="0" presStyleCnt="2">
        <dgm:presLayoutVars>
          <dgm:bulletEnabled val="1"/>
        </dgm:presLayoutVars>
      </dgm:prSet>
      <dgm:spPr/>
    </dgm:pt>
    <dgm:pt modelId="{F73B8EE2-4757-4EEB-AEC5-0789848FB71B}" type="pres">
      <dgm:prSet presAssocID="{83F14EA5-A30B-48D0-895A-F4096174456E}" presName="accent_1" presStyleCnt="0"/>
      <dgm:spPr/>
    </dgm:pt>
    <dgm:pt modelId="{289F8100-8452-4391-B6C0-62A35FBF65CC}" type="pres">
      <dgm:prSet presAssocID="{83F14EA5-A30B-48D0-895A-F4096174456E}" presName="accentRepeatNode" presStyleLbl="solidFgAcc1" presStyleIdx="0" presStyleCnt="2" custAng="0" custLinFactNeighborX="-5458" custLinFactNeighborY="1886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F140C5B-8108-4DD4-A921-E49E9995D2E1}" type="pres">
      <dgm:prSet presAssocID="{D0351214-A51E-45EF-B62C-20A607453427}" presName="text_2" presStyleLbl="node1" presStyleIdx="1" presStyleCnt="2">
        <dgm:presLayoutVars>
          <dgm:bulletEnabled val="1"/>
        </dgm:presLayoutVars>
      </dgm:prSet>
      <dgm:spPr/>
    </dgm:pt>
    <dgm:pt modelId="{FEE1EFB9-0DB2-4C6C-A7DE-33C2CFEB1EF8}" type="pres">
      <dgm:prSet presAssocID="{D0351214-A51E-45EF-B62C-20A607453427}" presName="accent_2" presStyleCnt="0"/>
      <dgm:spPr/>
    </dgm:pt>
    <dgm:pt modelId="{4F36AED1-6C9A-4DED-8461-15DDA1CF182C}" type="pres">
      <dgm:prSet presAssocID="{D0351214-A51E-45EF-B62C-20A607453427}" presName="accentRepeatNode" presStyleLbl="solidFgAcc1" presStyleIdx="1" presStyleCnt="2" custAng="16200000" custLinFactNeighborX="-5261" custLinFactNeighborY="2959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DF9E1108-F54C-4DB5-8648-38C5EE1665C1}" type="presOf" srcId="{83F14EA5-A30B-48D0-895A-F4096174456E}" destId="{377A355C-FD6D-4CBA-A211-D99A55B423F2}" srcOrd="0" destOrd="0" presId="urn:microsoft.com/office/officeart/2008/layout/VerticalCurvedList#1"/>
    <dgm:cxn modelId="{1A13E031-3F83-4FAD-B1D6-64D658C53AA1}" srcId="{FEE937A8-6AD2-44BA-B4C0-EC1A97B424B8}" destId="{83F14EA5-A30B-48D0-895A-F4096174456E}" srcOrd="0" destOrd="0" parTransId="{E43B0DF8-3D33-492D-889E-1615BF1590F0}" sibTransId="{28C5B5DF-E802-4E7A-8006-53E9B1C8562C}"/>
    <dgm:cxn modelId="{9644AE7A-79FF-422B-93A1-FB3273A01DF6}" type="presOf" srcId="{28C5B5DF-E802-4E7A-8006-53E9B1C8562C}" destId="{F2C186EE-9B67-4292-A4E9-2B60C5CFD673}" srcOrd="0" destOrd="0" presId="urn:microsoft.com/office/officeart/2008/layout/VerticalCurvedList#1"/>
    <dgm:cxn modelId="{4ADDD085-C152-49AE-A434-7DF7384CA663}" srcId="{FEE937A8-6AD2-44BA-B4C0-EC1A97B424B8}" destId="{D0351214-A51E-45EF-B62C-20A607453427}" srcOrd="1" destOrd="0" parTransId="{FFABC057-BFFC-42A8-8E8F-FE14F9EC8197}" sibTransId="{0C997B58-40F4-48AD-A6C0-33CEF9729A73}"/>
    <dgm:cxn modelId="{C25D40C3-7459-441D-AD5B-B46699B73788}" type="presOf" srcId="{FEE937A8-6AD2-44BA-B4C0-EC1A97B424B8}" destId="{6FCEB174-ACE3-4D60-9FCB-BD73E951FDF2}" srcOrd="0" destOrd="0" presId="urn:microsoft.com/office/officeart/2008/layout/VerticalCurvedList#1"/>
    <dgm:cxn modelId="{E7D927D1-7BF2-4333-B9F0-5B562CCF5888}" type="presOf" srcId="{D0351214-A51E-45EF-B62C-20A607453427}" destId="{0F140C5B-8108-4DD4-A921-E49E9995D2E1}" srcOrd="0" destOrd="0" presId="urn:microsoft.com/office/officeart/2008/layout/VerticalCurvedList#1"/>
    <dgm:cxn modelId="{0AE3ADFE-1089-47AB-B2C4-AA66F277EF07}" type="presParOf" srcId="{6FCEB174-ACE3-4D60-9FCB-BD73E951FDF2}" destId="{4C546F27-8785-4996-AF5F-F5E873826BE6}" srcOrd="0" destOrd="0" presId="urn:microsoft.com/office/officeart/2008/layout/VerticalCurvedList#1"/>
    <dgm:cxn modelId="{A25E4B32-81A1-48C4-8DBA-5817F4168849}" type="presParOf" srcId="{4C546F27-8785-4996-AF5F-F5E873826BE6}" destId="{0D8F7746-4437-4EB8-B855-6A0799B210D5}" srcOrd="0" destOrd="0" presId="urn:microsoft.com/office/officeart/2008/layout/VerticalCurvedList#1"/>
    <dgm:cxn modelId="{3B1E739B-5BB4-49DF-8255-B4EAD70B5428}" type="presParOf" srcId="{0D8F7746-4437-4EB8-B855-6A0799B210D5}" destId="{DC2109FE-26DA-4FF2-BFEC-D45217AE7887}" srcOrd="0" destOrd="0" presId="urn:microsoft.com/office/officeart/2008/layout/VerticalCurvedList#1"/>
    <dgm:cxn modelId="{F86C4EC6-994E-4009-815B-857C4D0DAA8A}" type="presParOf" srcId="{0D8F7746-4437-4EB8-B855-6A0799B210D5}" destId="{F2C186EE-9B67-4292-A4E9-2B60C5CFD673}" srcOrd="1" destOrd="0" presId="urn:microsoft.com/office/officeart/2008/layout/VerticalCurvedList#1"/>
    <dgm:cxn modelId="{1C7D37D1-10A6-4653-B0C7-E3B982F54667}" type="presParOf" srcId="{0D8F7746-4437-4EB8-B855-6A0799B210D5}" destId="{D388BEA9-D7F7-4426-8FE2-6F63EB45489C}" srcOrd="2" destOrd="0" presId="urn:microsoft.com/office/officeart/2008/layout/VerticalCurvedList#1"/>
    <dgm:cxn modelId="{09FC732B-95B4-4FB1-A3CE-F465D919A508}" type="presParOf" srcId="{0D8F7746-4437-4EB8-B855-6A0799B210D5}" destId="{87EEC16C-C662-438C-A7D2-FCE297561464}" srcOrd="3" destOrd="0" presId="urn:microsoft.com/office/officeart/2008/layout/VerticalCurvedList#1"/>
    <dgm:cxn modelId="{5F8D2B83-11FE-49CA-BC16-2B5B3033C44D}" type="presParOf" srcId="{4C546F27-8785-4996-AF5F-F5E873826BE6}" destId="{377A355C-FD6D-4CBA-A211-D99A55B423F2}" srcOrd="1" destOrd="0" presId="urn:microsoft.com/office/officeart/2008/layout/VerticalCurvedList#1"/>
    <dgm:cxn modelId="{934DCE6F-AE16-4A94-9523-3058067A1B0C}" type="presParOf" srcId="{4C546F27-8785-4996-AF5F-F5E873826BE6}" destId="{F73B8EE2-4757-4EEB-AEC5-0789848FB71B}" srcOrd="2" destOrd="0" presId="urn:microsoft.com/office/officeart/2008/layout/VerticalCurvedList#1"/>
    <dgm:cxn modelId="{4C44CB0A-B8B5-4139-980F-E42B48D28BF5}" type="presParOf" srcId="{F73B8EE2-4757-4EEB-AEC5-0789848FB71B}" destId="{289F8100-8452-4391-B6C0-62A35FBF65CC}" srcOrd="0" destOrd="0" presId="urn:microsoft.com/office/officeart/2008/layout/VerticalCurvedList#1"/>
    <dgm:cxn modelId="{C7C77585-A2E4-4088-A5E1-0C5202AF25B5}" type="presParOf" srcId="{4C546F27-8785-4996-AF5F-F5E873826BE6}" destId="{0F140C5B-8108-4DD4-A921-E49E9995D2E1}" srcOrd="3" destOrd="0" presId="urn:microsoft.com/office/officeart/2008/layout/VerticalCurvedList#1"/>
    <dgm:cxn modelId="{FFC34191-1EF7-48D3-AC53-A1F9D72C35ED}" type="presParOf" srcId="{4C546F27-8785-4996-AF5F-F5E873826BE6}" destId="{FEE1EFB9-0DB2-4C6C-A7DE-33C2CFEB1EF8}" srcOrd="4" destOrd="0" presId="urn:microsoft.com/office/officeart/2008/layout/VerticalCurvedList#1"/>
    <dgm:cxn modelId="{0E14C435-D308-4300-A534-04A54201B4DA}" type="presParOf" srcId="{FEE1EFB9-0DB2-4C6C-A7DE-33C2CFEB1EF8}" destId="{4F36AED1-6C9A-4DED-8461-15DDA1CF182C}" srcOrd="0" destOrd="0" presId="urn:microsoft.com/office/officeart/2008/layout/VerticalCurvedList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698088-6BAF-458C-A47C-499B6340B48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6783706E-8671-4C5E-AA58-252F8EAFBCF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800" dirty="0">
              <a:latin typeface="Bookman Old Style" panose="02050604050505020204" pitchFamily="18" charset="0"/>
            </a:rPr>
            <a:t>Kerjasama</a:t>
          </a:r>
          <a:endParaRPr lang="en-ID" sz="1800" dirty="0">
            <a:latin typeface="Bookman Old Style" panose="02050604050505020204" pitchFamily="18" charset="0"/>
          </a:endParaRPr>
        </a:p>
      </dgm:t>
    </dgm:pt>
    <dgm:pt modelId="{EF96DD6F-18B9-4DA5-BAAA-4757A98FB103}" type="parTrans" cxnId="{26EE947A-5EAC-4B48-B893-4E28801E9BFE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996B6A86-C361-46B3-B2ED-E04116536DF3}" type="sibTrans" cxnId="{26EE947A-5EAC-4B48-B893-4E28801E9BFE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A1078802-0DFD-41F3-8044-C9278D41B28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>
              <a:latin typeface="Bookman Old Style" panose="02050604050505020204" pitchFamily="18" charset="0"/>
            </a:rPr>
            <a:t>BBH (</a:t>
          </a:r>
          <a:r>
            <a:rPr lang="en-US" sz="1800" dirty="0" err="1">
              <a:latin typeface="Bookman Old Style" panose="02050604050505020204" pitchFamily="18" charset="0"/>
            </a:rPr>
            <a:t>kapasitas</a:t>
          </a:r>
          <a:r>
            <a:rPr lang="en-US" sz="1800" dirty="0">
              <a:latin typeface="Bookman Old Style" panose="02050604050505020204" pitchFamily="18" charset="0"/>
            </a:rPr>
            <a:t> 177.000 </a:t>
          </a:r>
          <a:r>
            <a:rPr lang="en-US" sz="1800" dirty="0" err="1">
              <a:latin typeface="Bookman Old Style" panose="02050604050505020204" pitchFamily="18" charset="0"/>
            </a:rPr>
            <a:t>batang</a:t>
          </a:r>
          <a:r>
            <a:rPr lang="en-US" sz="1800" dirty="0">
              <a:latin typeface="Bookman Old Style" panose="02050604050505020204" pitchFamily="18" charset="0"/>
            </a:rPr>
            <a:t> </a:t>
          </a:r>
          <a:r>
            <a:rPr lang="en-US" sz="1800" dirty="0" err="1">
              <a:latin typeface="Bookman Old Style" panose="02050604050505020204" pitchFamily="18" charset="0"/>
            </a:rPr>
            <a:t>secara</a:t>
          </a:r>
          <a:r>
            <a:rPr lang="en-US" sz="1800" dirty="0">
              <a:latin typeface="Bookman Old Style" panose="02050604050505020204" pitchFamily="18" charset="0"/>
            </a:rPr>
            <a:t> </a:t>
          </a:r>
          <a:r>
            <a:rPr lang="en-US" sz="1800" dirty="0" err="1">
              <a:latin typeface="Bookman Old Style" panose="02050604050505020204" pitchFamily="18" charset="0"/>
            </a:rPr>
            <a:t>nasional</a:t>
          </a:r>
          <a:r>
            <a:rPr lang="en-US" sz="1800" dirty="0">
              <a:latin typeface="Bookman Old Style" panose="02050604050505020204" pitchFamily="18" charset="0"/>
            </a:rPr>
            <a:t>)</a:t>
          </a:r>
          <a:endParaRPr lang="en-ID" sz="1800" dirty="0">
            <a:latin typeface="Bookman Old Style" panose="02050604050505020204" pitchFamily="18" charset="0"/>
          </a:endParaRPr>
        </a:p>
      </dgm:t>
    </dgm:pt>
    <dgm:pt modelId="{0ACD3B2F-DC7F-442B-A7F1-88204ACC5914}" type="parTrans" cxnId="{F5CD5AB9-FF79-48E8-BAA8-32D6865D25F2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F71672F8-065B-4E49-9FBB-385EC5785536}" type="sibTrans" cxnId="{F5CD5AB9-FF79-48E8-BAA8-32D6865D25F2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73C3704E-346B-4E4D-82C9-9B22F94D780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 err="1">
              <a:latin typeface="Bookman Old Style" panose="02050604050505020204" pitchFamily="18" charset="0"/>
            </a:rPr>
            <a:t>Produsen</a:t>
          </a:r>
          <a:r>
            <a:rPr lang="en-US" sz="1800" dirty="0">
              <a:latin typeface="Bookman Old Style" panose="02050604050505020204" pitchFamily="18" charset="0"/>
            </a:rPr>
            <a:t> </a:t>
          </a:r>
          <a:r>
            <a:rPr lang="en-US" sz="1800" dirty="0" err="1">
              <a:latin typeface="Bookman Old Style" panose="02050604050505020204" pitchFamily="18" charset="0"/>
            </a:rPr>
            <a:t>Benih</a:t>
          </a:r>
          <a:r>
            <a:rPr lang="en-US" sz="1800" dirty="0">
              <a:latin typeface="Bookman Old Style" panose="02050604050505020204" pitchFamily="18" charset="0"/>
            </a:rPr>
            <a:t> Pisang (</a:t>
          </a:r>
          <a:r>
            <a:rPr lang="en-US" sz="1800" dirty="0" err="1">
              <a:latin typeface="Bookman Old Style" panose="02050604050505020204" pitchFamily="18" charset="0"/>
            </a:rPr>
            <a:t>Swasta</a:t>
          </a:r>
          <a:r>
            <a:rPr lang="en-US" sz="1800" dirty="0">
              <a:latin typeface="Bookman Old Style" panose="02050604050505020204" pitchFamily="18" charset="0"/>
            </a:rPr>
            <a:t>)</a:t>
          </a:r>
          <a:endParaRPr lang="en-ID" sz="1800" dirty="0">
            <a:latin typeface="Bookman Old Style" panose="02050604050505020204" pitchFamily="18" charset="0"/>
          </a:endParaRPr>
        </a:p>
      </dgm:t>
    </dgm:pt>
    <dgm:pt modelId="{C2400909-FB87-410F-8E69-C9C25B58C934}" type="parTrans" cxnId="{9D881DB4-222C-467E-B7E7-817DC1C2FA7A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4DF5FEDF-CA19-43A1-B246-E747EC16BD03}" type="sibTrans" cxnId="{9D881DB4-222C-467E-B7E7-817DC1C2FA7A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9C9D01CD-5D80-4CD8-8662-5C3D446DA3AE}" type="pres">
      <dgm:prSet presAssocID="{97698088-6BAF-458C-A47C-499B6340B481}" presName="vert0" presStyleCnt="0">
        <dgm:presLayoutVars>
          <dgm:dir/>
          <dgm:animOne val="branch"/>
          <dgm:animLvl val="lvl"/>
        </dgm:presLayoutVars>
      </dgm:prSet>
      <dgm:spPr/>
    </dgm:pt>
    <dgm:pt modelId="{5E3348EA-74FA-4693-A111-9155346E24FE}" type="pres">
      <dgm:prSet presAssocID="{6783706E-8671-4C5E-AA58-252F8EAFBCFC}" presName="thickLine" presStyleLbl="alignNode1" presStyleIdx="0" presStyleCnt="1"/>
      <dgm:spPr/>
    </dgm:pt>
    <dgm:pt modelId="{16E789A4-82DF-40EA-BAE1-CC87E53F10DC}" type="pres">
      <dgm:prSet presAssocID="{6783706E-8671-4C5E-AA58-252F8EAFBCFC}" presName="horz1" presStyleCnt="0"/>
      <dgm:spPr/>
    </dgm:pt>
    <dgm:pt modelId="{F1EA76BB-8E3B-4344-92E1-79721E3F708A}" type="pres">
      <dgm:prSet presAssocID="{6783706E-8671-4C5E-AA58-252F8EAFBCFC}" presName="tx1" presStyleLbl="revTx" presStyleIdx="0" presStyleCnt="3" custScaleX="279478" custLinFactNeighborX="261" custLinFactNeighborY="-4797"/>
      <dgm:spPr/>
    </dgm:pt>
    <dgm:pt modelId="{41FB8075-4D74-483C-90E8-270C380FAB87}" type="pres">
      <dgm:prSet presAssocID="{6783706E-8671-4C5E-AA58-252F8EAFBCFC}" presName="vert1" presStyleCnt="0"/>
      <dgm:spPr/>
    </dgm:pt>
    <dgm:pt modelId="{5DC4E324-5A81-4724-AFDF-4BA0CEEC10BA}" type="pres">
      <dgm:prSet presAssocID="{A1078802-0DFD-41F3-8044-C9278D41B28F}" presName="vertSpace2a" presStyleCnt="0"/>
      <dgm:spPr/>
    </dgm:pt>
    <dgm:pt modelId="{E8743B21-DED6-48FB-AF88-39DC068DB011}" type="pres">
      <dgm:prSet presAssocID="{A1078802-0DFD-41F3-8044-C9278D41B28F}" presName="horz2" presStyleCnt="0"/>
      <dgm:spPr/>
    </dgm:pt>
    <dgm:pt modelId="{9C854532-32DB-4EE1-B278-A9FEE83C0CEA}" type="pres">
      <dgm:prSet presAssocID="{A1078802-0DFD-41F3-8044-C9278D41B28F}" presName="horzSpace2" presStyleCnt="0"/>
      <dgm:spPr/>
    </dgm:pt>
    <dgm:pt modelId="{6B4FEE1E-29A8-4C46-8E8F-1EBD15AE0E3A}" type="pres">
      <dgm:prSet presAssocID="{A1078802-0DFD-41F3-8044-C9278D41B28F}" presName="tx2" presStyleLbl="revTx" presStyleIdx="1" presStyleCnt="3"/>
      <dgm:spPr/>
    </dgm:pt>
    <dgm:pt modelId="{E2200E79-5881-4A29-A38C-0485BE3A1AC2}" type="pres">
      <dgm:prSet presAssocID="{A1078802-0DFD-41F3-8044-C9278D41B28F}" presName="vert2" presStyleCnt="0"/>
      <dgm:spPr/>
    </dgm:pt>
    <dgm:pt modelId="{5C74C792-95E1-49BD-BE03-0E9A39EA4512}" type="pres">
      <dgm:prSet presAssocID="{A1078802-0DFD-41F3-8044-C9278D41B28F}" presName="thinLine2b" presStyleLbl="callout" presStyleIdx="0" presStyleCnt="2"/>
      <dgm:spPr/>
    </dgm:pt>
    <dgm:pt modelId="{0EC5CF46-C62D-4414-8040-ACEC10B2C735}" type="pres">
      <dgm:prSet presAssocID="{A1078802-0DFD-41F3-8044-C9278D41B28F}" presName="vertSpace2b" presStyleCnt="0"/>
      <dgm:spPr/>
    </dgm:pt>
    <dgm:pt modelId="{D611C2D8-4E69-47E3-8349-88AF24A956DB}" type="pres">
      <dgm:prSet presAssocID="{73C3704E-346B-4E4D-82C9-9B22F94D780A}" presName="horz2" presStyleCnt="0"/>
      <dgm:spPr/>
    </dgm:pt>
    <dgm:pt modelId="{42AE2C2F-D422-4970-8A4F-3F41088881D2}" type="pres">
      <dgm:prSet presAssocID="{73C3704E-346B-4E4D-82C9-9B22F94D780A}" presName="horzSpace2" presStyleCnt="0"/>
      <dgm:spPr/>
    </dgm:pt>
    <dgm:pt modelId="{DE2C4DEE-4DC0-4BC4-BB46-6B22F0D53063}" type="pres">
      <dgm:prSet presAssocID="{73C3704E-346B-4E4D-82C9-9B22F94D780A}" presName="tx2" presStyleLbl="revTx" presStyleIdx="2" presStyleCnt="3"/>
      <dgm:spPr/>
    </dgm:pt>
    <dgm:pt modelId="{3D222612-D05F-4F9F-A8D0-D3C29631F64D}" type="pres">
      <dgm:prSet presAssocID="{73C3704E-346B-4E4D-82C9-9B22F94D780A}" presName="vert2" presStyleCnt="0"/>
      <dgm:spPr/>
    </dgm:pt>
    <dgm:pt modelId="{3DF481DC-24EF-40CA-B503-E027E74C8A73}" type="pres">
      <dgm:prSet presAssocID="{73C3704E-346B-4E4D-82C9-9B22F94D780A}" presName="thinLine2b" presStyleLbl="callout" presStyleIdx="1" presStyleCnt="2"/>
      <dgm:spPr/>
    </dgm:pt>
    <dgm:pt modelId="{E1C380FE-AAA6-47F3-9C00-4B79E59966CA}" type="pres">
      <dgm:prSet presAssocID="{73C3704E-346B-4E4D-82C9-9B22F94D780A}" presName="vertSpace2b" presStyleCnt="0"/>
      <dgm:spPr/>
    </dgm:pt>
  </dgm:ptLst>
  <dgm:cxnLst>
    <dgm:cxn modelId="{E93E523F-C098-4774-A7BA-62C5B176AFBC}" type="presOf" srcId="{6783706E-8671-4C5E-AA58-252F8EAFBCFC}" destId="{F1EA76BB-8E3B-4344-92E1-79721E3F708A}" srcOrd="0" destOrd="0" presId="urn:microsoft.com/office/officeart/2008/layout/LinedList"/>
    <dgm:cxn modelId="{DCFE115E-65AE-4D82-8648-3B0A87DB532D}" type="presOf" srcId="{A1078802-0DFD-41F3-8044-C9278D41B28F}" destId="{6B4FEE1E-29A8-4C46-8E8F-1EBD15AE0E3A}" srcOrd="0" destOrd="0" presId="urn:microsoft.com/office/officeart/2008/layout/LinedList"/>
    <dgm:cxn modelId="{20333E64-40D8-4847-83B9-B58FB5A7382D}" type="presOf" srcId="{97698088-6BAF-458C-A47C-499B6340B481}" destId="{9C9D01CD-5D80-4CD8-8662-5C3D446DA3AE}" srcOrd="0" destOrd="0" presId="urn:microsoft.com/office/officeart/2008/layout/LinedList"/>
    <dgm:cxn modelId="{3FDC4548-7B8D-4422-A4DD-2BF7BF2E2520}" type="presOf" srcId="{73C3704E-346B-4E4D-82C9-9B22F94D780A}" destId="{DE2C4DEE-4DC0-4BC4-BB46-6B22F0D53063}" srcOrd="0" destOrd="0" presId="urn:microsoft.com/office/officeart/2008/layout/LinedList"/>
    <dgm:cxn modelId="{26EE947A-5EAC-4B48-B893-4E28801E9BFE}" srcId="{97698088-6BAF-458C-A47C-499B6340B481}" destId="{6783706E-8671-4C5E-AA58-252F8EAFBCFC}" srcOrd="0" destOrd="0" parTransId="{EF96DD6F-18B9-4DA5-BAAA-4757A98FB103}" sibTransId="{996B6A86-C361-46B3-B2ED-E04116536DF3}"/>
    <dgm:cxn modelId="{9D881DB4-222C-467E-B7E7-817DC1C2FA7A}" srcId="{6783706E-8671-4C5E-AA58-252F8EAFBCFC}" destId="{73C3704E-346B-4E4D-82C9-9B22F94D780A}" srcOrd="1" destOrd="0" parTransId="{C2400909-FB87-410F-8E69-C9C25B58C934}" sibTransId="{4DF5FEDF-CA19-43A1-B246-E747EC16BD03}"/>
    <dgm:cxn modelId="{F5CD5AB9-FF79-48E8-BAA8-32D6865D25F2}" srcId="{6783706E-8671-4C5E-AA58-252F8EAFBCFC}" destId="{A1078802-0DFD-41F3-8044-C9278D41B28F}" srcOrd="0" destOrd="0" parTransId="{0ACD3B2F-DC7F-442B-A7F1-88204ACC5914}" sibTransId="{F71672F8-065B-4E49-9FBB-385EC5785536}"/>
    <dgm:cxn modelId="{58966B33-C560-4BB8-A103-421E46F13BB9}" type="presParOf" srcId="{9C9D01CD-5D80-4CD8-8662-5C3D446DA3AE}" destId="{5E3348EA-74FA-4693-A111-9155346E24FE}" srcOrd="0" destOrd="0" presId="urn:microsoft.com/office/officeart/2008/layout/LinedList"/>
    <dgm:cxn modelId="{49143B6F-1A81-4796-A5DF-0CAE08BAF0E6}" type="presParOf" srcId="{9C9D01CD-5D80-4CD8-8662-5C3D446DA3AE}" destId="{16E789A4-82DF-40EA-BAE1-CC87E53F10DC}" srcOrd="1" destOrd="0" presId="urn:microsoft.com/office/officeart/2008/layout/LinedList"/>
    <dgm:cxn modelId="{F7F4960B-F662-4DB9-9E8F-F1CD9F78E9EC}" type="presParOf" srcId="{16E789A4-82DF-40EA-BAE1-CC87E53F10DC}" destId="{F1EA76BB-8E3B-4344-92E1-79721E3F708A}" srcOrd="0" destOrd="0" presId="urn:microsoft.com/office/officeart/2008/layout/LinedList"/>
    <dgm:cxn modelId="{FD04A051-400E-4C63-A1A1-BDE36CF5713D}" type="presParOf" srcId="{16E789A4-82DF-40EA-BAE1-CC87E53F10DC}" destId="{41FB8075-4D74-483C-90E8-270C380FAB87}" srcOrd="1" destOrd="0" presId="urn:microsoft.com/office/officeart/2008/layout/LinedList"/>
    <dgm:cxn modelId="{D31F7D9D-7A14-4BBB-A95A-950E7143FB99}" type="presParOf" srcId="{41FB8075-4D74-483C-90E8-270C380FAB87}" destId="{5DC4E324-5A81-4724-AFDF-4BA0CEEC10BA}" srcOrd="0" destOrd="0" presId="urn:microsoft.com/office/officeart/2008/layout/LinedList"/>
    <dgm:cxn modelId="{80C45287-A0B2-4509-9456-E02D188D1132}" type="presParOf" srcId="{41FB8075-4D74-483C-90E8-270C380FAB87}" destId="{E8743B21-DED6-48FB-AF88-39DC068DB011}" srcOrd="1" destOrd="0" presId="urn:microsoft.com/office/officeart/2008/layout/LinedList"/>
    <dgm:cxn modelId="{C0653EF5-933C-498D-ACA8-C910818F970C}" type="presParOf" srcId="{E8743B21-DED6-48FB-AF88-39DC068DB011}" destId="{9C854532-32DB-4EE1-B278-A9FEE83C0CEA}" srcOrd="0" destOrd="0" presId="urn:microsoft.com/office/officeart/2008/layout/LinedList"/>
    <dgm:cxn modelId="{6DD73345-B3E8-4714-91B1-6396163F7446}" type="presParOf" srcId="{E8743B21-DED6-48FB-AF88-39DC068DB011}" destId="{6B4FEE1E-29A8-4C46-8E8F-1EBD15AE0E3A}" srcOrd="1" destOrd="0" presId="urn:microsoft.com/office/officeart/2008/layout/LinedList"/>
    <dgm:cxn modelId="{5FA704B5-7F5D-47DE-AA68-09BE282C035E}" type="presParOf" srcId="{E8743B21-DED6-48FB-AF88-39DC068DB011}" destId="{E2200E79-5881-4A29-A38C-0485BE3A1AC2}" srcOrd="2" destOrd="0" presId="urn:microsoft.com/office/officeart/2008/layout/LinedList"/>
    <dgm:cxn modelId="{CD47E63C-96C5-4CCA-B5D8-0FD7FF438660}" type="presParOf" srcId="{41FB8075-4D74-483C-90E8-270C380FAB87}" destId="{5C74C792-95E1-49BD-BE03-0E9A39EA4512}" srcOrd="2" destOrd="0" presId="urn:microsoft.com/office/officeart/2008/layout/LinedList"/>
    <dgm:cxn modelId="{7664B5EA-99F0-411D-84EE-7CE027140A01}" type="presParOf" srcId="{41FB8075-4D74-483C-90E8-270C380FAB87}" destId="{0EC5CF46-C62D-4414-8040-ACEC10B2C735}" srcOrd="3" destOrd="0" presId="urn:microsoft.com/office/officeart/2008/layout/LinedList"/>
    <dgm:cxn modelId="{D269F906-2B4C-43CE-974A-D761EE353FDD}" type="presParOf" srcId="{41FB8075-4D74-483C-90E8-270C380FAB87}" destId="{D611C2D8-4E69-47E3-8349-88AF24A956DB}" srcOrd="4" destOrd="0" presId="urn:microsoft.com/office/officeart/2008/layout/LinedList"/>
    <dgm:cxn modelId="{0BA484E3-DA03-434A-A0CA-4E3D2355A685}" type="presParOf" srcId="{D611C2D8-4E69-47E3-8349-88AF24A956DB}" destId="{42AE2C2F-D422-4970-8A4F-3F41088881D2}" srcOrd="0" destOrd="0" presId="urn:microsoft.com/office/officeart/2008/layout/LinedList"/>
    <dgm:cxn modelId="{E1B6DD8C-24DC-4CC4-AA3D-F912018C8E83}" type="presParOf" srcId="{D611C2D8-4E69-47E3-8349-88AF24A956DB}" destId="{DE2C4DEE-4DC0-4BC4-BB46-6B22F0D53063}" srcOrd="1" destOrd="0" presId="urn:microsoft.com/office/officeart/2008/layout/LinedList"/>
    <dgm:cxn modelId="{6DD4418D-4641-453D-B393-1EDC025571BE}" type="presParOf" srcId="{D611C2D8-4E69-47E3-8349-88AF24A956DB}" destId="{3D222612-D05F-4F9F-A8D0-D3C29631F64D}" srcOrd="2" destOrd="0" presId="urn:microsoft.com/office/officeart/2008/layout/LinedList"/>
    <dgm:cxn modelId="{761528A1-D823-462F-AD4A-8375CC8D80DA}" type="presParOf" srcId="{41FB8075-4D74-483C-90E8-270C380FAB87}" destId="{3DF481DC-24EF-40CA-B503-E027E74C8A73}" srcOrd="5" destOrd="0" presId="urn:microsoft.com/office/officeart/2008/layout/LinedList"/>
    <dgm:cxn modelId="{C54B3335-28A3-4195-8916-61F0B48FDA64}" type="presParOf" srcId="{41FB8075-4D74-483C-90E8-270C380FAB87}" destId="{E1C380FE-AAA6-47F3-9C00-4B79E59966CA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698088-6BAF-458C-A47C-499B6340B48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6783706E-8671-4C5E-AA58-252F8EAFBCF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800" dirty="0" err="1">
              <a:latin typeface="Bookman Old Style" panose="02050604050505020204" pitchFamily="18" charset="0"/>
            </a:rPr>
            <a:t>Lelang</a:t>
          </a:r>
          <a:r>
            <a:rPr lang="en-US" sz="1800" dirty="0">
              <a:latin typeface="Bookman Old Style" panose="02050604050505020204" pitchFamily="18" charset="0"/>
            </a:rPr>
            <a:t> &amp;/ PL</a:t>
          </a:r>
          <a:endParaRPr lang="en-ID" sz="1800" dirty="0">
            <a:latin typeface="Bookman Old Style" panose="02050604050505020204" pitchFamily="18" charset="0"/>
          </a:endParaRPr>
        </a:p>
      </dgm:t>
    </dgm:pt>
    <dgm:pt modelId="{EF96DD6F-18B9-4DA5-BAAA-4757A98FB103}" type="parTrans" cxnId="{26EE947A-5EAC-4B48-B893-4E28801E9BFE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996B6A86-C361-46B3-B2ED-E04116536DF3}" type="sibTrans" cxnId="{26EE947A-5EAC-4B48-B893-4E28801E9BFE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A1078802-0DFD-41F3-8044-C9278D41B28F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1800" dirty="0">
              <a:latin typeface="Bookman Old Style" panose="02050604050505020204" pitchFamily="18" charset="0"/>
            </a:rPr>
            <a:t>APBN Pusat</a:t>
          </a:r>
          <a:endParaRPr lang="en-ID" sz="1800" dirty="0">
            <a:latin typeface="Bookman Old Style" panose="02050604050505020204" pitchFamily="18" charset="0"/>
          </a:endParaRPr>
        </a:p>
      </dgm:t>
    </dgm:pt>
    <dgm:pt modelId="{0ACD3B2F-DC7F-442B-A7F1-88204ACC5914}" type="parTrans" cxnId="{F5CD5AB9-FF79-48E8-BAA8-32D6865D25F2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F71672F8-065B-4E49-9FBB-385EC5785536}" type="sibTrans" cxnId="{F5CD5AB9-FF79-48E8-BAA8-32D6865D25F2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73C3704E-346B-4E4D-82C9-9B22F94D780A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1800" dirty="0">
              <a:latin typeface="Bookman Old Style" panose="02050604050505020204" pitchFamily="18" charset="0"/>
            </a:rPr>
            <a:t>APBN Daerah</a:t>
          </a:r>
          <a:endParaRPr lang="en-ID" sz="1800" dirty="0">
            <a:latin typeface="Bookman Old Style" panose="02050604050505020204" pitchFamily="18" charset="0"/>
          </a:endParaRPr>
        </a:p>
      </dgm:t>
    </dgm:pt>
    <dgm:pt modelId="{C2400909-FB87-410F-8E69-C9C25B58C934}" type="parTrans" cxnId="{9D881DB4-222C-467E-B7E7-817DC1C2FA7A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4DF5FEDF-CA19-43A1-B246-E747EC16BD03}" type="sibTrans" cxnId="{9D881DB4-222C-467E-B7E7-817DC1C2FA7A}">
      <dgm:prSet/>
      <dgm:spPr/>
      <dgm:t>
        <a:bodyPr/>
        <a:lstStyle/>
        <a:p>
          <a:endParaRPr lang="en-ID" sz="1800">
            <a:latin typeface="Bookman Old Style" panose="02050604050505020204" pitchFamily="18" charset="0"/>
          </a:endParaRPr>
        </a:p>
      </dgm:t>
    </dgm:pt>
    <dgm:pt modelId="{9C9D01CD-5D80-4CD8-8662-5C3D446DA3AE}" type="pres">
      <dgm:prSet presAssocID="{97698088-6BAF-458C-A47C-499B6340B481}" presName="vert0" presStyleCnt="0">
        <dgm:presLayoutVars>
          <dgm:dir/>
          <dgm:animOne val="branch"/>
          <dgm:animLvl val="lvl"/>
        </dgm:presLayoutVars>
      </dgm:prSet>
      <dgm:spPr/>
    </dgm:pt>
    <dgm:pt modelId="{5E3348EA-74FA-4693-A111-9155346E24FE}" type="pres">
      <dgm:prSet presAssocID="{6783706E-8671-4C5E-AA58-252F8EAFBCFC}" presName="thickLine" presStyleLbl="alignNode1" presStyleIdx="0" presStyleCnt="1"/>
      <dgm:spPr/>
    </dgm:pt>
    <dgm:pt modelId="{16E789A4-82DF-40EA-BAE1-CC87E53F10DC}" type="pres">
      <dgm:prSet presAssocID="{6783706E-8671-4C5E-AA58-252F8EAFBCFC}" presName="horz1" presStyleCnt="0"/>
      <dgm:spPr/>
    </dgm:pt>
    <dgm:pt modelId="{F1EA76BB-8E3B-4344-92E1-79721E3F708A}" type="pres">
      <dgm:prSet presAssocID="{6783706E-8671-4C5E-AA58-252F8EAFBCFC}" presName="tx1" presStyleLbl="revTx" presStyleIdx="0" presStyleCnt="3" custScaleX="171426" custLinFactNeighborX="261" custLinFactNeighborY="-4797"/>
      <dgm:spPr/>
    </dgm:pt>
    <dgm:pt modelId="{41FB8075-4D74-483C-90E8-270C380FAB87}" type="pres">
      <dgm:prSet presAssocID="{6783706E-8671-4C5E-AA58-252F8EAFBCFC}" presName="vert1" presStyleCnt="0"/>
      <dgm:spPr/>
    </dgm:pt>
    <dgm:pt modelId="{5DC4E324-5A81-4724-AFDF-4BA0CEEC10BA}" type="pres">
      <dgm:prSet presAssocID="{A1078802-0DFD-41F3-8044-C9278D41B28F}" presName="vertSpace2a" presStyleCnt="0"/>
      <dgm:spPr/>
    </dgm:pt>
    <dgm:pt modelId="{E8743B21-DED6-48FB-AF88-39DC068DB011}" type="pres">
      <dgm:prSet presAssocID="{A1078802-0DFD-41F3-8044-C9278D41B28F}" presName="horz2" presStyleCnt="0"/>
      <dgm:spPr/>
    </dgm:pt>
    <dgm:pt modelId="{9C854532-32DB-4EE1-B278-A9FEE83C0CEA}" type="pres">
      <dgm:prSet presAssocID="{A1078802-0DFD-41F3-8044-C9278D41B28F}" presName="horzSpace2" presStyleCnt="0"/>
      <dgm:spPr/>
    </dgm:pt>
    <dgm:pt modelId="{6B4FEE1E-29A8-4C46-8E8F-1EBD15AE0E3A}" type="pres">
      <dgm:prSet presAssocID="{A1078802-0DFD-41F3-8044-C9278D41B28F}" presName="tx2" presStyleLbl="revTx" presStyleIdx="1" presStyleCnt="3"/>
      <dgm:spPr/>
    </dgm:pt>
    <dgm:pt modelId="{E2200E79-5881-4A29-A38C-0485BE3A1AC2}" type="pres">
      <dgm:prSet presAssocID="{A1078802-0DFD-41F3-8044-C9278D41B28F}" presName="vert2" presStyleCnt="0"/>
      <dgm:spPr/>
    </dgm:pt>
    <dgm:pt modelId="{5C74C792-95E1-49BD-BE03-0E9A39EA4512}" type="pres">
      <dgm:prSet presAssocID="{A1078802-0DFD-41F3-8044-C9278D41B28F}" presName="thinLine2b" presStyleLbl="callout" presStyleIdx="0" presStyleCnt="2"/>
      <dgm:spPr/>
    </dgm:pt>
    <dgm:pt modelId="{0EC5CF46-C62D-4414-8040-ACEC10B2C735}" type="pres">
      <dgm:prSet presAssocID="{A1078802-0DFD-41F3-8044-C9278D41B28F}" presName="vertSpace2b" presStyleCnt="0"/>
      <dgm:spPr/>
    </dgm:pt>
    <dgm:pt modelId="{D611C2D8-4E69-47E3-8349-88AF24A956DB}" type="pres">
      <dgm:prSet presAssocID="{73C3704E-346B-4E4D-82C9-9B22F94D780A}" presName="horz2" presStyleCnt="0"/>
      <dgm:spPr/>
    </dgm:pt>
    <dgm:pt modelId="{42AE2C2F-D422-4970-8A4F-3F41088881D2}" type="pres">
      <dgm:prSet presAssocID="{73C3704E-346B-4E4D-82C9-9B22F94D780A}" presName="horzSpace2" presStyleCnt="0"/>
      <dgm:spPr/>
    </dgm:pt>
    <dgm:pt modelId="{DE2C4DEE-4DC0-4BC4-BB46-6B22F0D53063}" type="pres">
      <dgm:prSet presAssocID="{73C3704E-346B-4E4D-82C9-9B22F94D780A}" presName="tx2" presStyleLbl="revTx" presStyleIdx="2" presStyleCnt="3"/>
      <dgm:spPr/>
    </dgm:pt>
    <dgm:pt modelId="{3D222612-D05F-4F9F-A8D0-D3C29631F64D}" type="pres">
      <dgm:prSet presAssocID="{73C3704E-346B-4E4D-82C9-9B22F94D780A}" presName="vert2" presStyleCnt="0"/>
      <dgm:spPr/>
    </dgm:pt>
    <dgm:pt modelId="{3DF481DC-24EF-40CA-B503-E027E74C8A73}" type="pres">
      <dgm:prSet presAssocID="{73C3704E-346B-4E4D-82C9-9B22F94D780A}" presName="thinLine2b" presStyleLbl="callout" presStyleIdx="1" presStyleCnt="2"/>
      <dgm:spPr/>
    </dgm:pt>
    <dgm:pt modelId="{E1C380FE-AAA6-47F3-9C00-4B79E59966CA}" type="pres">
      <dgm:prSet presAssocID="{73C3704E-346B-4E4D-82C9-9B22F94D780A}" presName="vertSpace2b" presStyleCnt="0"/>
      <dgm:spPr/>
    </dgm:pt>
  </dgm:ptLst>
  <dgm:cxnLst>
    <dgm:cxn modelId="{26EE947A-5EAC-4B48-B893-4E28801E9BFE}" srcId="{97698088-6BAF-458C-A47C-499B6340B481}" destId="{6783706E-8671-4C5E-AA58-252F8EAFBCFC}" srcOrd="0" destOrd="0" parTransId="{EF96DD6F-18B9-4DA5-BAAA-4757A98FB103}" sibTransId="{996B6A86-C361-46B3-B2ED-E04116536DF3}"/>
    <dgm:cxn modelId="{D0F93C91-A4DA-451C-827E-4FDB3077614C}" type="presOf" srcId="{97698088-6BAF-458C-A47C-499B6340B481}" destId="{9C9D01CD-5D80-4CD8-8662-5C3D446DA3AE}" srcOrd="0" destOrd="0" presId="urn:microsoft.com/office/officeart/2008/layout/LinedList"/>
    <dgm:cxn modelId="{9D881DB4-222C-467E-B7E7-817DC1C2FA7A}" srcId="{6783706E-8671-4C5E-AA58-252F8EAFBCFC}" destId="{73C3704E-346B-4E4D-82C9-9B22F94D780A}" srcOrd="1" destOrd="0" parTransId="{C2400909-FB87-410F-8E69-C9C25B58C934}" sibTransId="{4DF5FEDF-CA19-43A1-B246-E747EC16BD03}"/>
    <dgm:cxn modelId="{F5CD5AB9-FF79-48E8-BAA8-32D6865D25F2}" srcId="{6783706E-8671-4C5E-AA58-252F8EAFBCFC}" destId="{A1078802-0DFD-41F3-8044-C9278D41B28F}" srcOrd="0" destOrd="0" parTransId="{0ACD3B2F-DC7F-442B-A7F1-88204ACC5914}" sibTransId="{F71672F8-065B-4E49-9FBB-385EC5785536}"/>
    <dgm:cxn modelId="{FB38F2BF-5006-44E7-BF20-B1B0D81917EF}" type="presOf" srcId="{73C3704E-346B-4E4D-82C9-9B22F94D780A}" destId="{DE2C4DEE-4DC0-4BC4-BB46-6B22F0D53063}" srcOrd="0" destOrd="0" presId="urn:microsoft.com/office/officeart/2008/layout/LinedList"/>
    <dgm:cxn modelId="{75DA98CE-F860-4A7F-A1EC-61EA2E76A169}" type="presOf" srcId="{6783706E-8671-4C5E-AA58-252F8EAFBCFC}" destId="{F1EA76BB-8E3B-4344-92E1-79721E3F708A}" srcOrd="0" destOrd="0" presId="urn:microsoft.com/office/officeart/2008/layout/LinedList"/>
    <dgm:cxn modelId="{2D6B3FDE-7A25-4284-ADB1-13F22E70E602}" type="presOf" srcId="{A1078802-0DFD-41F3-8044-C9278D41B28F}" destId="{6B4FEE1E-29A8-4C46-8E8F-1EBD15AE0E3A}" srcOrd="0" destOrd="0" presId="urn:microsoft.com/office/officeart/2008/layout/LinedList"/>
    <dgm:cxn modelId="{518A286F-E5CD-4447-90EA-7218C3A83DBD}" type="presParOf" srcId="{9C9D01CD-5D80-4CD8-8662-5C3D446DA3AE}" destId="{5E3348EA-74FA-4693-A111-9155346E24FE}" srcOrd="0" destOrd="0" presId="urn:microsoft.com/office/officeart/2008/layout/LinedList"/>
    <dgm:cxn modelId="{CD3421EF-DD29-476E-ADDB-9F6C0814078E}" type="presParOf" srcId="{9C9D01CD-5D80-4CD8-8662-5C3D446DA3AE}" destId="{16E789A4-82DF-40EA-BAE1-CC87E53F10DC}" srcOrd="1" destOrd="0" presId="urn:microsoft.com/office/officeart/2008/layout/LinedList"/>
    <dgm:cxn modelId="{0290B9E3-1725-4F8E-A8EC-8A7A96AE2AC9}" type="presParOf" srcId="{16E789A4-82DF-40EA-BAE1-CC87E53F10DC}" destId="{F1EA76BB-8E3B-4344-92E1-79721E3F708A}" srcOrd="0" destOrd="0" presId="urn:microsoft.com/office/officeart/2008/layout/LinedList"/>
    <dgm:cxn modelId="{F3DE8321-89E3-4731-8059-8D5EF9B56C91}" type="presParOf" srcId="{16E789A4-82DF-40EA-BAE1-CC87E53F10DC}" destId="{41FB8075-4D74-483C-90E8-270C380FAB87}" srcOrd="1" destOrd="0" presId="urn:microsoft.com/office/officeart/2008/layout/LinedList"/>
    <dgm:cxn modelId="{7810DEBA-307E-44E8-A1FD-BF320C16C520}" type="presParOf" srcId="{41FB8075-4D74-483C-90E8-270C380FAB87}" destId="{5DC4E324-5A81-4724-AFDF-4BA0CEEC10BA}" srcOrd="0" destOrd="0" presId="urn:microsoft.com/office/officeart/2008/layout/LinedList"/>
    <dgm:cxn modelId="{53E92E11-642C-4AEB-A408-B397426E2623}" type="presParOf" srcId="{41FB8075-4D74-483C-90E8-270C380FAB87}" destId="{E8743B21-DED6-48FB-AF88-39DC068DB011}" srcOrd="1" destOrd="0" presId="urn:microsoft.com/office/officeart/2008/layout/LinedList"/>
    <dgm:cxn modelId="{0538E4F8-CF84-40AF-96BF-C4A076C60CAA}" type="presParOf" srcId="{E8743B21-DED6-48FB-AF88-39DC068DB011}" destId="{9C854532-32DB-4EE1-B278-A9FEE83C0CEA}" srcOrd="0" destOrd="0" presId="urn:microsoft.com/office/officeart/2008/layout/LinedList"/>
    <dgm:cxn modelId="{E56579C7-6C8B-4C9A-A8B5-4684AD6C7D9E}" type="presParOf" srcId="{E8743B21-DED6-48FB-AF88-39DC068DB011}" destId="{6B4FEE1E-29A8-4C46-8E8F-1EBD15AE0E3A}" srcOrd="1" destOrd="0" presId="urn:microsoft.com/office/officeart/2008/layout/LinedList"/>
    <dgm:cxn modelId="{129891D4-3931-4E3F-A6BF-33A452C8AB2F}" type="presParOf" srcId="{E8743B21-DED6-48FB-AF88-39DC068DB011}" destId="{E2200E79-5881-4A29-A38C-0485BE3A1AC2}" srcOrd="2" destOrd="0" presId="urn:microsoft.com/office/officeart/2008/layout/LinedList"/>
    <dgm:cxn modelId="{76FA368C-EE98-4B35-8AEA-6084BD6EC7BD}" type="presParOf" srcId="{41FB8075-4D74-483C-90E8-270C380FAB87}" destId="{5C74C792-95E1-49BD-BE03-0E9A39EA4512}" srcOrd="2" destOrd="0" presId="urn:microsoft.com/office/officeart/2008/layout/LinedList"/>
    <dgm:cxn modelId="{B6072B1E-7457-4D72-ACC3-640F28B5319A}" type="presParOf" srcId="{41FB8075-4D74-483C-90E8-270C380FAB87}" destId="{0EC5CF46-C62D-4414-8040-ACEC10B2C735}" srcOrd="3" destOrd="0" presId="urn:microsoft.com/office/officeart/2008/layout/LinedList"/>
    <dgm:cxn modelId="{EC0A1617-BA45-4E16-BB7D-35B28DF1286E}" type="presParOf" srcId="{41FB8075-4D74-483C-90E8-270C380FAB87}" destId="{D611C2D8-4E69-47E3-8349-88AF24A956DB}" srcOrd="4" destOrd="0" presId="urn:microsoft.com/office/officeart/2008/layout/LinedList"/>
    <dgm:cxn modelId="{9F5CD860-0D59-47FB-8571-E243E58EBF36}" type="presParOf" srcId="{D611C2D8-4E69-47E3-8349-88AF24A956DB}" destId="{42AE2C2F-D422-4970-8A4F-3F41088881D2}" srcOrd="0" destOrd="0" presId="urn:microsoft.com/office/officeart/2008/layout/LinedList"/>
    <dgm:cxn modelId="{FDE3B208-8C9C-472F-A894-D0071CF0E8B1}" type="presParOf" srcId="{D611C2D8-4E69-47E3-8349-88AF24A956DB}" destId="{DE2C4DEE-4DC0-4BC4-BB46-6B22F0D53063}" srcOrd="1" destOrd="0" presId="urn:microsoft.com/office/officeart/2008/layout/LinedList"/>
    <dgm:cxn modelId="{C4DA4839-354C-486C-8D49-1A186C0E371C}" type="presParOf" srcId="{D611C2D8-4E69-47E3-8349-88AF24A956DB}" destId="{3D222612-D05F-4F9F-A8D0-D3C29631F64D}" srcOrd="2" destOrd="0" presId="urn:microsoft.com/office/officeart/2008/layout/LinedList"/>
    <dgm:cxn modelId="{448EAAEF-BEFD-4721-9BB8-47092D7C7D0E}" type="presParOf" srcId="{41FB8075-4D74-483C-90E8-270C380FAB87}" destId="{3DF481DC-24EF-40CA-B503-E027E74C8A73}" srcOrd="5" destOrd="0" presId="urn:microsoft.com/office/officeart/2008/layout/LinedList"/>
    <dgm:cxn modelId="{3B9C673D-28D8-4365-85A4-62C5848D1EC2}" type="presParOf" srcId="{41FB8075-4D74-483C-90E8-270C380FAB87}" destId="{E1C380FE-AAA6-47F3-9C00-4B79E59966CA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7C5EE9-B088-48E7-9C7D-D02E6D6CE11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9F65B232-C50B-457B-9E02-139D9BB12E14}">
      <dgm:prSet phldrT="[Text]" custT="1"/>
      <dgm:spPr>
        <a:solidFill>
          <a:schemeClr val="accent5">
            <a:lumMod val="75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400" b="1" dirty="0" err="1">
              <a:solidFill>
                <a:schemeClr val="bg1"/>
              </a:solidFill>
              <a:latin typeface="Arial Narrow" pitchFamily="34" charset="0"/>
            </a:rPr>
            <a:t>Produksi</a:t>
          </a:r>
          <a:endParaRPr lang="en-US" sz="2400" b="1" dirty="0">
            <a:solidFill>
              <a:schemeClr val="bg1"/>
            </a:solidFill>
            <a:latin typeface="Arial Narrow" pitchFamily="34" charset="0"/>
          </a:endParaRPr>
        </a:p>
        <a:p>
          <a:r>
            <a:rPr lang="en-US" sz="2400" b="1" dirty="0">
              <a:solidFill>
                <a:schemeClr val="bg1"/>
              </a:solidFill>
              <a:latin typeface="Arial Narrow" pitchFamily="34" charset="0"/>
            </a:rPr>
            <a:t>1.930.000 </a:t>
          </a:r>
          <a:r>
            <a:rPr lang="en-US" sz="2400" b="1" dirty="0" err="1">
              <a:solidFill>
                <a:schemeClr val="bg1"/>
              </a:solidFill>
              <a:latin typeface="Arial Narrow" pitchFamily="34" charset="0"/>
            </a:rPr>
            <a:t>batang</a:t>
          </a:r>
          <a:endParaRPr lang="en-AU" sz="2400" b="1" dirty="0">
            <a:solidFill>
              <a:schemeClr val="bg1"/>
            </a:solidFill>
            <a:latin typeface="Arial Narrow" pitchFamily="34" charset="0"/>
          </a:endParaRPr>
        </a:p>
      </dgm:t>
    </dgm:pt>
    <dgm:pt modelId="{19C04753-55BF-4E84-9B25-581BE2E86A8F}" type="parTrans" cxnId="{642079BB-FE0C-4C99-A4D2-200CB179314B}">
      <dgm:prSet/>
      <dgm:spPr>
        <a:ln w="38100">
          <a:solidFill>
            <a:srgbClr val="FFFF00"/>
          </a:solidFill>
        </a:ln>
      </dgm:spPr>
      <dgm:t>
        <a:bodyPr/>
        <a:lstStyle/>
        <a:p>
          <a:endParaRPr lang="en-AU" sz="4000"/>
        </a:p>
      </dgm:t>
    </dgm:pt>
    <dgm:pt modelId="{3DF37AD0-3771-40CB-BFC5-7D3A8F179774}" type="sibTrans" cxnId="{642079BB-FE0C-4C99-A4D2-200CB179314B}">
      <dgm:prSet/>
      <dgm:spPr/>
      <dgm:t>
        <a:bodyPr/>
        <a:lstStyle/>
        <a:p>
          <a:endParaRPr lang="en-AU" sz="4000"/>
        </a:p>
      </dgm:t>
    </dgm:pt>
    <dgm:pt modelId="{CCE0DC70-738B-4F7A-A5CC-4627F4F2777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b="1" dirty="0" err="1">
              <a:solidFill>
                <a:schemeClr val="tx1"/>
              </a:solidFill>
              <a:latin typeface="Arial Narrow" pitchFamily="34" charset="0"/>
            </a:rPr>
            <a:t>Pengadaan</a:t>
          </a:r>
          <a:endParaRPr lang="en-US" sz="2400" b="1" dirty="0">
            <a:solidFill>
              <a:schemeClr val="tx1"/>
            </a:solidFill>
            <a:latin typeface="Arial Narrow" pitchFamily="34" charset="0"/>
          </a:endParaRPr>
        </a:p>
        <a:p>
          <a:r>
            <a:rPr lang="en-US" sz="2400" b="1" dirty="0">
              <a:latin typeface="Bahnschrift" pitchFamily="34" charset="0"/>
            </a:rPr>
            <a:t>1.070.000 </a:t>
          </a:r>
          <a:r>
            <a:rPr lang="en-US" sz="2400" b="1" dirty="0" err="1">
              <a:latin typeface="Bahnschrift" pitchFamily="34" charset="0"/>
            </a:rPr>
            <a:t>batang</a:t>
          </a:r>
          <a:endParaRPr lang="en-AU" sz="2400" b="1" dirty="0">
            <a:solidFill>
              <a:schemeClr val="tx1"/>
            </a:solidFill>
            <a:latin typeface="Arial Narrow" pitchFamily="34" charset="0"/>
          </a:endParaRPr>
        </a:p>
      </dgm:t>
    </dgm:pt>
    <dgm:pt modelId="{D346B5DA-22E6-4705-A715-9B945B710F2F}" type="parTrans" cxnId="{F2864103-5A23-45E5-B1A2-DC7F3202438C}">
      <dgm:prSet/>
      <dgm:spPr>
        <a:ln w="38100">
          <a:solidFill>
            <a:srgbClr val="FFFF00"/>
          </a:solidFill>
        </a:ln>
      </dgm:spPr>
      <dgm:t>
        <a:bodyPr/>
        <a:lstStyle/>
        <a:p>
          <a:endParaRPr lang="en-AU" sz="4000"/>
        </a:p>
      </dgm:t>
    </dgm:pt>
    <dgm:pt modelId="{D38066F1-0894-4587-86A0-6FB194680712}" type="sibTrans" cxnId="{F2864103-5A23-45E5-B1A2-DC7F3202438C}">
      <dgm:prSet/>
      <dgm:spPr/>
      <dgm:t>
        <a:bodyPr/>
        <a:lstStyle/>
        <a:p>
          <a:endParaRPr lang="en-AU" sz="4000"/>
        </a:p>
      </dgm:t>
    </dgm:pt>
    <dgm:pt modelId="{EFD51158-481F-4ACC-9FD9-BE952B37AB48}" type="pres">
      <dgm:prSet presAssocID="{637C5EE9-B088-48E7-9C7D-D02E6D6CE117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60C108D-812B-416E-BF63-04BAF8199A40}" type="pres">
      <dgm:prSet presAssocID="{637C5EE9-B088-48E7-9C7D-D02E6D6CE117}" presName="cycle" presStyleCnt="0"/>
      <dgm:spPr/>
    </dgm:pt>
    <dgm:pt modelId="{B2FD08E8-E060-4009-8A20-38B5382A1AE4}" type="pres">
      <dgm:prSet presAssocID="{637C5EE9-B088-48E7-9C7D-D02E6D6CE117}" presName="centerShape" presStyleCnt="0"/>
      <dgm:spPr/>
    </dgm:pt>
    <dgm:pt modelId="{5771D78C-128E-4F4E-A794-9BAC4117B1B5}" type="pres">
      <dgm:prSet presAssocID="{637C5EE9-B088-48E7-9C7D-D02E6D6CE117}" presName="connSite" presStyleLbl="node1" presStyleIdx="0" presStyleCnt="3"/>
      <dgm:spPr/>
    </dgm:pt>
    <dgm:pt modelId="{E85B3D88-2F35-4D61-AF21-BC0B2F290C88}" type="pres">
      <dgm:prSet presAssocID="{637C5EE9-B088-48E7-9C7D-D02E6D6CE117}" presName="visible" presStyleLbl="node1" presStyleIdx="0" presStyleCnt="3" custScaleX="155287" custScaleY="216130" custLinFactNeighborX="12016" custLinFactNeighborY="157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5F9CE732-41A2-4930-8727-92AE05E6705E}" type="pres">
      <dgm:prSet presAssocID="{19C04753-55BF-4E84-9B25-581BE2E86A8F}" presName="Name25" presStyleLbl="parChTrans1D1" presStyleIdx="0" presStyleCnt="2"/>
      <dgm:spPr/>
    </dgm:pt>
    <dgm:pt modelId="{4EC0D0DA-811C-4FAE-B7B8-07CF8A2759D1}" type="pres">
      <dgm:prSet presAssocID="{9F65B232-C50B-457B-9E02-139D9BB12E14}" presName="node" presStyleCnt="0"/>
      <dgm:spPr/>
    </dgm:pt>
    <dgm:pt modelId="{E11728C7-914E-4D11-A207-925C156F78C9}" type="pres">
      <dgm:prSet presAssocID="{9F65B232-C50B-457B-9E02-139D9BB12E14}" presName="parentNode" presStyleLbl="node1" presStyleIdx="1" presStyleCnt="3" custScaleX="417730" custScaleY="103336" custLinFactNeighborX="79215" custLinFactNeighborY="25482">
        <dgm:presLayoutVars>
          <dgm:chMax val="1"/>
          <dgm:bulletEnabled val="1"/>
        </dgm:presLayoutVars>
      </dgm:prSet>
      <dgm:spPr/>
    </dgm:pt>
    <dgm:pt modelId="{70129839-A8B0-405D-878C-A029DE002213}" type="pres">
      <dgm:prSet presAssocID="{9F65B232-C50B-457B-9E02-139D9BB12E14}" presName="childNode" presStyleLbl="revTx" presStyleIdx="0" presStyleCnt="0">
        <dgm:presLayoutVars>
          <dgm:bulletEnabled val="1"/>
        </dgm:presLayoutVars>
      </dgm:prSet>
      <dgm:spPr/>
    </dgm:pt>
    <dgm:pt modelId="{4F111D33-46D7-4624-84AB-89416943DB31}" type="pres">
      <dgm:prSet presAssocID="{D346B5DA-22E6-4705-A715-9B945B710F2F}" presName="Name25" presStyleLbl="parChTrans1D1" presStyleIdx="1" presStyleCnt="2"/>
      <dgm:spPr/>
    </dgm:pt>
    <dgm:pt modelId="{9AB0084C-1C6A-499C-982C-EE0487CB9CB7}" type="pres">
      <dgm:prSet presAssocID="{CCE0DC70-738B-4F7A-A5CC-4627F4F27777}" presName="node" presStyleCnt="0"/>
      <dgm:spPr/>
    </dgm:pt>
    <dgm:pt modelId="{EBD5C4A3-238B-4F22-8E0A-24C82D4C02A3}" type="pres">
      <dgm:prSet presAssocID="{CCE0DC70-738B-4F7A-A5CC-4627F4F27777}" presName="parentNode" presStyleLbl="node1" presStyleIdx="2" presStyleCnt="3" custScaleX="416157" custScaleY="109851" custLinFactNeighborX="95648" custLinFactNeighborY="-43298">
        <dgm:presLayoutVars>
          <dgm:chMax val="1"/>
          <dgm:bulletEnabled val="1"/>
        </dgm:presLayoutVars>
      </dgm:prSet>
      <dgm:spPr/>
    </dgm:pt>
    <dgm:pt modelId="{442A0FA9-A7CC-4906-A222-AA5A01229316}" type="pres">
      <dgm:prSet presAssocID="{CCE0DC70-738B-4F7A-A5CC-4627F4F2777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2864103-5A23-45E5-B1A2-DC7F3202438C}" srcId="{637C5EE9-B088-48E7-9C7D-D02E6D6CE117}" destId="{CCE0DC70-738B-4F7A-A5CC-4627F4F27777}" srcOrd="1" destOrd="0" parTransId="{D346B5DA-22E6-4705-A715-9B945B710F2F}" sibTransId="{D38066F1-0894-4587-86A0-6FB194680712}"/>
    <dgm:cxn modelId="{DA966013-F7C2-424D-A434-89699CBDDB70}" type="presOf" srcId="{637C5EE9-B088-48E7-9C7D-D02E6D6CE117}" destId="{EFD51158-481F-4ACC-9FD9-BE952B37AB48}" srcOrd="0" destOrd="0" presId="urn:microsoft.com/office/officeart/2005/8/layout/radial2"/>
    <dgm:cxn modelId="{A06C145B-2585-4D19-ADC2-C8203805ADBF}" type="presOf" srcId="{19C04753-55BF-4E84-9B25-581BE2E86A8F}" destId="{5F9CE732-41A2-4930-8727-92AE05E6705E}" srcOrd="0" destOrd="0" presId="urn:microsoft.com/office/officeart/2005/8/layout/radial2"/>
    <dgm:cxn modelId="{39FEF450-B20C-4A1F-8613-CF6DA288CB5F}" type="presOf" srcId="{9F65B232-C50B-457B-9E02-139D9BB12E14}" destId="{E11728C7-914E-4D11-A207-925C156F78C9}" srcOrd="0" destOrd="0" presId="urn:microsoft.com/office/officeart/2005/8/layout/radial2"/>
    <dgm:cxn modelId="{42ED10A4-65B7-4005-A9F2-EACF22915529}" type="presOf" srcId="{CCE0DC70-738B-4F7A-A5CC-4627F4F27777}" destId="{EBD5C4A3-238B-4F22-8E0A-24C82D4C02A3}" srcOrd="0" destOrd="0" presId="urn:microsoft.com/office/officeart/2005/8/layout/radial2"/>
    <dgm:cxn modelId="{642079BB-FE0C-4C99-A4D2-200CB179314B}" srcId="{637C5EE9-B088-48E7-9C7D-D02E6D6CE117}" destId="{9F65B232-C50B-457B-9E02-139D9BB12E14}" srcOrd="0" destOrd="0" parTransId="{19C04753-55BF-4E84-9B25-581BE2E86A8F}" sibTransId="{3DF37AD0-3771-40CB-BFC5-7D3A8F179774}"/>
    <dgm:cxn modelId="{8BAEA1DF-2682-4E33-BD2C-6C4E58AC04BE}" type="presOf" srcId="{D346B5DA-22E6-4705-A715-9B945B710F2F}" destId="{4F111D33-46D7-4624-84AB-89416943DB31}" srcOrd="0" destOrd="0" presId="urn:microsoft.com/office/officeart/2005/8/layout/radial2"/>
    <dgm:cxn modelId="{6E16E152-C191-402C-BE06-0BF6D2EB291B}" type="presParOf" srcId="{EFD51158-481F-4ACC-9FD9-BE952B37AB48}" destId="{360C108D-812B-416E-BF63-04BAF8199A40}" srcOrd="0" destOrd="0" presId="urn:microsoft.com/office/officeart/2005/8/layout/radial2"/>
    <dgm:cxn modelId="{483F2775-7D88-4844-AA2D-20112B524F4C}" type="presParOf" srcId="{360C108D-812B-416E-BF63-04BAF8199A40}" destId="{B2FD08E8-E060-4009-8A20-38B5382A1AE4}" srcOrd="0" destOrd="0" presId="urn:microsoft.com/office/officeart/2005/8/layout/radial2"/>
    <dgm:cxn modelId="{34958DBD-5526-4E3A-A381-B7C793F85B67}" type="presParOf" srcId="{B2FD08E8-E060-4009-8A20-38B5382A1AE4}" destId="{5771D78C-128E-4F4E-A794-9BAC4117B1B5}" srcOrd="0" destOrd="0" presId="urn:microsoft.com/office/officeart/2005/8/layout/radial2"/>
    <dgm:cxn modelId="{E7964C5A-5439-49FA-9CF6-4A47541849D3}" type="presParOf" srcId="{B2FD08E8-E060-4009-8A20-38B5382A1AE4}" destId="{E85B3D88-2F35-4D61-AF21-BC0B2F290C88}" srcOrd="1" destOrd="0" presId="urn:microsoft.com/office/officeart/2005/8/layout/radial2"/>
    <dgm:cxn modelId="{8E973072-8616-442E-A2DF-C033E308D2AF}" type="presParOf" srcId="{360C108D-812B-416E-BF63-04BAF8199A40}" destId="{5F9CE732-41A2-4930-8727-92AE05E6705E}" srcOrd="1" destOrd="0" presId="urn:microsoft.com/office/officeart/2005/8/layout/radial2"/>
    <dgm:cxn modelId="{B04C9E64-8D15-402A-A564-663DDE65089C}" type="presParOf" srcId="{360C108D-812B-416E-BF63-04BAF8199A40}" destId="{4EC0D0DA-811C-4FAE-B7B8-07CF8A2759D1}" srcOrd="2" destOrd="0" presId="urn:microsoft.com/office/officeart/2005/8/layout/radial2"/>
    <dgm:cxn modelId="{DF35E2B1-89DF-46A3-B1CE-6CE6BFE0865D}" type="presParOf" srcId="{4EC0D0DA-811C-4FAE-B7B8-07CF8A2759D1}" destId="{E11728C7-914E-4D11-A207-925C156F78C9}" srcOrd="0" destOrd="0" presId="urn:microsoft.com/office/officeart/2005/8/layout/radial2"/>
    <dgm:cxn modelId="{D7D2A55A-0D47-43AC-9BFF-33289B6F0061}" type="presParOf" srcId="{4EC0D0DA-811C-4FAE-B7B8-07CF8A2759D1}" destId="{70129839-A8B0-405D-878C-A029DE002213}" srcOrd="1" destOrd="0" presId="urn:microsoft.com/office/officeart/2005/8/layout/radial2"/>
    <dgm:cxn modelId="{3BFE9C6F-B2A5-4D57-A1CC-CAA1EC55D362}" type="presParOf" srcId="{360C108D-812B-416E-BF63-04BAF8199A40}" destId="{4F111D33-46D7-4624-84AB-89416943DB31}" srcOrd="3" destOrd="0" presId="urn:microsoft.com/office/officeart/2005/8/layout/radial2"/>
    <dgm:cxn modelId="{C3026A47-634B-4D4B-91C1-28135A5B2B38}" type="presParOf" srcId="{360C108D-812B-416E-BF63-04BAF8199A40}" destId="{9AB0084C-1C6A-499C-982C-EE0487CB9CB7}" srcOrd="4" destOrd="0" presId="urn:microsoft.com/office/officeart/2005/8/layout/radial2"/>
    <dgm:cxn modelId="{3C93AF5A-1852-4C3A-BFFF-2832A62C52D9}" type="presParOf" srcId="{9AB0084C-1C6A-499C-982C-EE0487CB9CB7}" destId="{EBD5C4A3-238B-4F22-8E0A-24C82D4C02A3}" srcOrd="0" destOrd="0" presId="urn:microsoft.com/office/officeart/2005/8/layout/radial2"/>
    <dgm:cxn modelId="{65825481-F56C-4A64-AC39-0CF639C5E4E2}" type="presParOf" srcId="{9AB0084C-1C6A-499C-982C-EE0487CB9CB7}" destId="{442A0FA9-A7CC-4906-A222-AA5A0122931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D40EA-6A01-4701-B00F-41E81364B917}">
      <dsp:nvSpPr>
        <dsp:cNvPr id="0" name=""/>
        <dsp:cNvSpPr/>
      </dsp:nvSpPr>
      <dsp:spPr>
        <a:xfrm rot="671960">
          <a:off x="3207831" y="113696"/>
          <a:ext cx="5238326" cy="5022693"/>
        </a:xfrm>
        <a:prstGeom prst="leftCircularArrow">
          <a:avLst>
            <a:gd name="adj1" fmla="val 5274"/>
            <a:gd name="adj2" fmla="val 312630"/>
            <a:gd name="adj3" fmla="val 13009777"/>
            <a:gd name="adj4" fmla="val 17883970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BEDAE-5C28-4686-BAA7-392AEDA5FBF4}">
      <dsp:nvSpPr>
        <dsp:cNvPr id="0" name=""/>
        <dsp:cNvSpPr/>
      </dsp:nvSpPr>
      <dsp:spPr>
        <a:xfrm>
          <a:off x="4021394" y="132722"/>
          <a:ext cx="3333551" cy="1040479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yebar</a:t>
          </a:r>
          <a:r>
            <a:rPr lang="id-ID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an Varietas Unggul</a:t>
          </a:r>
          <a:r>
            <a:rPr lang="en-US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(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lokal+introduksi</a:t>
          </a:r>
          <a:r>
            <a:rPr lang="en-US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)</a:t>
          </a:r>
        </a:p>
      </dsp:txBody>
      <dsp:txXfrm>
        <a:off x="4072186" y="183514"/>
        <a:ext cx="3231967" cy="938895"/>
      </dsp:txXfrm>
    </dsp:sp>
    <dsp:sp modelId="{EA044818-0457-4293-BF2A-FEAD53538E38}">
      <dsp:nvSpPr>
        <dsp:cNvPr id="0" name=""/>
        <dsp:cNvSpPr/>
      </dsp:nvSpPr>
      <dsp:spPr>
        <a:xfrm>
          <a:off x="7527215" y="475272"/>
          <a:ext cx="3991176" cy="1040479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Peningkatan Pengawasan Peredaran dan Sertifikasi Benih Hortikultura</a:t>
          </a:r>
          <a:endParaRPr lang="en-US" sz="2000" b="1" kern="1200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578007" y="526064"/>
        <a:ext cx="3889592" cy="938895"/>
      </dsp:txXfrm>
    </dsp:sp>
    <dsp:sp modelId="{31E508AA-23F0-4A92-BF12-41318F43EDBA}">
      <dsp:nvSpPr>
        <dsp:cNvPr id="0" name=""/>
        <dsp:cNvSpPr/>
      </dsp:nvSpPr>
      <dsp:spPr>
        <a:xfrm>
          <a:off x="7457857" y="1791816"/>
          <a:ext cx="4060534" cy="1640441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Penguatan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dan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peningkatan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kapasitas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produksi</a:t>
          </a:r>
          <a:r>
            <a:rPr lang="en-US" sz="2200" b="1" kern="1200" dirty="0"/>
            <a:t> </a:t>
          </a:r>
          <a:r>
            <a:rPr lang="en-US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BBH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dan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Produsen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Benih</a:t>
          </a:r>
          <a:r>
            <a:rPr lang="en-US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(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fasilitasi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pohon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induk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dan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sarana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prasarana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perbanyakan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benih</a:t>
          </a:r>
          <a:r>
            <a:rPr lang="en-US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)</a:t>
          </a:r>
          <a:endParaRPr lang="en-US" sz="2200" b="1" kern="1200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537937" y="1871896"/>
        <a:ext cx="3900374" cy="1480281"/>
      </dsp:txXfrm>
    </dsp:sp>
    <dsp:sp modelId="{DC0C4A56-4761-46F7-9DAE-36867908AE29}">
      <dsp:nvSpPr>
        <dsp:cNvPr id="0" name=""/>
        <dsp:cNvSpPr/>
      </dsp:nvSpPr>
      <dsp:spPr>
        <a:xfrm>
          <a:off x="3876757" y="4180498"/>
          <a:ext cx="3397353" cy="1285710"/>
        </a:xfrm>
        <a:prstGeom prst="round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Penyediaan</a:t>
          </a:r>
          <a:r>
            <a:rPr lang="en-US" sz="2000" kern="1200" dirty="0"/>
            <a:t> </a:t>
          </a:r>
          <a:r>
            <a:rPr lang="en-US" sz="2000" kern="1200" dirty="0" err="1"/>
            <a:t>regulasi</a:t>
          </a:r>
          <a:r>
            <a:rPr lang="en-US" sz="2000" kern="1200" dirty="0"/>
            <a:t> </a:t>
          </a:r>
          <a:r>
            <a:rPr lang="en-US" sz="2000" kern="1200" dirty="0" err="1"/>
            <a:t>perbenihan</a:t>
          </a:r>
          <a:r>
            <a:rPr lang="en-US" sz="2000" kern="1200" dirty="0"/>
            <a:t> </a:t>
          </a:r>
          <a:r>
            <a:rPr lang="en-US" sz="2000" kern="1200" dirty="0" err="1"/>
            <a:t>hortikultura</a:t>
          </a:r>
          <a:r>
            <a:rPr lang="en-US" sz="2000" kern="1200" dirty="0"/>
            <a:t> yang </a:t>
          </a:r>
          <a:r>
            <a:rPr lang="en-US" sz="2000" kern="1200" dirty="0" err="1"/>
            <a:t>kondusif</a:t>
          </a:r>
          <a:r>
            <a:rPr lang="en-US" sz="2000" kern="1200" dirty="0"/>
            <a:t>  </a:t>
          </a:r>
          <a:r>
            <a:rPr lang="en-US" sz="2000" kern="1200" dirty="0" err="1"/>
            <a:t>untuk</a:t>
          </a:r>
          <a:r>
            <a:rPr lang="en-US" sz="2000" kern="1200" dirty="0"/>
            <a:t> </a:t>
          </a:r>
          <a:r>
            <a:rPr lang="en-US" sz="2000" kern="1200" dirty="0" err="1"/>
            <a:t>industri</a:t>
          </a:r>
          <a:r>
            <a:rPr lang="en-US" sz="2000" kern="1200" dirty="0"/>
            <a:t> </a:t>
          </a:r>
          <a:r>
            <a:rPr lang="en-US" sz="2000" kern="1200" dirty="0" err="1"/>
            <a:t>perbenihan</a:t>
          </a:r>
          <a:r>
            <a:rPr lang="en-US" sz="2000" kern="1200" dirty="0"/>
            <a:t> </a:t>
          </a:r>
          <a:r>
            <a:rPr lang="en-US" sz="2000" kern="1200" dirty="0" err="1"/>
            <a:t>di</a:t>
          </a:r>
          <a:r>
            <a:rPr lang="en-US" sz="2000" kern="1200" dirty="0"/>
            <a:t> </a:t>
          </a:r>
          <a:r>
            <a:rPr lang="en-US" sz="2000" kern="1200" dirty="0" err="1"/>
            <a:t>dalam</a:t>
          </a:r>
          <a:r>
            <a:rPr lang="en-US" sz="2000" kern="1200" dirty="0"/>
            <a:t> </a:t>
          </a:r>
          <a:r>
            <a:rPr lang="en-US" sz="2000" kern="1200" dirty="0" err="1"/>
            <a:t>negeri</a:t>
          </a:r>
          <a:endParaRPr lang="en-US" sz="2000" b="1" kern="1200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3939520" y="4243261"/>
        <a:ext cx="3271827" cy="1160184"/>
      </dsp:txXfrm>
    </dsp:sp>
    <dsp:sp modelId="{530EA1B6-7BAF-4C36-A322-A2241595352D}">
      <dsp:nvSpPr>
        <dsp:cNvPr id="0" name=""/>
        <dsp:cNvSpPr/>
      </dsp:nvSpPr>
      <dsp:spPr>
        <a:xfrm>
          <a:off x="27449" y="3641038"/>
          <a:ext cx="3665984" cy="104047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Pemasyarakatan Benih </a:t>
          </a:r>
          <a:r>
            <a:rPr lang="id-ID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B</a:t>
          </a:r>
          <a:r>
            <a:rPr lang="id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ermutu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8241" y="3691830"/>
        <a:ext cx="3564400" cy="938895"/>
      </dsp:txXfrm>
    </dsp:sp>
    <dsp:sp modelId="{0E900930-E88B-4383-9740-B23E9B31175D}">
      <dsp:nvSpPr>
        <dsp:cNvPr id="0" name=""/>
        <dsp:cNvSpPr/>
      </dsp:nvSpPr>
      <dsp:spPr>
        <a:xfrm>
          <a:off x="7436541" y="3605712"/>
          <a:ext cx="3604221" cy="1040479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Peningkatan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kapasitas</a:t>
          </a:r>
          <a:r>
            <a:rPr lang="en-US" sz="2200" b="1" kern="1200" dirty="0"/>
            <a:t> </a:t>
          </a:r>
          <a:r>
            <a:rPr lang="en-US" sz="2000" b="1" kern="1200" dirty="0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SDM</a:t>
          </a:r>
          <a:r>
            <a:rPr lang="en-US" sz="2200" b="1" kern="1200" dirty="0"/>
            <a:t> </a:t>
          </a:r>
          <a:r>
            <a:rPr lang="en-US" sz="2000" b="1" kern="1200" dirty="0" err="1">
              <a:effectLst>
                <a:glow rad="228600">
                  <a:srgbClr val="7030A0">
                    <a:alpha val="82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Perbenihan</a:t>
          </a:r>
          <a:endParaRPr lang="en-US" sz="2000" b="1" kern="1200" dirty="0">
            <a:effectLst>
              <a:glow rad="228600">
                <a:srgbClr val="7030A0">
                  <a:alpha val="82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487333" y="3656504"/>
        <a:ext cx="3502637" cy="938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DACF2-42EC-4B71-9301-55A1129809A6}">
      <dsp:nvSpPr>
        <dsp:cNvPr id="0" name=""/>
        <dsp:cNvSpPr/>
      </dsp:nvSpPr>
      <dsp:spPr>
        <a:xfrm>
          <a:off x="0" y="308198"/>
          <a:ext cx="959103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EBDE8A-7D32-4D87-B7AC-769955DF3DA6}">
      <dsp:nvSpPr>
        <dsp:cNvPr id="0" name=""/>
        <dsp:cNvSpPr/>
      </dsp:nvSpPr>
      <dsp:spPr>
        <a:xfrm>
          <a:off x="473918" y="18139"/>
          <a:ext cx="9117118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63" tIns="0" rIns="2537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bg1"/>
              </a:solidFill>
            </a:rPr>
            <a:t>Penjelasan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tentang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Perbanyakan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Generatif</a:t>
          </a:r>
          <a:r>
            <a:rPr lang="en-US" sz="2400" kern="1200" dirty="0">
              <a:solidFill>
                <a:schemeClr val="bg1"/>
              </a:solidFill>
            </a:rPr>
            <a:t> dan </a:t>
          </a:r>
          <a:r>
            <a:rPr lang="en-US" sz="2400" kern="1200" dirty="0" err="1">
              <a:solidFill>
                <a:schemeClr val="bg1"/>
              </a:solidFill>
            </a:rPr>
            <a:t>Vegetatif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99857" y="44078"/>
        <a:ext cx="9065240" cy="479482"/>
      </dsp:txXfrm>
    </dsp:sp>
    <dsp:sp modelId="{DF5E4342-45A2-4BB8-B0FA-B5D2BEE92027}">
      <dsp:nvSpPr>
        <dsp:cNvPr id="0" name=""/>
        <dsp:cNvSpPr/>
      </dsp:nvSpPr>
      <dsp:spPr>
        <a:xfrm>
          <a:off x="0" y="1124678"/>
          <a:ext cx="959103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308C93-0DD4-451A-BD88-672A65D8AAE9}">
      <dsp:nvSpPr>
        <dsp:cNvPr id="0" name=""/>
        <dsp:cNvSpPr/>
      </dsp:nvSpPr>
      <dsp:spPr>
        <a:xfrm>
          <a:off x="479551" y="858998"/>
          <a:ext cx="9044731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63" tIns="0" rIns="2537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bg1"/>
              </a:solidFill>
            </a:rPr>
            <a:t>Klasifikasi</a:t>
          </a:r>
          <a:r>
            <a:rPr lang="en-US" sz="2400" kern="1200" dirty="0">
              <a:solidFill>
                <a:schemeClr val="bg1"/>
              </a:solidFill>
            </a:rPr>
            <a:t> Hasil </a:t>
          </a:r>
          <a:r>
            <a:rPr lang="en-US" sz="2400" kern="1200" dirty="0" err="1">
              <a:solidFill>
                <a:schemeClr val="bg1"/>
              </a:solidFill>
            </a:rPr>
            <a:t>Perbanyakan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Generatif</a:t>
          </a:r>
          <a:r>
            <a:rPr lang="en-US" sz="2400" kern="1200" dirty="0">
              <a:solidFill>
                <a:schemeClr val="bg1"/>
              </a:solidFill>
            </a:rPr>
            <a:t> dan </a:t>
          </a:r>
          <a:r>
            <a:rPr lang="en-US" sz="2400" kern="1200" dirty="0" err="1">
              <a:solidFill>
                <a:schemeClr val="bg1"/>
              </a:solidFill>
            </a:rPr>
            <a:t>Vegetatif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505490" y="884937"/>
        <a:ext cx="8992853" cy="479482"/>
      </dsp:txXfrm>
    </dsp:sp>
    <dsp:sp modelId="{509B87CA-9B6D-4B2E-80C4-1D898B066CEB}">
      <dsp:nvSpPr>
        <dsp:cNvPr id="0" name=""/>
        <dsp:cNvSpPr/>
      </dsp:nvSpPr>
      <dsp:spPr>
        <a:xfrm>
          <a:off x="0" y="2842058"/>
          <a:ext cx="959103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5E34306-6FF4-4DAE-A3BE-002B942D4B28}">
      <dsp:nvSpPr>
        <dsp:cNvPr id="0" name=""/>
        <dsp:cNvSpPr/>
      </dsp:nvSpPr>
      <dsp:spPr>
        <a:xfrm>
          <a:off x="441150" y="1675478"/>
          <a:ext cx="9140447" cy="1432259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63" tIns="0" rIns="2537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Hasil </a:t>
          </a:r>
          <a:r>
            <a:rPr lang="en-US" sz="2400" kern="1200" dirty="0" err="1">
              <a:solidFill>
                <a:schemeClr val="tx1"/>
              </a:solidFill>
            </a:rPr>
            <a:t>Perbanyakan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Vegetatif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Melalui</a:t>
          </a:r>
          <a:r>
            <a:rPr lang="en-US" sz="2400" kern="1200" dirty="0">
              <a:solidFill>
                <a:schemeClr val="tx1"/>
              </a:solidFill>
            </a:rPr>
            <a:t> Kultur In Vitro Pisang :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</a:rPr>
            <a:t>Menggunakan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explan</a:t>
          </a:r>
          <a:r>
            <a:rPr lang="en-US" sz="2400" kern="1200" dirty="0">
              <a:solidFill>
                <a:schemeClr val="tx1"/>
              </a:solidFill>
            </a:rPr>
            <a:t> yang </a:t>
          </a:r>
          <a:r>
            <a:rPr lang="en-US" sz="2400" kern="1200" dirty="0" err="1">
              <a:solidFill>
                <a:schemeClr val="tx1"/>
              </a:solidFill>
            </a:rPr>
            <a:t>berasal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dari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rumpun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induk</a:t>
          </a:r>
          <a:r>
            <a:rPr lang="en-US" sz="2400" kern="1200" dirty="0">
              <a:solidFill>
                <a:schemeClr val="tx1"/>
              </a:solidFill>
            </a:rPr>
            <a:t> yang </a:t>
          </a:r>
          <a:r>
            <a:rPr lang="en-US" sz="2400" kern="1200" dirty="0" err="1">
              <a:solidFill>
                <a:schemeClr val="tx1"/>
              </a:solidFill>
            </a:rPr>
            <a:t>tersertifikasi</a:t>
          </a:r>
          <a:r>
            <a:rPr lang="en-US" sz="2400" kern="1200" dirty="0">
              <a:solidFill>
                <a:schemeClr val="tx1"/>
              </a:solidFill>
            </a:rPr>
            <a:t> dan </a:t>
          </a:r>
          <a:r>
            <a:rPr lang="en-US" sz="2400" kern="1200" dirty="0" err="1">
              <a:solidFill>
                <a:schemeClr val="tx1"/>
              </a:solidFill>
            </a:rPr>
            <a:t>tidak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 err="1">
              <a:solidFill>
                <a:schemeClr val="tx1"/>
              </a:solidFill>
            </a:rPr>
            <a:t>melebihi</a:t>
          </a:r>
          <a:r>
            <a:rPr lang="en-US" sz="2400" kern="1200" dirty="0">
              <a:solidFill>
                <a:schemeClr val="tx1"/>
              </a:solidFill>
            </a:rPr>
            <a:t> sub kultur </a:t>
          </a:r>
          <a:r>
            <a:rPr lang="en-US" sz="2400" kern="1200" dirty="0" err="1">
              <a:solidFill>
                <a:schemeClr val="tx1"/>
              </a:solidFill>
            </a:rPr>
            <a:t>kelima</a:t>
          </a:r>
          <a:r>
            <a:rPr lang="en-US" sz="2400" kern="1200" dirty="0">
              <a:solidFill>
                <a:schemeClr val="tx1"/>
              </a:solidFill>
            </a:rPr>
            <a:t> </a:t>
          </a:r>
          <a:r>
            <a:rPr lang="en-US" sz="2400" kern="1200" dirty="0">
              <a:solidFill>
                <a:schemeClr val="accent2">
                  <a:lumMod val="75000"/>
                </a:schemeClr>
              </a:solidFill>
            </a:rPr>
            <a:t>(</a:t>
          </a:r>
          <a:r>
            <a:rPr lang="en-US" sz="2400" i="1" kern="1200" dirty="0" err="1">
              <a:solidFill>
                <a:schemeClr val="accent2">
                  <a:lumMod val="75000"/>
                </a:schemeClr>
              </a:solidFill>
            </a:rPr>
            <a:t>Pasal</a:t>
          </a:r>
          <a:r>
            <a:rPr lang="en-US" sz="2400" i="1" kern="1200" dirty="0">
              <a:solidFill>
                <a:schemeClr val="accent2">
                  <a:lumMod val="75000"/>
                </a:schemeClr>
              </a:solidFill>
            </a:rPr>
            <a:t> 8</a:t>
          </a:r>
          <a:r>
            <a:rPr lang="en-US" sz="2400" kern="1200" dirty="0">
              <a:solidFill>
                <a:schemeClr val="accent2">
                  <a:lumMod val="75000"/>
                </a:schemeClr>
              </a:solidFill>
            </a:rPr>
            <a:t>)</a:t>
          </a:r>
        </a:p>
      </dsp:txBody>
      <dsp:txXfrm>
        <a:off x="511067" y="1745395"/>
        <a:ext cx="9000613" cy="1292425"/>
      </dsp:txXfrm>
    </dsp:sp>
    <dsp:sp modelId="{CBA48554-3C65-456E-9F47-3161E166DF61}">
      <dsp:nvSpPr>
        <dsp:cNvPr id="0" name=""/>
        <dsp:cNvSpPr/>
      </dsp:nvSpPr>
      <dsp:spPr>
        <a:xfrm>
          <a:off x="0" y="3658538"/>
          <a:ext cx="959103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6A529A-41A1-42DF-8113-CCF2D0D20AED}">
      <dsp:nvSpPr>
        <dsp:cNvPr id="0" name=""/>
        <dsp:cNvSpPr/>
      </dsp:nvSpPr>
      <dsp:spPr>
        <a:xfrm>
          <a:off x="458477" y="3392858"/>
          <a:ext cx="9131034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63" tIns="0" rIns="2537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bg1"/>
              </a:solidFill>
            </a:rPr>
            <a:t>Penjelasan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tentang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Ketersediaan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Benih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Sumber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84416" y="3418797"/>
        <a:ext cx="9079156" cy="479482"/>
      </dsp:txXfrm>
    </dsp:sp>
    <dsp:sp modelId="{983E8FEA-CDDB-4656-B71A-2D299DA80CB7}">
      <dsp:nvSpPr>
        <dsp:cNvPr id="0" name=""/>
        <dsp:cNvSpPr/>
      </dsp:nvSpPr>
      <dsp:spPr>
        <a:xfrm>
          <a:off x="0" y="4475018"/>
          <a:ext cx="959103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DA695D0-4EF8-408F-BC61-4AF088D95255}">
      <dsp:nvSpPr>
        <dsp:cNvPr id="0" name=""/>
        <dsp:cNvSpPr/>
      </dsp:nvSpPr>
      <dsp:spPr>
        <a:xfrm>
          <a:off x="456604" y="4209338"/>
          <a:ext cx="9132081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3763" tIns="0" rIns="25376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bg1"/>
              </a:solidFill>
            </a:rPr>
            <a:t>Penyediaan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Benih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Melalui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Pemurnian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482543" y="4235277"/>
        <a:ext cx="9080203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186EE-9B67-4292-A4E9-2B60C5CFD673}">
      <dsp:nvSpPr>
        <dsp:cNvPr id="0" name=""/>
        <dsp:cNvSpPr/>
      </dsp:nvSpPr>
      <dsp:spPr>
        <a:xfrm>
          <a:off x="-6325721" y="-975273"/>
          <a:ext cx="7589347" cy="7589347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A355C-FD6D-4CBA-A211-D99A55B423F2}">
      <dsp:nvSpPr>
        <dsp:cNvPr id="0" name=""/>
        <dsp:cNvSpPr/>
      </dsp:nvSpPr>
      <dsp:spPr>
        <a:xfrm>
          <a:off x="1036552" y="805558"/>
          <a:ext cx="9288964" cy="161089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8646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tx1"/>
              </a:solidFill>
            </a:rPr>
            <a:t>Kepmentan</a:t>
          </a:r>
          <a:r>
            <a:rPr lang="en-US" sz="3000" kern="1200" dirty="0">
              <a:solidFill>
                <a:schemeClr val="tx1"/>
              </a:solidFill>
            </a:rPr>
            <a:t>  No. 42 </a:t>
          </a:r>
          <a:r>
            <a:rPr lang="en-US" sz="3000" kern="1200" dirty="0" err="1">
              <a:solidFill>
                <a:schemeClr val="tx1"/>
              </a:solidFill>
            </a:rPr>
            <a:t>Tahun</a:t>
          </a:r>
          <a:r>
            <a:rPr lang="en-US" sz="3000" kern="1200" dirty="0">
              <a:solidFill>
                <a:schemeClr val="tx1"/>
              </a:solidFill>
            </a:rPr>
            <a:t> 2019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</a:rPr>
            <a:t>Teknis </a:t>
          </a:r>
          <a:r>
            <a:rPr lang="en-US" sz="3000" kern="1200" dirty="0" err="1">
              <a:solidFill>
                <a:schemeClr val="tx1"/>
              </a:solidFill>
            </a:rPr>
            <a:t>Sertifikasi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Benih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Hortikultura</a:t>
          </a:r>
          <a:endParaRPr lang="en-US" sz="3000" kern="1200" dirty="0"/>
        </a:p>
      </dsp:txBody>
      <dsp:txXfrm>
        <a:off x="1036552" y="805558"/>
        <a:ext cx="9288964" cy="1610892"/>
      </dsp:txXfrm>
    </dsp:sp>
    <dsp:sp modelId="{289F8100-8452-4391-B6C0-62A35FBF65CC}">
      <dsp:nvSpPr>
        <dsp:cNvPr id="0" name=""/>
        <dsp:cNvSpPr/>
      </dsp:nvSpPr>
      <dsp:spPr>
        <a:xfrm>
          <a:off x="0" y="642174"/>
          <a:ext cx="2013615" cy="2013615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40C5B-8108-4DD4-A921-E49E9995D2E1}">
      <dsp:nvSpPr>
        <dsp:cNvPr id="0" name=""/>
        <dsp:cNvSpPr/>
      </dsp:nvSpPr>
      <dsp:spPr>
        <a:xfrm>
          <a:off x="1036552" y="3222348"/>
          <a:ext cx="9288964" cy="161089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8646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tx1"/>
              </a:solidFill>
            </a:rPr>
            <a:t>Kepmentan</a:t>
          </a:r>
          <a:r>
            <a:rPr lang="en-US" sz="3000" kern="1200" dirty="0">
              <a:solidFill>
                <a:schemeClr val="tx1"/>
              </a:solidFill>
            </a:rPr>
            <a:t>  No. 10 </a:t>
          </a:r>
          <a:r>
            <a:rPr lang="en-US" sz="3000" kern="1200" dirty="0" err="1">
              <a:solidFill>
                <a:schemeClr val="tx1"/>
              </a:solidFill>
            </a:rPr>
            <a:t>Tahun</a:t>
          </a:r>
          <a:r>
            <a:rPr lang="en-US" sz="3000" kern="1200" dirty="0">
              <a:solidFill>
                <a:schemeClr val="tx1"/>
              </a:solidFill>
            </a:rPr>
            <a:t> 2015 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chemeClr val="tx1"/>
              </a:solidFill>
            </a:rPr>
            <a:t>Pedoman</a:t>
          </a:r>
          <a:r>
            <a:rPr lang="en-US" sz="3000" kern="1200" dirty="0">
              <a:solidFill>
                <a:schemeClr val="tx1"/>
              </a:solidFill>
            </a:rPr>
            <a:t> Teknis </a:t>
          </a:r>
          <a:r>
            <a:rPr lang="en-US" sz="3000" kern="1200" dirty="0" err="1">
              <a:solidFill>
                <a:schemeClr val="tx1"/>
              </a:solidFill>
            </a:rPr>
            <a:t>Penilaian</a:t>
          </a:r>
          <a:r>
            <a:rPr lang="en-US" sz="3000" kern="1200" dirty="0">
              <a:solidFill>
                <a:schemeClr val="tx1"/>
              </a:solidFill>
            </a:rPr>
            <a:t> Proses </a:t>
          </a:r>
          <a:r>
            <a:rPr lang="en-US" sz="3000" kern="1200" dirty="0" err="1">
              <a:solidFill>
                <a:schemeClr val="tx1"/>
              </a:solidFill>
            </a:rPr>
            <a:t>Produksi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Benih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Buah</a:t>
          </a:r>
          <a:r>
            <a:rPr lang="en-US" sz="3000" kern="1200" dirty="0">
              <a:solidFill>
                <a:schemeClr val="tx1"/>
              </a:solidFill>
            </a:rPr>
            <a:t> </a:t>
          </a:r>
          <a:r>
            <a:rPr lang="en-US" sz="3000" kern="1200" dirty="0" err="1">
              <a:solidFill>
                <a:schemeClr val="tx1"/>
              </a:solidFill>
            </a:rPr>
            <a:t>Secara</a:t>
          </a:r>
          <a:r>
            <a:rPr lang="en-US" sz="3000" kern="1200" dirty="0">
              <a:solidFill>
                <a:schemeClr val="tx1"/>
              </a:solidFill>
            </a:rPr>
            <a:t> In Vitro</a:t>
          </a:r>
          <a:endParaRPr lang="en-US" sz="3000" kern="1200" dirty="0"/>
        </a:p>
      </dsp:txBody>
      <dsp:txXfrm>
        <a:off x="1036552" y="3222348"/>
        <a:ext cx="9288964" cy="1610892"/>
      </dsp:txXfrm>
    </dsp:sp>
    <dsp:sp modelId="{4F36AED1-6C9A-4DED-8461-15DDA1CF182C}">
      <dsp:nvSpPr>
        <dsp:cNvPr id="0" name=""/>
        <dsp:cNvSpPr/>
      </dsp:nvSpPr>
      <dsp:spPr>
        <a:xfrm rot="16200000">
          <a:off x="0" y="3080569"/>
          <a:ext cx="2013615" cy="2013615"/>
        </a:xfrm>
        <a:prstGeom prst="ellipse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348EA-74FA-4693-A111-9155346E24FE}">
      <dsp:nvSpPr>
        <dsp:cNvPr id="0" name=""/>
        <dsp:cNvSpPr/>
      </dsp:nvSpPr>
      <dsp:spPr>
        <a:xfrm>
          <a:off x="0" y="0"/>
          <a:ext cx="36219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A76BB-8E3B-4344-92E1-79721E3F708A}">
      <dsp:nvSpPr>
        <dsp:cNvPr id="0" name=""/>
        <dsp:cNvSpPr/>
      </dsp:nvSpPr>
      <dsp:spPr>
        <a:xfrm>
          <a:off x="5561" y="0"/>
          <a:ext cx="1488710" cy="1939911"/>
        </a:xfrm>
        <a:prstGeom prst="rect">
          <a:avLst/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man Old Style" panose="02050604050505020204" pitchFamily="18" charset="0"/>
            </a:rPr>
            <a:t>Kerjasama</a:t>
          </a:r>
          <a:endParaRPr lang="en-ID" sz="1800" kern="1200" dirty="0">
            <a:latin typeface="Bookman Old Style" panose="02050604050505020204" pitchFamily="18" charset="0"/>
          </a:endParaRPr>
        </a:p>
      </dsp:txBody>
      <dsp:txXfrm>
        <a:off x="5561" y="0"/>
        <a:ext cx="1488710" cy="1939911"/>
      </dsp:txXfrm>
    </dsp:sp>
    <dsp:sp modelId="{6B4FEE1E-29A8-4C46-8E8F-1EBD15AE0E3A}">
      <dsp:nvSpPr>
        <dsp:cNvPr id="0" name=""/>
        <dsp:cNvSpPr/>
      </dsp:nvSpPr>
      <dsp:spPr>
        <a:xfrm>
          <a:off x="1528661" y="45087"/>
          <a:ext cx="2090751" cy="901755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man Old Style" panose="02050604050505020204" pitchFamily="18" charset="0"/>
            </a:rPr>
            <a:t>BBH (</a:t>
          </a:r>
          <a:r>
            <a:rPr lang="en-US" sz="1800" kern="1200" dirty="0" err="1">
              <a:latin typeface="Bookman Old Style" panose="02050604050505020204" pitchFamily="18" charset="0"/>
            </a:rPr>
            <a:t>kapasitas</a:t>
          </a:r>
          <a:r>
            <a:rPr lang="en-US" sz="1800" kern="1200" dirty="0">
              <a:latin typeface="Bookman Old Style" panose="02050604050505020204" pitchFamily="18" charset="0"/>
            </a:rPr>
            <a:t> 177.000 </a:t>
          </a:r>
          <a:r>
            <a:rPr lang="en-US" sz="1800" kern="1200" dirty="0" err="1">
              <a:latin typeface="Bookman Old Style" panose="02050604050505020204" pitchFamily="18" charset="0"/>
            </a:rPr>
            <a:t>batang</a:t>
          </a:r>
          <a:r>
            <a:rPr lang="en-US" sz="1800" kern="1200" dirty="0">
              <a:latin typeface="Bookman Old Style" panose="02050604050505020204" pitchFamily="18" charset="0"/>
            </a:rPr>
            <a:t> </a:t>
          </a:r>
          <a:r>
            <a:rPr lang="en-US" sz="1800" kern="1200" dirty="0" err="1">
              <a:latin typeface="Bookman Old Style" panose="02050604050505020204" pitchFamily="18" charset="0"/>
            </a:rPr>
            <a:t>secara</a:t>
          </a:r>
          <a:r>
            <a:rPr lang="en-US" sz="1800" kern="1200" dirty="0">
              <a:latin typeface="Bookman Old Style" panose="02050604050505020204" pitchFamily="18" charset="0"/>
            </a:rPr>
            <a:t> </a:t>
          </a:r>
          <a:r>
            <a:rPr lang="en-US" sz="1800" kern="1200" dirty="0" err="1">
              <a:latin typeface="Bookman Old Style" panose="02050604050505020204" pitchFamily="18" charset="0"/>
            </a:rPr>
            <a:t>nasional</a:t>
          </a:r>
          <a:r>
            <a:rPr lang="en-US" sz="1800" kern="1200" dirty="0">
              <a:latin typeface="Bookman Old Style" panose="02050604050505020204" pitchFamily="18" charset="0"/>
            </a:rPr>
            <a:t>)</a:t>
          </a:r>
          <a:endParaRPr lang="en-ID" sz="1800" kern="1200" dirty="0">
            <a:latin typeface="Bookman Old Style" panose="02050604050505020204" pitchFamily="18" charset="0"/>
          </a:endParaRPr>
        </a:p>
      </dsp:txBody>
      <dsp:txXfrm>
        <a:off x="1528661" y="45087"/>
        <a:ext cx="2090751" cy="901755"/>
      </dsp:txXfrm>
    </dsp:sp>
    <dsp:sp modelId="{5C74C792-95E1-49BD-BE03-0E9A39EA4512}">
      <dsp:nvSpPr>
        <dsp:cNvPr id="0" name=""/>
        <dsp:cNvSpPr/>
      </dsp:nvSpPr>
      <dsp:spPr>
        <a:xfrm>
          <a:off x="1488710" y="946843"/>
          <a:ext cx="21307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C4DEE-4DC0-4BC4-BB46-6B22F0D53063}">
      <dsp:nvSpPr>
        <dsp:cNvPr id="0" name=""/>
        <dsp:cNvSpPr/>
      </dsp:nvSpPr>
      <dsp:spPr>
        <a:xfrm>
          <a:off x="1528661" y="991931"/>
          <a:ext cx="2090751" cy="901755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Bookman Old Style" panose="02050604050505020204" pitchFamily="18" charset="0"/>
            </a:rPr>
            <a:t>Produsen</a:t>
          </a:r>
          <a:r>
            <a:rPr lang="en-US" sz="1800" kern="1200" dirty="0">
              <a:latin typeface="Bookman Old Style" panose="02050604050505020204" pitchFamily="18" charset="0"/>
            </a:rPr>
            <a:t> </a:t>
          </a:r>
          <a:r>
            <a:rPr lang="en-US" sz="1800" kern="1200" dirty="0" err="1">
              <a:latin typeface="Bookman Old Style" panose="02050604050505020204" pitchFamily="18" charset="0"/>
            </a:rPr>
            <a:t>Benih</a:t>
          </a:r>
          <a:r>
            <a:rPr lang="en-US" sz="1800" kern="1200" dirty="0">
              <a:latin typeface="Bookman Old Style" panose="02050604050505020204" pitchFamily="18" charset="0"/>
            </a:rPr>
            <a:t> Pisang (</a:t>
          </a:r>
          <a:r>
            <a:rPr lang="en-US" sz="1800" kern="1200" dirty="0" err="1">
              <a:latin typeface="Bookman Old Style" panose="02050604050505020204" pitchFamily="18" charset="0"/>
            </a:rPr>
            <a:t>Swasta</a:t>
          </a:r>
          <a:r>
            <a:rPr lang="en-US" sz="1800" kern="1200" dirty="0">
              <a:latin typeface="Bookman Old Style" panose="02050604050505020204" pitchFamily="18" charset="0"/>
            </a:rPr>
            <a:t>)</a:t>
          </a:r>
          <a:endParaRPr lang="en-ID" sz="1800" kern="1200" dirty="0">
            <a:latin typeface="Bookman Old Style" panose="02050604050505020204" pitchFamily="18" charset="0"/>
          </a:endParaRPr>
        </a:p>
      </dsp:txBody>
      <dsp:txXfrm>
        <a:off x="1528661" y="991931"/>
        <a:ext cx="2090751" cy="901755"/>
      </dsp:txXfrm>
    </dsp:sp>
    <dsp:sp modelId="{3DF481DC-24EF-40CA-B503-E027E74C8A73}">
      <dsp:nvSpPr>
        <dsp:cNvPr id="0" name=""/>
        <dsp:cNvSpPr/>
      </dsp:nvSpPr>
      <dsp:spPr>
        <a:xfrm>
          <a:off x="1488710" y="1893686"/>
          <a:ext cx="21307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348EA-74FA-4693-A111-9155346E24FE}">
      <dsp:nvSpPr>
        <dsp:cNvPr id="0" name=""/>
        <dsp:cNvSpPr/>
      </dsp:nvSpPr>
      <dsp:spPr>
        <a:xfrm>
          <a:off x="0" y="0"/>
          <a:ext cx="36219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A76BB-8E3B-4344-92E1-79721E3F708A}">
      <dsp:nvSpPr>
        <dsp:cNvPr id="0" name=""/>
        <dsp:cNvSpPr/>
      </dsp:nvSpPr>
      <dsp:spPr>
        <a:xfrm>
          <a:off x="6617" y="0"/>
          <a:ext cx="1086556" cy="1939911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Bookman Old Style" panose="02050604050505020204" pitchFamily="18" charset="0"/>
            </a:rPr>
            <a:t>Lelang</a:t>
          </a:r>
          <a:r>
            <a:rPr lang="en-US" sz="1800" kern="1200" dirty="0">
              <a:latin typeface="Bookman Old Style" panose="02050604050505020204" pitchFamily="18" charset="0"/>
            </a:rPr>
            <a:t> &amp;/ PL</a:t>
          </a:r>
          <a:endParaRPr lang="en-ID" sz="1800" kern="1200" dirty="0">
            <a:latin typeface="Bookman Old Style" panose="02050604050505020204" pitchFamily="18" charset="0"/>
          </a:endParaRPr>
        </a:p>
      </dsp:txBody>
      <dsp:txXfrm>
        <a:off x="6617" y="0"/>
        <a:ext cx="1086556" cy="1939911"/>
      </dsp:txXfrm>
    </dsp:sp>
    <dsp:sp modelId="{6B4FEE1E-29A8-4C46-8E8F-1EBD15AE0E3A}">
      <dsp:nvSpPr>
        <dsp:cNvPr id="0" name=""/>
        <dsp:cNvSpPr/>
      </dsp:nvSpPr>
      <dsp:spPr>
        <a:xfrm>
          <a:off x="1134094" y="45087"/>
          <a:ext cx="2487799" cy="901755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man Old Style" panose="02050604050505020204" pitchFamily="18" charset="0"/>
            </a:rPr>
            <a:t>APBN Pusat</a:t>
          </a:r>
          <a:endParaRPr lang="en-ID" sz="1800" kern="1200" dirty="0">
            <a:latin typeface="Bookman Old Style" panose="02050604050505020204" pitchFamily="18" charset="0"/>
          </a:endParaRPr>
        </a:p>
      </dsp:txBody>
      <dsp:txXfrm>
        <a:off x="1134094" y="45087"/>
        <a:ext cx="2487799" cy="901755"/>
      </dsp:txXfrm>
    </dsp:sp>
    <dsp:sp modelId="{5C74C792-95E1-49BD-BE03-0E9A39EA4512}">
      <dsp:nvSpPr>
        <dsp:cNvPr id="0" name=""/>
        <dsp:cNvSpPr/>
      </dsp:nvSpPr>
      <dsp:spPr>
        <a:xfrm>
          <a:off x="1086556" y="946843"/>
          <a:ext cx="2535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C4DEE-4DC0-4BC4-BB46-6B22F0D53063}">
      <dsp:nvSpPr>
        <dsp:cNvPr id="0" name=""/>
        <dsp:cNvSpPr/>
      </dsp:nvSpPr>
      <dsp:spPr>
        <a:xfrm>
          <a:off x="1134094" y="991931"/>
          <a:ext cx="2487799" cy="90175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Bookman Old Style" panose="02050604050505020204" pitchFamily="18" charset="0"/>
            </a:rPr>
            <a:t>APBN Daerah</a:t>
          </a:r>
          <a:endParaRPr lang="en-ID" sz="1800" kern="1200" dirty="0">
            <a:latin typeface="Bookman Old Style" panose="02050604050505020204" pitchFamily="18" charset="0"/>
          </a:endParaRPr>
        </a:p>
      </dsp:txBody>
      <dsp:txXfrm>
        <a:off x="1134094" y="991931"/>
        <a:ext cx="2487799" cy="901755"/>
      </dsp:txXfrm>
    </dsp:sp>
    <dsp:sp modelId="{3DF481DC-24EF-40CA-B503-E027E74C8A73}">
      <dsp:nvSpPr>
        <dsp:cNvPr id="0" name=""/>
        <dsp:cNvSpPr/>
      </dsp:nvSpPr>
      <dsp:spPr>
        <a:xfrm>
          <a:off x="1086556" y="1893686"/>
          <a:ext cx="2535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11D33-46D7-4624-84AB-89416943DB31}">
      <dsp:nvSpPr>
        <dsp:cNvPr id="0" name=""/>
        <dsp:cNvSpPr/>
      </dsp:nvSpPr>
      <dsp:spPr>
        <a:xfrm rot="943623">
          <a:off x="639238" y="2663918"/>
          <a:ext cx="2378048" cy="45615"/>
        </a:xfrm>
        <a:custGeom>
          <a:avLst/>
          <a:gdLst/>
          <a:ahLst/>
          <a:cxnLst/>
          <a:rect l="0" t="0" r="0" b="0"/>
          <a:pathLst>
            <a:path>
              <a:moveTo>
                <a:pt x="0" y="22807"/>
              </a:moveTo>
              <a:lnTo>
                <a:pt x="2378048" y="22807"/>
              </a:lnTo>
            </a:path>
          </a:pathLst>
        </a:custGeom>
        <a:noFill/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CE732-41A2-4930-8727-92AE05E6705E}">
      <dsp:nvSpPr>
        <dsp:cNvPr id="0" name=""/>
        <dsp:cNvSpPr/>
      </dsp:nvSpPr>
      <dsp:spPr>
        <a:xfrm rot="20481482">
          <a:off x="619753" y="1575220"/>
          <a:ext cx="2439594" cy="45615"/>
        </a:xfrm>
        <a:custGeom>
          <a:avLst/>
          <a:gdLst/>
          <a:ahLst/>
          <a:cxnLst/>
          <a:rect l="0" t="0" r="0" b="0"/>
          <a:pathLst>
            <a:path>
              <a:moveTo>
                <a:pt x="0" y="22807"/>
              </a:moveTo>
              <a:lnTo>
                <a:pt x="2439594" y="22807"/>
              </a:lnTo>
            </a:path>
          </a:pathLst>
        </a:custGeom>
        <a:noFill/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B3D88-2F35-4D61-AF21-BC0B2F290C88}">
      <dsp:nvSpPr>
        <dsp:cNvPr id="0" name=""/>
        <dsp:cNvSpPr/>
      </dsp:nvSpPr>
      <dsp:spPr>
        <a:xfrm>
          <a:off x="-1065095" y="342360"/>
          <a:ext cx="2698795" cy="3756210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728C7-914E-4D11-A207-925C156F78C9}">
      <dsp:nvSpPr>
        <dsp:cNvPr id="0" name=""/>
        <dsp:cNvSpPr/>
      </dsp:nvSpPr>
      <dsp:spPr>
        <a:xfrm>
          <a:off x="2105296" y="234859"/>
          <a:ext cx="4355939" cy="1077550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bg1"/>
              </a:solidFill>
              <a:latin typeface="Arial Narrow" pitchFamily="34" charset="0"/>
            </a:rPr>
            <a:t>Produksi</a:t>
          </a:r>
          <a:endParaRPr lang="en-US" sz="2400" b="1" kern="1200" dirty="0">
            <a:solidFill>
              <a:schemeClr val="bg1"/>
            </a:solidFill>
            <a:latin typeface="Arial Narrow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  <a:latin typeface="Arial Narrow" pitchFamily="34" charset="0"/>
            </a:rPr>
            <a:t>1.930.000 </a:t>
          </a:r>
          <a:r>
            <a:rPr lang="en-US" sz="2400" b="1" kern="1200" dirty="0" err="1">
              <a:solidFill>
                <a:schemeClr val="bg1"/>
              </a:solidFill>
              <a:latin typeface="Arial Narrow" pitchFamily="34" charset="0"/>
            </a:rPr>
            <a:t>batang</a:t>
          </a:r>
          <a:endParaRPr lang="en-AU" sz="2400" b="1" kern="1200" dirty="0">
            <a:solidFill>
              <a:schemeClr val="bg1"/>
            </a:solidFill>
            <a:latin typeface="Arial Narrow" pitchFamily="34" charset="0"/>
          </a:endParaRPr>
        </a:p>
      </dsp:txBody>
      <dsp:txXfrm>
        <a:off x="2743208" y="392663"/>
        <a:ext cx="3080115" cy="761942"/>
      </dsp:txXfrm>
    </dsp:sp>
    <dsp:sp modelId="{EBD5C4A3-238B-4F22-8E0A-24C82D4C02A3}">
      <dsp:nvSpPr>
        <dsp:cNvPr id="0" name=""/>
        <dsp:cNvSpPr/>
      </dsp:nvSpPr>
      <dsp:spPr>
        <a:xfrm>
          <a:off x="2286905" y="2854134"/>
          <a:ext cx="4339536" cy="1145486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tx1"/>
              </a:solidFill>
              <a:latin typeface="Arial Narrow" pitchFamily="34" charset="0"/>
            </a:rPr>
            <a:t>Pengadaan</a:t>
          </a:r>
          <a:endParaRPr lang="en-US" sz="2400" b="1" kern="1200" dirty="0">
            <a:solidFill>
              <a:schemeClr val="tx1"/>
            </a:solidFill>
            <a:latin typeface="Arial Narrow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Bahnschrift" pitchFamily="34" charset="0"/>
            </a:rPr>
            <a:t>1.070.000 </a:t>
          </a:r>
          <a:r>
            <a:rPr lang="en-US" sz="2400" b="1" kern="1200" dirty="0" err="1">
              <a:latin typeface="Bahnschrift" pitchFamily="34" charset="0"/>
            </a:rPr>
            <a:t>batang</a:t>
          </a:r>
          <a:endParaRPr lang="en-AU" sz="2400" b="1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2922415" y="3021887"/>
        <a:ext cx="3068516" cy="809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5494" cy="501358"/>
          </a:xfrm>
          <a:prstGeom prst="rect">
            <a:avLst/>
          </a:prstGeom>
        </p:spPr>
        <p:txBody>
          <a:bodyPr vert="horz" lIns="93745" tIns="46873" rIns="93745" bIns="4687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110" y="0"/>
            <a:ext cx="2985494" cy="501358"/>
          </a:xfrm>
          <a:prstGeom prst="rect">
            <a:avLst/>
          </a:prstGeom>
        </p:spPr>
        <p:txBody>
          <a:bodyPr vert="horz" lIns="93745" tIns="46873" rIns="93745" bIns="4687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1A397A-CC88-4865-8132-EDAD1C6AAD1A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50888"/>
            <a:ext cx="66627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5" tIns="46873" rIns="93745" bIns="4687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440" y="4760327"/>
            <a:ext cx="5509283" cy="4508794"/>
          </a:xfrm>
          <a:prstGeom prst="rect">
            <a:avLst/>
          </a:prstGeom>
        </p:spPr>
        <p:txBody>
          <a:bodyPr vert="horz" lIns="93745" tIns="46873" rIns="93745" bIns="4687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517232"/>
            <a:ext cx="2985494" cy="501358"/>
          </a:xfrm>
          <a:prstGeom prst="rect">
            <a:avLst/>
          </a:prstGeom>
        </p:spPr>
        <p:txBody>
          <a:bodyPr vert="horz" lIns="93745" tIns="46873" rIns="93745" bIns="4687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110" y="9517232"/>
            <a:ext cx="2985494" cy="501358"/>
          </a:xfrm>
          <a:prstGeom prst="rect">
            <a:avLst/>
          </a:prstGeom>
        </p:spPr>
        <p:txBody>
          <a:bodyPr vert="horz" wrap="square" lIns="93745" tIns="46873" rIns="93745" bIns="468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637691-D360-4FE4-95D5-291DB5E8C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9856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/>
          </a:p>
        </p:txBody>
      </p:sp>
      <p:sp>
        <p:nvSpPr>
          <p:cNvPr id="9220" name="Date Placeholder 5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2853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0259" indent="-29228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0736" indent="-23318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40308" indent="-23318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08283" indent="-23318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8271" indent="-233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0" indent="-233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8249" indent="-233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48238" indent="-23318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068768-0F8A-408A-A34D-C381098D7F48}" type="slidenum">
              <a:rPr lang="id-ID" altLang="en-US" smtClean="0"/>
              <a:pPr>
                <a:spcBef>
                  <a:spcPct val="0"/>
                </a:spcBef>
              </a:pPr>
              <a:t>3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35521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28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84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12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6200000">
            <a:off x="10922000" y="377825"/>
            <a:ext cx="900113" cy="144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4337508" y="540000"/>
            <a:ext cx="3859607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337508" y="3696780"/>
            <a:ext cx="3859607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8432423" y="1023552"/>
            <a:ext cx="2980608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031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351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3027363" y="1730375"/>
            <a:ext cx="6107112" cy="3363913"/>
            <a:chOff x="-548507" y="477868"/>
            <a:chExt cx="11570449" cy="6357177"/>
          </a:xfrm>
        </p:grpSpPr>
        <p:sp>
          <p:nvSpPr>
            <p:cNvPr id="5" name="Freeform: Shape 2"/>
            <p:cNvSpPr>
              <a:spLocks/>
            </p:cNvSpPr>
            <p:nvPr/>
          </p:nvSpPr>
          <p:spPr bwMode="auto">
            <a:xfrm>
              <a:off x="-482765" y="6440599"/>
              <a:ext cx="11438966" cy="394446"/>
            </a:xfrm>
            <a:custGeom>
              <a:avLst/>
              <a:gdLst>
                <a:gd name="T0" fmla="*/ 2147483646 w 1657350"/>
                <a:gd name="T1" fmla="*/ 2147483646 h 57150"/>
                <a:gd name="T2" fmla="*/ 2147483646 w 1657350"/>
                <a:gd name="T3" fmla="*/ 2147483646 h 57150"/>
                <a:gd name="T4" fmla="*/ 2147483646 w 1657350"/>
                <a:gd name="T5" fmla="*/ 2147483646 h 57150"/>
                <a:gd name="T6" fmla="*/ 2147483646 w 1657350"/>
                <a:gd name="T7" fmla="*/ 2147483646 h 57150"/>
                <a:gd name="T8" fmla="*/ 2147483646 w 1657350"/>
                <a:gd name="T9" fmla="*/ 2147483646 h 57150"/>
                <a:gd name="T10" fmla="*/ 2147483646 w 1657350"/>
                <a:gd name="T11" fmla="*/ 2147483646 h 57150"/>
                <a:gd name="T12" fmla="*/ 2147483646 w 1657350"/>
                <a:gd name="T13" fmla="*/ 2147483646 h 57150"/>
                <a:gd name="T14" fmla="*/ 2147483646 w 1657350"/>
                <a:gd name="T15" fmla="*/ 2147483646 h 57150"/>
                <a:gd name="T16" fmla="*/ 2147483646 w 1657350"/>
                <a:gd name="T17" fmla="*/ 2147483646 h 57150"/>
                <a:gd name="T18" fmla="*/ 2147483646 w 1657350"/>
                <a:gd name="T19" fmla="*/ 2147483646 h 57150"/>
                <a:gd name="T20" fmla="*/ 2147483646 w 1657350"/>
                <a:gd name="T21" fmla="*/ 2147483646 h 57150"/>
                <a:gd name="T22" fmla="*/ 2147483646 w 1657350"/>
                <a:gd name="T23" fmla="*/ 2147483646 h 57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6" name="Freeform: Shape 3"/>
            <p:cNvSpPr>
              <a:spLocks/>
            </p:cNvSpPr>
            <p:nvPr/>
          </p:nvSpPr>
          <p:spPr bwMode="auto">
            <a:xfrm>
              <a:off x="700575" y="477868"/>
              <a:ext cx="9072285" cy="5916709"/>
            </a:xfrm>
            <a:custGeom>
              <a:avLst/>
              <a:gdLst>
                <a:gd name="T0" fmla="*/ 2147483646 w 1314450"/>
                <a:gd name="T1" fmla="*/ 2147483646 h 857250"/>
                <a:gd name="T2" fmla="*/ 2147483646 w 1314450"/>
                <a:gd name="T3" fmla="*/ 2147483646 h 857250"/>
                <a:gd name="T4" fmla="*/ 2147483646 w 1314450"/>
                <a:gd name="T5" fmla="*/ 2147483646 h 857250"/>
                <a:gd name="T6" fmla="*/ 2147483646 w 1314450"/>
                <a:gd name="T7" fmla="*/ 2147483646 h 857250"/>
                <a:gd name="T8" fmla="*/ 2147483646 w 1314450"/>
                <a:gd name="T9" fmla="*/ 2147483646 h 857250"/>
                <a:gd name="T10" fmla="*/ 2147483646 w 1314450"/>
                <a:gd name="T11" fmla="*/ 2147483646 h 857250"/>
                <a:gd name="T12" fmla="*/ 2147483646 w 1314450"/>
                <a:gd name="T13" fmla="*/ 2147483646 h 857250"/>
                <a:gd name="T14" fmla="*/ 2147483646 w 1314450"/>
                <a:gd name="T15" fmla="*/ 2147483646 h 857250"/>
                <a:gd name="T16" fmla="*/ 2147483646 w 1314450"/>
                <a:gd name="T17" fmla="*/ 2147483646 h 8572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7" name="Freeform: Shape 4"/>
            <p:cNvSpPr>
              <a:spLocks/>
            </p:cNvSpPr>
            <p:nvPr/>
          </p:nvSpPr>
          <p:spPr bwMode="auto">
            <a:xfrm>
              <a:off x="1088451" y="839448"/>
              <a:ext cx="8283390" cy="5062073"/>
            </a:xfrm>
            <a:custGeom>
              <a:avLst/>
              <a:gdLst>
                <a:gd name="T0" fmla="*/ 2147483646 w 1200150"/>
                <a:gd name="T1" fmla="*/ 2147483646 h 733425"/>
                <a:gd name="T2" fmla="*/ 2147483646 w 1200150"/>
                <a:gd name="T3" fmla="*/ 2147483646 h 733425"/>
                <a:gd name="T4" fmla="*/ 2147483646 w 1200150"/>
                <a:gd name="T5" fmla="*/ 2147483646 h 733425"/>
                <a:gd name="T6" fmla="*/ 2147483646 w 1200150"/>
                <a:gd name="T7" fmla="*/ 2147483646 h 7334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8" name="Freeform: Shape 5"/>
            <p:cNvSpPr>
              <a:spLocks/>
            </p:cNvSpPr>
            <p:nvPr/>
          </p:nvSpPr>
          <p:spPr bwMode="auto">
            <a:xfrm>
              <a:off x="-548507" y="6164484"/>
              <a:ext cx="11570449" cy="460187"/>
            </a:xfrm>
            <a:custGeom>
              <a:avLst/>
              <a:gdLst>
                <a:gd name="T0" fmla="*/ 2147483646 w 1676400"/>
                <a:gd name="T1" fmla="*/ 2147483646 h 66675"/>
                <a:gd name="T2" fmla="*/ 2147483646 w 1676400"/>
                <a:gd name="T3" fmla="*/ 2147483646 h 66675"/>
                <a:gd name="T4" fmla="*/ 2147483646 w 1676400"/>
                <a:gd name="T5" fmla="*/ 2147483646 h 66675"/>
                <a:gd name="T6" fmla="*/ 2147483646 w 1676400"/>
                <a:gd name="T7" fmla="*/ 2147483646 h 66675"/>
                <a:gd name="T8" fmla="*/ 2147483646 w 1676400"/>
                <a:gd name="T9" fmla="*/ 2147483646 h 66675"/>
                <a:gd name="T10" fmla="*/ 2147483646 w 1676400"/>
                <a:gd name="T11" fmla="*/ 2147483646 h 66675"/>
                <a:gd name="T12" fmla="*/ 2147483646 w 1676400"/>
                <a:gd name="T13" fmla="*/ 2147483646 h 66675"/>
                <a:gd name="T14" fmla="*/ 2147483646 w 1676400"/>
                <a:gd name="T15" fmla="*/ 2147483646 h 66675"/>
                <a:gd name="T16" fmla="*/ 2147483646 w 1676400"/>
                <a:gd name="T17" fmla="*/ 2147483646 h 66675"/>
                <a:gd name="T18" fmla="*/ 2147483646 w 1676400"/>
                <a:gd name="T19" fmla="*/ 2147483646 h 66675"/>
                <a:gd name="T20" fmla="*/ 2147483646 w 1676400"/>
                <a:gd name="T21" fmla="*/ 2147483646 h 666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9" name="Freeform: Shape 6"/>
            <p:cNvSpPr>
              <a:spLocks/>
            </p:cNvSpPr>
            <p:nvPr/>
          </p:nvSpPr>
          <p:spPr bwMode="auto">
            <a:xfrm>
              <a:off x="4438629" y="6215033"/>
              <a:ext cx="1618413" cy="184076"/>
            </a:xfrm>
            <a:custGeom>
              <a:avLst/>
              <a:gdLst>
                <a:gd name="T0" fmla="*/ 1478513 w 1618413"/>
                <a:gd name="T1" fmla="*/ 177499 h 184076"/>
                <a:gd name="T2" fmla="*/ 1485084 w 1618413"/>
                <a:gd name="T3" fmla="*/ 177499 h 184076"/>
                <a:gd name="T4" fmla="*/ 1502686 w 1618413"/>
                <a:gd name="T5" fmla="*/ 178122 h 184076"/>
                <a:gd name="T6" fmla="*/ 1499879 w 1618413"/>
                <a:gd name="T7" fmla="*/ 178526 h 184076"/>
                <a:gd name="T8" fmla="*/ 1478513 w 1618413"/>
                <a:gd name="T9" fmla="*/ 177499 h 184076"/>
                <a:gd name="T10" fmla="*/ 84799 w 1618413"/>
                <a:gd name="T11" fmla="*/ 170928 h 184076"/>
                <a:gd name="T12" fmla="*/ 117666 w 1618413"/>
                <a:gd name="T13" fmla="*/ 177499 h 184076"/>
                <a:gd name="T14" fmla="*/ 104518 w 1618413"/>
                <a:gd name="T15" fmla="*/ 177499 h 184076"/>
                <a:gd name="T16" fmla="*/ 84799 w 1618413"/>
                <a:gd name="T17" fmla="*/ 170928 h 184076"/>
                <a:gd name="T18" fmla="*/ 1603418 w 1618413"/>
                <a:gd name="T19" fmla="*/ 0 h 184076"/>
                <a:gd name="T20" fmla="*/ 1616567 w 1618413"/>
                <a:gd name="T21" fmla="*/ 0 h 184076"/>
                <a:gd name="T22" fmla="*/ 1511177 w 1618413"/>
                <a:gd name="T23" fmla="*/ 178423 h 184076"/>
                <a:gd name="T24" fmla="*/ 1502686 w 1618413"/>
                <a:gd name="T25" fmla="*/ 178122 h 184076"/>
                <a:gd name="T26" fmla="*/ 1521501 w 1618413"/>
                <a:gd name="T27" fmla="*/ 175419 h 184076"/>
                <a:gd name="T28" fmla="*/ 1603418 w 1618413"/>
                <a:gd name="T29" fmla="*/ 6571 h 184076"/>
                <a:gd name="T30" fmla="*/ 5911 w 1618413"/>
                <a:gd name="T31" fmla="*/ 0 h 184076"/>
                <a:gd name="T32" fmla="*/ 19060 w 1618413"/>
                <a:gd name="T33" fmla="*/ 6571 h 184076"/>
                <a:gd name="T34" fmla="*/ 91379 w 1618413"/>
                <a:gd name="T35" fmla="*/ 184076 h 184076"/>
                <a:gd name="T36" fmla="*/ 5911 w 1618413"/>
                <a:gd name="T37" fmla="*/ 0 h 1840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lnTo>
                    <a:pt x="1603418" y="0"/>
                  </a:ln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" name="Rectangle: Rounded Corners 12"/>
              <p:cNvSpPr/>
              <p:nvPr/>
            </p:nvSpPr>
            <p:spPr>
              <a:xfrm>
                <a:off x="6241" y="6352725"/>
                <a:ext cx="415057" cy="117003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: Rounded Corners 13"/>
              <p:cNvSpPr/>
              <p:nvPr/>
            </p:nvSpPr>
            <p:spPr>
              <a:xfrm>
                <a:off x="99479" y="6382726"/>
                <a:ext cx="228582" cy="54001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3" name="Rectangle: Rounded Corners 10"/>
              <p:cNvSpPr/>
              <p:nvPr/>
            </p:nvSpPr>
            <p:spPr>
              <a:xfrm>
                <a:off x="5805" y="6354103"/>
                <a:ext cx="414530" cy="11400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: Rounded Corners 11"/>
              <p:cNvSpPr/>
              <p:nvPr/>
            </p:nvSpPr>
            <p:spPr>
              <a:xfrm>
                <a:off x="84496" y="6381104"/>
                <a:ext cx="257149" cy="57000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9"/>
            <p:cNvSpPr>
              <a:spLocks/>
            </p:cNvSpPr>
            <p:nvPr/>
          </p:nvSpPr>
          <p:spPr bwMode="auto">
            <a:xfrm>
              <a:off x="3892805" y="496953"/>
              <a:ext cx="5479036" cy="5431217"/>
            </a:xfrm>
            <a:custGeom>
              <a:avLst/>
              <a:gdLst>
                <a:gd name="T0" fmla="*/ 84048703 w 3976489"/>
                <a:gd name="T1" fmla="*/ 0 h 4035268"/>
                <a:gd name="T2" fmla="*/ 135128774 w 3976489"/>
                <a:gd name="T3" fmla="*/ 279263 h 4035268"/>
                <a:gd name="T4" fmla="*/ 134850738 w 3976489"/>
                <a:gd name="T5" fmla="*/ 105960718 h 4035268"/>
                <a:gd name="T6" fmla="*/ 0 w 3976489"/>
                <a:gd name="T7" fmla="*/ 105960718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</p:grpSp>
      <p:sp>
        <p:nvSpPr>
          <p:cNvPr id="15" name="Picture Placeholder 2"/>
          <p:cNvSpPr>
            <a:spLocks noGrp="1"/>
          </p:cNvSpPr>
          <p:nvPr>
            <p:ph type="pic" idx="12"/>
          </p:nvPr>
        </p:nvSpPr>
        <p:spPr>
          <a:xfrm>
            <a:off x="3833409" y="1917910"/>
            <a:ext cx="4495020" cy="272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28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12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65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04850" y="593725"/>
            <a:ext cx="10752138" cy="5670550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83350" y="0"/>
            <a:ext cx="414119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9302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138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30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2501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554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52425" y="1131888"/>
            <a:ext cx="3552825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0225" y="1347788"/>
            <a:ext cx="153988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48794" y="1277144"/>
            <a:ext cx="685800" cy="68421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09613" y="1636713"/>
            <a:ext cx="2227262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1">
                <a:solidFill>
                  <a:srgbClr val="FFFFFF"/>
                </a:solidFill>
                <a:cs typeface="Arial Unicode MS" pitchFamily="34" charset="-128"/>
              </a:rPr>
              <a:t>You can Resize without losing quality</a:t>
            </a:r>
            <a:endParaRPr lang="ko-KR" altLang="en-US" sz="1400" b="1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09613" y="2127250"/>
            <a:ext cx="2227262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1">
                <a:solidFill>
                  <a:srgbClr val="FFFFFF"/>
                </a:solidFill>
                <a:cs typeface="Arial Unicode MS" pitchFamily="34" charset="-128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 b="1">
                <a:solidFill>
                  <a:srgbClr val="FFFFFF"/>
                </a:solidFill>
                <a:cs typeface="Arial Unicode MS" pitchFamily="34" charset="-128"/>
              </a:rPr>
              <a:t>Line Color</a:t>
            </a:r>
            <a:endParaRPr lang="ko-KR" altLang="en-US" sz="1400" b="1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719138" y="5808663"/>
            <a:ext cx="2227262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cs typeface="Arial Unicode MS" pitchFamily="34" charset="-128"/>
              </a:rPr>
              <a:t>www.allppt.com</a:t>
            </a:r>
            <a:endParaRPr lang="ko-KR" altLang="en-US" sz="140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19138" y="4449763"/>
            <a:ext cx="271145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>
                <a:solidFill>
                  <a:srgbClr val="FFFFFF"/>
                </a:solidFill>
                <a:cs typeface="Arial Unicode MS" pitchFamily="34" charset="-128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 b="1">
                <a:solidFill>
                  <a:srgbClr val="FFFFFF"/>
                </a:solidFill>
                <a:cs typeface="Arial Unicode MS" pitchFamily="34" charset="-128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123478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84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624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230" y="609600"/>
            <a:ext cx="9122962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3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230" y="1905000"/>
            <a:ext cx="9122962" cy="3697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504394" y="6516688"/>
            <a:ext cx="6049248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7976457" y="6516688"/>
            <a:ext cx="132545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46ECF-5091-47CE-AEDC-FF36F271F400}" type="datetime1">
              <a:rPr lang="en-US">
                <a:solidFill>
                  <a:prstClr val="white"/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08885" y="6516688"/>
            <a:ext cx="934308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6F7322-A1C4-450F-8168-2C1E08F7C9A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5424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7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3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0B2A-3046-411B-BF83-01FD69C5209B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5946B-161C-4E6E-8CB3-79303CC25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727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28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16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658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272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16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Picture Placeholder 56"/>
          <p:cNvSpPr>
            <a:spLocks noGrp="1"/>
          </p:cNvSpPr>
          <p:nvPr>
            <p:ph type="pic" sz="quarter" idx="16"/>
          </p:nvPr>
        </p:nvSpPr>
        <p:spPr>
          <a:xfrm>
            <a:off x="994440" y="1552394"/>
            <a:ext cx="2793473" cy="280040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79746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6080919" y="0"/>
            <a:ext cx="60809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18168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438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2"/>
          <p:cNvSpPr>
            <a:spLocks noGrp="1"/>
          </p:cNvSpPr>
          <p:nvPr>
            <p:ph type="pic" sz="quarter" idx="48"/>
          </p:nvPr>
        </p:nvSpPr>
        <p:spPr>
          <a:xfrm rot="694714">
            <a:off x="4952864" y="1215344"/>
            <a:ext cx="3248819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49"/>
          </p:nvPr>
        </p:nvSpPr>
        <p:spPr>
          <a:xfrm rot="21398040">
            <a:off x="7992033" y="2309449"/>
            <a:ext cx="3248819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50"/>
          </p:nvPr>
        </p:nvSpPr>
        <p:spPr>
          <a:xfrm rot="20741363">
            <a:off x="4987409" y="3597041"/>
            <a:ext cx="3248819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364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824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43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1"/>
          <p:cNvSpPr/>
          <p:nvPr userDrawn="1"/>
        </p:nvSpPr>
        <p:spPr>
          <a:xfrm rot="16200000">
            <a:off x="3382963" y="-1922463"/>
            <a:ext cx="5395912" cy="12177713"/>
          </a:xfrm>
          <a:custGeom>
            <a:avLst/>
            <a:gdLst>
              <a:gd name="connsiteX0" fmla="*/ 0 w 5652120"/>
              <a:gd name="connsiteY0" fmla="*/ 5652120 h 5652120"/>
              <a:gd name="connsiteX1" fmla="*/ 0 w 5652120"/>
              <a:gd name="connsiteY1" fmla="*/ 0 h 5652120"/>
              <a:gd name="connsiteX2" fmla="*/ 5652120 w 5652120"/>
              <a:gd name="connsiteY2" fmla="*/ 5652120 h 5652120"/>
              <a:gd name="connsiteX3" fmla="*/ 0 w 5652120"/>
              <a:gd name="connsiteY3" fmla="*/ 5652120 h 5652120"/>
              <a:gd name="connsiteX0" fmla="*/ 9525 w 5661645"/>
              <a:gd name="connsiteY0" fmla="*/ 9195420 h 9195420"/>
              <a:gd name="connsiteX1" fmla="*/ 0 w 5661645"/>
              <a:gd name="connsiteY1" fmla="*/ 0 h 9195420"/>
              <a:gd name="connsiteX2" fmla="*/ 5661645 w 5661645"/>
              <a:gd name="connsiteY2" fmla="*/ 9195420 h 9195420"/>
              <a:gd name="connsiteX3" fmla="*/ 9525 w 5661645"/>
              <a:gd name="connsiteY3" fmla="*/ 9195420 h 9195420"/>
              <a:gd name="connsiteX0" fmla="*/ 9525 w 5661645"/>
              <a:gd name="connsiteY0" fmla="*/ 9373173 h 9373173"/>
              <a:gd name="connsiteX1" fmla="*/ 0 w 5661645"/>
              <a:gd name="connsiteY1" fmla="*/ 177753 h 9373173"/>
              <a:gd name="connsiteX2" fmla="*/ 1419226 w 5661645"/>
              <a:gd name="connsiteY2" fmla="*/ 229173 h 9373173"/>
              <a:gd name="connsiteX3" fmla="*/ 5661645 w 5661645"/>
              <a:gd name="connsiteY3" fmla="*/ 9373173 h 9373173"/>
              <a:gd name="connsiteX4" fmla="*/ 9525 w 5661645"/>
              <a:gd name="connsiteY4" fmla="*/ 9373173 h 9373173"/>
              <a:gd name="connsiteX0" fmla="*/ 9525 w 5661645"/>
              <a:gd name="connsiteY0" fmla="*/ 9195420 h 9195420"/>
              <a:gd name="connsiteX1" fmla="*/ 0 w 5661645"/>
              <a:gd name="connsiteY1" fmla="*/ 0 h 9195420"/>
              <a:gd name="connsiteX2" fmla="*/ 1419226 w 5661645"/>
              <a:gd name="connsiteY2" fmla="*/ 51420 h 9195420"/>
              <a:gd name="connsiteX3" fmla="*/ 5661645 w 5661645"/>
              <a:gd name="connsiteY3" fmla="*/ 9195420 h 9195420"/>
              <a:gd name="connsiteX4" fmla="*/ 9525 w 5661645"/>
              <a:gd name="connsiteY4" fmla="*/ 9195420 h 9195420"/>
              <a:gd name="connsiteX0" fmla="*/ 9525 w 5661645"/>
              <a:gd name="connsiteY0" fmla="*/ 9195420 h 9195420"/>
              <a:gd name="connsiteX1" fmla="*/ 0 w 5661645"/>
              <a:gd name="connsiteY1" fmla="*/ 0 h 9195420"/>
              <a:gd name="connsiteX2" fmla="*/ 1419226 w 5661645"/>
              <a:gd name="connsiteY2" fmla="*/ 51420 h 9195420"/>
              <a:gd name="connsiteX3" fmla="*/ 5661645 w 5661645"/>
              <a:gd name="connsiteY3" fmla="*/ 9195420 h 9195420"/>
              <a:gd name="connsiteX4" fmla="*/ 9525 w 5661645"/>
              <a:gd name="connsiteY4" fmla="*/ 9195420 h 9195420"/>
              <a:gd name="connsiteX0" fmla="*/ 19050 w 5671170"/>
              <a:gd name="connsiteY0" fmla="*/ 9145220 h 9145220"/>
              <a:gd name="connsiteX1" fmla="*/ 0 w 5671170"/>
              <a:gd name="connsiteY1" fmla="*/ 16475 h 9145220"/>
              <a:gd name="connsiteX2" fmla="*/ 1428751 w 5671170"/>
              <a:gd name="connsiteY2" fmla="*/ 1220 h 9145220"/>
              <a:gd name="connsiteX3" fmla="*/ 5671170 w 5671170"/>
              <a:gd name="connsiteY3" fmla="*/ 9145220 h 9145220"/>
              <a:gd name="connsiteX4" fmla="*/ 19050 w 5671170"/>
              <a:gd name="connsiteY4" fmla="*/ 9145220 h 9145220"/>
              <a:gd name="connsiteX0" fmla="*/ 0 w 5652120"/>
              <a:gd name="connsiteY0" fmla="*/ 9166845 h 9166845"/>
              <a:gd name="connsiteX1" fmla="*/ 0 w 5652120"/>
              <a:gd name="connsiteY1" fmla="*/ 0 h 9166845"/>
              <a:gd name="connsiteX2" fmla="*/ 1409701 w 5652120"/>
              <a:gd name="connsiteY2" fmla="*/ 22845 h 9166845"/>
              <a:gd name="connsiteX3" fmla="*/ 5652120 w 5652120"/>
              <a:gd name="connsiteY3" fmla="*/ 9166845 h 9166845"/>
              <a:gd name="connsiteX4" fmla="*/ 0 w 5652120"/>
              <a:gd name="connsiteY4" fmla="*/ 9166845 h 9166845"/>
              <a:gd name="connsiteX0" fmla="*/ 0 w 5652120"/>
              <a:gd name="connsiteY0" fmla="*/ 9166845 h 9166845"/>
              <a:gd name="connsiteX1" fmla="*/ 0 w 5652120"/>
              <a:gd name="connsiteY1" fmla="*/ 0 h 9166845"/>
              <a:gd name="connsiteX2" fmla="*/ 1409701 w 5652120"/>
              <a:gd name="connsiteY2" fmla="*/ 22845 h 9166845"/>
              <a:gd name="connsiteX3" fmla="*/ 5652120 w 5652120"/>
              <a:gd name="connsiteY3" fmla="*/ 9166845 h 9166845"/>
              <a:gd name="connsiteX4" fmla="*/ 0 w 5652120"/>
              <a:gd name="connsiteY4" fmla="*/ 9166845 h 9166845"/>
              <a:gd name="connsiteX0" fmla="*/ 0 w 5652120"/>
              <a:gd name="connsiteY0" fmla="*/ 9145072 h 9145072"/>
              <a:gd name="connsiteX1" fmla="*/ 0 w 5652120"/>
              <a:gd name="connsiteY1" fmla="*/ 35377 h 9145072"/>
              <a:gd name="connsiteX2" fmla="*/ 1409701 w 5652120"/>
              <a:gd name="connsiteY2" fmla="*/ 1072 h 9145072"/>
              <a:gd name="connsiteX3" fmla="*/ 5652120 w 5652120"/>
              <a:gd name="connsiteY3" fmla="*/ 9145072 h 9145072"/>
              <a:gd name="connsiteX4" fmla="*/ 0 w 5652120"/>
              <a:gd name="connsiteY4" fmla="*/ 9145072 h 9145072"/>
              <a:gd name="connsiteX0" fmla="*/ 0 w 5652120"/>
              <a:gd name="connsiteY0" fmla="*/ 9157320 h 9157320"/>
              <a:gd name="connsiteX1" fmla="*/ 19050 w 5652120"/>
              <a:gd name="connsiteY1" fmla="*/ 0 h 9157320"/>
              <a:gd name="connsiteX2" fmla="*/ 1409701 w 5652120"/>
              <a:gd name="connsiteY2" fmla="*/ 13320 h 9157320"/>
              <a:gd name="connsiteX3" fmla="*/ 5652120 w 5652120"/>
              <a:gd name="connsiteY3" fmla="*/ 9157320 h 9157320"/>
              <a:gd name="connsiteX4" fmla="*/ 0 w 5652120"/>
              <a:gd name="connsiteY4" fmla="*/ 9157320 h 9157320"/>
              <a:gd name="connsiteX0" fmla="*/ 11285 w 5663405"/>
              <a:gd name="connsiteY0" fmla="*/ 9152986 h 9152986"/>
              <a:gd name="connsiteX1" fmla="*/ 0 w 5663405"/>
              <a:gd name="connsiteY1" fmla="*/ 0 h 9152986"/>
              <a:gd name="connsiteX2" fmla="*/ 1420986 w 5663405"/>
              <a:gd name="connsiteY2" fmla="*/ 8986 h 9152986"/>
              <a:gd name="connsiteX3" fmla="*/ 5663405 w 5663405"/>
              <a:gd name="connsiteY3" fmla="*/ 9152986 h 9152986"/>
              <a:gd name="connsiteX4" fmla="*/ 11285 w 5663405"/>
              <a:gd name="connsiteY4" fmla="*/ 9152986 h 9152986"/>
              <a:gd name="connsiteX0" fmla="*/ 6951 w 5659071"/>
              <a:gd name="connsiteY0" fmla="*/ 9145466 h 9145466"/>
              <a:gd name="connsiteX1" fmla="*/ 0 w 5659071"/>
              <a:gd name="connsiteY1" fmla="*/ 14148 h 9145466"/>
              <a:gd name="connsiteX2" fmla="*/ 1416652 w 5659071"/>
              <a:gd name="connsiteY2" fmla="*/ 1466 h 9145466"/>
              <a:gd name="connsiteX3" fmla="*/ 5659071 w 5659071"/>
              <a:gd name="connsiteY3" fmla="*/ 9145466 h 9145466"/>
              <a:gd name="connsiteX4" fmla="*/ 6951 w 5659071"/>
              <a:gd name="connsiteY4" fmla="*/ 9145466 h 9145466"/>
              <a:gd name="connsiteX0" fmla="*/ 6951 w 5659071"/>
              <a:gd name="connsiteY0" fmla="*/ 9148652 h 9148652"/>
              <a:gd name="connsiteX1" fmla="*/ 0 w 5659071"/>
              <a:gd name="connsiteY1" fmla="*/ 0 h 9148652"/>
              <a:gd name="connsiteX2" fmla="*/ 1416652 w 5659071"/>
              <a:gd name="connsiteY2" fmla="*/ 4652 h 9148652"/>
              <a:gd name="connsiteX3" fmla="*/ 5659071 w 5659071"/>
              <a:gd name="connsiteY3" fmla="*/ 9148652 h 9148652"/>
              <a:gd name="connsiteX4" fmla="*/ 6951 w 5659071"/>
              <a:gd name="connsiteY4" fmla="*/ 9148652 h 9148652"/>
              <a:gd name="connsiteX0" fmla="*/ 6951 w 5659071"/>
              <a:gd name="connsiteY0" fmla="*/ 9148652 h 9148652"/>
              <a:gd name="connsiteX1" fmla="*/ 0 w 5659071"/>
              <a:gd name="connsiteY1" fmla="*/ 0 h 9148652"/>
              <a:gd name="connsiteX2" fmla="*/ 1416652 w 5659071"/>
              <a:gd name="connsiteY2" fmla="*/ 4652 h 9148652"/>
              <a:gd name="connsiteX3" fmla="*/ 5659071 w 5659071"/>
              <a:gd name="connsiteY3" fmla="*/ 9148652 h 9148652"/>
              <a:gd name="connsiteX4" fmla="*/ 6951 w 5659071"/>
              <a:gd name="connsiteY4" fmla="*/ 9148652 h 9148652"/>
              <a:gd name="connsiteX0" fmla="*/ 6951 w 5659071"/>
              <a:gd name="connsiteY0" fmla="*/ 9148652 h 9148652"/>
              <a:gd name="connsiteX1" fmla="*/ 0 w 5659071"/>
              <a:gd name="connsiteY1" fmla="*/ 0 h 9148652"/>
              <a:gd name="connsiteX2" fmla="*/ 1416652 w 5659071"/>
              <a:gd name="connsiteY2" fmla="*/ 4652 h 9148652"/>
              <a:gd name="connsiteX3" fmla="*/ 5659071 w 5659071"/>
              <a:gd name="connsiteY3" fmla="*/ 9148652 h 9148652"/>
              <a:gd name="connsiteX4" fmla="*/ 6951 w 5659071"/>
              <a:gd name="connsiteY4" fmla="*/ 9148652 h 9148652"/>
              <a:gd name="connsiteX0" fmla="*/ 6951 w 5659071"/>
              <a:gd name="connsiteY0" fmla="*/ 9150135 h 9150135"/>
              <a:gd name="connsiteX1" fmla="*/ 0 w 5659071"/>
              <a:gd name="connsiteY1" fmla="*/ 1483 h 9150135"/>
              <a:gd name="connsiteX2" fmla="*/ 1416652 w 5659071"/>
              <a:gd name="connsiteY2" fmla="*/ 6135 h 9150135"/>
              <a:gd name="connsiteX3" fmla="*/ 5659071 w 5659071"/>
              <a:gd name="connsiteY3" fmla="*/ 9150135 h 9150135"/>
              <a:gd name="connsiteX4" fmla="*/ 6951 w 5659071"/>
              <a:gd name="connsiteY4" fmla="*/ 9150135 h 9150135"/>
              <a:gd name="connsiteX0" fmla="*/ 6951 w 5659071"/>
              <a:gd name="connsiteY0" fmla="*/ 9161156 h 9161156"/>
              <a:gd name="connsiteX1" fmla="*/ 0 w 5659071"/>
              <a:gd name="connsiteY1" fmla="*/ 12504 h 9161156"/>
              <a:gd name="connsiteX2" fmla="*/ 1412318 w 5659071"/>
              <a:gd name="connsiteY2" fmla="*/ 4155 h 9161156"/>
              <a:gd name="connsiteX3" fmla="*/ 5659071 w 5659071"/>
              <a:gd name="connsiteY3" fmla="*/ 9161156 h 9161156"/>
              <a:gd name="connsiteX4" fmla="*/ 6951 w 5659071"/>
              <a:gd name="connsiteY4" fmla="*/ 9161156 h 9161156"/>
              <a:gd name="connsiteX0" fmla="*/ 6951 w 5659071"/>
              <a:gd name="connsiteY0" fmla="*/ 9157001 h 9157001"/>
              <a:gd name="connsiteX1" fmla="*/ 0 w 5659071"/>
              <a:gd name="connsiteY1" fmla="*/ 8349 h 9157001"/>
              <a:gd name="connsiteX2" fmla="*/ 1412318 w 5659071"/>
              <a:gd name="connsiteY2" fmla="*/ 0 h 9157001"/>
              <a:gd name="connsiteX3" fmla="*/ 5659071 w 5659071"/>
              <a:gd name="connsiteY3" fmla="*/ 9157001 h 9157001"/>
              <a:gd name="connsiteX4" fmla="*/ 6951 w 5659071"/>
              <a:gd name="connsiteY4" fmla="*/ 9157001 h 9157001"/>
              <a:gd name="connsiteX0" fmla="*/ 6951 w 5659071"/>
              <a:gd name="connsiteY0" fmla="*/ 9157001 h 9157001"/>
              <a:gd name="connsiteX1" fmla="*/ 0 w 5659071"/>
              <a:gd name="connsiteY1" fmla="*/ 8349 h 9157001"/>
              <a:gd name="connsiteX2" fmla="*/ 1412318 w 5659071"/>
              <a:gd name="connsiteY2" fmla="*/ 0 h 9157001"/>
              <a:gd name="connsiteX3" fmla="*/ 5659071 w 5659071"/>
              <a:gd name="connsiteY3" fmla="*/ 9157001 h 9157001"/>
              <a:gd name="connsiteX4" fmla="*/ 6951 w 5659071"/>
              <a:gd name="connsiteY4" fmla="*/ 9157001 h 9157001"/>
              <a:gd name="connsiteX0" fmla="*/ 6951 w 5659071"/>
              <a:gd name="connsiteY0" fmla="*/ 9150469 h 9150469"/>
              <a:gd name="connsiteX1" fmla="*/ 0 w 5659071"/>
              <a:gd name="connsiteY1" fmla="*/ 1817 h 9150469"/>
              <a:gd name="connsiteX2" fmla="*/ 1220231 w 5659071"/>
              <a:gd name="connsiteY2" fmla="*/ 0 h 9150469"/>
              <a:gd name="connsiteX3" fmla="*/ 5659071 w 5659071"/>
              <a:gd name="connsiteY3" fmla="*/ 9150469 h 9150469"/>
              <a:gd name="connsiteX4" fmla="*/ 6951 w 5659071"/>
              <a:gd name="connsiteY4" fmla="*/ 9150469 h 9150469"/>
              <a:gd name="connsiteX0" fmla="*/ 6951 w 5659071"/>
              <a:gd name="connsiteY0" fmla="*/ 9150469 h 9150469"/>
              <a:gd name="connsiteX1" fmla="*/ 0 w 5659071"/>
              <a:gd name="connsiteY1" fmla="*/ 1817 h 9150469"/>
              <a:gd name="connsiteX2" fmla="*/ 1119613 w 5659071"/>
              <a:gd name="connsiteY2" fmla="*/ 0 h 9150469"/>
              <a:gd name="connsiteX3" fmla="*/ 5659071 w 5659071"/>
              <a:gd name="connsiteY3" fmla="*/ 9150469 h 9150469"/>
              <a:gd name="connsiteX4" fmla="*/ 6951 w 5659071"/>
              <a:gd name="connsiteY4" fmla="*/ 9150469 h 9150469"/>
              <a:gd name="connsiteX0" fmla="*/ 6951 w 5896893"/>
              <a:gd name="connsiteY0" fmla="*/ 9150469 h 9157000"/>
              <a:gd name="connsiteX1" fmla="*/ 0 w 5896893"/>
              <a:gd name="connsiteY1" fmla="*/ 1817 h 9157000"/>
              <a:gd name="connsiteX2" fmla="*/ 1119613 w 5896893"/>
              <a:gd name="connsiteY2" fmla="*/ 0 h 9157000"/>
              <a:gd name="connsiteX3" fmla="*/ 5896893 w 5896893"/>
              <a:gd name="connsiteY3" fmla="*/ 9157000 h 9157000"/>
              <a:gd name="connsiteX4" fmla="*/ 6951 w 5896893"/>
              <a:gd name="connsiteY4" fmla="*/ 9150469 h 9157000"/>
              <a:gd name="connsiteX0" fmla="*/ 6951 w 5896893"/>
              <a:gd name="connsiteY0" fmla="*/ 9150469 h 9157000"/>
              <a:gd name="connsiteX1" fmla="*/ 0 w 5896893"/>
              <a:gd name="connsiteY1" fmla="*/ 1817 h 9157000"/>
              <a:gd name="connsiteX2" fmla="*/ 836056 w 5896893"/>
              <a:gd name="connsiteY2" fmla="*/ 0 h 9157000"/>
              <a:gd name="connsiteX3" fmla="*/ 5896893 w 5896893"/>
              <a:gd name="connsiteY3" fmla="*/ 9157000 h 9157000"/>
              <a:gd name="connsiteX4" fmla="*/ 6951 w 5896893"/>
              <a:gd name="connsiteY4" fmla="*/ 9150469 h 9157000"/>
              <a:gd name="connsiteX0" fmla="*/ 6951 w 5896893"/>
              <a:gd name="connsiteY0" fmla="*/ 9148652 h 9155183"/>
              <a:gd name="connsiteX1" fmla="*/ 0 w 5896893"/>
              <a:gd name="connsiteY1" fmla="*/ 0 h 9155183"/>
              <a:gd name="connsiteX2" fmla="*/ 744587 w 5896893"/>
              <a:gd name="connsiteY2" fmla="*/ 4715 h 9155183"/>
              <a:gd name="connsiteX3" fmla="*/ 5896893 w 5896893"/>
              <a:gd name="connsiteY3" fmla="*/ 9155183 h 9155183"/>
              <a:gd name="connsiteX4" fmla="*/ 6951 w 5896893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9662 h 9156193"/>
              <a:gd name="connsiteX1" fmla="*/ 0 w 5668219"/>
              <a:gd name="connsiteY1" fmla="*/ 1010 h 9156193"/>
              <a:gd name="connsiteX2" fmla="*/ 744587 w 5668219"/>
              <a:gd name="connsiteY2" fmla="*/ 5725 h 9156193"/>
              <a:gd name="connsiteX3" fmla="*/ 5668219 w 5668219"/>
              <a:gd name="connsiteY3" fmla="*/ 9156193 h 9156193"/>
              <a:gd name="connsiteX4" fmla="*/ 6951 w 5668219"/>
              <a:gd name="connsiteY4" fmla="*/ 9149662 h 91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8219" h="9156193">
                <a:moveTo>
                  <a:pt x="6951" y="9149662"/>
                </a:moveTo>
                <a:cubicBezTo>
                  <a:pt x="3189" y="6098667"/>
                  <a:pt x="3762" y="3052005"/>
                  <a:pt x="0" y="1010"/>
                </a:cubicBezTo>
                <a:cubicBezTo>
                  <a:pt x="285009" y="-3758"/>
                  <a:pt x="489379" y="10134"/>
                  <a:pt x="744587" y="5725"/>
                </a:cubicBezTo>
                <a:cubicBezTo>
                  <a:pt x="2385798" y="3055881"/>
                  <a:pt x="4036157" y="6066848"/>
                  <a:pt x="5668219" y="9156193"/>
                </a:cubicBezTo>
                <a:lnTo>
                  <a:pt x="6951" y="9149662"/>
                </a:lnTo>
                <a:close/>
              </a:path>
            </a:pathLst>
          </a:cu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Group 2"/>
          <p:cNvGrpSpPr>
            <a:grpSpLocks/>
          </p:cNvGrpSpPr>
          <p:nvPr userDrawn="1"/>
        </p:nvGrpSpPr>
        <p:grpSpPr bwMode="auto">
          <a:xfrm>
            <a:off x="8745538" y="1684338"/>
            <a:ext cx="2657475" cy="4684712"/>
            <a:chOff x="445712" y="1449040"/>
            <a:chExt cx="2113018" cy="3924176"/>
          </a:xfrm>
        </p:grpSpPr>
        <p:sp>
          <p:nvSpPr>
            <p:cNvPr id="6" name="Rounded Rectangle 5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379782" y="1651166"/>
              <a:ext cx="215846" cy="33244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5"/>
            <p:cNvGrpSpPr>
              <a:grpSpLocks/>
            </p:cNvGrpSpPr>
            <p:nvPr userDrawn="1"/>
          </p:nvGrpSpPr>
          <p:grpSpPr bwMode="auto"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1" name="Oval 8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0"/>
              <p:cNvSpPr/>
              <p:nvPr userDrawn="1"/>
            </p:nvSpPr>
            <p:spPr>
              <a:xfrm>
                <a:off x="1634819" y="5797065"/>
                <a:ext cx="141468" cy="143152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8932314" y="2096438"/>
            <a:ext cx="2282799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16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279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152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6200000">
            <a:off x="10922000" y="377825"/>
            <a:ext cx="900113" cy="1444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4337508" y="540000"/>
            <a:ext cx="3859607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337508" y="3696780"/>
            <a:ext cx="3859607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8432423" y="1023552"/>
            <a:ext cx="2980608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27417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886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3027363" y="1730375"/>
            <a:ext cx="6107112" cy="3363913"/>
            <a:chOff x="-548507" y="477868"/>
            <a:chExt cx="11570449" cy="6357177"/>
          </a:xfrm>
        </p:grpSpPr>
        <p:sp>
          <p:nvSpPr>
            <p:cNvPr id="5" name="Freeform: Shape 2"/>
            <p:cNvSpPr>
              <a:spLocks/>
            </p:cNvSpPr>
            <p:nvPr/>
          </p:nvSpPr>
          <p:spPr bwMode="auto">
            <a:xfrm>
              <a:off x="-482765" y="6440599"/>
              <a:ext cx="11438966" cy="394446"/>
            </a:xfrm>
            <a:custGeom>
              <a:avLst/>
              <a:gdLst>
                <a:gd name="T0" fmla="*/ 2147483646 w 1657350"/>
                <a:gd name="T1" fmla="*/ 2147483646 h 57150"/>
                <a:gd name="T2" fmla="*/ 2147483646 w 1657350"/>
                <a:gd name="T3" fmla="*/ 2147483646 h 57150"/>
                <a:gd name="T4" fmla="*/ 2147483646 w 1657350"/>
                <a:gd name="T5" fmla="*/ 2147483646 h 57150"/>
                <a:gd name="T6" fmla="*/ 2147483646 w 1657350"/>
                <a:gd name="T7" fmla="*/ 2147483646 h 57150"/>
                <a:gd name="T8" fmla="*/ 2147483646 w 1657350"/>
                <a:gd name="T9" fmla="*/ 2147483646 h 57150"/>
                <a:gd name="T10" fmla="*/ 2147483646 w 1657350"/>
                <a:gd name="T11" fmla="*/ 2147483646 h 57150"/>
                <a:gd name="T12" fmla="*/ 2147483646 w 1657350"/>
                <a:gd name="T13" fmla="*/ 2147483646 h 57150"/>
                <a:gd name="T14" fmla="*/ 2147483646 w 1657350"/>
                <a:gd name="T15" fmla="*/ 2147483646 h 57150"/>
                <a:gd name="T16" fmla="*/ 2147483646 w 1657350"/>
                <a:gd name="T17" fmla="*/ 2147483646 h 57150"/>
                <a:gd name="T18" fmla="*/ 2147483646 w 1657350"/>
                <a:gd name="T19" fmla="*/ 2147483646 h 57150"/>
                <a:gd name="T20" fmla="*/ 2147483646 w 1657350"/>
                <a:gd name="T21" fmla="*/ 2147483646 h 57150"/>
                <a:gd name="T22" fmla="*/ 2147483646 w 1657350"/>
                <a:gd name="T23" fmla="*/ 2147483646 h 571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6" name="Freeform: Shape 3"/>
            <p:cNvSpPr>
              <a:spLocks/>
            </p:cNvSpPr>
            <p:nvPr/>
          </p:nvSpPr>
          <p:spPr bwMode="auto">
            <a:xfrm>
              <a:off x="700575" y="477868"/>
              <a:ext cx="9072285" cy="5916709"/>
            </a:xfrm>
            <a:custGeom>
              <a:avLst/>
              <a:gdLst>
                <a:gd name="T0" fmla="*/ 2147483646 w 1314450"/>
                <a:gd name="T1" fmla="*/ 2147483646 h 857250"/>
                <a:gd name="T2" fmla="*/ 2147483646 w 1314450"/>
                <a:gd name="T3" fmla="*/ 2147483646 h 857250"/>
                <a:gd name="T4" fmla="*/ 2147483646 w 1314450"/>
                <a:gd name="T5" fmla="*/ 2147483646 h 857250"/>
                <a:gd name="T6" fmla="*/ 2147483646 w 1314450"/>
                <a:gd name="T7" fmla="*/ 2147483646 h 857250"/>
                <a:gd name="T8" fmla="*/ 2147483646 w 1314450"/>
                <a:gd name="T9" fmla="*/ 2147483646 h 857250"/>
                <a:gd name="T10" fmla="*/ 2147483646 w 1314450"/>
                <a:gd name="T11" fmla="*/ 2147483646 h 857250"/>
                <a:gd name="T12" fmla="*/ 2147483646 w 1314450"/>
                <a:gd name="T13" fmla="*/ 2147483646 h 857250"/>
                <a:gd name="T14" fmla="*/ 2147483646 w 1314450"/>
                <a:gd name="T15" fmla="*/ 2147483646 h 857250"/>
                <a:gd name="T16" fmla="*/ 2147483646 w 1314450"/>
                <a:gd name="T17" fmla="*/ 2147483646 h 8572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7" name="Freeform: Shape 4"/>
            <p:cNvSpPr>
              <a:spLocks/>
            </p:cNvSpPr>
            <p:nvPr/>
          </p:nvSpPr>
          <p:spPr bwMode="auto">
            <a:xfrm>
              <a:off x="1088451" y="839448"/>
              <a:ext cx="8283390" cy="5062073"/>
            </a:xfrm>
            <a:custGeom>
              <a:avLst/>
              <a:gdLst>
                <a:gd name="T0" fmla="*/ 2147483646 w 1200150"/>
                <a:gd name="T1" fmla="*/ 2147483646 h 733425"/>
                <a:gd name="T2" fmla="*/ 2147483646 w 1200150"/>
                <a:gd name="T3" fmla="*/ 2147483646 h 733425"/>
                <a:gd name="T4" fmla="*/ 2147483646 w 1200150"/>
                <a:gd name="T5" fmla="*/ 2147483646 h 733425"/>
                <a:gd name="T6" fmla="*/ 2147483646 w 1200150"/>
                <a:gd name="T7" fmla="*/ 2147483646 h 7334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lnTo>
                    <a:pt x="7144" y="714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8" name="Freeform: Shape 5"/>
            <p:cNvSpPr>
              <a:spLocks/>
            </p:cNvSpPr>
            <p:nvPr/>
          </p:nvSpPr>
          <p:spPr bwMode="auto">
            <a:xfrm>
              <a:off x="-548507" y="6164484"/>
              <a:ext cx="11570449" cy="460187"/>
            </a:xfrm>
            <a:custGeom>
              <a:avLst/>
              <a:gdLst>
                <a:gd name="T0" fmla="*/ 2147483646 w 1676400"/>
                <a:gd name="T1" fmla="*/ 2147483646 h 66675"/>
                <a:gd name="T2" fmla="*/ 2147483646 w 1676400"/>
                <a:gd name="T3" fmla="*/ 2147483646 h 66675"/>
                <a:gd name="T4" fmla="*/ 2147483646 w 1676400"/>
                <a:gd name="T5" fmla="*/ 2147483646 h 66675"/>
                <a:gd name="T6" fmla="*/ 2147483646 w 1676400"/>
                <a:gd name="T7" fmla="*/ 2147483646 h 66675"/>
                <a:gd name="T8" fmla="*/ 2147483646 w 1676400"/>
                <a:gd name="T9" fmla="*/ 2147483646 h 66675"/>
                <a:gd name="T10" fmla="*/ 2147483646 w 1676400"/>
                <a:gd name="T11" fmla="*/ 2147483646 h 66675"/>
                <a:gd name="T12" fmla="*/ 2147483646 w 1676400"/>
                <a:gd name="T13" fmla="*/ 2147483646 h 66675"/>
                <a:gd name="T14" fmla="*/ 2147483646 w 1676400"/>
                <a:gd name="T15" fmla="*/ 2147483646 h 66675"/>
                <a:gd name="T16" fmla="*/ 2147483646 w 1676400"/>
                <a:gd name="T17" fmla="*/ 2147483646 h 66675"/>
                <a:gd name="T18" fmla="*/ 2147483646 w 1676400"/>
                <a:gd name="T19" fmla="*/ 2147483646 h 66675"/>
                <a:gd name="T20" fmla="*/ 2147483646 w 1676400"/>
                <a:gd name="T21" fmla="*/ 2147483646 h 666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9" name="Freeform: Shape 6"/>
            <p:cNvSpPr>
              <a:spLocks/>
            </p:cNvSpPr>
            <p:nvPr/>
          </p:nvSpPr>
          <p:spPr bwMode="auto">
            <a:xfrm>
              <a:off x="4438629" y="6215033"/>
              <a:ext cx="1618413" cy="184076"/>
            </a:xfrm>
            <a:custGeom>
              <a:avLst/>
              <a:gdLst>
                <a:gd name="T0" fmla="*/ 1478513 w 1618413"/>
                <a:gd name="T1" fmla="*/ 177499 h 184076"/>
                <a:gd name="T2" fmla="*/ 1485084 w 1618413"/>
                <a:gd name="T3" fmla="*/ 177499 h 184076"/>
                <a:gd name="T4" fmla="*/ 1502686 w 1618413"/>
                <a:gd name="T5" fmla="*/ 178122 h 184076"/>
                <a:gd name="T6" fmla="*/ 1499879 w 1618413"/>
                <a:gd name="T7" fmla="*/ 178526 h 184076"/>
                <a:gd name="T8" fmla="*/ 1478513 w 1618413"/>
                <a:gd name="T9" fmla="*/ 177499 h 184076"/>
                <a:gd name="T10" fmla="*/ 84799 w 1618413"/>
                <a:gd name="T11" fmla="*/ 170928 h 184076"/>
                <a:gd name="T12" fmla="*/ 117666 w 1618413"/>
                <a:gd name="T13" fmla="*/ 177499 h 184076"/>
                <a:gd name="T14" fmla="*/ 104518 w 1618413"/>
                <a:gd name="T15" fmla="*/ 177499 h 184076"/>
                <a:gd name="T16" fmla="*/ 84799 w 1618413"/>
                <a:gd name="T17" fmla="*/ 170928 h 184076"/>
                <a:gd name="T18" fmla="*/ 1603418 w 1618413"/>
                <a:gd name="T19" fmla="*/ 0 h 184076"/>
                <a:gd name="T20" fmla="*/ 1616567 w 1618413"/>
                <a:gd name="T21" fmla="*/ 0 h 184076"/>
                <a:gd name="T22" fmla="*/ 1511177 w 1618413"/>
                <a:gd name="T23" fmla="*/ 178423 h 184076"/>
                <a:gd name="T24" fmla="*/ 1502686 w 1618413"/>
                <a:gd name="T25" fmla="*/ 178122 h 184076"/>
                <a:gd name="T26" fmla="*/ 1521501 w 1618413"/>
                <a:gd name="T27" fmla="*/ 175419 h 184076"/>
                <a:gd name="T28" fmla="*/ 1603418 w 1618413"/>
                <a:gd name="T29" fmla="*/ 6571 h 184076"/>
                <a:gd name="T30" fmla="*/ 5911 w 1618413"/>
                <a:gd name="T31" fmla="*/ 0 h 184076"/>
                <a:gd name="T32" fmla="*/ 19060 w 1618413"/>
                <a:gd name="T33" fmla="*/ 6571 h 184076"/>
                <a:gd name="T34" fmla="*/ 91379 w 1618413"/>
                <a:gd name="T35" fmla="*/ 184076 h 184076"/>
                <a:gd name="T36" fmla="*/ 5911 w 1618413"/>
                <a:gd name="T37" fmla="*/ 0 h 1840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lnTo>
                    <a:pt x="1603418" y="0"/>
                  </a:ln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7" name="Rectangle: Rounded Corners 12"/>
              <p:cNvSpPr/>
              <p:nvPr/>
            </p:nvSpPr>
            <p:spPr>
              <a:xfrm>
                <a:off x="6241" y="6352725"/>
                <a:ext cx="415057" cy="117003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: Rounded Corners 13"/>
              <p:cNvSpPr/>
              <p:nvPr/>
            </p:nvSpPr>
            <p:spPr>
              <a:xfrm>
                <a:off x="99479" y="6382726"/>
                <a:ext cx="228582" cy="54001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3" name="Rectangle: Rounded Corners 10"/>
              <p:cNvSpPr/>
              <p:nvPr/>
            </p:nvSpPr>
            <p:spPr>
              <a:xfrm>
                <a:off x="5805" y="6354103"/>
                <a:ext cx="414530" cy="11400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: Rounded Corners 11"/>
              <p:cNvSpPr/>
              <p:nvPr/>
            </p:nvSpPr>
            <p:spPr>
              <a:xfrm>
                <a:off x="84496" y="6381104"/>
                <a:ext cx="257149" cy="57000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9"/>
            <p:cNvSpPr>
              <a:spLocks/>
            </p:cNvSpPr>
            <p:nvPr/>
          </p:nvSpPr>
          <p:spPr bwMode="auto">
            <a:xfrm>
              <a:off x="3892805" y="496953"/>
              <a:ext cx="5479036" cy="5431217"/>
            </a:xfrm>
            <a:custGeom>
              <a:avLst/>
              <a:gdLst>
                <a:gd name="T0" fmla="*/ 60999552 w 3976489"/>
                <a:gd name="T1" fmla="*/ 0 h 4035268"/>
                <a:gd name="T2" fmla="*/ 98071647 w 3976489"/>
                <a:gd name="T3" fmla="*/ 207486 h 4035268"/>
                <a:gd name="T4" fmla="*/ 97869858 w 3976489"/>
                <a:gd name="T5" fmla="*/ 78726351 h 4035268"/>
                <a:gd name="T6" fmla="*/ 0 w 3976489"/>
                <a:gd name="T7" fmla="*/ 78726351 h 40352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</p:grpSp>
      <p:sp>
        <p:nvSpPr>
          <p:cNvPr id="15" name="Picture Placeholder 2"/>
          <p:cNvSpPr>
            <a:spLocks noGrp="1"/>
          </p:cNvSpPr>
          <p:nvPr>
            <p:ph type="pic" idx="12"/>
          </p:nvPr>
        </p:nvSpPr>
        <p:spPr>
          <a:xfrm>
            <a:off x="3833409" y="1917910"/>
            <a:ext cx="4495020" cy="272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16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7521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31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04850" y="593725"/>
            <a:ext cx="10752138" cy="5670550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83345" y="0"/>
            <a:ext cx="414119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33779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168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5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28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Picture Placeholder 56"/>
          <p:cNvSpPr>
            <a:spLocks noGrp="1"/>
          </p:cNvSpPr>
          <p:nvPr>
            <p:ph type="pic" sz="quarter" idx="16"/>
          </p:nvPr>
        </p:nvSpPr>
        <p:spPr>
          <a:xfrm>
            <a:off x="994440" y="1552394"/>
            <a:ext cx="2793473" cy="280040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416021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2489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61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52425" y="1131888"/>
            <a:ext cx="3552825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0225" y="1347788"/>
            <a:ext cx="153988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48794" y="1277144"/>
            <a:ext cx="685800" cy="68421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09613" y="1636713"/>
            <a:ext cx="2227262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1">
                <a:solidFill>
                  <a:srgbClr val="FFFFFF"/>
                </a:solidFill>
                <a:cs typeface="Arial Unicode MS" pitchFamily="34" charset="-128"/>
              </a:rPr>
              <a:t>You can Resize without losing quality</a:t>
            </a:r>
            <a:endParaRPr lang="ko-KR" altLang="en-US" sz="1400" b="1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709613" y="2127250"/>
            <a:ext cx="2227262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1">
                <a:solidFill>
                  <a:srgbClr val="FFFFFF"/>
                </a:solidFill>
                <a:cs typeface="Arial Unicode MS" pitchFamily="34" charset="-128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 b="1">
                <a:solidFill>
                  <a:srgbClr val="FFFFFF"/>
                </a:solidFill>
                <a:cs typeface="Arial Unicode MS" pitchFamily="34" charset="-128"/>
              </a:rPr>
              <a:t>Line Color</a:t>
            </a:r>
            <a:endParaRPr lang="ko-KR" altLang="en-US" sz="1400" b="1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719138" y="5808663"/>
            <a:ext cx="2227262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cs typeface="Arial Unicode MS" pitchFamily="34" charset="-128"/>
              </a:rPr>
              <a:t>www.allppt.com</a:t>
            </a:r>
            <a:endParaRPr lang="ko-KR" altLang="en-US" sz="1400">
              <a:solidFill>
                <a:srgbClr val="FFFFFF"/>
              </a:solidFill>
              <a:cs typeface="Arial Unicode MS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719138" y="4449763"/>
            <a:ext cx="271145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 b="1">
                <a:solidFill>
                  <a:srgbClr val="FFFFFF"/>
                </a:solidFill>
                <a:cs typeface="Arial Unicode MS" pitchFamily="34" charset="-128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 b="1">
                <a:solidFill>
                  <a:srgbClr val="FFFFFF"/>
                </a:solidFill>
                <a:cs typeface="Arial Unicode MS" pitchFamily="34" charset="-128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123478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18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230" y="609600"/>
            <a:ext cx="9122962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3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230" y="1905000"/>
            <a:ext cx="9122962" cy="3697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504394" y="6516688"/>
            <a:ext cx="6049248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7976457" y="6516688"/>
            <a:ext cx="132545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46ECF-5091-47CE-AEDC-FF36F271F400}" type="datetime1">
              <a:rPr lang="en-US">
                <a:solidFill>
                  <a:prstClr val="white"/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08885" y="6516688"/>
            <a:ext cx="934308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6F7322-A1C4-450F-8168-2C1E08F7C9A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498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0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7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03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0B2A-3046-411B-BF83-01FD69C5209B}" type="datetimeFigureOut">
              <a:rPr lang="en-US"/>
              <a:pPr>
                <a:defRPr/>
              </a:pPr>
              <a:t>9/6/2021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5946B-161C-4E6E-8CB3-79303CC25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855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8BE0-7B6A-490B-9300-C0B8C894A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4A4-5E2F-4703-835B-89EA740B8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DBC17-EC08-4605-9CBF-92A296E3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CF861-A29E-4E89-9CDB-135CCE94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5F7CB-1889-4881-8563-613005A8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875393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CDEFD-958C-423E-801F-A8735077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40D51-ED4A-43BC-B984-3A256A53A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38CF5-28BB-408D-B58E-0EE5DB27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946ECF-5091-47CE-AEDC-FF36F271F400}" type="datetime1">
              <a:rPr lang="en-US" smtClean="0">
                <a:solidFill>
                  <a:prstClr val="white"/>
                </a:solidFill>
              </a:rPr>
              <a:pPr>
                <a:defRPr/>
              </a:pPr>
              <a:t>9/6/2021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E2754-E01B-440E-8E04-C61E6005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B8EE1-89E1-46F4-8138-A8D49171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7322-A1C4-450F-8168-2C1E08F7C9A3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9901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3712-EDBA-4301-923E-360D080A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B060-DBF1-4A95-B1DB-401E0D63A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4051E-1514-49B1-BEE9-E7C9A90F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6AC57-BA95-4F02-BBCF-140C6010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22999-254A-49EF-A5AD-6B28A683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241846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67B1-FC3D-4955-9719-4C6342C5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DC7CA-3002-4C1B-BD44-4A2C7CB0F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4F25E-09B7-44E8-9992-AE4742A75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A09C2-9A58-4BE9-A654-5086E64E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6FC85-866A-4855-991A-3849BEAEF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E9398-5E70-431F-B511-228B608A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96267413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6C413-BC7A-447B-B792-68AC70D6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3C130-4047-4256-B099-6C315A66D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CBB03-9F7B-46AA-9692-2BBB4ADC5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20A184-3469-4FA3-8BD8-B7489DB58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BE1D6B-63B0-46D6-B840-1AE4744C7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D5B3C7-1BB9-418F-B5B1-02D711CB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80FE6F-CDE9-43EB-8D90-9741775B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11C244-D32B-4B15-85FC-58E14CC6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233149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FEE8B-8C8A-471C-83B0-429B12B84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CF58F-13BC-448C-9CD1-3B1BE9CC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2B3026-64C5-48E9-B89D-25938582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38204-1049-4BB0-99CA-7795159C5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802989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6080927" y="0"/>
            <a:ext cx="60809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95236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720EE-AA73-4912-9C4F-78B9176C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2D87A-2903-4550-8D1C-D5293730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6A95F-22B1-4B46-811B-477A4D19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3515479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0D14-890E-48FA-BAE6-D7DEA881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A6E63-C4EB-4FB8-BFB2-20D3B8F0A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F612B-68E1-4BC9-9362-08102CEDD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89670-9648-45A7-86EA-33EA1171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D40B2A-3046-411B-BF83-01FD69C5209B}" type="datetimeFigureOut">
              <a:rPr lang="en-US" smtClean="0"/>
              <a:pPr>
                <a:defRPr/>
              </a:pPr>
              <a:t>9/6/2021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73A25-5A60-4E61-815F-905AA512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8F0A7-4AE4-4715-80E7-46FE67C3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5946B-161C-4E6E-8CB3-79303CC2515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92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FA38-16D1-4989-B9CC-2A0EA7C5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937945-0FB5-4DFF-A549-0865F4E9F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96488-5539-4EEF-883C-5045425E5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9A13C-0D38-4A92-B196-28361015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B4DB9-415B-4C3F-B0CE-C1ED24680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4F468-0202-4AEE-BDD5-4B522ABC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522603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AC174-11AC-4702-AF9F-A95019B0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DE5C76-5ECC-4493-BEB5-4891DD4C2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A8D59-8FB9-4743-A751-8647EA93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98F27-627C-414E-BC95-4189F07D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1F0-1F1F-48BB-8056-762214CD6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4548757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80F352-FC40-4B51-83AE-BCED2C708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9AB92-7766-4112-B7B4-88248F98F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C99AF-B45D-4B88-BAA4-C660424A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1BA87-27E7-4258-8893-5C03E4DA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EFA7-A5C6-451F-B8F8-48F050F9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2938903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04850" y="593725"/>
            <a:ext cx="10752138" cy="5670550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83345" y="0"/>
            <a:ext cx="414119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21078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915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16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21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82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2"/>
          <p:cNvSpPr>
            <a:spLocks noGrp="1"/>
          </p:cNvSpPr>
          <p:nvPr>
            <p:ph type="pic" sz="quarter" idx="48"/>
          </p:nvPr>
        </p:nvSpPr>
        <p:spPr>
          <a:xfrm rot="694714">
            <a:off x="4952869" y="1215344"/>
            <a:ext cx="3248819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49"/>
          </p:nvPr>
        </p:nvSpPr>
        <p:spPr>
          <a:xfrm rot="21398040">
            <a:off x="7992033" y="2309449"/>
            <a:ext cx="3248819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50"/>
          </p:nvPr>
        </p:nvSpPr>
        <p:spPr>
          <a:xfrm rot="20741363">
            <a:off x="4987414" y="3597041"/>
            <a:ext cx="3248819" cy="22391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 cap="flat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6844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893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1"/>
          <p:cNvSpPr/>
          <p:nvPr userDrawn="1"/>
        </p:nvSpPr>
        <p:spPr>
          <a:xfrm rot="16200000">
            <a:off x="3382963" y="-1922463"/>
            <a:ext cx="5395912" cy="12177713"/>
          </a:xfrm>
          <a:custGeom>
            <a:avLst/>
            <a:gdLst>
              <a:gd name="connsiteX0" fmla="*/ 0 w 5652120"/>
              <a:gd name="connsiteY0" fmla="*/ 5652120 h 5652120"/>
              <a:gd name="connsiteX1" fmla="*/ 0 w 5652120"/>
              <a:gd name="connsiteY1" fmla="*/ 0 h 5652120"/>
              <a:gd name="connsiteX2" fmla="*/ 5652120 w 5652120"/>
              <a:gd name="connsiteY2" fmla="*/ 5652120 h 5652120"/>
              <a:gd name="connsiteX3" fmla="*/ 0 w 5652120"/>
              <a:gd name="connsiteY3" fmla="*/ 5652120 h 5652120"/>
              <a:gd name="connsiteX0" fmla="*/ 9525 w 5661645"/>
              <a:gd name="connsiteY0" fmla="*/ 9195420 h 9195420"/>
              <a:gd name="connsiteX1" fmla="*/ 0 w 5661645"/>
              <a:gd name="connsiteY1" fmla="*/ 0 h 9195420"/>
              <a:gd name="connsiteX2" fmla="*/ 5661645 w 5661645"/>
              <a:gd name="connsiteY2" fmla="*/ 9195420 h 9195420"/>
              <a:gd name="connsiteX3" fmla="*/ 9525 w 5661645"/>
              <a:gd name="connsiteY3" fmla="*/ 9195420 h 9195420"/>
              <a:gd name="connsiteX0" fmla="*/ 9525 w 5661645"/>
              <a:gd name="connsiteY0" fmla="*/ 9373173 h 9373173"/>
              <a:gd name="connsiteX1" fmla="*/ 0 w 5661645"/>
              <a:gd name="connsiteY1" fmla="*/ 177753 h 9373173"/>
              <a:gd name="connsiteX2" fmla="*/ 1419226 w 5661645"/>
              <a:gd name="connsiteY2" fmla="*/ 229173 h 9373173"/>
              <a:gd name="connsiteX3" fmla="*/ 5661645 w 5661645"/>
              <a:gd name="connsiteY3" fmla="*/ 9373173 h 9373173"/>
              <a:gd name="connsiteX4" fmla="*/ 9525 w 5661645"/>
              <a:gd name="connsiteY4" fmla="*/ 9373173 h 9373173"/>
              <a:gd name="connsiteX0" fmla="*/ 9525 w 5661645"/>
              <a:gd name="connsiteY0" fmla="*/ 9195420 h 9195420"/>
              <a:gd name="connsiteX1" fmla="*/ 0 w 5661645"/>
              <a:gd name="connsiteY1" fmla="*/ 0 h 9195420"/>
              <a:gd name="connsiteX2" fmla="*/ 1419226 w 5661645"/>
              <a:gd name="connsiteY2" fmla="*/ 51420 h 9195420"/>
              <a:gd name="connsiteX3" fmla="*/ 5661645 w 5661645"/>
              <a:gd name="connsiteY3" fmla="*/ 9195420 h 9195420"/>
              <a:gd name="connsiteX4" fmla="*/ 9525 w 5661645"/>
              <a:gd name="connsiteY4" fmla="*/ 9195420 h 9195420"/>
              <a:gd name="connsiteX0" fmla="*/ 9525 w 5661645"/>
              <a:gd name="connsiteY0" fmla="*/ 9195420 h 9195420"/>
              <a:gd name="connsiteX1" fmla="*/ 0 w 5661645"/>
              <a:gd name="connsiteY1" fmla="*/ 0 h 9195420"/>
              <a:gd name="connsiteX2" fmla="*/ 1419226 w 5661645"/>
              <a:gd name="connsiteY2" fmla="*/ 51420 h 9195420"/>
              <a:gd name="connsiteX3" fmla="*/ 5661645 w 5661645"/>
              <a:gd name="connsiteY3" fmla="*/ 9195420 h 9195420"/>
              <a:gd name="connsiteX4" fmla="*/ 9525 w 5661645"/>
              <a:gd name="connsiteY4" fmla="*/ 9195420 h 9195420"/>
              <a:gd name="connsiteX0" fmla="*/ 19050 w 5671170"/>
              <a:gd name="connsiteY0" fmla="*/ 9145220 h 9145220"/>
              <a:gd name="connsiteX1" fmla="*/ 0 w 5671170"/>
              <a:gd name="connsiteY1" fmla="*/ 16475 h 9145220"/>
              <a:gd name="connsiteX2" fmla="*/ 1428751 w 5671170"/>
              <a:gd name="connsiteY2" fmla="*/ 1220 h 9145220"/>
              <a:gd name="connsiteX3" fmla="*/ 5671170 w 5671170"/>
              <a:gd name="connsiteY3" fmla="*/ 9145220 h 9145220"/>
              <a:gd name="connsiteX4" fmla="*/ 19050 w 5671170"/>
              <a:gd name="connsiteY4" fmla="*/ 9145220 h 9145220"/>
              <a:gd name="connsiteX0" fmla="*/ 0 w 5652120"/>
              <a:gd name="connsiteY0" fmla="*/ 9166845 h 9166845"/>
              <a:gd name="connsiteX1" fmla="*/ 0 w 5652120"/>
              <a:gd name="connsiteY1" fmla="*/ 0 h 9166845"/>
              <a:gd name="connsiteX2" fmla="*/ 1409701 w 5652120"/>
              <a:gd name="connsiteY2" fmla="*/ 22845 h 9166845"/>
              <a:gd name="connsiteX3" fmla="*/ 5652120 w 5652120"/>
              <a:gd name="connsiteY3" fmla="*/ 9166845 h 9166845"/>
              <a:gd name="connsiteX4" fmla="*/ 0 w 5652120"/>
              <a:gd name="connsiteY4" fmla="*/ 9166845 h 9166845"/>
              <a:gd name="connsiteX0" fmla="*/ 0 w 5652120"/>
              <a:gd name="connsiteY0" fmla="*/ 9166845 h 9166845"/>
              <a:gd name="connsiteX1" fmla="*/ 0 w 5652120"/>
              <a:gd name="connsiteY1" fmla="*/ 0 h 9166845"/>
              <a:gd name="connsiteX2" fmla="*/ 1409701 w 5652120"/>
              <a:gd name="connsiteY2" fmla="*/ 22845 h 9166845"/>
              <a:gd name="connsiteX3" fmla="*/ 5652120 w 5652120"/>
              <a:gd name="connsiteY3" fmla="*/ 9166845 h 9166845"/>
              <a:gd name="connsiteX4" fmla="*/ 0 w 5652120"/>
              <a:gd name="connsiteY4" fmla="*/ 9166845 h 9166845"/>
              <a:gd name="connsiteX0" fmla="*/ 0 w 5652120"/>
              <a:gd name="connsiteY0" fmla="*/ 9145072 h 9145072"/>
              <a:gd name="connsiteX1" fmla="*/ 0 w 5652120"/>
              <a:gd name="connsiteY1" fmla="*/ 35377 h 9145072"/>
              <a:gd name="connsiteX2" fmla="*/ 1409701 w 5652120"/>
              <a:gd name="connsiteY2" fmla="*/ 1072 h 9145072"/>
              <a:gd name="connsiteX3" fmla="*/ 5652120 w 5652120"/>
              <a:gd name="connsiteY3" fmla="*/ 9145072 h 9145072"/>
              <a:gd name="connsiteX4" fmla="*/ 0 w 5652120"/>
              <a:gd name="connsiteY4" fmla="*/ 9145072 h 9145072"/>
              <a:gd name="connsiteX0" fmla="*/ 0 w 5652120"/>
              <a:gd name="connsiteY0" fmla="*/ 9157320 h 9157320"/>
              <a:gd name="connsiteX1" fmla="*/ 19050 w 5652120"/>
              <a:gd name="connsiteY1" fmla="*/ 0 h 9157320"/>
              <a:gd name="connsiteX2" fmla="*/ 1409701 w 5652120"/>
              <a:gd name="connsiteY2" fmla="*/ 13320 h 9157320"/>
              <a:gd name="connsiteX3" fmla="*/ 5652120 w 5652120"/>
              <a:gd name="connsiteY3" fmla="*/ 9157320 h 9157320"/>
              <a:gd name="connsiteX4" fmla="*/ 0 w 5652120"/>
              <a:gd name="connsiteY4" fmla="*/ 9157320 h 9157320"/>
              <a:gd name="connsiteX0" fmla="*/ 11285 w 5663405"/>
              <a:gd name="connsiteY0" fmla="*/ 9152986 h 9152986"/>
              <a:gd name="connsiteX1" fmla="*/ 0 w 5663405"/>
              <a:gd name="connsiteY1" fmla="*/ 0 h 9152986"/>
              <a:gd name="connsiteX2" fmla="*/ 1420986 w 5663405"/>
              <a:gd name="connsiteY2" fmla="*/ 8986 h 9152986"/>
              <a:gd name="connsiteX3" fmla="*/ 5663405 w 5663405"/>
              <a:gd name="connsiteY3" fmla="*/ 9152986 h 9152986"/>
              <a:gd name="connsiteX4" fmla="*/ 11285 w 5663405"/>
              <a:gd name="connsiteY4" fmla="*/ 9152986 h 9152986"/>
              <a:gd name="connsiteX0" fmla="*/ 6951 w 5659071"/>
              <a:gd name="connsiteY0" fmla="*/ 9145466 h 9145466"/>
              <a:gd name="connsiteX1" fmla="*/ 0 w 5659071"/>
              <a:gd name="connsiteY1" fmla="*/ 14148 h 9145466"/>
              <a:gd name="connsiteX2" fmla="*/ 1416652 w 5659071"/>
              <a:gd name="connsiteY2" fmla="*/ 1466 h 9145466"/>
              <a:gd name="connsiteX3" fmla="*/ 5659071 w 5659071"/>
              <a:gd name="connsiteY3" fmla="*/ 9145466 h 9145466"/>
              <a:gd name="connsiteX4" fmla="*/ 6951 w 5659071"/>
              <a:gd name="connsiteY4" fmla="*/ 9145466 h 9145466"/>
              <a:gd name="connsiteX0" fmla="*/ 6951 w 5659071"/>
              <a:gd name="connsiteY0" fmla="*/ 9148652 h 9148652"/>
              <a:gd name="connsiteX1" fmla="*/ 0 w 5659071"/>
              <a:gd name="connsiteY1" fmla="*/ 0 h 9148652"/>
              <a:gd name="connsiteX2" fmla="*/ 1416652 w 5659071"/>
              <a:gd name="connsiteY2" fmla="*/ 4652 h 9148652"/>
              <a:gd name="connsiteX3" fmla="*/ 5659071 w 5659071"/>
              <a:gd name="connsiteY3" fmla="*/ 9148652 h 9148652"/>
              <a:gd name="connsiteX4" fmla="*/ 6951 w 5659071"/>
              <a:gd name="connsiteY4" fmla="*/ 9148652 h 9148652"/>
              <a:gd name="connsiteX0" fmla="*/ 6951 w 5659071"/>
              <a:gd name="connsiteY0" fmla="*/ 9148652 h 9148652"/>
              <a:gd name="connsiteX1" fmla="*/ 0 w 5659071"/>
              <a:gd name="connsiteY1" fmla="*/ 0 h 9148652"/>
              <a:gd name="connsiteX2" fmla="*/ 1416652 w 5659071"/>
              <a:gd name="connsiteY2" fmla="*/ 4652 h 9148652"/>
              <a:gd name="connsiteX3" fmla="*/ 5659071 w 5659071"/>
              <a:gd name="connsiteY3" fmla="*/ 9148652 h 9148652"/>
              <a:gd name="connsiteX4" fmla="*/ 6951 w 5659071"/>
              <a:gd name="connsiteY4" fmla="*/ 9148652 h 9148652"/>
              <a:gd name="connsiteX0" fmla="*/ 6951 w 5659071"/>
              <a:gd name="connsiteY0" fmla="*/ 9148652 h 9148652"/>
              <a:gd name="connsiteX1" fmla="*/ 0 w 5659071"/>
              <a:gd name="connsiteY1" fmla="*/ 0 h 9148652"/>
              <a:gd name="connsiteX2" fmla="*/ 1416652 w 5659071"/>
              <a:gd name="connsiteY2" fmla="*/ 4652 h 9148652"/>
              <a:gd name="connsiteX3" fmla="*/ 5659071 w 5659071"/>
              <a:gd name="connsiteY3" fmla="*/ 9148652 h 9148652"/>
              <a:gd name="connsiteX4" fmla="*/ 6951 w 5659071"/>
              <a:gd name="connsiteY4" fmla="*/ 9148652 h 9148652"/>
              <a:gd name="connsiteX0" fmla="*/ 6951 w 5659071"/>
              <a:gd name="connsiteY0" fmla="*/ 9150135 h 9150135"/>
              <a:gd name="connsiteX1" fmla="*/ 0 w 5659071"/>
              <a:gd name="connsiteY1" fmla="*/ 1483 h 9150135"/>
              <a:gd name="connsiteX2" fmla="*/ 1416652 w 5659071"/>
              <a:gd name="connsiteY2" fmla="*/ 6135 h 9150135"/>
              <a:gd name="connsiteX3" fmla="*/ 5659071 w 5659071"/>
              <a:gd name="connsiteY3" fmla="*/ 9150135 h 9150135"/>
              <a:gd name="connsiteX4" fmla="*/ 6951 w 5659071"/>
              <a:gd name="connsiteY4" fmla="*/ 9150135 h 9150135"/>
              <a:gd name="connsiteX0" fmla="*/ 6951 w 5659071"/>
              <a:gd name="connsiteY0" fmla="*/ 9161156 h 9161156"/>
              <a:gd name="connsiteX1" fmla="*/ 0 w 5659071"/>
              <a:gd name="connsiteY1" fmla="*/ 12504 h 9161156"/>
              <a:gd name="connsiteX2" fmla="*/ 1412318 w 5659071"/>
              <a:gd name="connsiteY2" fmla="*/ 4155 h 9161156"/>
              <a:gd name="connsiteX3" fmla="*/ 5659071 w 5659071"/>
              <a:gd name="connsiteY3" fmla="*/ 9161156 h 9161156"/>
              <a:gd name="connsiteX4" fmla="*/ 6951 w 5659071"/>
              <a:gd name="connsiteY4" fmla="*/ 9161156 h 9161156"/>
              <a:gd name="connsiteX0" fmla="*/ 6951 w 5659071"/>
              <a:gd name="connsiteY0" fmla="*/ 9157001 h 9157001"/>
              <a:gd name="connsiteX1" fmla="*/ 0 w 5659071"/>
              <a:gd name="connsiteY1" fmla="*/ 8349 h 9157001"/>
              <a:gd name="connsiteX2" fmla="*/ 1412318 w 5659071"/>
              <a:gd name="connsiteY2" fmla="*/ 0 h 9157001"/>
              <a:gd name="connsiteX3" fmla="*/ 5659071 w 5659071"/>
              <a:gd name="connsiteY3" fmla="*/ 9157001 h 9157001"/>
              <a:gd name="connsiteX4" fmla="*/ 6951 w 5659071"/>
              <a:gd name="connsiteY4" fmla="*/ 9157001 h 9157001"/>
              <a:gd name="connsiteX0" fmla="*/ 6951 w 5659071"/>
              <a:gd name="connsiteY0" fmla="*/ 9157001 h 9157001"/>
              <a:gd name="connsiteX1" fmla="*/ 0 w 5659071"/>
              <a:gd name="connsiteY1" fmla="*/ 8349 h 9157001"/>
              <a:gd name="connsiteX2" fmla="*/ 1412318 w 5659071"/>
              <a:gd name="connsiteY2" fmla="*/ 0 h 9157001"/>
              <a:gd name="connsiteX3" fmla="*/ 5659071 w 5659071"/>
              <a:gd name="connsiteY3" fmla="*/ 9157001 h 9157001"/>
              <a:gd name="connsiteX4" fmla="*/ 6951 w 5659071"/>
              <a:gd name="connsiteY4" fmla="*/ 9157001 h 9157001"/>
              <a:gd name="connsiteX0" fmla="*/ 6951 w 5659071"/>
              <a:gd name="connsiteY0" fmla="*/ 9150469 h 9150469"/>
              <a:gd name="connsiteX1" fmla="*/ 0 w 5659071"/>
              <a:gd name="connsiteY1" fmla="*/ 1817 h 9150469"/>
              <a:gd name="connsiteX2" fmla="*/ 1220231 w 5659071"/>
              <a:gd name="connsiteY2" fmla="*/ 0 h 9150469"/>
              <a:gd name="connsiteX3" fmla="*/ 5659071 w 5659071"/>
              <a:gd name="connsiteY3" fmla="*/ 9150469 h 9150469"/>
              <a:gd name="connsiteX4" fmla="*/ 6951 w 5659071"/>
              <a:gd name="connsiteY4" fmla="*/ 9150469 h 9150469"/>
              <a:gd name="connsiteX0" fmla="*/ 6951 w 5659071"/>
              <a:gd name="connsiteY0" fmla="*/ 9150469 h 9150469"/>
              <a:gd name="connsiteX1" fmla="*/ 0 w 5659071"/>
              <a:gd name="connsiteY1" fmla="*/ 1817 h 9150469"/>
              <a:gd name="connsiteX2" fmla="*/ 1119613 w 5659071"/>
              <a:gd name="connsiteY2" fmla="*/ 0 h 9150469"/>
              <a:gd name="connsiteX3" fmla="*/ 5659071 w 5659071"/>
              <a:gd name="connsiteY3" fmla="*/ 9150469 h 9150469"/>
              <a:gd name="connsiteX4" fmla="*/ 6951 w 5659071"/>
              <a:gd name="connsiteY4" fmla="*/ 9150469 h 9150469"/>
              <a:gd name="connsiteX0" fmla="*/ 6951 w 5896893"/>
              <a:gd name="connsiteY0" fmla="*/ 9150469 h 9157000"/>
              <a:gd name="connsiteX1" fmla="*/ 0 w 5896893"/>
              <a:gd name="connsiteY1" fmla="*/ 1817 h 9157000"/>
              <a:gd name="connsiteX2" fmla="*/ 1119613 w 5896893"/>
              <a:gd name="connsiteY2" fmla="*/ 0 h 9157000"/>
              <a:gd name="connsiteX3" fmla="*/ 5896893 w 5896893"/>
              <a:gd name="connsiteY3" fmla="*/ 9157000 h 9157000"/>
              <a:gd name="connsiteX4" fmla="*/ 6951 w 5896893"/>
              <a:gd name="connsiteY4" fmla="*/ 9150469 h 9157000"/>
              <a:gd name="connsiteX0" fmla="*/ 6951 w 5896893"/>
              <a:gd name="connsiteY0" fmla="*/ 9150469 h 9157000"/>
              <a:gd name="connsiteX1" fmla="*/ 0 w 5896893"/>
              <a:gd name="connsiteY1" fmla="*/ 1817 h 9157000"/>
              <a:gd name="connsiteX2" fmla="*/ 836056 w 5896893"/>
              <a:gd name="connsiteY2" fmla="*/ 0 h 9157000"/>
              <a:gd name="connsiteX3" fmla="*/ 5896893 w 5896893"/>
              <a:gd name="connsiteY3" fmla="*/ 9157000 h 9157000"/>
              <a:gd name="connsiteX4" fmla="*/ 6951 w 5896893"/>
              <a:gd name="connsiteY4" fmla="*/ 9150469 h 9157000"/>
              <a:gd name="connsiteX0" fmla="*/ 6951 w 5896893"/>
              <a:gd name="connsiteY0" fmla="*/ 9148652 h 9155183"/>
              <a:gd name="connsiteX1" fmla="*/ 0 w 5896893"/>
              <a:gd name="connsiteY1" fmla="*/ 0 h 9155183"/>
              <a:gd name="connsiteX2" fmla="*/ 744587 w 5896893"/>
              <a:gd name="connsiteY2" fmla="*/ 4715 h 9155183"/>
              <a:gd name="connsiteX3" fmla="*/ 5896893 w 5896893"/>
              <a:gd name="connsiteY3" fmla="*/ 9155183 h 9155183"/>
              <a:gd name="connsiteX4" fmla="*/ 6951 w 5896893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8652 h 9155183"/>
              <a:gd name="connsiteX1" fmla="*/ 0 w 5668219"/>
              <a:gd name="connsiteY1" fmla="*/ 0 h 9155183"/>
              <a:gd name="connsiteX2" fmla="*/ 744587 w 5668219"/>
              <a:gd name="connsiteY2" fmla="*/ 4715 h 9155183"/>
              <a:gd name="connsiteX3" fmla="*/ 5668219 w 5668219"/>
              <a:gd name="connsiteY3" fmla="*/ 9155183 h 9155183"/>
              <a:gd name="connsiteX4" fmla="*/ 6951 w 5668219"/>
              <a:gd name="connsiteY4" fmla="*/ 9148652 h 9155183"/>
              <a:gd name="connsiteX0" fmla="*/ 6951 w 5668219"/>
              <a:gd name="connsiteY0" fmla="*/ 9149662 h 9156193"/>
              <a:gd name="connsiteX1" fmla="*/ 0 w 5668219"/>
              <a:gd name="connsiteY1" fmla="*/ 1010 h 9156193"/>
              <a:gd name="connsiteX2" fmla="*/ 744587 w 5668219"/>
              <a:gd name="connsiteY2" fmla="*/ 5725 h 9156193"/>
              <a:gd name="connsiteX3" fmla="*/ 5668219 w 5668219"/>
              <a:gd name="connsiteY3" fmla="*/ 9156193 h 9156193"/>
              <a:gd name="connsiteX4" fmla="*/ 6951 w 5668219"/>
              <a:gd name="connsiteY4" fmla="*/ 9149662 h 91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8219" h="9156193">
                <a:moveTo>
                  <a:pt x="6951" y="9149662"/>
                </a:moveTo>
                <a:cubicBezTo>
                  <a:pt x="3189" y="6098667"/>
                  <a:pt x="3762" y="3052005"/>
                  <a:pt x="0" y="1010"/>
                </a:cubicBezTo>
                <a:cubicBezTo>
                  <a:pt x="285009" y="-3758"/>
                  <a:pt x="489379" y="10134"/>
                  <a:pt x="744587" y="5725"/>
                </a:cubicBezTo>
                <a:cubicBezTo>
                  <a:pt x="2385798" y="3055881"/>
                  <a:pt x="4036157" y="6066848"/>
                  <a:pt x="5668219" y="9156193"/>
                </a:cubicBezTo>
                <a:lnTo>
                  <a:pt x="6951" y="9149662"/>
                </a:lnTo>
                <a:close/>
              </a:path>
            </a:pathLst>
          </a:cu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Group 2"/>
          <p:cNvGrpSpPr>
            <a:grpSpLocks/>
          </p:cNvGrpSpPr>
          <p:nvPr userDrawn="1"/>
        </p:nvGrpSpPr>
        <p:grpSpPr bwMode="auto">
          <a:xfrm>
            <a:off x="8745538" y="1684338"/>
            <a:ext cx="2657475" cy="4684712"/>
            <a:chOff x="445712" y="1449040"/>
            <a:chExt cx="2113018" cy="3924176"/>
          </a:xfrm>
        </p:grpSpPr>
        <p:sp>
          <p:nvSpPr>
            <p:cNvPr id="6" name="Rounded Rectangle 5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379782" y="1651166"/>
              <a:ext cx="215846" cy="33244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5"/>
            <p:cNvGrpSpPr>
              <a:grpSpLocks/>
            </p:cNvGrpSpPr>
            <p:nvPr userDrawn="1"/>
          </p:nvGrpSpPr>
          <p:grpSpPr bwMode="auto"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1" name="Oval 8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ounded Rectangle 10"/>
              <p:cNvSpPr/>
              <p:nvPr userDrawn="1"/>
            </p:nvSpPr>
            <p:spPr>
              <a:xfrm>
                <a:off x="1634819" y="5797065"/>
                <a:ext cx="141468" cy="143152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8932314" y="2096438"/>
            <a:ext cx="2282799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2729" y="339528"/>
            <a:ext cx="11544566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4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13" r:id="rId3"/>
    <p:sldLayoutId id="2147485203" r:id="rId4"/>
    <p:sldLayoutId id="2147485204" r:id="rId5"/>
    <p:sldLayoutId id="2147485214" r:id="rId6"/>
    <p:sldLayoutId id="2147485205" r:id="rId7"/>
    <p:sldLayoutId id="2147485215" r:id="rId8"/>
    <p:sldLayoutId id="2147485216" r:id="rId9"/>
    <p:sldLayoutId id="2147485217" r:id="rId10"/>
    <p:sldLayoutId id="2147485218" r:id="rId11"/>
    <p:sldLayoutId id="2147485219" r:id="rId12"/>
    <p:sldLayoutId id="2147485220" r:id="rId13"/>
    <p:sldLayoutId id="2147485221" r:id="rId14"/>
    <p:sldLayoutId id="2147485222" r:id="rId15"/>
    <p:sldLayoutId id="2147485223" r:id="rId16"/>
    <p:sldLayoutId id="2147485224" r:id="rId17"/>
    <p:sldLayoutId id="2147485225" r:id="rId18"/>
    <p:sldLayoutId id="2147485226" r:id="rId19"/>
    <p:sldLayoutId id="2147485241" r:id="rId20"/>
    <p:sldLayoutId id="2147485242" r:id="rId21"/>
    <p:sldLayoutId id="2147485256" r:id="rId2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06" r:id="rId1"/>
    <p:sldLayoutId id="2147485207" r:id="rId2"/>
    <p:sldLayoutId id="2147485227" r:id="rId3"/>
    <p:sldLayoutId id="2147485208" r:id="rId4"/>
    <p:sldLayoutId id="2147485209" r:id="rId5"/>
    <p:sldLayoutId id="2147485228" r:id="rId6"/>
    <p:sldLayoutId id="2147485210" r:id="rId7"/>
    <p:sldLayoutId id="2147485229" r:id="rId8"/>
    <p:sldLayoutId id="2147485230" r:id="rId9"/>
    <p:sldLayoutId id="2147485231" r:id="rId10"/>
    <p:sldLayoutId id="2147485232" r:id="rId11"/>
    <p:sldLayoutId id="2147485233" r:id="rId12"/>
    <p:sldLayoutId id="2147485234" r:id="rId13"/>
    <p:sldLayoutId id="2147485235" r:id="rId14"/>
    <p:sldLayoutId id="2147485236" r:id="rId15"/>
    <p:sldLayoutId id="2147485237" r:id="rId16"/>
    <p:sldLayoutId id="2147485238" r:id="rId17"/>
    <p:sldLayoutId id="2147485239" r:id="rId18"/>
    <p:sldLayoutId id="2147485240" r:id="rId19"/>
    <p:sldLayoutId id="2147485257" r:id="rId20"/>
    <p:sldLayoutId id="2147485258" r:id="rId2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itchFamily="34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9A10C-2119-44F3-A3C4-C640ACDF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D5A6-40C3-411B-A047-33CFF0406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F91E5-28E3-40B2-8681-5B0DEE52C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1E904-9C37-4779-A2A5-929B144D0CBA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4D97A-F14C-4373-95BA-92A49A8A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C94E-49FE-4B8C-B251-A442F5476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038A8-22CD-44AD-AE32-3005536BC8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690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0" r:id="rId1"/>
    <p:sldLayoutId id="2147485261" r:id="rId2"/>
    <p:sldLayoutId id="2147485262" r:id="rId3"/>
    <p:sldLayoutId id="2147485263" r:id="rId4"/>
    <p:sldLayoutId id="2147485264" r:id="rId5"/>
    <p:sldLayoutId id="2147485265" r:id="rId6"/>
    <p:sldLayoutId id="2147485266" r:id="rId7"/>
    <p:sldLayoutId id="2147485267" r:id="rId8"/>
    <p:sldLayoutId id="2147485268" r:id="rId9"/>
    <p:sldLayoutId id="2147485269" r:id="rId10"/>
    <p:sldLayoutId id="2147485270" r:id="rId11"/>
    <p:sldLayoutId id="2147485273" r:id="rId12"/>
    <p:sldLayoutId id="2147485274" r:id="rId13"/>
    <p:sldLayoutId id="2147485275" r:id="rId14"/>
  </p:sldLayoutIdLs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43.png"/><Relationship Id="rId10" Type="http://schemas.openxmlformats.org/officeDocument/2006/relationships/diagramData" Target="../diagrams/data5.xml"/><Relationship Id="rId4" Type="http://schemas.openxmlformats.org/officeDocument/2006/relationships/image" Target="../media/image4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30.png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diagramData" Target="../diagrams/data1.xml"/><Relationship Id="rId5" Type="http://schemas.openxmlformats.org/officeDocument/2006/relationships/image" Target="../media/image20.png"/><Relationship Id="rId15" Type="http://schemas.microsoft.com/office/2007/relationships/diagramDrawing" Target="../diagrams/drawing1.xml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2.jpe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indoor, food, filled, counter&#10;&#10;Description automatically generated">
            <a:extLst>
              <a:ext uri="{FF2B5EF4-FFF2-40B4-BE49-F238E27FC236}">
                <a16:creationId xmlns:a16="http://schemas.microsoft.com/office/drawing/2014/main" id="{BA1AA47E-70AA-4063-8333-FE4B09813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6000"/>
                    </a14:imgEffect>
                  </a14:imgLayer>
                </a14:imgProps>
              </a:ext>
            </a:extLst>
          </a:blip>
          <a:srcRect r="146" b="16578"/>
          <a:stretch/>
        </p:blipFill>
        <p:spPr>
          <a:xfrm>
            <a:off x="-38908" y="0"/>
            <a:ext cx="12200746" cy="6957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>
              <a:schemeClr val="accent1">
                <a:alpha val="15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14288" y="5978525"/>
            <a:ext cx="12133262" cy="877888"/>
            <a:chOff x="35496" y="6025070"/>
            <a:chExt cx="9145016" cy="793110"/>
          </a:xfrm>
        </p:grpSpPr>
        <p:grpSp>
          <p:nvGrpSpPr>
            <p:cNvPr id="15379" name="Group 5"/>
            <p:cNvGrpSpPr>
              <a:grpSpLocks/>
            </p:cNvGrpSpPr>
            <p:nvPr/>
          </p:nvGrpSpPr>
          <p:grpSpPr bwMode="auto">
            <a:xfrm>
              <a:off x="35496" y="6025070"/>
              <a:ext cx="9145016" cy="793110"/>
              <a:chOff x="35496" y="5902919"/>
              <a:chExt cx="9145016" cy="910457"/>
            </a:xfrm>
          </p:grpSpPr>
          <p:sp>
            <p:nvSpPr>
              <p:cNvPr id="16" name="Rectangle 4"/>
              <p:cNvSpPr/>
              <p:nvPr/>
            </p:nvSpPr>
            <p:spPr>
              <a:xfrm>
                <a:off x="35496" y="5902919"/>
                <a:ext cx="9130658" cy="910457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  <p:sp>
            <p:nvSpPr>
              <p:cNvPr id="19" name="Rectangle 4"/>
              <p:cNvSpPr/>
              <p:nvPr/>
            </p:nvSpPr>
            <p:spPr>
              <a:xfrm>
                <a:off x="49854" y="6067559"/>
                <a:ext cx="9130658" cy="673376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/>
              </a:p>
            </p:txBody>
          </p:sp>
        </p:grpSp>
        <p:pic>
          <p:nvPicPr>
            <p:cNvPr id="15380" name="Picture 2" descr="D:\SAI_NITIP\detik\LOGOKementa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6168489"/>
              <a:ext cx="432048" cy="57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13420" y="546895"/>
            <a:ext cx="10554063" cy="1273234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tIns="37980"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  <a:t>KEBIJAKAN PERBENIHAN </a:t>
            </a:r>
            <a:r>
              <a:rPr lang="id-ID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  <a:t>PISANG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  <a:t> </a:t>
            </a:r>
            <a:br>
              <a:rPr lang="id-ID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</a:b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  <a:t>MENDUKUNG </a:t>
            </a:r>
            <a:r>
              <a:rPr lang="id-ID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  <a:t>KAMPUNG/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  <a:t>KAWASAN</a:t>
            </a:r>
            <a:r>
              <a:rPr lang="id-ID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4">
                      <a:lumMod val="40000"/>
                      <a:lumOff val="60000"/>
                      <a:alpha val="82000"/>
                    </a:schemeClr>
                  </a:glow>
                </a:effectLst>
                <a:latin typeface="Bookman Old Style" pitchFamily="18" charset="0"/>
              </a:rPr>
              <a:t> PISANG NASIONAL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4">
                    <a:lumMod val="40000"/>
                    <a:lumOff val="60000"/>
                    <a:alpha val="82000"/>
                  </a:schemeClr>
                </a:glow>
              </a:effectLst>
              <a:latin typeface="Bookman Old Style" pitchFamily="18" charset="0"/>
            </a:endParaRPr>
          </a:p>
        </p:txBody>
      </p:sp>
      <p:grpSp>
        <p:nvGrpSpPr>
          <p:cNvPr id="15365" name="Group 9"/>
          <p:cNvGrpSpPr>
            <a:grpSpLocks/>
          </p:cNvGrpSpPr>
          <p:nvPr/>
        </p:nvGrpSpPr>
        <p:grpSpPr bwMode="auto">
          <a:xfrm>
            <a:off x="8329449" y="5762625"/>
            <a:ext cx="3786187" cy="958850"/>
            <a:chOff x="217676" y="5629701"/>
            <a:chExt cx="3803629" cy="958974"/>
          </a:xfrm>
        </p:grpSpPr>
        <p:grpSp>
          <p:nvGrpSpPr>
            <p:cNvPr id="15373" name="Group 10"/>
            <p:cNvGrpSpPr>
              <a:grpSpLocks/>
            </p:cNvGrpSpPr>
            <p:nvPr/>
          </p:nvGrpSpPr>
          <p:grpSpPr bwMode="auto">
            <a:xfrm>
              <a:off x="217676" y="5629701"/>
              <a:ext cx="3803629" cy="958974"/>
              <a:chOff x="217676" y="5629701"/>
              <a:chExt cx="3803629" cy="958974"/>
            </a:xfrm>
          </p:grpSpPr>
          <p:grpSp>
            <p:nvGrpSpPr>
              <p:cNvPr id="15375" name="Group 12"/>
              <p:cNvGrpSpPr>
                <a:grpSpLocks/>
              </p:cNvGrpSpPr>
              <p:nvPr/>
            </p:nvGrpSpPr>
            <p:grpSpPr bwMode="auto">
              <a:xfrm>
                <a:off x="217676" y="5629701"/>
                <a:ext cx="3803629" cy="958974"/>
                <a:chOff x="217676" y="5629701"/>
                <a:chExt cx="3803629" cy="958974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1114758" y="5758417"/>
                  <a:ext cx="2906547" cy="73876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kern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white"/>
                      </a:solidFill>
                      <a:effectLst>
                        <a:glow rad="139700">
                          <a:srgbClr val="454545"/>
                        </a:glow>
                      </a:effectLst>
                      <a:latin typeface="Arial"/>
                      <a:cs typeface="Arial" charset="0"/>
                    </a:rPr>
                    <a:t>“Gerakan Mendorong Produksi, 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kern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white"/>
                      </a:solidFill>
                      <a:effectLst>
                        <a:glow rad="139700">
                          <a:srgbClr val="454545"/>
                        </a:glow>
                      </a:effectLst>
                      <a:latin typeface="Arial"/>
                      <a:cs typeface="Arial" charset="0"/>
                    </a:rPr>
                    <a:t>Daya Saing dan 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d-ID" sz="1400" kern="0" dirty="0">
                      <a:ln w="9525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white"/>
                      </a:solidFill>
                      <a:effectLst>
                        <a:glow rad="139700">
                          <a:srgbClr val="454545"/>
                        </a:glow>
                      </a:effectLst>
                      <a:latin typeface="Arial"/>
                      <a:cs typeface="Arial" charset="0"/>
                    </a:rPr>
                    <a:t>Ramah Lingkungan Hortikultura”</a:t>
                  </a:r>
                  <a:endParaRPr lang="id-ID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glow rad="139700">
                        <a:srgbClr val="454545"/>
                      </a:glow>
                    </a:effectLst>
                    <a:latin typeface="Arial"/>
                    <a:cs typeface="Arial" charset="0"/>
                  </a:endParaRPr>
                </a:p>
              </p:txBody>
            </p:sp>
            <p:sp>
              <p:nvSpPr>
                <p:cNvPr id="26" name="Rectangle: Rounded Corners 15"/>
                <p:cNvSpPr/>
                <p:nvPr/>
              </p:nvSpPr>
              <p:spPr>
                <a:xfrm>
                  <a:off x="217676" y="5629701"/>
                  <a:ext cx="3706346" cy="958974"/>
                </a:xfrm>
                <a:prstGeom prst="roundRect">
                  <a:avLst/>
                </a:prstGeom>
                <a:noFill/>
                <a:ln w="38100" cap="rnd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d-ID" kern="0">
                    <a:solidFill>
                      <a:srgbClr val="FFFFFF"/>
                    </a:solidFill>
                    <a:latin typeface="Goudy Old Style" panose="02040603050505030304"/>
                    <a:cs typeface="+mn-cs"/>
                  </a:endParaRPr>
                </a:p>
              </p:txBody>
            </p:sp>
          </p:grpSp>
          <p:sp>
            <p:nvSpPr>
              <p:cNvPr id="24" name="Rectangle: Rounded Corners 13"/>
              <p:cNvSpPr/>
              <p:nvPr/>
            </p:nvSpPr>
            <p:spPr>
              <a:xfrm>
                <a:off x="273494" y="5682095"/>
                <a:ext cx="964862" cy="854185"/>
              </a:xfrm>
              <a:prstGeom prst="roundRect">
                <a:avLst/>
              </a:prstGeom>
              <a:solidFill>
                <a:srgbClr val="FFFFFF">
                  <a:alpha val="60000"/>
                </a:srgbClr>
              </a:solidFill>
              <a:ln w="15875" cap="rnd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kern="0">
                  <a:solidFill>
                    <a:srgbClr val="FFFFFF"/>
                  </a:solidFill>
                  <a:latin typeface="Goudy Old Style" panose="02040603050505030304"/>
                  <a:cs typeface="+mn-cs"/>
                </a:endParaRPr>
              </a:p>
            </p:txBody>
          </p:sp>
        </p:grpSp>
        <p:pic>
          <p:nvPicPr>
            <p:cNvPr id="15374" name="Picture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7"/>
            <a:stretch>
              <a:fillRect/>
            </a:stretch>
          </p:blipFill>
          <p:spPr bwMode="auto">
            <a:xfrm>
              <a:off x="231324" y="5712578"/>
              <a:ext cx="1026928" cy="750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6" name="Picture 21" descr="C:\Users\user-pc\Downloads\IMG_0066_-_Copy__2_-removebg-preview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4" y="1577798"/>
            <a:ext cx="172878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3154992" y="2573866"/>
            <a:ext cx="6067425" cy="904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altLang="ko-KR" sz="2400" b="1" dirty="0" err="1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Oleh</a:t>
            </a:r>
            <a:r>
              <a:rPr lang="en-ID" altLang="ko-KR" sz="2400" b="1" dirty="0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:</a:t>
            </a:r>
          </a:p>
          <a:p>
            <a:pPr algn="ctr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altLang="ko-KR" sz="2400" b="1" dirty="0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Direktur</a:t>
            </a:r>
            <a:r>
              <a:rPr lang="en-US" altLang="ko-KR" sz="2400" b="1" dirty="0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 </a:t>
            </a:r>
            <a:r>
              <a:rPr lang="id-ID" altLang="ko-KR" sz="2400" b="1" dirty="0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 </a:t>
            </a:r>
            <a:r>
              <a:rPr lang="en-US" altLang="ko-KR" sz="2400" b="1" dirty="0" err="1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Perbenihan</a:t>
            </a:r>
            <a:r>
              <a:rPr lang="en-US" altLang="ko-KR" sz="2400" b="1" dirty="0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  </a:t>
            </a:r>
            <a:r>
              <a:rPr lang="en-US" altLang="ko-KR" sz="2400" b="1" dirty="0" err="1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+mn-cs"/>
              </a:rPr>
              <a:t>Hortikultura</a:t>
            </a:r>
            <a:endParaRPr lang="id-ID" altLang="ko-KR" sz="2400" b="1" dirty="0">
              <a:effectLst>
                <a:glow rad="152400">
                  <a:prstClr val="white">
                    <a:alpha val="8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+mn-cs"/>
            </a:endParaRPr>
          </a:p>
        </p:txBody>
      </p:sp>
      <p:pic>
        <p:nvPicPr>
          <p:cNvPr id="15368" name="Picture 7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902965" y="71437"/>
            <a:ext cx="12827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0650"/>
            <a:ext cx="12827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-46536" y="5994400"/>
            <a:ext cx="7010400" cy="74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altLang="ko-KR" sz="2000" b="1" dirty="0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KEMENTERIAN PERTANIAN</a:t>
            </a:r>
          </a:p>
          <a:p>
            <a:pPr algn="ctr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D" altLang="ko-KR" sz="2000" b="1" dirty="0">
                <a:effectLst>
                  <a:glow rad="152400">
                    <a:prstClr val="white">
                      <a:alpha val="8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DIREKTORAT JENDERAL HORTIKULTURA </a:t>
            </a:r>
            <a:endParaRPr lang="id-ID" altLang="ko-KR" sz="2000" b="1" dirty="0">
              <a:effectLst>
                <a:glow rad="152400">
                  <a:prstClr val="white">
                    <a:alpha val="8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1D5CF1-50C0-43A9-9C12-64C77DB8F7B2}"/>
              </a:ext>
            </a:extLst>
          </p:cNvPr>
          <p:cNvSpPr txBox="1"/>
          <p:nvPr/>
        </p:nvSpPr>
        <p:spPr>
          <a:xfrm>
            <a:off x="3109119" y="3581400"/>
            <a:ext cx="65341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Agency FB" panose="020B0503020202020204" pitchFamily="34" charset="0"/>
              </a:rPr>
              <a:t>Disampaikan</a:t>
            </a:r>
            <a:endParaRPr lang="en-US" sz="2400" dirty="0">
              <a:solidFill>
                <a:srgbClr val="FFFF00"/>
              </a:solidFill>
              <a:latin typeface="Agency FB" panose="020B0503020202020204" pitchFamily="34" charset="0"/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Pada Acara Webinar “</a:t>
            </a:r>
            <a:r>
              <a:rPr lang="en-US" sz="2400" dirty="0" err="1">
                <a:solidFill>
                  <a:srgbClr val="FFFF00"/>
                </a:solidFill>
                <a:latin typeface="Agency FB" panose="020B0503020202020204" pitchFamily="34" charset="0"/>
              </a:rPr>
              <a:t>Produksi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gency FB" panose="020B0503020202020204" pitchFamily="34" charset="0"/>
              </a:rPr>
              <a:t>Benih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 Pisang </a:t>
            </a:r>
            <a:r>
              <a:rPr lang="en-US" sz="2400" dirty="0" err="1">
                <a:solidFill>
                  <a:srgbClr val="FFFF00"/>
                </a:solidFill>
                <a:latin typeface="Agency FB" panose="020B0503020202020204" pitchFamily="34" charset="0"/>
              </a:rPr>
              <a:t>Bermutu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Agency FB" panose="020B0503020202020204" pitchFamily="34" charset="0"/>
              </a:rPr>
              <a:t>Mendukung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  <a:latin typeface="Agency FB" panose="020B0503020202020204" pitchFamily="34" charset="0"/>
              </a:rPr>
              <a:t>Pengembangan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 Kampung/Kawasan Pisang Nasional”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  <a:latin typeface="Agency FB" panose="020B0503020202020204" pitchFamily="34" charset="0"/>
              </a:rPr>
              <a:t>Selasa</a:t>
            </a:r>
            <a:r>
              <a:rPr lang="en-US" sz="2400" dirty="0">
                <a:solidFill>
                  <a:srgbClr val="FFFF00"/>
                </a:solidFill>
                <a:latin typeface="Agency FB" panose="020B0503020202020204" pitchFamily="34" charset="0"/>
              </a:rPr>
              <a:t>, 7 September 2021</a:t>
            </a:r>
            <a:endParaRPr lang="en-ID" sz="2400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B2E2CCD-9DA4-4BB8-9678-59643897732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201138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1A1D86-972C-4B3F-B60E-44DE89F2C871}"/>
              </a:ext>
            </a:extLst>
          </p:cNvPr>
          <p:cNvSpPr txBox="1">
            <a:spLocks/>
          </p:cNvSpPr>
          <p:nvPr/>
        </p:nvSpPr>
        <p:spPr bwMode="auto">
          <a:xfrm>
            <a:off x="0" y="73025"/>
            <a:ext cx="12161838" cy="5365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Pelepasan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/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Pendaftaran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Varietas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Pisang 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8C1F45-577B-417B-BD62-478DC2D1915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r="56222"/>
          <a:stretch/>
        </p:blipFill>
        <p:spPr bwMode="auto">
          <a:xfrm>
            <a:off x="8443118" y="2677264"/>
            <a:ext cx="3368251" cy="4058428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545237-0D00-4444-9DB3-A933F442C2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/>
          <a:stretch/>
        </p:blipFill>
        <p:spPr bwMode="auto">
          <a:xfrm>
            <a:off x="9433719" y="838200"/>
            <a:ext cx="2560603" cy="3371215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42DE4FF-FCF1-4906-93B6-3174C4EE54CD}"/>
              </a:ext>
            </a:extLst>
          </p:cNvPr>
          <p:cNvGraphicFramePr>
            <a:graphicFrameLocks noGrp="1"/>
          </p:cNvGraphicFramePr>
          <p:nvPr/>
        </p:nvGraphicFramePr>
        <p:xfrm>
          <a:off x="350468" y="670879"/>
          <a:ext cx="7709517" cy="6105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801">
                  <a:extLst>
                    <a:ext uri="{9D8B030D-6E8A-4147-A177-3AD203B41FA5}">
                      <a16:colId xmlns:a16="http://schemas.microsoft.com/office/drawing/2014/main" val="1984713055"/>
                    </a:ext>
                  </a:extLst>
                </a:gridCol>
                <a:gridCol w="1673882">
                  <a:extLst>
                    <a:ext uri="{9D8B030D-6E8A-4147-A177-3AD203B41FA5}">
                      <a16:colId xmlns:a16="http://schemas.microsoft.com/office/drawing/2014/main" val="3355608436"/>
                    </a:ext>
                  </a:extLst>
                </a:gridCol>
                <a:gridCol w="2591299">
                  <a:extLst>
                    <a:ext uri="{9D8B030D-6E8A-4147-A177-3AD203B41FA5}">
                      <a16:colId xmlns:a16="http://schemas.microsoft.com/office/drawing/2014/main" val="3383087014"/>
                    </a:ext>
                  </a:extLst>
                </a:gridCol>
                <a:gridCol w="2800535">
                  <a:extLst>
                    <a:ext uri="{9D8B030D-6E8A-4147-A177-3AD203B41FA5}">
                      <a16:colId xmlns:a16="http://schemas.microsoft.com/office/drawing/2014/main" val="3937023076"/>
                    </a:ext>
                  </a:extLst>
                </a:gridCol>
              </a:tblGrid>
              <a:tr h="45587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50" b="1" u="none" strike="noStrike" dirty="0">
                          <a:effectLst/>
                        </a:rPr>
                        <a:t>NO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997" marR="4997" marT="49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50" b="1" u="none" strike="noStrike" dirty="0">
                          <a:effectLst/>
                        </a:rPr>
                        <a:t>JENIS/VARIETAS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997" marR="4997" marT="49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50" b="1" u="none" strike="noStrike" dirty="0">
                          <a:effectLst/>
                        </a:rPr>
                        <a:t>NO. KEPMENTAN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997" marR="4997" marT="49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050" b="1" u="none" strike="noStrike" dirty="0">
                          <a:effectLst/>
                        </a:rPr>
                        <a:t>ASAL LOKASI / MATERI</a:t>
                      </a:r>
                      <a:endParaRPr lang="en-ID" sz="105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997" marR="4997" marT="4997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964929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Barangan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592/Kpts/TP.240/9/1995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Pinrang Sulsel (Populasi)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772644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Barangan Merah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38/Kpts/TP.240/I/1995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Selamat Sibiru-biru, Sumut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953797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Manurun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498/Kpts/TP.240/10/2000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Banjar, Kalsel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79554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Ketan - 01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123/Kpts/TP.240/2/2001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Koleksi Balitbu, Solok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751314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Talas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221/Kpts/TP.240/4/2001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Hulu Sungai Utara, Kalsel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738410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Telur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241/Kpts/TP.240/4/2002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Kerinci, Jambi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14031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Samarinda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333/Kpts/TP.240/6/2003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Samarinda,Kaltim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357983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Agung Semeru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352/Kpts/LB.240/6/2004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Lumajang, Jawa Timur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727659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Gunungsari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351/Kpts/LB.240/6/2004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Lombok Barat, NTB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965735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Kepok Bangun Sari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489/Kpts/SR.120/12/2005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050" u="none" strike="noStrike">
                          <a:effectLst/>
                        </a:rPr>
                        <a:t> Kab. Deli Serdang, Sumatera Utara </a:t>
                      </a:r>
                      <a:endParaRPr lang="nn-N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841289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Mas Kirana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516/Kpts/SR.120/12/2005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 dirty="0">
                          <a:effectLst/>
                        </a:rPr>
                        <a:t> </a:t>
                      </a:r>
                      <a:r>
                        <a:rPr lang="en-ID" sz="1050" u="none" strike="noStrike" dirty="0" err="1">
                          <a:effectLst/>
                        </a:rPr>
                        <a:t>Kab</a:t>
                      </a:r>
                      <a:r>
                        <a:rPr lang="en-ID" sz="1050" u="none" strike="noStrike" dirty="0">
                          <a:effectLst/>
                        </a:rPr>
                        <a:t>. </a:t>
                      </a:r>
                      <a:r>
                        <a:rPr lang="en-ID" sz="1050" u="none" strike="noStrike" dirty="0" err="1">
                          <a:effectLst/>
                        </a:rPr>
                        <a:t>Lumajang</a:t>
                      </a:r>
                      <a:r>
                        <a:rPr lang="en-ID" sz="1050" u="none" strike="noStrike" dirty="0">
                          <a:effectLst/>
                        </a:rPr>
                        <a:t>, </a:t>
                      </a:r>
                      <a:r>
                        <a:rPr lang="en-ID" sz="1050" u="none" strike="noStrike" dirty="0" err="1">
                          <a:effectLst/>
                        </a:rPr>
                        <a:t>Jawa</a:t>
                      </a:r>
                      <a:r>
                        <a:rPr lang="en-ID" sz="1050" u="none" strike="noStrike" dirty="0">
                          <a:effectLst/>
                        </a:rPr>
                        <a:t> Timur 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129175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Sari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193/Kpts/SR.120/3/2006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Kab. Jembrana, Bali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54303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Beranga Kalimutu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304/Kpts/SR.120/4/2006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Ende, NTT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662914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Raja Nangka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170/Kpts/SR.120/3/2007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Merangin, Jambi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56044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Ameh Pasaman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302/Kpts/SR.120/5/2007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Pasaman, Sumatera Barat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17692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Ambon Kuning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701/Kpts/SR.120/5/2008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Banyuwangi, Jawa Timur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162748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Cavendish Siger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702/Kpts/SR.120/5/2008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Lampung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081272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Kepok Tanjung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378/Kpts/SR.120/1/2009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Maluku Tengah, Maluku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18158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19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Raja Kinalun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379/Kpts/SR.120/1/2009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Subang, Jawa Barat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5876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Raja Bulu Kuning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388/Kpts/Sr.120/1/2009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Bogor, Jawa Barat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268373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Kepok Pontia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2089/Kpts/SR.120/5/2009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50" u="none" strike="noStrike">
                          <a:effectLst/>
                        </a:rPr>
                        <a:t> Kab. Kubu Raya, Kalimantan Barat  </a:t>
                      </a:r>
                      <a:endParaRPr lang="sv-S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134679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Tanduk Gebyar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2090/Kpts/SR.120/5/2009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</a:rPr>
                        <a:t> Kab. Batang, Provinsi Jawa Tengah </a:t>
                      </a:r>
                      <a:endParaRPr lang="fr-FR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88791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Raja Jantan Piaman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2823/Kpts/SR.120/7/2009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Kota Pariaman, Sumatera Barat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705439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Kepok Unti Sayang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2084/Kpts/SR.120/5/2010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Kep. Selayar, Sulawesi Selatan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459321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Goroho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3270/Kpts/SR.120/10/2010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Minahasa, Sulawesi Utara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07152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Sublrio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3271/Kpts/SR.120/10/2010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Bojonegoro, Jawa Timur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767735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27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Raja Lawe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2274/Kpts/SR.120/5/2011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Banjarnegara, Prov. Jateng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510448"/>
                  </a:ext>
                </a:extLst>
              </a:tr>
              <a:tr h="15477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28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Raja Bagus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3080/Kpts/SR.120/6/2011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Lokal Keraton Yogyakarta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93471"/>
                  </a:ext>
                </a:extLst>
              </a:tr>
              <a:tr h="14703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29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Bernas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4304/Kpts/SR.120/10/2011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Kota Jambi, Provinsi Jambi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1891"/>
                  </a:ext>
                </a:extLst>
              </a:tr>
              <a:tr h="160967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30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Batuputih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>
                          <a:effectLst/>
                        </a:rPr>
                        <a:t>027/Kpts/SR.120/D.2.7/3/2014</a:t>
                      </a:r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Sumenep, Jawa Timur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480526"/>
                  </a:ext>
                </a:extLst>
              </a:tr>
              <a:tr h="13836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Kepok Gerecek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>
                          <a:effectLst/>
                        </a:rPr>
                        <a:t>022/Kpts/SR.120/D.2.7/2/2015</a:t>
                      </a:r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Kutai Timur, Kaltim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029669"/>
                  </a:ext>
                </a:extLst>
              </a:tr>
              <a:tr h="14703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32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Roti Solsel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>
                          <a:effectLst/>
                        </a:rPr>
                        <a:t>056/Kpts/SR.120/D.2.7/5/2018</a:t>
                      </a:r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Kab. Solok, Sumbar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906662"/>
                  </a:ext>
                </a:extLst>
              </a:tr>
              <a:tr h="14703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INA 03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>
                          <a:effectLst/>
                        </a:rPr>
                        <a:t>072/Kpts/SR.120/D.2.7/6/2018</a:t>
                      </a:r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Koleksi Balitbu Sumbar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07806"/>
                  </a:ext>
                </a:extLst>
              </a:tr>
              <a:tr h="14703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Pirama 1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>
                          <a:effectLst/>
                        </a:rPr>
                        <a:t>022/Kpts/SR.120/D.2.7/1/2019</a:t>
                      </a:r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Dalam Negeri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838334"/>
                  </a:ext>
                </a:extLst>
              </a:tr>
              <a:tr h="138365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35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Kepok Keling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>
                          <a:effectLst/>
                        </a:rPr>
                        <a:t>136/Kpts/SR.120/D.2.7/10/2019</a:t>
                      </a:r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 Dalam Negeri 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18668"/>
                  </a:ext>
                </a:extLst>
              </a:tr>
              <a:tr h="147038">
                <a:tc>
                  <a:txBody>
                    <a:bodyPr/>
                    <a:lstStyle/>
                    <a:p>
                      <a:pPr algn="ctr" fontAlgn="b"/>
                      <a:r>
                        <a:rPr lang="en-ID" sz="1050" u="none" strike="noStrike">
                          <a:effectLst/>
                        </a:rPr>
                        <a:t>36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>
                          <a:effectLst/>
                        </a:rPr>
                        <a:t>BJM 14</a:t>
                      </a:r>
                      <a:endParaRPr lang="en-ID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>
                          <a:effectLst/>
                        </a:rPr>
                        <a:t>130/Kpts/SR.130/D/VIII/2020</a:t>
                      </a:r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050" u="none" strike="noStrike" dirty="0">
                          <a:effectLst/>
                        </a:rPr>
                        <a:t> </a:t>
                      </a:r>
                      <a:r>
                        <a:rPr lang="en-ID" sz="1050" u="none" strike="noStrike" dirty="0" err="1">
                          <a:effectLst/>
                        </a:rPr>
                        <a:t>Dalam</a:t>
                      </a:r>
                      <a:r>
                        <a:rPr lang="en-ID" sz="1050" u="none" strike="noStrike" dirty="0">
                          <a:effectLst/>
                        </a:rPr>
                        <a:t> Negeri </a:t>
                      </a:r>
                      <a:endParaRPr lang="en-ID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97" marR="4997" marT="4997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591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69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626" y="5150818"/>
            <a:ext cx="12109451" cy="1919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0" y="5429568"/>
            <a:ext cx="3019425" cy="114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666750" y="5165725"/>
            <a:ext cx="18684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 sz="1200">
              <a:solidFill>
                <a:srgbClr val="404040"/>
              </a:solidFill>
              <a:cs typeface="Arial Unicode MS" panose="020B0604020202020204" pitchFamily="34" charset="-128"/>
            </a:endParaRPr>
          </a:p>
        </p:txBody>
      </p: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2852738" y="5165725"/>
            <a:ext cx="1870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 sz="1200">
              <a:solidFill>
                <a:srgbClr val="404040"/>
              </a:solidFill>
              <a:cs typeface="Arial Unicode MS" panose="020B0604020202020204" pitchFamily="34" charset="-128"/>
            </a:endParaRP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5040313" y="5165725"/>
            <a:ext cx="18684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ko-KR" sz="1200">
              <a:solidFill>
                <a:srgbClr val="404040"/>
              </a:solidFill>
              <a:cs typeface="Arial Unicode MS" panose="020B0604020202020204" pitchFamily="34" charset="-12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59235" y="595381"/>
            <a:ext cx="10967207" cy="2555677"/>
            <a:chOff x="256302" y="-580048"/>
            <a:chExt cx="10967207" cy="2492689"/>
          </a:xfrm>
          <a:noFill/>
        </p:grpSpPr>
        <p:sp>
          <p:nvSpPr>
            <p:cNvPr id="25" name="Rounded Rectangle 24"/>
            <p:cNvSpPr/>
            <p:nvPr/>
          </p:nvSpPr>
          <p:spPr>
            <a:xfrm>
              <a:off x="256302" y="9815"/>
              <a:ext cx="10967207" cy="1902826"/>
            </a:xfrm>
            <a:prstGeom prst="roundRect">
              <a:avLst/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26" name="Rounded Rectangle 4"/>
            <p:cNvSpPr/>
            <p:nvPr/>
          </p:nvSpPr>
          <p:spPr>
            <a:xfrm>
              <a:off x="256302" y="-580048"/>
              <a:ext cx="10779523" cy="20745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304757" tIns="0" rIns="304757" bIns="0" spcCol="1270" anchor="ctr"/>
            <a:lstStyle/>
            <a:p>
              <a:pPr algn="just" defTabSz="1600200" eaLnBrk="1" fontAlgn="auto" hangingPunct="1">
                <a:spcAft>
                  <a:spcPts val="0"/>
                </a:spcAft>
                <a:defRPr/>
              </a:pPr>
              <a:r>
                <a:rPr lang="en-US" sz="2800" dirty="0" err="1">
                  <a:solidFill>
                    <a:schemeClr val="tx1"/>
                  </a:solidFill>
                  <a:cs typeface="Arial" panose="020B0604020202020204" pitchFamily="34" charset="0"/>
                </a:rPr>
                <a:t>Penyediaan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benih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</a:t>
              </a:r>
              <a:r>
                <a:rPr lang="id-ID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pisang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yang </a:t>
              </a:r>
              <a:r>
                <a:rPr lang="en-US" sz="2800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diadakan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di Pusat </a:t>
              </a:r>
              <a:r>
                <a:rPr lang="en-US" sz="2800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sebanyak</a:t>
              </a:r>
              <a:r>
                <a:rPr lang="id-ID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200.000 batang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disalurkan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ke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4 </a:t>
              </a:r>
              <a:r>
                <a:rPr lang="en-US" sz="2800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Kabupaten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/Kota pada 2 </a:t>
              </a:r>
              <a:r>
                <a:rPr lang="en-US" sz="2800" dirty="0" err="1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Provinsi</a:t>
              </a:r>
              <a:r>
                <a:rPr lang="en-US" sz="2800" dirty="0">
                  <a:solidFill>
                    <a:sysClr val="windowText" lastClr="000000"/>
                  </a:solidFill>
                  <a:cs typeface="Arial" panose="020B0604020202020204" pitchFamily="34" charset="0"/>
                </a:rPr>
                <a:t> di Indonesia</a:t>
              </a:r>
            </a:p>
          </p:txBody>
        </p:sp>
      </p:grpSp>
      <p:grpSp>
        <p:nvGrpSpPr>
          <p:cNvPr id="30733" name="Group 5"/>
          <p:cNvGrpSpPr>
            <a:grpSpLocks/>
          </p:cNvGrpSpPr>
          <p:nvPr/>
        </p:nvGrpSpPr>
        <p:grpSpPr bwMode="auto">
          <a:xfrm>
            <a:off x="-1" y="6146661"/>
            <a:ext cx="14005719" cy="697228"/>
            <a:chOff x="35495" y="5902919"/>
            <a:chExt cx="9727157" cy="910457"/>
          </a:xfrm>
        </p:grpSpPr>
        <p:sp>
          <p:nvSpPr>
            <p:cNvPr id="30736" name="Rectangle 4"/>
            <p:cNvSpPr>
              <a:spLocks/>
            </p:cNvSpPr>
            <p:nvPr/>
          </p:nvSpPr>
          <p:spPr bwMode="auto">
            <a:xfrm>
              <a:off x="35495" y="5902919"/>
              <a:ext cx="9727157" cy="910457"/>
            </a:xfrm>
            <a:custGeom>
              <a:avLst/>
              <a:gdLst>
                <a:gd name="T0" fmla="*/ 0 w 9130248"/>
                <a:gd name="T1" fmla="*/ 0 h 1008112"/>
                <a:gd name="T2" fmla="*/ 1922020 w 9130248"/>
                <a:gd name="T3" fmla="*/ 197786 h 1008112"/>
                <a:gd name="T4" fmla="*/ 9134678 w 9130248"/>
                <a:gd name="T5" fmla="*/ 0 h 1008112"/>
                <a:gd name="T6" fmla="*/ 9134678 w 9130248"/>
                <a:gd name="T7" fmla="*/ 363928 h 1008112"/>
                <a:gd name="T8" fmla="*/ 0 w 9130248"/>
                <a:gd name="T9" fmla="*/ 363928 h 1008112"/>
                <a:gd name="T10" fmla="*/ 0 w 9130248"/>
                <a:gd name="T11" fmla="*/ 0 h 1008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130248" h="1008112">
                  <a:moveTo>
                    <a:pt x="0" y="0"/>
                  </a:moveTo>
                  <a:cubicBezTo>
                    <a:pt x="486717" y="731"/>
                    <a:pt x="1238904" y="753630"/>
                    <a:pt x="1725621" y="754361"/>
                  </a:cubicBezTo>
                  <a:cubicBezTo>
                    <a:pt x="4282321" y="660223"/>
                    <a:pt x="6662039" y="271118"/>
                    <a:pt x="9130248" y="29496"/>
                  </a:cubicBezTo>
                  <a:lnTo>
                    <a:pt x="7920880" y="1008112"/>
                  </a:lnTo>
                  <a:lnTo>
                    <a:pt x="0" y="1008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  <p:sp>
          <p:nvSpPr>
            <p:cNvPr id="30737" name="Rectangle 4"/>
            <p:cNvSpPr>
              <a:spLocks/>
            </p:cNvSpPr>
            <p:nvPr/>
          </p:nvSpPr>
          <p:spPr bwMode="auto">
            <a:xfrm>
              <a:off x="49821" y="6067559"/>
              <a:ext cx="9130691" cy="673376"/>
            </a:xfrm>
            <a:custGeom>
              <a:avLst/>
              <a:gdLst>
                <a:gd name="T0" fmla="*/ 0 w 9130248"/>
                <a:gd name="T1" fmla="*/ 0 h 1008112"/>
                <a:gd name="T2" fmla="*/ 1922020 w 9130248"/>
                <a:gd name="T3" fmla="*/ 9687 h 1008112"/>
                <a:gd name="T4" fmla="*/ 9134678 w 9130248"/>
                <a:gd name="T5" fmla="*/ 0 h 1008112"/>
                <a:gd name="T6" fmla="*/ 9134678 w 9130248"/>
                <a:gd name="T7" fmla="*/ 17824 h 1008112"/>
                <a:gd name="T8" fmla="*/ 0 w 9130248"/>
                <a:gd name="T9" fmla="*/ 17824 h 1008112"/>
                <a:gd name="T10" fmla="*/ 0 w 9130248"/>
                <a:gd name="T11" fmla="*/ 0 h 1008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130248" h="1008112">
                  <a:moveTo>
                    <a:pt x="0" y="0"/>
                  </a:moveTo>
                  <a:cubicBezTo>
                    <a:pt x="486717" y="731"/>
                    <a:pt x="1238904" y="753630"/>
                    <a:pt x="1725621" y="754361"/>
                  </a:cubicBezTo>
                  <a:cubicBezTo>
                    <a:pt x="4282321" y="660223"/>
                    <a:pt x="6662039" y="271118"/>
                    <a:pt x="9130248" y="29496"/>
                  </a:cubicBezTo>
                  <a:lnTo>
                    <a:pt x="7920880" y="1008112"/>
                  </a:lnTo>
                  <a:lnTo>
                    <a:pt x="0" y="1008112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D2A"/>
                </a:gs>
                <a:gs pos="50000">
                  <a:srgbClr val="009E41"/>
                </a:gs>
                <a:gs pos="100000">
                  <a:srgbClr val="00BD4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id-ID"/>
            </a:p>
          </p:txBody>
        </p: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63D1BFB-9E60-4F4D-9158-04AC67857FD8}"/>
              </a:ext>
            </a:extLst>
          </p:cNvPr>
          <p:cNvGraphicFramePr>
            <a:graphicFrameLocks noGrp="1"/>
          </p:cNvGraphicFramePr>
          <p:nvPr/>
        </p:nvGraphicFramePr>
        <p:xfrm>
          <a:off x="798510" y="2448362"/>
          <a:ext cx="9296523" cy="2729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4460">
                  <a:extLst>
                    <a:ext uri="{9D8B030D-6E8A-4147-A177-3AD203B41FA5}">
                      <a16:colId xmlns:a16="http://schemas.microsoft.com/office/drawing/2014/main" val="1120434404"/>
                    </a:ext>
                  </a:extLst>
                </a:gridCol>
                <a:gridCol w="1241733">
                  <a:extLst>
                    <a:ext uri="{9D8B030D-6E8A-4147-A177-3AD203B41FA5}">
                      <a16:colId xmlns:a16="http://schemas.microsoft.com/office/drawing/2014/main" val="2869039309"/>
                    </a:ext>
                  </a:extLst>
                </a:gridCol>
                <a:gridCol w="1826584">
                  <a:extLst>
                    <a:ext uri="{9D8B030D-6E8A-4147-A177-3AD203B41FA5}">
                      <a16:colId xmlns:a16="http://schemas.microsoft.com/office/drawing/2014/main" val="3249879452"/>
                    </a:ext>
                  </a:extLst>
                </a:gridCol>
                <a:gridCol w="2197929">
                  <a:extLst>
                    <a:ext uri="{9D8B030D-6E8A-4147-A177-3AD203B41FA5}">
                      <a16:colId xmlns:a16="http://schemas.microsoft.com/office/drawing/2014/main" val="1132777731"/>
                    </a:ext>
                  </a:extLst>
                </a:gridCol>
                <a:gridCol w="1885446">
                  <a:extLst>
                    <a:ext uri="{9D8B030D-6E8A-4147-A177-3AD203B41FA5}">
                      <a16:colId xmlns:a16="http://schemas.microsoft.com/office/drawing/2014/main" val="1667798716"/>
                    </a:ext>
                  </a:extLst>
                </a:gridCol>
                <a:gridCol w="1560371">
                  <a:extLst>
                    <a:ext uri="{9D8B030D-6E8A-4147-A177-3AD203B41FA5}">
                      <a16:colId xmlns:a16="http://schemas.microsoft.com/office/drawing/2014/main" val="932717689"/>
                    </a:ext>
                  </a:extLst>
                </a:gridCol>
              </a:tblGrid>
              <a:tr h="35880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No.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Jenis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Bantuan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Varietas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Alokasi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Jumlah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Benih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Batang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464854"/>
                  </a:ext>
                </a:extLst>
              </a:tr>
              <a:tr h="539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Provinsi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Kab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/Kota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56722"/>
                  </a:ext>
                </a:extLst>
              </a:tr>
              <a:tr h="358806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Benih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Pisang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Barangan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Merah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Aceh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Bener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Meriah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60.000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846899"/>
                  </a:ext>
                </a:extLst>
              </a:tr>
              <a:tr h="3960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Aceh Tenggara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60.000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96554"/>
                  </a:ext>
                </a:extLst>
              </a:tr>
              <a:tr h="358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Kepok Tanjung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Kalimantan Tengah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Pulang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Pisau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40.000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279578"/>
                  </a:ext>
                </a:extLst>
              </a:tr>
              <a:tr h="3588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Kapuas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40.000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404288"/>
                  </a:ext>
                </a:extLst>
              </a:tr>
              <a:tr h="358806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Jumlah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200.000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6DF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546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5379FD2F-13EF-46F3-A826-5E7CAC858AE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 bwMode="auto">
          <a:xfrm>
            <a:off x="8662824" y="5330557"/>
            <a:ext cx="1658586" cy="1350539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52BCBF-968C-4985-9CE5-F80A2F8B94C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1" t="14923" r="-1" b="2843"/>
          <a:stretch/>
        </p:blipFill>
        <p:spPr bwMode="auto">
          <a:xfrm>
            <a:off x="10260417" y="4399796"/>
            <a:ext cx="1800039" cy="229345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E084B1F-E8ED-4E7B-90D1-091F782803E7}"/>
              </a:ext>
            </a:extLst>
          </p:cNvPr>
          <p:cNvSpPr txBox="1">
            <a:spLocks/>
          </p:cNvSpPr>
          <p:nvPr/>
        </p:nvSpPr>
        <p:spPr bwMode="auto">
          <a:xfrm>
            <a:off x="20626" y="1"/>
            <a:ext cx="12141212" cy="10387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49792" rIns="0" bIns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Alokasi</a:t>
            </a: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Penyediaan</a:t>
            </a: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Benih</a:t>
            </a: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Pisang</a:t>
            </a: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(Pusat) </a:t>
            </a:r>
            <a:r>
              <a:rPr lang="en-US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</p:txBody>
      </p:sp>
      <p:pic>
        <p:nvPicPr>
          <p:cNvPr id="3073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6" y="77787"/>
            <a:ext cx="9207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98177" y="-55475"/>
            <a:ext cx="1231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5CB0A3-A3CE-4987-A9CB-EE740F7B19D4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175"/>
          <a:stretch/>
        </p:blipFill>
        <p:spPr bwMode="auto">
          <a:xfrm rot="16200000">
            <a:off x="2672380" y="-2646274"/>
            <a:ext cx="6858001" cy="1216183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</a:schemeClr>
            </a:glow>
            <a:outerShdw blurRad="254000" dist="50800" dir="2640000" sx="35000" sy="35000" algn="ctr" rotWithShape="0">
              <a:srgbClr val="000000">
                <a:alpha val="47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7" name="Content Placeholder 3" descr="K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983" y="2926877"/>
            <a:ext cx="1064161" cy="1064438"/>
          </a:xfrm>
        </p:spPr>
      </p:pic>
      <p:graphicFrame>
        <p:nvGraphicFramePr>
          <p:cNvPr id="5" name="Diagram 4"/>
          <p:cNvGraphicFramePr/>
          <p:nvPr/>
        </p:nvGraphicFramePr>
        <p:xfrm>
          <a:off x="1860427" y="2488682"/>
          <a:ext cx="3621910" cy="193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7302030" y="2500050"/>
          <a:ext cx="3621910" cy="193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8198" name="3D Model 5" descr="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92" y="3140715"/>
            <a:ext cx="1179761" cy="11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FF3586A-4FCB-4281-87A2-414D3F898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71" y="-3"/>
            <a:ext cx="1214234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Rancangan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Mekanisme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Penyediaan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Pisang </a:t>
            </a:r>
            <a:r>
              <a:rPr lang="en-US" alt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Kampung/Kawasan </a:t>
            </a:r>
            <a:r>
              <a:rPr lang="en-US" alt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748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6ED2C40-1D7B-46A7-BDC4-27E9134D8CF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r="56222"/>
          <a:stretch/>
        </p:blipFill>
        <p:spPr bwMode="auto">
          <a:xfrm>
            <a:off x="-20459" y="-1"/>
            <a:ext cx="12182297" cy="6764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9490" y="-15381"/>
            <a:ext cx="12142348" cy="646331"/>
          </a:xfrm>
          <a:prstGeom prst="rect">
            <a:avLst/>
          </a:prstGeom>
          <a:solidFill>
            <a:srgbClr val="00B050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Penyediaan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Benih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Pisang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5973803"/>
            <a:ext cx="12161838" cy="875715"/>
            <a:chOff x="35496" y="6025070"/>
            <a:chExt cx="9145016" cy="793110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496" y="6025070"/>
              <a:ext cx="9145016" cy="793110"/>
              <a:chOff x="35496" y="5902919"/>
              <a:chExt cx="9145016" cy="910457"/>
            </a:xfrm>
          </p:grpSpPr>
          <p:sp>
            <p:nvSpPr>
              <p:cNvPr id="9" name="Rectangle 4"/>
              <p:cNvSpPr/>
              <p:nvPr/>
            </p:nvSpPr>
            <p:spPr>
              <a:xfrm>
                <a:off x="35496" y="5902919"/>
                <a:ext cx="9130361" cy="910457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/>
              </a:p>
            </p:txBody>
          </p:sp>
          <p:sp>
            <p:nvSpPr>
              <p:cNvPr id="10" name="Rectangle 4"/>
              <p:cNvSpPr/>
              <p:nvPr/>
            </p:nvSpPr>
            <p:spPr>
              <a:xfrm>
                <a:off x="50151" y="6067559"/>
                <a:ext cx="9130361" cy="673376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/>
              </a:p>
            </p:txBody>
          </p:sp>
        </p:grpSp>
        <p:pic>
          <p:nvPicPr>
            <p:cNvPr id="7183" name="Picture 2" descr="D:\SAI_NITIP\detik\LOGOKementa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505" y="6316359"/>
              <a:ext cx="432048" cy="425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" name="Diagram 19"/>
          <p:cNvGraphicFramePr/>
          <p:nvPr/>
        </p:nvGraphicFramePr>
        <p:xfrm>
          <a:off x="1127919" y="1867443"/>
          <a:ext cx="6858000" cy="4420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Right Arrow 20"/>
          <p:cNvSpPr/>
          <p:nvPr/>
        </p:nvSpPr>
        <p:spPr>
          <a:xfrm>
            <a:off x="7534509" y="2416098"/>
            <a:ext cx="1231874" cy="5334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2BB71C-4012-4675-AA5F-6211094C7B20}"/>
              </a:ext>
            </a:extLst>
          </p:cNvPr>
          <p:cNvSpPr/>
          <p:nvPr/>
        </p:nvSpPr>
        <p:spPr>
          <a:xfrm>
            <a:off x="8692534" y="1728728"/>
            <a:ext cx="3200400" cy="19081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BBH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Sumut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10.000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batang</a:t>
            </a:r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BBH DKI 30.000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batang</a:t>
            </a:r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BBH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Jateng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100.000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batang</a:t>
            </a:r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BBH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Sulsel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30.000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batang</a:t>
            </a:r>
            <a:endParaRPr lang="en-US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1.760.000 </a:t>
            </a:r>
            <a:r>
              <a:rPr lang="en-US" dirty="0" err="1">
                <a:latin typeface="Bahnschrift" panose="020B0502040204020203" pitchFamily="34" charset="0"/>
                <a:cs typeface="Arial" panose="020B0604020202020204" pitchFamily="34" charset="0"/>
              </a:rPr>
              <a:t>batang</a:t>
            </a:r>
            <a:r>
              <a:rPr lang="en-US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76897312-16D7-4076-B995-412FE2C7687E}"/>
              </a:ext>
            </a:extLst>
          </p:cNvPr>
          <p:cNvSpPr/>
          <p:nvPr/>
        </p:nvSpPr>
        <p:spPr>
          <a:xfrm>
            <a:off x="234067" y="743469"/>
            <a:ext cx="8839200" cy="915584"/>
          </a:xfrm>
          <a:prstGeom prst="rect">
            <a:avLst/>
          </a:prstGeom>
          <a:ln w="76200"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4290" tIns="34290" rIns="34290" bIns="34290" spcCol="1270"/>
          <a:lstStyle/>
          <a:p>
            <a:pPr marL="457200" indent="-457200" eaLnBrk="1" hangingPunct="1">
              <a:buFont typeface="Wingdings" panose="05000000000000000000" pitchFamily="2" charset="2"/>
              <a:buChar char="q"/>
              <a:defRPr/>
            </a:pPr>
            <a:r>
              <a:rPr lang="en-AU" sz="2400" b="1" dirty="0">
                <a:latin typeface="Bahnschrift" pitchFamily="34" charset="0"/>
              </a:rPr>
              <a:t>Target 3.000.000 </a:t>
            </a:r>
            <a:r>
              <a:rPr lang="en-AU" sz="2400" b="1" dirty="0" err="1">
                <a:latin typeface="Bahnschrift" pitchFamily="34" charset="0"/>
              </a:rPr>
              <a:t>batang</a:t>
            </a:r>
            <a:endParaRPr lang="en-AU" sz="2400" b="1" dirty="0">
              <a:latin typeface="Bahnschrift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q"/>
              <a:defRPr/>
            </a:pPr>
            <a:r>
              <a:rPr lang="en-AU" sz="2400" b="1" dirty="0" err="1">
                <a:latin typeface="Bahnschrift" pitchFamily="34" charset="0"/>
              </a:rPr>
              <a:t>Dipenuhi</a:t>
            </a:r>
            <a:r>
              <a:rPr lang="en-AU" sz="2400" b="1" dirty="0">
                <a:latin typeface="Bahnschrift" pitchFamily="34" charset="0"/>
              </a:rPr>
              <a:t> </a:t>
            </a:r>
            <a:r>
              <a:rPr lang="en-AU" sz="2400" b="1" dirty="0" err="1">
                <a:latin typeface="Bahnschrift" pitchFamily="34" charset="0"/>
              </a:rPr>
              <a:t>bersama</a:t>
            </a:r>
            <a:r>
              <a:rPr lang="en-AU" sz="2400" b="1" dirty="0">
                <a:latin typeface="Bahnschrift" pitchFamily="34" charset="0"/>
              </a:rPr>
              <a:t> BBH, </a:t>
            </a:r>
            <a:r>
              <a:rPr lang="en-AU" sz="2400" b="1" dirty="0" err="1">
                <a:latin typeface="Bahnschrift" pitchFamily="34" charset="0"/>
              </a:rPr>
              <a:t>Litbang</a:t>
            </a:r>
            <a:r>
              <a:rPr lang="en-AU" sz="2400" b="1" dirty="0">
                <a:latin typeface="Bahnschrift" pitchFamily="34" charset="0"/>
              </a:rPr>
              <a:t> dan </a:t>
            </a:r>
            <a:r>
              <a:rPr lang="en-AU" sz="2400" b="1" dirty="0" err="1">
                <a:latin typeface="Bahnschrift" pitchFamily="34" charset="0"/>
              </a:rPr>
              <a:t>produsen</a:t>
            </a:r>
            <a:r>
              <a:rPr lang="en-AU" sz="2400" b="1" dirty="0">
                <a:latin typeface="Bahnschrift" pitchFamily="34" charset="0"/>
              </a:rPr>
              <a:t>/</a:t>
            </a:r>
            <a:r>
              <a:rPr lang="en-AU" sz="2400" b="1" dirty="0" err="1">
                <a:latin typeface="Bahnschrift" pitchFamily="34" charset="0"/>
              </a:rPr>
              <a:t>penangkar</a:t>
            </a:r>
            <a:endParaRPr lang="en-AU" sz="2400" b="1" dirty="0">
              <a:latin typeface="Bahnschrif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504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0638"/>
            <a:ext cx="12028488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: Diagonal Corners Rounded 5"/>
          <p:cNvSpPr/>
          <p:nvPr/>
        </p:nvSpPr>
        <p:spPr>
          <a:xfrm>
            <a:off x="115888" y="119063"/>
            <a:ext cx="11985625" cy="6673850"/>
          </a:xfrm>
          <a:prstGeom prst="round2DiagRect">
            <a:avLst>
              <a:gd name="adj1" fmla="val 7765"/>
              <a:gd name="adj2" fmla="val 0"/>
            </a:avLst>
          </a:prstGeom>
          <a:solidFill>
            <a:srgbClr val="FFFFFF">
              <a:alpha val="85000"/>
            </a:srgbClr>
          </a:solidFill>
          <a:ln w="38100" cap="rnd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kern="0" dirty="0">
                <a:solidFill>
                  <a:srgbClr val="FFFFFF"/>
                </a:solidFill>
                <a:latin typeface="Goudy Old Style" panose="02040603050505030304"/>
                <a:cs typeface="Arial" charset="0"/>
              </a:rPr>
              <a:t>c</a:t>
            </a: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 bwMode="auto">
          <a:xfrm>
            <a:off x="404813" y="317500"/>
            <a:ext cx="8513762" cy="28622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AU" altLang="en-US" sz="3199" dirty="0"/>
          </a:p>
        </p:txBody>
      </p:sp>
      <p:sp>
        <p:nvSpPr>
          <p:cNvPr id="19" name="Rounded Rectangle 4"/>
          <p:cNvSpPr/>
          <p:nvPr/>
        </p:nvSpPr>
        <p:spPr>
          <a:xfrm>
            <a:off x="287338" y="777875"/>
            <a:ext cx="6057900" cy="2879725"/>
          </a:xfrm>
          <a:prstGeom prst="rect">
            <a:avLst/>
          </a:prstGeom>
          <a:ln w="76200"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4290" tIns="34290" rIns="34290" bIns="34290" spcCol="1270"/>
          <a:lstStyle/>
          <a:p>
            <a:pPr eaLnBrk="1" hangingPunct="1">
              <a:defRPr/>
            </a:pPr>
            <a:r>
              <a:rPr lang="en-AU" altLang="en-US" sz="3200" b="1" dirty="0" err="1">
                <a:latin typeface="Bahnschrift" pitchFamily="34" charset="0"/>
              </a:rPr>
              <a:t>Visi</a:t>
            </a:r>
            <a:r>
              <a:rPr lang="en-AU" altLang="en-US" sz="3200" b="1" dirty="0">
                <a:latin typeface="Bahnschrift" pitchFamily="34" charset="0"/>
              </a:rPr>
              <a:t> </a:t>
            </a:r>
            <a:r>
              <a:rPr lang="en-AU" altLang="en-US" sz="3200" b="1" dirty="0" err="1">
                <a:latin typeface="Bahnschrift" pitchFamily="34" charset="0"/>
              </a:rPr>
              <a:t>Perbenihan</a:t>
            </a:r>
            <a:r>
              <a:rPr lang="en-AU" altLang="en-US" sz="3200" b="1" dirty="0">
                <a:latin typeface="Bahnschrift" pitchFamily="34" charset="0"/>
              </a:rPr>
              <a:t> </a:t>
            </a:r>
            <a:r>
              <a:rPr lang="en-AU" altLang="en-US" sz="3200" b="1" dirty="0" err="1">
                <a:latin typeface="Bahnschrift" pitchFamily="34" charset="0"/>
              </a:rPr>
              <a:t>Hortikultura</a:t>
            </a:r>
            <a:r>
              <a:rPr lang="en-AU" altLang="en-US" sz="3200" b="1" dirty="0">
                <a:latin typeface="Bahnschrift" pitchFamily="34" charset="0"/>
              </a:rPr>
              <a:t>:</a:t>
            </a:r>
          </a:p>
          <a:p>
            <a:pPr eaLnBrk="1" hangingPunct="1">
              <a:defRPr/>
            </a:pPr>
            <a:r>
              <a:rPr lang="en-AU" altLang="en-US" sz="3200" dirty="0" err="1">
                <a:latin typeface="Bahnschrift" pitchFamily="34" charset="0"/>
              </a:rPr>
              <a:t>Terpenuhinya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kebutuhan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b="1" dirty="0" err="1">
                <a:latin typeface="Bahnschrift" pitchFamily="34" charset="0"/>
              </a:rPr>
              <a:t>benih</a:t>
            </a:r>
            <a:r>
              <a:rPr lang="en-AU" altLang="en-US" sz="3200" b="1" dirty="0">
                <a:latin typeface="Bahnschrift" pitchFamily="34" charset="0"/>
              </a:rPr>
              <a:t> </a:t>
            </a:r>
            <a:r>
              <a:rPr lang="en-AU" altLang="en-US" sz="3200" b="1" dirty="0" err="1">
                <a:latin typeface="Bahnschrift" pitchFamily="34" charset="0"/>
              </a:rPr>
              <a:t>bermutu</a:t>
            </a:r>
            <a:r>
              <a:rPr lang="en-AU" altLang="en-US" sz="3200" b="1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dari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varietas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unggul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mendukung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pengembangan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hortikultura</a:t>
            </a:r>
            <a:r>
              <a:rPr lang="en-AU" altLang="en-US" sz="3200" dirty="0">
                <a:latin typeface="Bahnschrift" pitchFamily="34" charset="0"/>
              </a:rPr>
              <a:t> yang </a:t>
            </a:r>
            <a:r>
              <a:rPr lang="en-AU" altLang="en-US" sz="3200" dirty="0" err="1">
                <a:latin typeface="Bahnschrift" pitchFamily="34" charset="0"/>
              </a:rPr>
              <a:t>berdaya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saing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dan</a:t>
            </a:r>
            <a:r>
              <a:rPr lang="en-AU" altLang="en-US" sz="3200" dirty="0">
                <a:latin typeface="Bahnschrift" pitchFamily="34" charset="0"/>
              </a:rPr>
              <a:t> </a:t>
            </a:r>
            <a:r>
              <a:rPr lang="en-AU" altLang="en-US" sz="3200" dirty="0" err="1">
                <a:latin typeface="Bahnschrift" pitchFamily="34" charset="0"/>
              </a:rPr>
              <a:t>berkelanjutan</a:t>
            </a:r>
            <a:endParaRPr lang="en-US" sz="3200" dirty="0">
              <a:latin typeface="Bahnschrift" pitchFamily="34" charset="0"/>
            </a:endParaRPr>
          </a:p>
        </p:txBody>
      </p:sp>
      <p:sp>
        <p:nvSpPr>
          <p:cNvPr id="20" name="Rounded Rectangle 4"/>
          <p:cNvSpPr/>
          <p:nvPr/>
        </p:nvSpPr>
        <p:spPr>
          <a:xfrm>
            <a:off x="6551613" y="2970213"/>
            <a:ext cx="5549900" cy="3581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4290" tIns="34290" rIns="34290" bIns="34290" spcCol="1270"/>
          <a:lstStyle/>
          <a:p>
            <a:pPr eaLnBrk="1" hangingPunct="1">
              <a:defRPr/>
            </a:pPr>
            <a:r>
              <a:rPr lang="id-ID" sz="3200" b="1" dirty="0">
                <a:latin typeface="Bahnschrift" pitchFamily="34" charset="0"/>
              </a:rPr>
              <a:t>Kebijakan Perbenihan Hortikultura</a:t>
            </a:r>
            <a:endParaRPr lang="en-US" sz="3200" b="1" dirty="0">
              <a:latin typeface="Bahnschrift" pitchFamily="34" charset="0"/>
            </a:endParaRPr>
          </a:p>
          <a:p>
            <a:pPr lvl="1" indent="-457200" eaLnBrk="1" hangingPunct="1">
              <a:buFont typeface="Wingdings" pitchFamily="2" charset="2"/>
              <a:buChar char="Ø"/>
              <a:defRPr/>
            </a:pPr>
            <a:r>
              <a:rPr lang="id-ID" altLang="en-US" sz="3200" dirty="0">
                <a:latin typeface="Bahnschrift" pitchFamily="34" charset="0"/>
              </a:rPr>
              <a:t>Mandiri benih dalam negeri</a:t>
            </a:r>
            <a:endParaRPr lang="en-US" sz="3200" dirty="0">
              <a:latin typeface="Bahnschrift" pitchFamily="34" charset="0"/>
            </a:endParaRPr>
          </a:p>
          <a:p>
            <a:pPr marL="461963" lvl="1" indent="-461963" eaLnBrk="1" hangingPunct="1">
              <a:buFont typeface="Wingdings" pitchFamily="2" charset="2"/>
              <a:buChar char="Ø"/>
              <a:defRPr/>
            </a:pPr>
            <a:r>
              <a:rPr lang="id-ID" altLang="en-US" sz="3200" dirty="0">
                <a:latin typeface="Bahnschrift" pitchFamily="34" charset="0"/>
              </a:rPr>
              <a:t>Mandiri benih di setiap sentra produksi</a:t>
            </a:r>
            <a:endParaRPr lang="en-US" sz="3200" dirty="0">
              <a:latin typeface="Bahnschrift" pitchFamily="34" charset="0"/>
            </a:endParaRPr>
          </a:p>
          <a:p>
            <a:pPr lvl="1" indent="-457200" eaLnBrk="1" hangingPunct="1">
              <a:buFont typeface="Wingdings" pitchFamily="2" charset="2"/>
              <a:buChar char="Ø"/>
              <a:defRPr/>
            </a:pPr>
            <a:r>
              <a:rPr lang="id-ID" altLang="en-US" sz="3200" dirty="0">
                <a:latin typeface="Bahnschrift" pitchFamily="34" charset="0"/>
              </a:rPr>
              <a:t>Memperkuat lembaga perbenihan</a:t>
            </a:r>
            <a:endParaRPr lang="en-US" sz="3200" dirty="0">
              <a:latin typeface="Bahnschrift" pitchFamily="34" charset="0"/>
            </a:endParaRPr>
          </a:p>
        </p:txBody>
      </p:sp>
      <p:pic>
        <p:nvPicPr>
          <p:cNvPr id="20487" name="Picture 5" descr="C:\Users\user-pc\Downloads\Screen_Balitjestro-removebg-preview.png"/>
          <p:cNvPicPr>
            <a:picLocks noChangeAspect="1" noChangeArrowheads="1"/>
          </p:cNvPicPr>
          <p:nvPr/>
        </p:nvPicPr>
        <p:blipFill>
          <a:blip r:embed="rId3">
            <a:lum bright="-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657600"/>
            <a:ext cx="56927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6" descr="C:\Users\user-pc\Downloads\WhatsApp_Image_2019-11-12_at_14-removebg-preview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5126038"/>
            <a:ext cx="23209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 descr="C:\Users\user-pc\Downloads\20191101_163924-removebg-preview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2841625"/>
            <a:ext cx="2216151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8" descr="C:\Users\user-pc\Downloads\WhatsApp_Image_2019-02-04_at_13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760913"/>
            <a:ext cx="329247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7" descr="C:\Users\user-pc\Downloads\IMG-20160804-WA0008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3886200"/>
            <a:ext cx="250983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3" y="1219200"/>
            <a:ext cx="2973387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21"/>
          <p:cNvPicPr>
            <a:picLocks noChangeAspect="1"/>
          </p:cNvPicPr>
          <p:nvPr/>
        </p:nvPicPr>
        <p:blipFill>
          <a:blip r:embed="rId9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652463"/>
            <a:ext cx="544988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6675"/>
            <a:ext cx="9207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9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77550" y="111125"/>
            <a:ext cx="1231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400000">
            <a:off x="3562567" y="5262282"/>
            <a:ext cx="1710737" cy="128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ORTIKULTURA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0533" y="71602"/>
            <a:ext cx="11891828" cy="6705743"/>
          </a:xfrm>
          <a:prstGeom prst="round2SameRect">
            <a:avLst>
              <a:gd name="adj1" fmla="val 10166"/>
              <a:gd name="adj2" fmla="val 0"/>
            </a:avLst>
          </a:prstGeom>
        </p:spPr>
      </p:pic>
      <p:sp>
        <p:nvSpPr>
          <p:cNvPr id="28" name="Rectangle: Diagonal Corners Rounded 5"/>
          <p:cNvSpPr/>
          <p:nvPr/>
        </p:nvSpPr>
        <p:spPr>
          <a:xfrm>
            <a:off x="125413" y="63500"/>
            <a:ext cx="11896725" cy="6775450"/>
          </a:xfrm>
          <a:prstGeom prst="round2DiagRect">
            <a:avLst>
              <a:gd name="adj1" fmla="val 9303"/>
              <a:gd name="adj2" fmla="val 9208"/>
            </a:avLst>
          </a:prstGeom>
          <a:solidFill>
            <a:srgbClr val="FFFFFF">
              <a:alpha val="42000"/>
            </a:srgbClr>
          </a:solidFill>
          <a:ln w="38100" cap="rnd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99584" tIns="49792" rIns="99584" bIns="49792" anchor="ctr"/>
          <a:lstStyle/>
          <a:p>
            <a:pPr algn="ctr" eaLnBrk="1" hangingPunct="1">
              <a:defRPr/>
            </a:pPr>
            <a:r>
              <a:rPr lang="id-ID" kern="0" dirty="0">
                <a:solidFill>
                  <a:srgbClr val="FFFFFF"/>
                </a:solidFill>
                <a:latin typeface="Goudy Old Style" panose="02040603050505030304"/>
                <a:cs typeface="Arial" charset="0"/>
              </a:rPr>
              <a:t>c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9" name="Picture 7" descr="C:\Users\user-pc\Downloads\IMG-20160804-WA0008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63" y="3683000"/>
            <a:ext cx="2503487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C:\Users\user-pc\Downloads\IMG-20161209-WA0008-removebg-preview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5156200"/>
            <a:ext cx="137318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C:\Users\user-pc\Downloads\Screen_Balitjestro-removebg-preview.png"/>
          <p:cNvPicPr>
            <a:picLocks noChangeAspect="1" noChangeArrowheads="1"/>
          </p:cNvPicPr>
          <p:nvPr/>
        </p:nvPicPr>
        <p:blipFill>
          <a:blip r:embed="rId7">
            <a:lum bright="-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5462588"/>
            <a:ext cx="22145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6" descr="C:\Users\user-pc\Downloads\WhatsApp_Image_2019-11-12_at_14-removebg-preview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4670425"/>
            <a:ext cx="29083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9" descr="C:\Users\user-pc\Downloads\WhatsApp_Image_2020-01-20_at_15-removebg-previe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4370388"/>
            <a:ext cx="1930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8" descr="C:\Users\user-pc\Downloads\WhatsApp_Image_2019-02-04_at_13-removebg-previe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4695825"/>
            <a:ext cx="3284537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/>
        </p:nvGraphicFramePr>
        <p:xfrm>
          <a:off x="337839" y="874062"/>
          <a:ext cx="11518392" cy="5405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6" name="Striped Right Arrow 15"/>
          <p:cNvSpPr/>
          <p:nvPr/>
        </p:nvSpPr>
        <p:spPr>
          <a:xfrm rot="12473184">
            <a:off x="6950075" y="4116388"/>
            <a:ext cx="487363" cy="530225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21517" name="Picture 7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4845050" y="2820988"/>
            <a:ext cx="20193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triped Right Arrow 16"/>
          <p:cNvSpPr/>
          <p:nvPr/>
        </p:nvSpPr>
        <p:spPr>
          <a:xfrm rot="9330220">
            <a:off x="6892925" y="2698750"/>
            <a:ext cx="487363" cy="530225"/>
          </a:xfrm>
          <a:prstGeom prst="strip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Striped Right Arrow 17"/>
          <p:cNvSpPr/>
          <p:nvPr/>
        </p:nvSpPr>
        <p:spPr>
          <a:xfrm rot="16200000">
            <a:off x="5623719" y="4466431"/>
            <a:ext cx="488950" cy="528638"/>
          </a:xfrm>
          <a:prstGeom prst="strip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Striped Right Arrow 18"/>
          <p:cNvSpPr/>
          <p:nvPr/>
        </p:nvSpPr>
        <p:spPr>
          <a:xfrm rot="5400000">
            <a:off x="5623719" y="2131219"/>
            <a:ext cx="488950" cy="528638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Striped Right Arrow 19"/>
          <p:cNvSpPr/>
          <p:nvPr/>
        </p:nvSpPr>
        <p:spPr>
          <a:xfrm>
            <a:off x="4324350" y="3436938"/>
            <a:ext cx="487363" cy="530225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Striped Right Arrow 20"/>
          <p:cNvSpPr/>
          <p:nvPr/>
        </p:nvSpPr>
        <p:spPr>
          <a:xfrm rot="1156645">
            <a:off x="4403725" y="2687638"/>
            <a:ext cx="487363" cy="531812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5" name="Rounded Rectangle 4"/>
          <p:cNvSpPr/>
          <p:nvPr/>
        </p:nvSpPr>
        <p:spPr>
          <a:xfrm>
            <a:off x="338138" y="1344613"/>
            <a:ext cx="3917950" cy="16144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7551" tIns="67551" rIns="67551" bIns="67551" spcCol="1126" anchor="ctr"/>
          <a:lstStyle/>
          <a:p>
            <a:pPr eaLnBrk="1" hangingPunct="1">
              <a:defRPr/>
            </a:pPr>
            <a:r>
              <a:rPr lang="en-US" sz="1600" b="1" dirty="0" err="1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Perlindungan</a:t>
            </a:r>
            <a:r>
              <a:rPr lang="en-US" sz="1600" dirty="0"/>
              <a:t> </a:t>
            </a:r>
            <a:r>
              <a:rPr lang="en-US" sz="1600" b="1" dirty="0" err="1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dan</a:t>
            </a:r>
            <a:r>
              <a:rPr lang="en-US" sz="1600" dirty="0"/>
              <a:t> </a:t>
            </a:r>
            <a:r>
              <a:rPr lang="en-US" sz="1600" b="1" dirty="0" err="1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pemanfaatan</a:t>
            </a:r>
            <a:r>
              <a:rPr lang="en-US" sz="1600" dirty="0"/>
              <a:t> </a:t>
            </a:r>
            <a:r>
              <a:rPr lang="en-US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SDG</a:t>
            </a:r>
            <a:r>
              <a:rPr lang="en-US" sz="1600" dirty="0"/>
              <a:t> </a:t>
            </a:r>
            <a:r>
              <a:rPr lang="en-US" sz="1600" b="1" dirty="0" err="1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Nasional</a:t>
            </a:r>
            <a:r>
              <a:rPr lang="en-US" sz="1600" dirty="0"/>
              <a:t> 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untuk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pengembangan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varietas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unggul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daerah</a:t>
            </a:r>
            <a:r>
              <a:rPr lang="en-US" sz="1600" dirty="0"/>
              <a:t> 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melalui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eksplorasi</a:t>
            </a:r>
            <a:r>
              <a:rPr lang="en-US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observasi</a:t>
            </a:r>
            <a:r>
              <a:rPr lang="en-US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domestikasi</a:t>
            </a:r>
            <a:r>
              <a:rPr lang="en-US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duplikasi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PIT</a:t>
            </a:r>
            <a:r>
              <a:rPr lang="en-US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id-ID" sz="1600" dirty="0"/>
              <a:t> </a:t>
            </a:r>
            <a:r>
              <a:rPr lang="id-ID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dll</a:t>
            </a:r>
            <a:r>
              <a:rPr lang="en-US" sz="1600" b="1" dirty="0">
                <a:effectLst>
                  <a:glow rad="228600">
                    <a:srgbClr val="7030A0">
                      <a:alpha val="82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1600" dirty="0"/>
          </a:p>
        </p:txBody>
      </p:sp>
      <p:grpSp>
        <p:nvGrpSpPr>
          <p:cNvPr id="2" name="Group 29"/>
          <p:cNvGrpSpPr/>
          <p:nvPr/>
        </p:nvGrpSpPr>
        <p:grpSpPr>
          <a:xfrm>
            <a:off x="337837" y="3227295"/>
            <a:ext cx="3695709" cy="1043786"/>
            <a:chOff x="457200" y="3733800"/>
            <a:chExt cx="4167984" cy="1182957"/>
          </a:xfrm>
          <a:solidFill>
            <a:schemeClr val="accent1">
              <a:lumMod val="5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457200" y="3733800"/>
              <a:ext cx="4167984" cy="118295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609602" y="3733800"/>
              <a:ext cx="3810000" cy="1046440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Mendorong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produsen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benih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untuk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melaksanakan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SMM (</a:t>
              </a:r>
              <a:r>
                <a:rPr lang="en-US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sertifikasi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mandiri</a:t>
              </a:r>
              <a:r>
                <a:rPr lang="en-US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)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 bwMode="auto">
          <a:xfrm>
            <a:off x="155575" y="73025"/>
            <a:ext cx="11871325" cy="868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Strategi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Pengembangan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Perbenihan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31" name="Striped Right Arrow 30"/>
          <p:cNvSpPr/>
          <p:nvPr/>
        </p:nvSpPr>
        <p:spPr>
          <a:xfrm rot="19754663">
            <a:off x="4425950" y="4121150"/>
            <a:ext cx="487363" cy="530225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2" name="Striped Right Arrow 31"/>
          <p:cNvSpPr/>
          <p:nvPr/>
        </p:nvSpPr>
        <p:spPr>
          <a:xfrm rot="10800000">
            <a:off x="6891338" y="3429000"/>
            <a:ext cx="487362" cy="530225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7837640" y="5983941"/>
            <a:ext cx="3211804" cy="711574"/>
          </a:xfrm>
          <a:prstGeom prst="wedgeRoundRectCallout">
            <a:avLst>
              <a:gd name="adj1" fmla="val -65541"/>
              <a:gd name="adj2" fmla="val -58849"/>
              <a:gd name="adj3" fmla="val 16667"/>
            </a:avLst>
          </a:prstGeom>
          <a:solidFill>
            <a:srgbClr val="FFFF00">
              <a:alpha val="67000"/>
            </a:srgbClr>
          </a:solidFill>
          <a:ln>
            <a:solidFill>
              <a:srgbClr val="0070C0">
                <a:alpha val="80000"/>
              </a:srgbClr>
            </a:solidFill>
          </a:ln>
          <a:effectLst>
            <a:outerShdw blurRad="57150" dist="38100" dir="5400000" algn="ctr" rotWithShape="0">
              <a:schemeClr val="accent2">
                <a:shade val="9000"/>
                <a:satMod val="105000"/>
                <a:alpha val="80000"/>
              </a:scheme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9584" tIns="49792" rIns="99584" bIns="49792" anchor="ctr"/>
          <a:lstStyle/>
          <a:p>
            <a:pPr algn="ctr" eaLnBrk="1" hangingPunct="1">
              <a:defRPr/>
            </a:pPr>
            <a:r>
              <a:rPr lang="en-US" sz="2800" b="1" i="1" dirty="0">
                <a:solidFill>
                  <a:schemeClr val="bg1"/>
                </a:solidFill>
                <a:effectLst>
                  <a:glow rad="228600">
                    <a:srgbClr val="7030A0">
                      <a:alpha val="82000"/>
                    </a:srgbClr>
                  </a:glow>
                </a:effectLst>
              </a:rPr>
              <a:t>Net </a:t>
            </a:r>
            <a:r>
              <a:rPr lang="en-US" sz="2800" b="1" i="1" dirty="0" err="1">
                <a:solidFill>
                  <a:schemeClr val="bg1"/>
                </a:solidFill>
                <a:effectLst>
                  <a:glow rad="228600">
                    <a:srgbClr val="7030A0">
                      <a:alpha val="82000"/>
                    </a:srgbClr>
                  </a:glow>
                </a:effectLst>
              </a:rPr>
              <a:t>Ekspor</a:t>
            </a:r>
            <a:r>
              <a:rPr lang="en-US" sz="2800" b="1" i="1" dirty="0">
                <a:solidFill>
                  <a:schemeClr val="bg1"/>
                </a:solidFill>
                <a:effectLst>
                  <a:glow rad="228600">
                    <a:srgbClr val="7030A0">
                      <a:alpha val="82000"/>
                    </a:srgbClr>
                  </a:glow>
                </a:effectLst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>
                  <a:glow rad="228600">
                    <a:srgbClr val="7030A0">
                      <a:alpha val="82000"/>
                    </a:srgbClr>
                  </a:glow>
                </a:effectLst>
              </a:rPr>
              <a:t>Benih</a:t>
            </a:r>
            <a:endParaRPr lang="en-US" sz="2800" b="1" i="1" dirty="0">
              <a:solidFill>
                <a:schemeClr val="bg1"/>
              </a:solidFill>
              <a:effectLst>
                <a:glow rad="228600">
                  <a:srgbClr val="7030A0">
                    <a:alpha val="82000"/>
                  </a:srgbClr>
                </a:glow>
              </a:effectLst>
            </a:endParaRPr>
          </a:p>
        </p:txBody>
      </p:sp>
      <p:pic>
        <p:nvPicPr>
          <p:cNvPr id="21529" name="Picture 9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77550" y="111125"/>
            <a:ext cx="1231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6675"/>
            <a:ext cx="9207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21E2CAC9-7CD9-4FB0-924A-6F6884E5877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3"/>
          <a:stretch/>
        </p:blipFill>
        <p:spPr bwMode="auto">
          <a:xfrm>
            <a:off x="149867" y="3068639"/>
            <a:ext cx="2499518" cy="3284537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5575" y="73025"/>
            <a:ext cx="11871325" cy="868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Dasar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Hukum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Perbenihan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Hortikultura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3555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77550" y="111125"/>
            <a:ext cx="1231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6675"/>
            <a:ext cx="9207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8"/>
          <p:cNvGrpSpPr>
            <a:grpSpLocks/>
          </p:cNvGrpSpPr>
          <p:nvPr/>
        </p:nvGrpSpPr>
        <p:grpSpPr bwMode="auto">
          <a:xfrm>
            <a:off x="8142288" y="1371600"/>
            <a:ext cx="3195637" cy="3275013"/>
            <a:chOff x="4707811" y="2157673"/>
            <a:chExt cx="2927761" cy="2539961"/>
          </a:xfrm>
        </p:grpSpPr>
        <p:sp>
          <p:nvSpPr>
            <p:cNvPr id="10" name="Freeform: Shape 3"/>
            <p:cNvSpPr/>
            <p:nvPr/>
          </p:nvSpPr>
          <p:spPr>
            <a:xfrm>
              <a:off x="4707811" y="2157673"/>
              <a:ext cx="2066740" cy="2539961"/>
            </a:xfrm>
            <a:custGeom>
              <a:avLst/>
              <a:gdLst>
                <a:gd name="connsiteX0" fmla="*/ 2061891 w 2066181"/>
                <a:gd name="connsiteY0" fmla="*/ 2211825 h 2539961"/>
                <a:gd name="connsiteX1" fmla="*/ 1995693 w 2066181"/>
                <a:gd name="connsiteY1" fmla="*/ 1886261 h 2539961"/>
                <a:gd name="connsiteX2" fmla="*/ 1814146 w 2066181"/>
                <a:gd name="connsiteY2" fmla="*/ 2022468 h 2539961"/>
                <a:gd name="connsiteX3" fmla="*/ 1690131 w 2066181"/>
                <a:gd name="connsiteY3" fmla="*/ 2053901 h 2539961"/>
                <a:gd name="connsiteX4" fmla="*/ 1679367 w 2066181"/>
                <a:gd name="connsiteY4" fmla="*/ 2069236 h 2539961"/>
                <a:gd name="connsiteX5" fmla="*/ 1558495 w 2066181"/>
                <a:gd name="connsiteY5" fmla="*/ 2143531 h 2539961"/>
                <a:gd name="connsiteX6" fmla="*/ 1495630 w 2066181"/>
                <a:gd name="connsiteY6" fmla="*/ 2168296 h 2539961"/>
                <a:gd name="connsiteX7" fmla="*/ 1450291 w 2066181"/>
                <a:gd name="connsiteY7" fmla="*/ 2172201 h 2539961"/>
                <a:gd name="connsiteX8" fmla="*/ 1448672 w 2066181"/>
                <a:gd name="connsiteY8" fmla="*/ 2133530 h 2539961"/>
                <a:gd name="connsiteX9" fmla="*/ 1495916 w 2066181"/>
                <a:gd name="connsiteY9" fmla="*/ 2047709 h 2539961"/>
                <a:gd name="connsiteX10" fmla="*/ 1555352 w 2066181"/>
                <a:gd name="connsiteY10" fmla="*/ 1984178 h 2539961"/>
                <a:gd name="connsiteX11" fmla="*/ 1603739 w 2066181"/>
                <a:gd name="connsiteY11" fmla="*/ 1967414 h 2539961"/>
                <a:gd name="connsiteX12" fmla="*/ 1641553 w 2066181"/>
                <a:gd name="connsiteY12" fmla="*/ 1863972 h 2539961"/>
                <a:gd name="connsiteX13" fmla="*/ 1905777 w 2066181"/>
                <a:gd name="connsiteY13" fmla="*/ 1635944 h 2539961"/>
                <a:gd name="connsiteX14" fmla="*/ 1935685 w 2066181"/>
                <a:gd name="connsiteY14" fmla="*/ 1601082 h 2539961"/>
                <a:gd name="connsiteX15" fmla="*/ 1641934 w 2066181"/>
                <a:gd name="connsiteY15" fmla="*/ 137280 h 2539961"/>
                <a:gd name="connsiteX16" fmla="*/ 1493439 w 2066181"/>
                <a:gd name="connsiteY16" fmla="*/ 4692 h 2539961"/>
                <a:gd name="connsiteX17" fmla="*/ 60498 w 2066181"/>
                <a:gd name="connsiteY17" fmla="*/ 300729 h 2539961"/>
                <a:gd name="connsiteX18" fmla="*/ 60689 w 2066181"/>
                <a:gd name="connsiteY18" fmla="*/ 300253 h 2539961"/>
                <a:gd name="connsiteX19" fmla="*/ 8682 w 2066181"/>
                <a:gd name="connsiteY19" fmla="*/ 440270 h 2539961"/>
                <a:gd name="connsiteX20" fmla="*/ 132983 w 2066181"/>
                <a:gd name="connsiteY20" fmla="*/ 1041107 h 2539961"/>
                <a:gd name="connsiteX21" fmla="*/ 312149 w 2066181"/>
                <a:gd name="connsiteY21" fmla="*/ 1967414 h 2539961"/>
                <a:gd name="connsiteX22" fmla="*/ 1161874 w 2066181"/>
                <a:gd name="connsiteY22" fmla="*/ 2539961 h 2539961"/>
                <a:gd name="connsiteX23" fmla="*/ 1951401 w 2066181"/>
                <a:gd name="connsiteY23" fmla="*/ 2382608 h 2539961"/>
                <a:gd name="connsiteX24" fmla="*/ 2061891 w 2066181"/>
                <a:gd name="connsiteY24" fmla="*/ 2211825 h 253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66181" h="2539961">
                  <a:moveTo>
                    <a:pt x="2061891" y="2211825"/>
                  </a:moveTo>
                  <a:cubicBezTo>
                    <a:pt x="2057319" y="2185631"/>
                    <a:pt x="2012933" y="1968557"/>
                    <a:pt x="1995693" y="1886261"/>
                  </a:cubicBezTo>
                  <a:cubicBezTo>
                    <a:pt x="1930732" y="1925694"/>
                    <a:pt x="1875963" y="1978844"/>
                    <a:pt x="1814146" y="2022468"/>
                  </a:cubicBezTo>
                  <a:cubicBezTo>
                    <a:pt x="1777951" y="2047995"/>
                    <a:pt x="1741375" y="2082952"/>
                    <a:pt x="1690131" y="2053901"/>
                  </a:cubicBezTo>
                  <a:cubicBezTo>
                    <a:pt x="1686416" y="2058949"/>
                    <a:pt x="1681082" y="2063521"/>
                    <a:pt x="1679367" y="2069236"/>
                  </a:cubicBezTo>
                  <a:cubicBezTo>
                    <a:pt x="1660698" y="2129624"/>
                    <a:pt x="1619074" y="2150294"/>
                    <a:pt x="1558495" y="2143531"/>
                  </a:cubicBezTo>
                  <a:cubicBezTo>
                    <a:pt x="1534778" y="2140864"/>
                    <a:pt x="1513156" y="2148389"/>
                    <a:pt x="1495630" y="2168296"/>
                  </a:cubicBezTo>
                  <a:cubicBezTo>
                    <a:pt x="1484295" y="2181155"/>
                    <a:pt x="1466865" y="2188584"/>
                    <a:pt x="1450291" y="2172201"/>
                  </a:cubicBezTo>
                  <a:lnTo>
                    <a:pt x="1448672" y="2133530"/>
                  </a:lnTo>
                  <a:cubicBezTo>
                    <a:pt x="1481819" y="2113146"/>
                    <a:pt x="1492010" y="2082666"/>
                    <a:pt x="1495916" y="2047709"/>
                  </a:cubicBezTo>
                  <a:cubicBezTo>
                    <a:pt x="1499916" y="2011705"/>
                    <a:pt x="1515442" y="1988083"/>
                    <a:pt x="1555352" y="1984178"/>
                  </a:cubicBezTo>
                  <a:cubicBezTo>
                    <a:pt x="1571830" y="1982558"/>
                    <a:pt x="1587642" y="1973224"/>
                    <a:pt x="1603739" y="1967414"/>
                  </a:cubicBezTo>
                  <a:cubicBezTo>
                    <a:pt x="1575164" y="1918074"/>
                    <a:pt x="1613359" y="1889499"/>
                    <a:pt x="1641553" y="1863972"/>
                  </a:cubicBezTo>
                  <a:cubicBezTo>
                    <a:pt x="1727755" y="1785962"/>
                    <a:pt x="1817384" y="1711572"/>
                    <a:pt x="1905777" y="1635944"/>
                  </a:cubicBezTo>
                  <a:cubicBezTo>
                    <a:pt x="1917683" y="1625752"/>
                    <a:pt x="1932161" y="1618227"/>
                    <a:pt x="1935685" y="1601082"/>
                  </a:cubicBezTo>
                  <a:cubicBezTo>
                    <a:pt x="1885583" y="1351336"/>
                    <a:pt x="1673176" y="292157"/>
                    <a:pt x="1641934" y="137280"/>
                  </a:cubicBezTo>
                  <a:cubicBezTo>
                    <a:pt x="1614788" y="3454"/>
                    <a:pt x="1569449" y="-9977"/>
                    <a:pt x="1493439" y="4692"/>
                  </a:cubicBezTo>
                  <a:cubicBezTo>
                    <a:pt x="1135109" y="74034"/>
                    <a:pt x="133841" y="284060"/>
                    <a:pt x="60498" y="300729"/>
                  </a:cubicBezTo>
                  <a:cubicBezTo>
                    <a:pt x="60498" y="300729"/>
                    <a:pt x="60689" y="300253"/>
                    <a:pt x="60689" y="300253"/>
                  </a:cubicBezTo>
                  <a:cubicBezTo>
                    <a:pt x="-23608" y="321398"/>
                    <a:pt x="2491" y="385692"/>
                    <a:pt x="8682" y="440270"/>
                  </a:cubicBezTo>
                  <a:cubicBezTo>
                    <a:pt x="50116" y="640581"/>
                    <a:pt x="92216" y="840701"/>
                    <a:pt x="132983" y="1041107"/>
                  </a:cubicBezTo>
                  <a:cubicBezTo>
                    <a:pt x="194134" y="1341716"/>
                    <a:pt x="251760" y="1666614"/>
                    <a:pt x="312149" y="1967414"/>
                  </a:cubicBezTo>
                  <a:cubicBezTo>
                    <a:pt x="497505" y="2096192"/>
                    <a:pt x="967659" y="2408802"/>
                    <a:pt x="1161874" y="2539961"/>
                  </a:cubicBezTo>
                  <a:cubicBezTo>
                    <a:pt x="1341706" y="2504433"/>
                    <a:pt x="1867486" y="2395753"/>
                    <a:pt x="1951401" y="2382608"/>
                  </a:cubicBezTo>
                  <a:cubicBezTo>
                    <a:pt x="2054367" y="2366130"/>
                    <a:pt x="2077131" y="2298788"/>
                    <a:pt x="2061891" y="2211825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1" name="Freeform: Shape 4"/>
            <p:cNvSpPr/>
            <p:nvPr/>
          </p:nvSpPr>
          <p:spPr>
            <a:xfrm>
              <a:off x="5020512" y="4003239"/>
              <a:ext cx="849385" cy="694395"/>
            </a:xfrm>
            <a:custGeom>
              <a:avLst/>
              <a:gdLst>
                <a:gd name="connsiteX0" fmla="*/ 849725 w 849725"/>
                <a:gd name="connsiteY0" fmla="*/ 693694 h 693693"/>
                <a:gd name="connsiteX1" fmla="*/ 0 w 849725"/>
                <a:gd name="connsiteY1" fmla="*/ 121146 h 693693"/>
                <a:gd name="connsiteX2" fmla="*/ 575977 w 849725"/>
                <a:gd name="connsiteY2" fmla="*/ 3893 h 693693"/>
                <a:gd name="connsiteX3" fmla="*/ 733425 w 849725"/>
                <a:gd name="connsiteY3" fmla="*/ 100096 h 693693"/>
                <a:gd name="connsiteX4" fmla="*/ 849725 w 849725"/>
                <a:gd name="connsiteY4" fmla="*/ 693694 h 693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725" h="693693">
                  <a:moveTo>
                    <a:pt x="849725" y="693694"/>
                  </a:moveTo>
                  <a:cubicBezTo>
                    <a:pt x="731806" y="623781"/>
                    <a:pt x="28861" y="145054"/>
                    <a:pt x="0" y="121146"/>
                  </a:cubicBezTo>
                  <a:cubicBezTo>
                    <a:pt x="79820" y="102191"/>
                    <a:pt x="436721" y="31897"/>
                    <a:pt x="575977" y="3893"/>
                  </a:cubicBezTo>
                  <a:cubicBezTo>
                    <a:pt x="657034" y="-12394"/>
                    <a:pt x="717613" y="22943"/>
                    <a:pt x="733425" y="100096"/>
                  </a:cubicBezTo>
                  <a:cubicBezTo>
                    <a:pt x="772573" y="291548"/>
                    <a:pt x="849249" y="687407"/>
                    <a:pt x="849725" y="69369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2" name="Freeform: Shape 5"/>
            <p:cNvSpPr/>
            <p:nvPr/>
          </p:nvSpPr>
          <p:spPr>
            <a:xfrm>
              <a:off x="6301863" y="3654809"/>
              <a:ext cx="654492" cy="567582"/>
            </a:xfrm>
            <a:custGeom>
              <a:avLst/>
              <a:gdLst>
                <a:gd name="connsiteX0" fmla="*/ 654478 w 654477"/>
                <a:gd name="connsiteY0" fmla="*/ 179356 h 568000"/>
                <a:gd name="connsiteX1" fmla="*/ 220614 w 654477"/>
                <a:gd name="connsiteY1" fmla="*/ 525590 h 568000"/>
                <a:gd name="connsiteX2" fmla="*/ 96599 w 654477"/>
                <a:gd name="connsiteY2" fmla="*/ 557022 h 568000"/>
                <a:gd name="connsiteX3" fmla="*/ 10111 w 654477"/>
                <a:gd name="connsiteY3" fmla="*/ 470345 h 568000"/>
                <a:gd name="connsiteX4" fmla="*/ 47925 w 654477"/>
                <a:gd name="connsiteY4" fmla="*/ 366903 h 568000"/>
                <a:gd name="connsiteX5" fmla="*/ 479122 w 654477"/>
                <a:gd name="connsiteY5" fmla="*/ 0 h 568000"/>
                <a:gd name="connsiteX6" fmla="*/ 654478 w 654477"/>
                <a:gd name="connsiteY6" fmla="*/ 179356 h 5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77" h="568000">
                  <a:moveTo>
                    <a:pt x="654478" y="179356"/>
                  </a:moveTo>
                  <a:cubicBezTo>
                    <a:pt x="622093" y="220885"/>
                    <a:pt x="282336" y="481965"/>
                    <a:pt x="220614" y="525590"/>
                  </a:cubicBezTo>
                  <a:cubicBezTo>
                    <a:pt x="184419" y="551117"/>
                    <a:pt x="147843" y="586073"/>
                    <a:pt x="96599" y="557022"/>
                  </a:cubicBezTo>
                  <a:cubicBezTo>
                    <a:pt x="66214" y="526066"/>
                    <a:pt x="35734" y="494443"/>
                    <a:pt x="10111" y="470345"/>
                  </a:cubicBezTo>
                  <a:cubicBezTo>
                    <a:pt x="-18464" y="421005"/>
                    <a:pt x="19732" y="392430"/>
                    <a:pt x="47925" y="366903"/>
                  </a:cubicBezTo>
                  <a:cubicBezTo>
                    <a:pt x="134127" y="288893"/>
                    <a:pt x="468264" y="6096"/>
                    <a:pt x="479122" y="0"/>
                  </a:cubicBezTo>
                  <a:cubicBezTo>
                    <a:pt x="537606" y="59722"/>
                    <a:pt x="595994" y="119539"/>
                    <a:pt x="654478" y="179356"/>
                  </a:cubicBezTo>
                  <a:close/>
                </a:path>
              </a:pathLst>
            </a:custGeom>
            <a:solidFill>
              <a:srgbClr val="1ED4DE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3" name="Freeform: Shape 6"/>
            <p:cNvSpPr/>
            <p:nvPr/>
          </p:nvSpPr>
          <p:spPr>
            <a:xfrm>
              <a:off x="6147694" y="4125127"/>
              <a:ext cx="206529" cy="204379"/>
            </a:xfrm>
            <a:custGeom>
              <a:avLst/>
              <a:gdLst>
                <a:gd name="connsiteX0" fmla="*/ 164449 w 207502"/>
                <a:gd name="connsiteY0" fmla="*/ 0 h 204978"/>
                <a:gd name="connsiteX1" fmla="*/ 207502 w 207502"/>
                <a:gd name="connsiteY1" fmla="*/ 43148 h 204978"/>
                <a:gd name="connsiteX2" fmla="*/ 156258 w 207502"/>
                <a:gd name="connsiteY2" fmla="*/ 87154 h 204978"/>
                <a:gd name="connsiteX3" fmla="*/ 104537 w 207502"/>
                <a:gd name="connsiteY3" fmla="*/ 128778 h 204978"/>
                <a:gd name="connsiteX4" fmla="*/ 11097 w 207502"/>
                <a:gd name="connsiteY4" fmla="*/ 204978 h 204978"/>
                <a:gd name="connsiteX5" fmla="*/ 9477 w 207502"/>
                <a:gd name="connsiteY5" fmla="*/ 166211 h 204978"/>
                <a:gd name="connsiteX6" fmla="*/ 56721 w 207502"/>
                <a:gd name="connsiteY6" fmla="*/ 80391 h 204978"/>
                <a:gd name="connsiteX7" fmla="*/ 116157 w 207502"/>
                <a:gd name="connsiteY7" fmla="*/ 16859 h 204978"/>
                <a:gd name="connsiteX8" fmla="*/ 164449 w 207502"/>
                <a:gd name="connsiteY8" fmla="*/ 0 h 204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502" h="204978">
                  <a:moveTo>
                    <a:pt x="164449" y="0"/>
                  </a:moveTo>
                  <a:cubicBezTo>
                    <a:pt x="182928" y="15812"/>
                    <a:pt x="192167" y="26194"/>
                    <a:pt x="207502" y="43148"/>
                  </a:cubicBezTo>
                  <a:cubicBezTo>
                    <a:pt x="189500" y="58674"/>
                    <a:pt x="173784" y="72200"/>
                    <a:pt x="156258" y="87154"/>
                  </a:cubicBezTo>
                  <a:cubicBezTo>
                    <a:pt x="122730" y="73819"/>
                    <a:pt x="100441" y="102489"/>
                    <a:pt x="104537" y="128778"/>
                  </a:cubicBezTo>
                  <a:cubicBezTo>
                    <a:pt x="73390" y="154210"/>
                    <a:pt x="42243" y="179546"/>
                    <a:pt x="11097" y="204978"/>
                  </a:cubicBezTo>
                  <a:cubicBezTo>
                    <a:pt x="-1857" y="191071"/>
                    <a:pt x="-4810" y="174974"/>
                    <a:pt x="9477" y="166211"/>
                  </a:cubicBezTo>
                  <a:cubicBezTo>
                    <a:pt x="42624" y="145828"/>
                    <a:pt x="52816" y="115348"/>
                    <a:pt x="56721" y="80391"/>
                  </a:cubicBezTo>
                  <a:cubicBezTo>
                    <a:pt x="60722" y="44387"/>
                    <a:pt x="76248" y="20764"/>
                    <a:pt x="116157" y="16859"/>
                  </a:cubicBezTo>
                  <a:cubicBezTo>
                    <a:pt x="132541" y="15145"/>
                    <a:pt x="148352" y="5905"/>
                    <a:pt x="164449" y="0"/>
                  </a:cubicBezTo>
                  <a:close/>
                </a:path>
              </a:pathLst>
            </a:custGeom>
            <a:solidFill>
              <a:srgbClr val="F4BD2D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4" name="Freeform: Shape 7"/>
            <p:cNvSpPr/>
            <p:nvPr/>
          </p:nvSpPr>
          <p:spPr>
            <a:xfrm>
              <a:off x="6157874" y="4168219"/>
              <a:ext cx="239981" cy="171136"/>
            </a:xfrm>
            <a:custGeom>
              <a:avLst/>
              <a:gdLst>
                <a:gd name="connsiteX0" fmla="*/ 145161 w 239839"/>
                <a:gd name="connsiteY0" fmla="*/ 44005 h 171239"/>
                <a:gd name="connsiteX1" fmla="*/ 196406 w 239839"/>
                <a:gd name="connsiteY1" fmla="*/ 0 h 171239"/>
                <a:gd name="connsiteX2" fmla="*/ 239840 w 239839"/>
                <a:gd name="connsiteY2" fmla="*/ 43529 h 171239"/>
                <a:gd name="connsiteX3" fmla="*/ 229076 w 239839"/>
                <a:gd name="connsiteY3" fmla="*/ 58864 h 171239"/>
                <a:gd name="connsiteX4" fmla="*/ 108204 w 239839"/>
                <a:gd name="connsiteY4" fmla="*/ 133159 h 171239"/>
                <a:gd name="connsiteX5" fmla="*/ 45339 w 239839"/>
                <a:gd name="connsiteY5" fmla="*/ 157925 h 171239"/>
                <a:gd name="connsiteX6" fmla="*/ 0 w 239839"/>
                <a:gd name="connsiteY6" fmla="*/ 161830 h 171239"/>
                <a:gd name="connsiteX7" fmla="*/ 93441 w 239839"/>
                <a:gd name="connsiteY7" fmla="*/ 85630 h 171239"/>
                <a:gd name="connsiteX8" fmla="*/ 145161 w 239839"/>
                <a:gd name="connsiteY8" fmla="*/ 44005 h 17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839" h="171239">
                  <a:moveTo>
                    <a:pt x="145161" y="44005"/>
                  </a:moveTo>
                  <a:cubicBezTo>
                    <a:pt x="164307" y="28004"/>
                    <a:pt x="176403" y="17050"/>
                    <a:pt x="196406" y="0"/>
                  </a:cubicBezTo>
                  <a:cubicBezTo>
                    <a:pt x="210883" y="14573"/>
                    <a:pt x="225362" y="29051"/>
                    <a:pt x="239840" y="43529"/>
                  </a:cubicBezTo>
                  <a:cubicBezTo>
                    <a:pt x="236125" y="48577"/>
                    <a:pt x="230791" y="53150"/>
                    <a:pt x="229076" y="58864"/>
                  </a:cubicBezTo>
                  <a:cubicBezTo>
                    <a:pt x="210407" y="119253"/>
                    <a:pt x="168783" y="139922"/>
                    <a:pt x="108204" y="133159"/>
                  </a:cubicBezTo>
                  <a:cubicBezTo>
                    <a:pt x="84487" y="130492"/>
                    <a:pt x="62865" y="138017"/>
                    <a:pt x="45339" y="157925"/>
                  </a:cubicBezTo>
                  <a:cubicBezTo>
                    <a:pt x="34004" y="170783"/>
                    <a:pt x="16573" y="178213"/>
                    <a:pt x="0" y="161830"/>
                  </a:cubicBezTo>
                  <a:cubicBezTo>
                    <a:pt x="31147" y="136493"/>
                    <a:pt x="62294" y="111062"/>
                    <a:pt x="93441" y="85630"/>
                  </a:cubicBezTo>
                  <a:cubicBezTo>
                    <a:pt x="114681" y="91154"/>
                    <a:pt x="154209" y="78296"/>
                    <a:pt x="145161" y="44005"/>
                  </a:cubicBezTo>
                  <a:close/>
                </a:path>
              </a:pathLst>
            </a:custGeom>
            <a:solidFill>
              <a:srgbClr val="F4BD2D">
                <a:lumMod val="75000"/>
              </a:srgb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5" name="Freeform: Shape 8"/>
            <p:cNvSpPr/>
            <p:nvPr/>
          </p:nvSpPr>
          <p:spPr>
            <a:xfrm>
              <a:off x="6850181" y="3186954"/>
              <a:ext cx="683581" cy="586050"/>
            </a:xfrm>
            <a:custGeom>
              <a:avLst/>
              <a:gdLst>
                <a:gd name="connsiteX0" fmla="*/ 0 w 682847"/>
                <a:gd name="connsiteY0" fmla="*/ 406622 h 586930"/>
                <a:gd name="connsiteX1" fmla="*/ 536353 w 682847"/>
                <a:gd name="connsiteY1" fmla="*/ 0 h 586930"/>
                <a:gd name="connsiteX2" fmla="*/ 681895 w 682847"/>
                <a:gd name="connsiteY2" fmla="*/ 146304 h 586930"/>
                <a:gd name="connsiteX3" fmla="*/ 682847 w 682847"/>
                <a:gd name="connsiteY3" fmla="*/ 148876 h 586930"/>
                <a:gd name="connsiteX4" fmla="*/ 182023 w 682847"/>
                <a:gd name="connsiteY4" fmla="*/ 586930 h 586930"/>
                <a:gd name="connsiteX5" fmla="*/ 0 w 682847"/>
                <a:gd name="connsiteY5" fmla="*/ 406622 h 58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2847" h="586930">
                  <a:moveTo>
                    <a:pt x="0" y="406622"/>
                  </a:moveTo>
                  <a:cubicBezTo>
                    <a:pt x="41148" y="369951"/>
                    <a:pt x="497681" y="15335"/>
                    <a:pt x="536353" y="0"/>
                  </a:cubicBezTo>
                  <a:cubicBezTo>
                    <a:pt x="584835" y="48768"/>
                    <a:pt x="633413" y="97536"/>
                    <a:pt x="681895" y="146304"/>
                  </a:cubicBezTo>
                  <a:cubicBezTo>
                    <a:pt x="681895" y="146304"/>
                    <a:pt x="682847" y="148876"/>
                    <a:pt x="682847" y="148876"/>
                  </a:cubicBezTo>
                  <a:cubicBezTo>
                    <a:pt x="676751" y="156400"/>
                    <a:pt x="201263" y="573405"/>
                    <a:pt x="182023" y="586930"/>
                  </a:cubicBezTo>
                  <a:cubicBezTo>
                    <a:pt x="121348" y="526828"/>
                    <a:pt x="60674" y="466725"/>
                    <a:pt x="0" y="406622"/>
                  </a:cubicBezTo>
                  <a:close/>
                </a:path>
              </a:pathLst>
            </a:custGeom>
            <a:solidFill>
              <a:srgbClr val="1ED4DE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6" name="Freeform: Shape 9"/>
            <p:cNvSpPr/>
            <p:nvPr/>
          </p:nvSpPr>
          <p:spPr>
            <a:xfrm>
              <a:off x="7439225" y="3109389"/>
              <a:ext cx="196347" cy="173598"/>
            </a:xfrm>
            <a:custGeom>
              <a:avLst/>
              <a:gdLst>
                <a:gd name="connsiteX0" fmla="*/ 133635 w 195690"/>
                <a:gd name="connsiteY0" fmla="*/ 174355 h 174355"/>
                <a:gd name="connsiteX1" fmla="*/ 0 w 195690"/>
                <a:gd name="connsiteY1" fmla="*/ 45482 h 174355"/>
                <a:gd name="connsiteX2" fmla="*/ 112776 w 195690"/>
                <a:gd name="connsiteY2" fmla="*/ 1286 h 174355"/>
                <a:gd name="connsiteX3" fmla="*/ 188309 w 195690"/>
                <a:gd name="connsiteY3" fmla="*/ 93583 h 174355"/>
                <a:gd name="connsiteX4" fmla="*/ 133635 w 195690"/>
                <a:gd name="connsiteY4" fmla="*/ 174355 h 17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690" h="174355">
                  <a:moveTo>
                    <a:pt x="133635" y="174355"/>
                  </a:moveTo>
                  <a:cubicBezTo>
                    <a:pt x="89059" y="131398"/>
                    <a:pt x="44482" y="88440"/>
                    <a:pt x="0" y="45482"/>
                  </a:cubicBezTo>
                  <a:cubicBezTo>
                    <a:pt x="34575" y="23098"/>
                    <a:pt x="72009" y="6334"/>
                    <a:pt x="112776" y="1286"/>
                  </a:cubicBezTo>
                  <a:cubicBezTo>
                    <a:pt x="182213" y="-7382"/>
                    <a:pt x="210407" y="28242"/>
                    <a:pt x="188309" y="93583"/>
                  </a:cubicBezTo>
                  <a:cubicBezTo>
                    <a:pt x="185832" y="101013"/>
                    <a:pt x="156876" y="160925"/>
                    <a:pt x="133635" y="174355"/>
                  </a:cubicBezTo>
                  <a:close/>
                </a:path>
              </a:pathLst>
            </a:custGeom>
            <a:solidFill>
              <a:srgbClr val="1ED4DE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7" name="Freeform: Shape 10"/>
            <p:cNvSpPr/>
            <p:nvPr/>
          </p:nvSpPr>
          <p:spPr>
            <a:xfrm>
              <a:off x="7386865" y="3154943"/>
              <a:ext cx="186167" cy="177292"/>
            </a:xfrm>
            <a:custGeom>
              <a:avLst/>
              <a:gdLst>
                <a:gd name="connsiteX0" fmla="*/ 52864 w 186499"/>
                <a:gd name="connsiteY0" fmla="*/ 0 h 177927"/>
                <a:gd name="connsiteX1" fmla="*/ 186500 w 186499"/>
                <a:gd name="connsiteY1" fmla="*/ 128873 h 177927"/>
                <a:gd name="connsiteX2" fmla="*/ 145542 w 186499"/>
                <a:gd name="connsiteY2" fmla="*/ 177927 h 177927"/>
                <a:gd name="connsiteX3" fmla="*/ 0 w 186499"/>
                <a:gd name="connsiteY3" fmla="*/ 31718 h 177927"/>
                <a:gd name="connsiteX4" fmla="*/ 52864 w 186499"/>
                <a:gd name="connsiteY4" fmla="*/ 0 h 17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499" h="177927">
                  <a:moveTo>
                    <a:pt x="52864" y="0"/>
                  </a:moveTo>
                  <a:cubicBezTo>
                    <a:pt x="97441" y="42958"/>
                    <a:pt x="142018" y="85916"/>
                    <a:pt x="186500" y="128873"/>
                  </a:cubicBezTo>
                  <a:cubicBezTo>
                    <a:pt x="180594" y="151733"/>
                    <a:pt x="163068" y="164783"/>
                    <a:pt x="145542" y="177927"/>
                  </a:cubicBezTo>
                  <a:cubicBezTo>
                    <a:pt x="97060" y="129159"/>
                    <a:pt x="48578" y="80391"/>
                    <a:pt x="0" y="31718"/>
                  </a:cubicBezTo>
                  <a:cubicBezTo>
                    <a:pt x="14002" y="15050"/>
                    <a:pt x="32957" y="6668"/>
                    <a:pt x="52864" y="0"/>
                  </a:cubicBezTo>
                  <a:close/>
                </a:path>
              </a:pathLst>
            </a:custGeom>
            <a:solidFill>
              <a:srgbClr val="E6294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8" name="Freeform: Shape 11"/>
            <p:cNvSpPr/>
            <p:nvPr/>
          </p:nvSpPr>
          <p:spPr>
            <a:xfrm>
              <a:off x="6780369" y="3593249"/>
              <a:ext cx="253070" cy="240084"/>
            </a:xfrm>
            <a:custGeom>
              <a:avLst/>
              <a:gdLst>
                <a:gd name="connsiteX0" fmla="*/ 70199 w 252221"/>
                <a:gd name="connsiteY0" fmla="*/ 0 h 240887"/>
                <a:gd name="connsiteX1" fmla="*/ 252222 w 252221"/>
                <a:gd name="connsiteY1" fmla="*/ 180308 h 240887"/>
                <a:gd name="connsiteX2" fmla="*/ 175356 w 252221"/>
                <a:gd name="connsiteY2" fmla="*/ 240887 h 240887"/>
                <a:gd name="connsiteX3" fmla="*/ 0 w 252221"/>
                <a:gd name="connsiteY3" fmla="*/ 61436 h 240887"/>
                <a:gd name="connsiteX4" fmla="*/ 70199 w 252221"/>
                <a:gd name="connsiteY4" fmla="*/ 0 h 240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1" h="240887">
                  <a:moveTo>
                    <a:pt x="70199" y="0"/>
                  </a:moveTo>
                  <a:cubicBezTo>
                    <a:pt x="130873" y="60103"/>
                    <a:pt x="191548" y="120205"/>
                    <a:pt x="252222" y="180308"/>
                  </a:cubicBezTo>
                  <a:cubicBezTo>
                    <a:pt x="220599" y="207359"/>
                    <a:pt x="206597" y="219932"/>
                    <a:pt x="175356" y="240887"/>
                  </a:cubicBezTo>
                  <a:cubicBezTo>
                    <a:pt x="116872" y="181070"/>
                    <a:pt x="58484" y="121253"/>
                    <a:pt x="0" y="61436"/>
                  </a:cubicBezTo>
                  <a:cubicBezTo>
                    <a:pt x="15716" y="44482"/>
                    <a:pt x="36386" y="27718"/>
                    <a:pt x="70199" y="0"/>
                  </a:cubicBezTo>
                  <a:close/>
                </a:path>
              </a:pathLst>
            </a:custGeom>
            <a:solidFill>
              <a:srgbClr val="E6294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19" name="Freeform: Shape 12"/>
            <p:cNvSpPr/>
            <p:nvPr/>
          </p:nvSpPr>
          <p:spPr>
            <a:xfrm>
              <a:off x="5206679" y="3425807"/>
              <a:ext cx="1112637" cy="277020"/>
            </a:xfrm>
            <a:custGeom>
              <a:avLst/>
              <a:gdLst>
                <a:gd name="connsiteX0" fmla="*/ 31749 w 1113219"/>
                <a:gd name="connsiteY0" fmla="*/ 276671 h 276699"/>
                <a:gd name="connsiteX1" fmla="*/ 793 w 1113219"/>
                <a:gd name="connsiteY1" fmla="*/ 251716 h 276699"/>
                <a:gd name="connsiteX2" fmla="*/ 32701 w 1113219"/>
                <a:gd name="connsiteY2" fmla="*/ 212949 h 276699"/>
                <a:gd name="connsiteX3" fmla="*/ 251300 w 1113219"/>
                <a:gd name="connsiteY3" fmla="*/ 167515 h 276699"/>
                <a:gd name="connsiteX4" fmla="*/ 1033588 w 1113219"/>
                <a:gd name="connsiteY4" fmla="*/ 10352 h 276699"/>
                <a:gd name="connsiteX5" fmla="*/ 1112455 w 1113219"/>
                <a:gd name="connsiteY5" fmla="*/ 28640 h 276699"/>
                <a:gd name="connsiteX6" fmla="*/ 1046447 w 1113219"/>
                <a:gd name="connsiteY6" fmla="*/ 71217 h 276699"/>
                <a:gd name="connsiteX7" fmla="*/ 78326 w 1113219"/>
                <a:gd name="connsiteY7" fmla="*/ 268385 h 276699"/>
                <a:gd name="connsiteX8" fmla="*/ 31749 w 1113219"/>
                <a:gd name="connsiteY8" fmla="*/ 276671 h 276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3219" h="276699">
                  <a:moveTo>
                    <a:pt x="31749" y="276671"/>
                  </a:moveTo>
                  <a:cubicBezTo>
                    <a:pt x="18128" y="277243"/>
                    <a:pt x="4221" y="269242"/>
                    <a:pt x="793" y="251716"/>
                  </a:cubicBezTo>
                  <a:cubicBezTo>
                    <a:pt x="-3780" y="228094"/>
                    <a:pt x="12032" y="217331"/>
                    <a:pt x="32701" y="212949"/>
                  </a:cubicBezTo>
                  <a:cubicBezTo>
                    <a:pt x="105472" y="197614"/>
                    <a:pt x="178338" y="182279"/>
                    <a:pt x="251300" y="167515"/>
                  </a:cubicBezTo>
                  <a:cubicBezTo>
                    <a:pt x="511999" y="114842"/>
                    <a:pt x="772698" y="62168"/>
                    <a:pt x="1033588" y="10352"/>
                  </a:cubicBezTo>
                  <a:cubicBezTo>
                    <a:pt x="1062068" y="4733"/>
                    <a:pt x="1104454" y="-17651"/>
                    <a:pt x="1112455" y="28640"/>
                  </a:cubicBezTo>
                  <a:cubicBezTo>
                    <a:pt x="1119694" y="70455"/>
                    <a:pt x="1073784" y="65597"/>
                    <a:pt x="1046447" y="71217"/>
                  </a:cubicBezTo>
                  <a:cubicBezTo>
                    <a:pt x="723835" y="137321"/>
                    <a:pt x="401128" y="202853"/>
                    <a:pt x="78326" y="268385"/>
                  </a:cubicBezTo>
                  <a:cubicBezTo>
                    <a:pt x="64420" y="271147"/>
                    <a:pt x="50322" y="273338"/>
                    <a:pt x="31749" y="27667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0" name="Freeform: Shape 13"/>
            <p:cNvSpPr/>
            <p:nvPr/>
          </p:nvSpPr>
          <p:spPr>
            <a:xfrm>
              <a:off x="5161592" y="3201729"/>
              <a:ext cx="1114091" cy="272095"/>
            </a:xfrm>
            <a:custGeom>
              <a:avLst/>
              <a:gdLst>
                <a:gd name="connsiteX0" fmla="*/ 37268 w 1114393"/>
                <a:gd name="connsiteY0" fmla="*/ 272971 h 272970"/>
                <a:gd name="connsiteX1" fmla="*/ 215 w 1114393"/>
                <a:gd name="connsiteY1" fmla="*/ 244205 h 272970"/>
                <a:gd name="connsiteX2" fmla="*/ 35934 w 1114393"/>
                <a:gd name="connsiteY2" fmla="*/ 208582 h 272970"/>
                <a:gd name="connsiteX3" fmla="*/ 352259 w 1114393"/>
                <a:gd name="connsiteY3" fmla="*/ 143812 h 272970"/>
                <a:gd name="connsiteX4" fmla="*/ 1050537 w 1114393"/>
                <a:gd name="connsiteY4" fmla="*/ 2746 h 272970"/>
                <a:gd name="connsiteX5" fmla="*/ 1092828 w 1114393"/>
                <a:gd name="connsiteY5" fmla="*/ 841 h 272970"/>
                <a:gd name="connsiteX6" fmla="*/ 1114355 w 1114393"/>
                <a:gd name="connsiteY6" fmla="*/ 27797 h 272970"/>
                <a:gd name="connsiteX7" fmla="*/ 1075493 w 1114393"/>
                <a:gd name="connsiteY7" fmla="*/ 62468 h 272970"/>
                <a:gd name="connsiteX8" fmla="*/ 838034 w 1114393"/>
                <a:gd name="connsiteY8" fmla="*/ 110284 h 272970"/>
                <a:gd name="connsiteX9" fmla="*/ 60604 w 1114393"/>
                <a:gd name="connsiteY9" fmla="*/ 267541 h 272970"/>
                <a:gd name="connsiteX10" fmla="*/ 37268 w 1114393"/>
                <a:gd name="connsiteY10" fmla="*/ 272971 h 272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4393" h="272970">
                  <a:moveTo>
                    <a:pt x="37268" y="272971"/>
                  </a:moveTo>
                  <a:cubicBezTo>
                    <a:pt x="17837" y="272685"/>
                    <a:pt x="2216" y="264874"/>
                    <a:pt x="215" y="244205"/>
                  </a:cubicBezTo>
                  <a:cubicBezTo>
                    <a:pt x="-2166" y="219916"/>
                    <a:pt x="15551" y="212677"/>
                    <a:pt x="35934" y="208582"/>
                  </a:cubicBezTo>
                  <a:cubicBezTo>
                    <a:pt x="141471" y="187246"/>
                    <a:pt x="246818" y="165243"/>
                    <a:pt x="352259" y="143812"/>
                  </a:cubicBezTo>
                  <a:cubicBezTo>
                    <a:pt x="584955" y="96568"/>
                    <a:pt x="817746" y="49419"/>
                    <a:pt x="1050537" y="2746"/>
                  </a:cubicBezTo>
                  <a:cubicBezTo>
                    <a:pt x="1064253" y="-16"/>
                    <a:pt x="1079017" y="-778"/>
                    <a:pt x="1092828" y="841"/>
                  </a:cubicBezTo>
                  <a:cubicBezTo>
                    <a:pt x="1107021" y="2461"/>
                    <a:pt x="1115021" y="13605"/>
                    <a:pt x="1114355" y="27797"/>
                  </a:cubicBezTo>
                  <a:cubicBezTo>
                    <a:pt x="1113211" y="51610"/>
                    <a:pt x="1095019" y="58468"/>
                    <a:pt x="1075493" y="62468"/>
                  </a:cubicBezTo>
                  <a:cubicBezTo>
                    <a:pt x="996340" y="78565"/>
                    <a:pt x="917187" y="94282"/>
                    <a:pt x="838034" y="110284"/>
                  </a:cubicBezTo>
                  <a:cubicBezTo>
                    <a:pt x="578859" y="162671"/>
                    <a:pt x="319779" y="215059"/>
                    <a:pt x="60604" y="267541"/>
                  </a:cubicBezTo>
                  <a:cubicBezTo>
                    <a:pt x="52984" y="269065"/>
                    <a:pt x="45364" y="271066"/>
                    <a:pt x="37268" y="27297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1" name="Freeform: Shape 14"/>
            <p:cNvSpPr/>
            <p:nvPr/>
          </p:nvSpPr>
          <p:spPr>
            <a:xfrm>
              <a:off x="5116505" y="2971495"/>
              <a:ext cx="1112637" cy="274557"/>
            </a:xfrm>
            <a:custGeom>
              <a:avLst/>
              <a:gdLst>
                <a:gd name="connsiteX0" fmla="*/ 33799 w 1112665"/>
                <a:gd name="connsiteY0" fmla="*/ 274991 h 274991"/>
                <a:gd name="connsiteX1" fmla="*/ 271 w 1112665"/>
                <a:gd name="connsiteY1" fmla="*/ 247655 h 274991"/>
                <a:gd name="connsiteX2" fmla="*/ 33799 w 1112665"/>
                <a:gd name="connsiteY2" fmla="*/ 210317 h 274991"/>
                <a:gd name="connsiteX3" fmla="*/ 340599 w 1112665"/>
                <a:gd name="connsiteY3" fmla="*/ 146975 h 274991"/>
                <a:gd name="connsiteX4" fmla="*/ 1038687 w 1112665"/>
                <a:gd name="connsiteY4" fmla="*/ 6767 h 274991"/>
                <a:gd name="connsiteX5" fmla="*/ 1047831 w 1112665"/>
                <a:gd name="connsiteY5" fmla="*/ 4386 h 274991"/>
                <a:gd name="connsiteX6" fmla="*/ 1111457 w 1112665"/>
                <a:gd name="connsiteY6" fmla="*/ 24008 h 274991"/>
                <a:gd name="connsiteX7" fmla="*/ 1061737 w 1112665"/>
                <a:gd name="connsiteY7" fmla="*/ 66584 h 274991"/>
                <a:gd name="connsiteX8" fmla="*/ 596631 w 1112665"/>
                <a:gd name="connsiteY8" fmla="*/ 161358 h 274991"/>
                <a:gd name="connsiteX9" fmla="*/ 61517 w 1112665"/>
                <a:gd name="connsiteY9" fmla="*/ 268991 h 274991"/>
                <a:gd name="connsiteX10" fmla="*/ 33799 w 1112665"/>
                <a:gd name="connsiteY10" fmla="*/ 274991 h 27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2665" h="274991">
                  <a:moveTo>
                    <a:pt x="33799" y="274991"/>
                  </a:moveTo>
                  <a:cubicBezTo>
                    <a:pt x="16654" y="272991"/>
                    <a:pt x="2271" y="267181"/>
                    <a:pt x="271" y="247655"/>
                  </a:cubicBezTo>
                  <a:cubicBezTo>
                    <a:pt x="-2205" y="223556"/>
                    <a:pt x="12558" y="214603"/>
                    <a:pt x="33799" y="210317"/>
                  </a:cubicBezTo>
                  <a:cubicBezTo>
                    <a:pt x="136097" y="189552"/>
                    <a:pt x="238206" y="167645"/>
                    <a:pt x="340599" y="146975"/>
                  </a:cubicBezTo>
                  <a:cubicBezTo>
                    <a:pt x="573200" y="100017"/>
                    <a:pt x="805991" y="53440"/>
                    <a:pt x="1038687" y="6767"/>
                  </a:cubicBezTo>
                  <a:cubicBezTo>
                    <a:pt x="1041830" y="6101"/>
                    <a:pt x="1044782" y="4672"/>
                    <a:pt x="1047831" y="4386"/>
                  </a:cubicBezTo>
                  <a:cubicBezTo>
                    <a:pt x="1071929" y="2291"/>
                    <a:pt x="1103552" y="-11521"/>
                    <a:pt x="1111457" y="24008"/>
                  </a:cubicBezTo>
                  <a:cubicBezTo>
                    <a:pt x="1119554" y="60584"/>
                    <a:pt x="1085168" y="61727"/>
                    <a:pt x="1061737" y="66584"/>
                  </a:cubicBezTo>
                  <a:cubicBezTo>
                    <a:pt x="906860" y="98779"/>
                    <a:pt x="751698" y="130021"/>
                    <a:pt x="596631" y="161358"/>
                  </a:cubicBezTo>
                  <a:cubicBezTo>
                    <a:pt x="418323" y="197363"/>
                    <a:pt x="239920" y="233177"/>
                    <a:pt x="61517" y="268991"/>
                  </a:cubicBezTo>
                  <a:cubicBezTo>
                    <a:pt x="52277" y="270800"/>
                    <a:pt x="43038" y="272991"/>
                    <a:pt x="33799" y="274991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2" name="Freeform: Shape 15"/>
            <p:cNvSpPr/>
            <p:nvPr/>
          </p:nvSpPr>
          <p:spPr>
            <a:xfrm>
              <a:off x="5069963" y="2743723"/>
              <a:ext cx="1112637" cy="274557"/>
            </a:xfrm>
            <a:custGeom>
              <a:avLst/>
              <a:gdLst>
                <a:gd name="connsiteX0" fmla="*/ 31928 w 1112484"/>
                <a:gd name="connsiteY0" fmla="*/ 274385 h 274389"/>
                <a:gd name="connsiteX1" fmla="*/ 305 w 1112484"/>
                <a:gd name="connsiteY1" fmla="*/ 247144 h 274389"/>
                <a:gd name="connsiteX2" fmla="*/ 34023 w 1112484"/>
                <a:gd name="connsiteY2" fmla="*/ 209996 h 274389"/>
                <a:gd name="connsiteX3" fmla="*/ 350253 w 1112484"/>
                <a:gd name="connsiteY3" fmla="*/ 145512 h 274389"/>
                <a:gd name="connsiteX4" fmla="*/ 1034148 w 1112484"/>
                <a:gd name="connsiteY4" fmla="*/ 7781 h 274389"/>
                <a:gd name="connsiteX5" fmla="*/ 1052627 w 1112484"/>
                <a:gd name="connsiteY5" fmla="*/ 3304 h 274389"/>
                <a:gd name="connsiteX6" fmla="*/ 1111396 w 1112484"/>
                <a:gd name="connsiteY6" fmla="*/ 23973 h 274389"/>
                <a:gd name="connsiteX7" fmla="*/ 1065771 w 1112484"/>
                <a:gd name="connsiteY7" fmla="*/ 65597 h 274389"/>
                <a:gd name="connsiteX8" fmla="*/ 744874 w 1112484"/>
                <a:gd name="connsiteY8" fmla="*/ 130844 h 274389"/>
                <a:gd name="connsiteX9" fmla="*/ 70504 w 1112484"/>
                <a:gd name="connsiteY9" fmla="*/ 267432 h 274389"/>
                <a:gd name="connsiteX10" fmla="*/ 31928 w 1112484"/>
                <a:gd name="connsiteY10" fmla="*/ 274385 h 27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2484" h="274389">
                  <a:moveTo>
                    <a:pt x="31928" y="274385"/>
                  </a:moveTo>
                  <a:cubicBezTo>
                    <a:pt x="18402" y="274576"/>
                    <a:pt x="2686" y="268861"/>
                    <a:pt x="305" y="247144"/>
                  </a:cubicBezTo>
                  <a:cubicBezTo>
                    <a:pt x="-2362" y="223046"/>
                    <a:pt x="12782" y="214283"/>
                    <a:pt x="34023" y="209996"/>
                  </a:cubicBezTo>
                  <a:cubicBezTo>
                    <a:pt x="139465" y="188851"/>
                    <a:pt x="244811" y="166848"/>
                    <a:pt x="350253" y="145512"/>
                  </a:cubicBezTo>
                  <a:cubicBezTo>
                    <a:pt x="578187" y="99506"/>
                    <a:pt x="806215" y="53691"/>
                    <a:pt x="1034148" y="7781"/>
                  </a:cubicBezTo>
                  <a:cubicBezTo>
                    <a:pt x="1040339" y="6542"/>
                    <a:pt x="1046340" y="3971"/>
                    <a:pt x="1052627" y="3304"/>
                  </a:cubicBezTo>
                  <a:cubicBezTo>
                    <a:pt x="1075487" y="1208"/>
                    <a:pt x="1104347" y="-9555"/>
                    <a:pt x="1111396" y="23973"/>
                  </a:cubicBezTo>
                  <a:cubicBezTo>
                    <a:pt x="1118635" y="57882"/>
                    <a:pt x="1088250" y="60930"/>
                    <a:pt x="1065771" y="65597"/>
                  </a:cubicBezTo>
                  <a:cubicBezTo>
                    <a:pt x="958901" y="87981"/>
                    <a:pt x="851840" y="109127"/>
                    <a:pt x="744874" y="130844"/>
                  </a:cubicBezTo>
                  <a:cubicBezTo>
                    <a:pt x="520084" y="176373"/>
                    <a:pt x="295294" y="221902"/>
                    <a:pt x="70504" y="267432"/>
                  </a:cubicBezTo>
                  <a:cubicBezTo>
                    <a:pt x="59550" y="269623"/>
                    <a:pt x="48596" y="271337"/>
                    <a:pt x="31928" y="274385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3" name="Freeform: Shape 16"/>
            <p:cNvSpPr/>
            <p:nvPr/>
          </p:nvSpPr>
          <p:spPr>
            <a:xfrm>
              <a:off x="5021967" y="2515952"/>
              <a:ext cx="1114091" cy="273326"/>
            </a:xfrm>
            <a:custGeom>
              <a:avLst/>
              <a:gdLst>
                <a:gd name="connsiteX0" fmla="*/ 34136 w 1113016"/>
                <a:gd name="connsiteY0" fmla="*/ 274063 h 274062"/>
                <a:gd name="connsiteX1" fmla="*/ 704 w 1113016"/>
                <a:gd name="connsiteY1" fmla="*/ 248155 h 274062"/>
                <a:gd name="connsiteX2" fmla="*/ 32517 w 1113016"/>
                <a:gd name="connsiteY2" fmla="*/ 209960 h 274062"/>
                <a:gd name="connsiteX3" fmla="*/ 306837 w 1113016"/>
                <a:gd name="connsiteY3" fmla="*/ 153857 h 274062"/>
                <a:gd name="connsiteX4" fmla="*/ 1041786 w 1113016"/>
                <a:gd name="connsiteY4" fmla="*/ 5172 h 274062"/>
                <a:gd name="connsiteX5" fmla="*/ 1065123 w 1113016"/>
                <a:gd name="connsiteY5" fmla="*/ 1076 h 274062"/>
                <a:gd name="connsiteX6" fmla="*/ 1111700 w 1113016"/>
                <a:gd name="connsiteY6" fmla="*/ 21365 h 274062"/>
                <a:gd name="connsiteX7" fmla="*/ 1077124 w 1113016"/>
                <a:gd name="connsiteY7" fmla="*/ 62132 h 274062"/>
                <a:gd name="connsiteX8" fmla="*/ 895863 w 1113016"/>
                <a:gd name="connsiteY8" fmla="*/ 99279 h 274062"/>
                <a:gd name="connsiteX9" fmla="*/ 68045 w 1113016"/>
                <a:gd name="connsiteY9" fmla="*/ 267300 h 274062"/>
                <a:gd name="connsiteX10" fmla="*/ 34136 w 1113016"/>
                <a:gd name="connsiteY10" fmla="*/ 274063 h 27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3016" h="274062">
                  <a:moveTo>
                    <a:pt x="34136" y="274063"/>
                  </a:moveTo>
                  <a:cubicBezTo>
                    <a:pt x="17753" y="273491"/>
                    <a:pt x="3847" y="266252"/>
                    <a:pt x="704" y="248155"/>
                  </a:cubicBezTo>
                  <a:cubicBezTo>
                    <a:pt x="-3392" y="224438"/>
                    <a:pt x="10800" y="214341"/>
                    <a:pt x="32517" y="209960"/>
                  </a:cubicBezTo>
                  <a:cubicBezTo>
                    <a:pt x="124053" y="191576"/>
                    <a:pt x="215397" y="172336"/>
                    <a:pt x="306837" y="153857"/>
                  </a:cubicBezTo>
                  <a:cubicBezTo>
                    <a:pt x="551820" y="104232"/>
                    <a:pt x="796803" y="54702"/>
                    <a:pt x="1041786" y="5172"/>
                  </a:cubicBezTo>
                  <a:cubicBezTo>
                    <a:pt x="1049502" y="3648"/>
                    <a:pt x="1057312" y="1838"/>
                    <a:pt x="1065123" y="1076"/>
                  </a:cubicBezTo>
                  <a:cubicBezTo>
                    <a:pt x="1084268" y="-638"/>
                    <a:pt x="1105699" y="-3496"/>
                    <a:pt x="1111700" y="21365"/>
                  </a:cubicBezTo>
                  <a:cubicBezTo>
                    <a:pt x="1118272" y="48511"/>
                    <a:pt x="1099222" y="57560"/>
                    <a:pt x="1077124" y="62132"/>
                  </a:cubicBezTo>
                  <a:cubicBezTo>
                    <a:pt x="1016736" y="74609"/>
                    <a:pt x="956252" y="86992"/>
                    <a:pt x="895863" y="99279"/>
                  </a:cubicBezTo>
                  <a:cubicBezTo>
                    <a:pt x="619924" y="155286"/>
                    <a:pt x="343985" y="211293"/>
                    <a:pt x="68045" y="267300"/>
                  </a:cubicBezTo>
                  <a:cubicBezTo>
                    <a:pt x="57187" y="269491"/>
                    <a:pt x="46328" y="271682"/>
                    <a:pt x="34136" y="27406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285875" y="1504950"/>
            <a:ext cx="2319338" cy="1042988"/>
          </a:xfrm>
          <a:prstGeom prst="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ID" b="1" dirty="0"/>
              <a:t>UU No. 13/2010</a:t>
            </a:r>
          </a:p>
          <a:p>
            <a:pPr algn="ctr">
              <a:defRPr/>
            </a:pPr>
            <a:r>
              <a:rPr lang="en-ID" b="1" dirty="0" err="1"/>
              <a:t>Tentang</a:t>
            </a:r>
            <a:r>
              <a:rPr lang="en-ID" b="1" dirty="0"/>
              <a:t> </a:t>
            </a:r>
            <a:r>
              <a:rPr lang="en-ID" b="1" dirty="0" err="1"/>
              <a:t>Hortikultura</a:t>
            </a:r>
            <a:endParaRPr lang="en-ID" b="1" dirty="0"/>
          </a:p>
        </p:txBody>
      </p:sp>
      <p:sp>
        <p:nvSpPr>
          <p:cNvPr id="26" name="Rectangle 25"/>
          <p:cNvSpPr/>
          <p:nvPr/>
        </p:nvSpPr>
        <p:spPr>
          <a:xfrm>
            <a:off x="4899025" y="1447800"/>
            <a:ext cx="3614738" cy="1417638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ID" b="1" dirty="0"/>
              <a:t>UU No.11/2020 </a:t>
            </a:r>
            <a:r>
              <a:rPr lang="en-ID" b="1" dirty="0" err="1"/>
              <a:t>tentang</a:t>
            </a:r>
            <a:r>
              <a:rPr lang="en-ID" b="1" dirty="0"/>
              <a:t> </a:t>
            </a:r>
            <a:r>
              <a:rPr lang="en-ID" b="1" dirty="0" err="1"/>
              <a:t>Cipta</a:t>
            </a:r>
            <a:r>
              <a:rPr lang="en-ID" b="1" dirty="0"/>
              <a:t> </a:t>
            </a:r>
            <a:r>
              <a:rPr lang="en-ID" b="1" dirty="0" err="1"/>
              <a:t>Kerja</a:t>
            </a:r>
            <a:r>
              <a:rPr lang="en-ID" b="1" dirty="0"/>
              <a:t> </a:t>
            </a:r>
            <a:r>
              <a:rPr lang="en-ID" dirty="0"/>
              <a:t>Sub </a:t>
            </a:r>
            <a:r>
              <a:rPr lang="en-ID" dirty="0" err="1"/>
              <a:t>Sektor</a:t>
            </a:r>
            <a:r>
              <a:rPr lang="en-ID" dirty="0"/>
              <a:t> </a:t>
            </a:r>
            <a:r>
              <a:rPr lang="en-ID" dirty="0" err="1"/>
              <a:t>Hortikultura</a:t>
            </a:r>
            <a:endParaRPr lang="en-ID" dirty="0"/>
          </a:p>
          <a:p>
            <a:pPr algn="ctr">
              <a:defRPr/>
            </a:pPr>
            <a:r>
              <a:rPr lang="en-ID" sz="1600" dirty="0"/>
              <a:t>(</a:t>
            </a:r>
            <a:r>
              <a:rPr lang="en-ID" sz="1600" dirty="0" err="1"/>
              <a:t>pasal-pasal</a:t>
            </a:r>
            <a:r>
              <a:rPr lang="en-ID" sz="1600" dirty="0"/>
              <a:t> </a:t>
            </a:r>
            <a:r>
              <a:rPr lang="en-ID" sz="1600" dirty="0" err="1"/>
              <a:t>sebagian</a:t>
            </a:r>
            <a:r>
              <a:rPr lang="en-ID" sz="1600" dirty="0"/>
              <a:t> </a:t>
            </a:r>
            <a:r>
              <a:rPr lang="en-ID" sz="1600" dirty="0" err="1"/>
              <a:t>tetap</a:t>
            </a:r>
            <a:r>
              <a:rPr lang="en-ID" sz="1600" dirty="0"/>
              <a:t> </a:t>
            </a:r>
            <a:r>
              <a:rPr lang="en-ID" sz="1600" dirty="0" err="1"/>
              <a:t>ada</a:t>
            </a:r>
            <a:r>
              <a:rPr lang="en-ID" sz="1600" dirty="0"/>
              <a:t>, </a:t>
            </a:r>
            <a:r>
              <a:rPr lang="en-ID" sz="1600" dirty="0" err="1"/>
              <a:t>perubahan</a:t>
            </a:r>
            <a:r>
              <a:rPr lang="en-ID" sz="1600" dirty="0"/>
              <a:t> </a:t>
            </a:r>
            <a:r>
              <a:rPr lang="en-ID" sz="1600" dirty="0" err="1"/>
              <a:t>dan</a:t>
            </a:r>
            <a:r>
              <a:rPr lang="en-ID" sz="1600" dirty="0"/>
              <a:t> </a:t>
            </a:r>
            <a:r>
              <a:rPr lang="en-ID" sz="1600" dirty="0" err="1"/>
              <a:t>ditetapkan</a:t>
            </a:r>
            <a:r>
              <a:rPr lang="en-ID" sz="1600" dirty="0"/>
              <a:t> </a:t>
            </a:r>
            <a:r>
              <a:rPr lang="en-ID" sz="1600" dirty="0" err="1"/>
              <a:t>pasal</a:t>
            </a:r>
            <a:r>
              <a:rPr lang="en-ID" sz="1600" dirty="0"/>
              <a:t> </a:t>
            </a:r>
            <a:r>
              <a:rPr lang="en-ID" sz="1600" dirty="0" err="1"/>
              <a:t>baru</a:t>
            </a:r>
            <a:r>
              <a:rPr lang="en-ID" sz="1600" dirty="0"/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57538" y="3157538"/>
            <a:ext cx="2673350" cy="931862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ID" b="1" dirty="0"/>
              <a:t>PP No. 26/2021</a:t>
            </a:r>
          </a:p>
          <a:p>
            <a:pPr algn="ctr">
              <a:defRPr/>
            </a:pP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Penyelenggaraan</a:t>
            </a:r>
            <a:r>
              <a:rPr lang="en-ID" dirty="0"/>
              <a:t> </a:t>
            </a:r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Pertanian</a:t>
            </a:r>
            <a:endParaRPr lang="en-ID" dirty="0"/>
          </a:p>
        </p:txBody>
      </p:sp>
      <p:sp>
        <p:nvSpPr>
          <p:cNvPr id="28" name="Rectangle 27"/>
          <p:cNvSpPr/>
          <p:nvPr/>
        </p:nvSpPr>
        <p:spPr>
          <a:xfrm>
            <a:off x="7046913" y="3195638"/>
            <a:ext cx="3529012" cy="931862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ID" b="1" dirty="0"/>
              <a:t>PP No. 5/2021</a:t>
            </a:r>
          </a:p>
          <a:p>
            <a:pPr algn="ctr">
              <a:defRPr/>
            </a:pP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Penyelenggaraan</a:t>
            </a:r>
            <a:r>
              <a:rPr lang="en-ID" dirty="0"/>
              <a:t> </a:t>
            </a:r>
            <a:r>
              <a:rPr lang="en-ID" dirty="0" err="1"/>
              <a:t>Perizinan</a:t>
            </a:r>
            <a:r>
              <a:rPr lang="en-ID" dirty="0"/>
              <a:t> </a:t>
            </a:r>
            <a:r>
              <a:rPr lang="en-ID" dirty="0" err="1"/>
              <a:t>Berusaha</a:t>
            </a:r>
            <a:r>
              <a:rPr lang="en-ID" dirty="0"/>
              <a:t> </a:t>
            </a:r>
            <a:r>
              <a:rPr lang="en-ID" dirty="0" err="1"/>
              <a:t>Berbasis</a:t>
            </a:r>
            <a:r>
              <a:rPr lang="en-ID" dirty="0"/>
              <a:t> </a:t>
            </a:r>
            <a:r>
              <a:rPr lang="en-ID" dirty="0" err="1"/>
              <a:t>Resiko</a:t>
            </a:r>
            <a:endParaRPr lang="en-ID" dirty="0"/>
          </a:p>
        </p:txBody>
      </p:sp>
      <p:sp>
        <p:nvSpPr>
          <p:cNvPr id="29" name="Rectangle 28"/>
          <p:cNvSpPr/>
          <p:nvPr/>
        </p:nvSpPr>
        <p:spPr>
          <a:xfrm>
            <a:off x="2854325" y="4338638"/>
            <a:ext cx="3173413" cy="90805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D" sz="2000" b="1" dirty="0" err="1"/>
              <a:t>Permentan</a:t>
            </a:r>
            <a:r>
              <a:rPr lang="en-ID" sz="2000" b="1" dirty="0"/>
              <a:t> No.23/2021</a:t>
            </a:r>
          </a:p>
          <a:p>
            <a:pPr algn="ctr">
              <a:defRPr/>
            </a:pPr>
            <a:r>
              <a:rPr lang="en-ID" sz="2000" b="1" dirty="0" err="1"/>
              <a:t>tentang</a:t>
            </a:r>
            <a:r>
              <a:rPr lang="en-ID" sz="2000" b="1" dirty="0"/>
              <a:t> </a:t>
            </a:r>
            <a:r>
              <a:rPr lang="en-ID" sz="2000" b="1" dirty="0" err="1"/>
              <a:t>Pembenihan</a:t>
            </a:r>
            <a:r>
              <a:rPr lang="en-ID" sz="2000" b="1" dirty="0"/>
              <a:t> </a:t>
            </a:r>
            <a:r>
              <a:rPr lang="en-ID" sz="2000" b="1" dirty="0" err="1"/>
              <a:t>Hortikultura</a:t>
            </a:r>
            <a:endParaRPr lang="en-ID" sz="2000" b="1" dirty="0"/>
          </a:p>
        </p:txBody>
      </p:sp>
      <p:sp>
        <p:nvSpPr>
          <p:cNvPr id="30" name="Content Placeholder 10"/>
          <p:cNvSpPr>
            <a:spLocks noGrp="1"/>
          </p:cNvSpPr>
          <p:nvPr>
            <p:ph idx="1"/>
          </p:nvPr>
        </p:nvSpPr>
        <p:spPr>
          <a:xfrm>
            <a:off x="6175375" y="5497513"/>
            <a:ext cx="1544638" cy="79375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 defTabSz="912813">
              <a:spcBef>
                <a:spcPts val="925"/>
              </a:spcBef>
              <a:buFont typeface="Arial" panose="020B0604020202020204" pitchFamily="34" charset="0"/>
              <a:buNone/>
              <a:defRPr/>
            </a:pPr>
            <a:r>
              <a:rPr lang="en-US" altLang="en-US" sz="1400" dirty="0" err="1">
                <a:latin typeface="Bahnschrift" pitchFamily="34" charset="0"/>
              </a:rPr>
              <a:t>Standar</a:t>
            </a:r>
            <a:r>
              <a:rPr lang="en-US" altLang="en-US" sz="1400" dirty="0">
                <a:latin typeface="Bahnschrift" pitchFamily="34" charset="0"/>
              </a:rPr>
              <a:t> Usaha </a:t>
            </a:r>
            <a:r>
              <a:rPr lang="en-US" altLang="en-US" sz="1400" dirty="0" err="1">
                <a:latin typeface="Bahnschrift" pitchFamily="34" charset="0"/>
              </a:rPr>
              <a:t>Kegiatan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Perbenihan</a:t>
            </a:r>
            <a:endParaRPr lang="en-US" altLang="en-US" sz="1400" dirty="0">
              <a:latin typeface="Bahnschrift" pitchFamily="34" charset="0"/>
            </a:endParaRPr>
          </a:p>
        </p:txBody>
      </p:sp>
      <p:sp>
        <p:nvSpPr>
          <p:cNvPr id="31" name="Content Placeholder 10"/>
          <p:cNvSpPr txBox="1">
            <a:spLocks/>
          </p:cNvSpPr>
          <p:nvPr/>
        </p:nvSpPr>
        <p:spPr>
          <a:xfrm>
            <a:off x="7883525" y="5497513"/>
            <a:ext cx="1785938" cy="793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2813">
              <a:spcBef>
                <a:spcPts val="925"/>
              </a:spcBef>
              <a:buFont typeface="Arial" panose="020B0604020202020204" pitchFamily="34" charset="0"/>
              <a:buNone/>
              <a:defRPr/>
            </a:pPr>
            <a:r>
              <a:rPr lang="en-US" altLang="en-US" sz="1400" dirty="0" err="1">
                <a:latin typeface="Bahnschrift" pitchFamily="34" charset="0"/>
              </a:rPr>
              <a:t>Standar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Pemasukan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dan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Pengeluaran</a:t>
            </a:r>
            <a:r>
              <a:rPr lang="en-US" altLang="en-US" sz="1400" dirty="0">
                <a:latin typeface="Bahnschrift" pitchFamily="34" charset="0"/>
              </a:rPr>
              <a:t> Benih</a:t>
            </a:r>
          </a:p>
        </p:txBody>
      </p:sp>
      <p:sp>
        <p:nvSpPr>
          <p:cNvPr id="32" name="Flowchart: Document 31"/>
          <p:cNvSpPr/>
          <p:nvPr/>
        </p:nvSpPr>
        <p:spPr>
          <a:xfrm>
            <a:off x="2873375" y="5262563"/>
            <a:ext cx="3241675" cy="1397000"/>
          </a:xfrm>
          <a:prstGeom prst="flowChartDocumen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Pemurnian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varietas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;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Sertifikat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kompetensi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produsen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dan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pengedar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benih;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Sertifikasi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sistem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manajemen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mutu;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produksi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benih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serta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sertifikasi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dan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 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pengawasan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Bahnschrift" pitchFamily="34" charset="0"/>
              </a:rPr>
              <a:t>peredaran</a:t>
            </a:r>
            <a:r>
              <a:rPr lang="en-US" sz="1300" dirty="0">
                <a:solidFill>
                  <a:schemeClr val="bg1"/>
                </a:solidFill>
                <a:latin typeface="Bahnschrift" pitchFamily="34" charset="0"/>
              </a:rPr>
              <a:t> benih</a:t>
            </a:r>
            <a:endParaRPr lang="en-ID" sz="1300" dirty="0">
              <a:solidFill>
                <a:schemeClr val="bg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3670300" y="1785938"/>
            <a:ext cx="1165225" cy="369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34" name="Down Arrow 33"/>
          <p:cNvSpPr/>
          <p:nvPr/>
        </p:nvSpPr>
        <p:spPr>
          <a:xfrm>
            <a:off x="4413250" y="4106863"/>
            <a:ext cx="130175" cy="269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35" name="Rectangle 34"/>
          <p:cNvSpPr/>
          <p:nvPr/>
        </p:nvSpPr>
        <p:spPr>
          <a:xfrm>
            <a:off x="6913563" y="4376738"/>
            <a:ext cx="4002087" cy="9318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1400" b="1" dirty="0" err="1">
                <a:latin typeface="Bahnschrift" pitchFamily="34" charset="0"/>
              </a:rPr>
              <a:t>Permentan</a:t>
            </a:r>
            <a:r>
              <a:rPr lang="en-US" altLang="en-US" sz="1400" b="1" dirty="0">
                <a:latin typeface="Bahnschrift" pitchFamily="34" charset="0"/>
              </a:rPr>
              <a:t> No. 15 </a:t>
            </a:r>
            <a:r>
              <a:rPr lang="en-US" altLang="en-US" sz="1400" b="1" dirty="0" err="1">
                <a:latin typeface="Bahnschrift" pitchFamily="34" charset="0"/>
              </a:rPr>
              <a:t>Tahun</a:t>
            </a:r>
            <a:r>
              <a:rPr lang="en-US" altLang="en-US" sz="1400" b="1" dirty="0">
                <a:latin typeface="Bahnschrift" pitchFamily="34" charset="0"/>
              </a:rPr>
              <a:t> 2021 </a:t>
            </a:r>
          </a:p>
          <a:p>
            <a:pPr algn="ctr">
              <a:defRPr/>
            </a:pPr>
            <a:r>
              <a:rPr lang="en-US" altLang="en-US" sz="1400" dirty="0" err="1">
                <a:latin typeface="Bahnschrift" pitchFamily="34" charset="0"/>
              </a:rPr>
              <a:t>tentang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Standar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Kegiatan</a:t>
            </a:r>
            <a:r>
              <a:rPr lang="en-US" altLang="en-US" sz="1400" dirty="0">
                <a:latin typeface="Bahnschrift" pitchFamily="34" charset="0"/>
              </a:rPr>
              <a:t> Usaha </a:t>
            </a:r>
            <a:r>
              <a:rPr lang="en-US" altLang="en-US" sz="1400" dirty="0" err="1">
                <a:latin typeface="Bahnschrift" pitchFamily="34" charset="0"/>
              </a:rPr>
              <a:t>dan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Standar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Produk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pada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Penyelenggaraan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Perizinan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Berusaha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Berbasis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Resiko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Sektor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Pertanian</a:t>
            </a:r>
            <a:endParaRPr lang="en-ID" sz="1400" dirty="0"/>
          </a:p>
        </p:txBody>
      </p:sp>
      <p:sp>
        <p:nvSpPr>
          <p:cNvPr id="36" name="Down Arrow 35"/>
          <p:cNvSpPr/>
          <p:nvPr/>
        </p:nvSpPr>
        <p:spPr>
          <a:xfrm>
            <a:off x="8767763" y="4127500"/>
            <a:ext cx="115887" cy="249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37" name="Content Placeholder 10"/>
          <p:cNvSpPr txBox="1">
            <a:spLocks/>
          </p:cNvSpPr>
          <p:nvPr/>
        </p:nvSpPr>
        <p:spPr>
          <a:xfrm>
            <a:off x="9834563" y="5497513"/>
            <a:ext cx="1922462" cy="793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2813">
              <a:spcBef>
                <a:spcPts val="925"/>
              </a:spcBef>
              <a:buFont typeface="Arial" panose="020B0604020202020204" pitchFamily="34" charset="0"/>
              <a:buNone/>
              <a:defRPr/>
            </a:pPr>
            <a:r>
              <a:rPr lang="en-US" altLang="en-US" sz="1400" dirty="0" err="1">
                <a:latin typeface="Bahnschrift" pitchFamily="34" charset="0"/>
              </a:rPr>
              <a:t>Standar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Pendaftaran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Varietas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untuk</a:t>
            </a:r>
            <a:r>
              <a:rPr lang="en-US" altLang="en-US" sz="1400" dirty="0">
                <a:latin typeface="Bahnschrift" pitchFamily="34" charset="0"/>
              </a:rPr>
              <a:t> </a:t>
            </a:r>
            <a:r>
              <a:rPr lang="en-US" altLang="en-US" sz="1400" dirty="0" err="1">
                <a:latin typeface="Bahnschrift" pitchFamily="34" charset="0"/>
              </a:rPr>
              <a:t>Peredaran</a:t>
            </a:r>
            <a:endParaRPr lang="en-US" altLang="en-US" sz="1400" dirty="0">
              <a:latin typeface="Bahnschrift" pitchFamily="34" charset="0"/>
            </a:endParaRPr>
          </a:p>
        </p:txBody>
      </p:sp>
      <p:cxnSp>
        <p:nvCxnSpPr>
          <p:cNvPr id="38" name="Straight Connector 37"/>
          <p:cNvCxnSpPr>
            <a:stCxn id="26" idx="2"/>
            <a:endCxn id="27" idx="0"/>
          </p:cNvCxnSpPr>
          <p:nvPr/>
        </p:nvCxnSpPr>
        <p:spPr>
          <a:xfrm flipH="1">
            <a:off x="4494213" y="2865438"/>
            <a:ext cx="2212975" cy="2921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6" idx="2"/>
            <a:endCxn id="28" idx="0"/>
          </p:cNvCxnSpPr>
          <p:nvPr/>
        </p:nvCxnSpPr>
        <p:spPr>
          <a:xfrm>
            <a:off x="6707188" y="2865438"/>
            <a:ext cx="2105025" cy="330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5" idx="2"/>
            <a:endCxn id="30" idx="0"/>
          </p:cNvCxnSpPr>
          <p:nvPr/>
        </p:nvCxnSpPr>
        <p:spPr>
          <a:xfrm flipH="1">
            <a:off x="6948488" y="5308600"/>
            <a:ext cx="1966912" cy="1889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5" idx="2"/>
            <a:endCxn id="31" idx="0"/>
          </p:cNvCxnSpPr>
          <p:nvPr/>
        </p:nvCxnSpPr>
        <p:spPr>
          <a:xfrm flipH="1">
            <a:off x="8777288" y="5308600"/>
            <a:ext cx="138112" cy="1889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5" idx="2"/>
            <a:endCxn id="37" idx="0"/>
          </p:cNvCxnSpPr>
          <p:nvPr/>
        </p:nvCxnSpPr>
        <p:spPr>
          <a:xfrm>
            <a:off x="8915400" y="5308600"/>
            <a:ext cx="1879600" cy="1889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0081667-8557-4549-A538-FF5264074CC5}"/>
              </a:ext>
            </a:extLst>
          </p:cNvPr>
          <p:cNvSpPr/>
          <p:nvPr/>
        </p:nvSpPr>
        <p:spPr>
          <a:xfrm>
            <a:off x="1935162" y="4572000"/>
            <a:ext cx="45719" cy="74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02EB14-8238-4332-AC2C-8C094893752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 bwMode="auto">
          <a:xfrm>
            <a:off x="9525000" y="120288"/>
            <a:ext cx="2499519" cy="2514600"/>
          </a:xfrm>
          <a:prstGeom prst="ellipse">
            <a:avLst/>
          </a:prstGeom>
          <a:noFill/>
          <a:ln>
            <a:noFill/>
          </a:ln>
          <a:effectLst>
            <a:glow rad="254000">
              <a:schemeClr val="accent3">
                <a:lumMod val="60000"/>
                <a:lumOff val="40000"/>
                <a:alpha val="7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9" y="120288"/>
            <a:ext cx="9372600" cy="1194868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</a:rPr>
              <a:t>Permentan</a:t>
            </a:r>
            <a:r>
              <a:rPr lang="en-US" altLang="en-US" sz="3000" dirty="0">
                <a:latin typeface="Arial" panose="020B0604020202020204" pitchFamily="34" charset="0"/>
              </a:rPr>
              <a:t> No. 23 </a:t>
            </a:r>
            <a:r>
              <a:rPr lang="en-US" altLang="en-US" sz="3000" dirty="0" err="1">
                <a:latin typeface="Arial" panose="020B0604020202020204" pitchFamily="34" charset="0"/>
              </a:rPr>
              <a:t>tahun</a:t>
            </a:r>
            <a:r>
              <a:rPr lang="en-US" altLang="en-US" sz="3000" dirty="0">
                <a:latin typeface="Arial" panose="020B0604020202020204" pitchFamily="34" charset="0"/>
              </a:rPr>
              <a:t> 2021 </a:t>
            </a:r>
            <a:r>
              <a:rPr lang="en-US" altLang="en-US" sz="3000" dirty="0" err="1">
                <a:latin typeface="Arial" panose="020B0604020202020204" pitchFamily="34" charset="0"/>
              </a:rPr>
              <a:t>tentang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Pembenihan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Hortikultura</a:t>
            </a:r>
            <a:r>
              <a:rPr lang="en-US" altLang="en-US" sz="3000" dirty="0">
                <a:latin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</a:rPr>
              <a:t>Terkait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Produksi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Benih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</a:rPr>
              <a:t>Mencakup</a:t>
            </a:r>
            <a:r>
              <a:rPr lang="en-US" altLang="en-US" sz="3000" dirty="0">
                <a:latin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BB59104E-76B5-4170-8D78-474043A909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7160481"/>
              </p:ext>
            </p:extLst>
          </p:nvPr>
        </p:nvGraphicFramePr>
        <p:xfrm>
          <a:off x="452282" y="1658262"/>
          <a:ext cx="9591037" cy="4971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9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A9D38F0-CE77-4302-8D2F-105547D64FE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 r="56222"/>
          <a:stretch/>
        </p:blipFill>
        <p:spPr bwMode="auto">
          <a:xfrm>
            <a:off x="1" y="0"/>
            <a:ext cx="1216183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3" name="Content Placeholder 4"/>
          <p:cNvGraphicFramePr/>
          <p:nvPr>
            <p:extLst>
              <p:ext uri="{D42A27DB-BD31-4B8C-83A1-F6EECF244321}">
                <p14:modId xmlns:p14="http://schemas.microsoft.com/office/powerpoint/2010/main" val="3407146408"/>
              </p:ext>
            </p:extLst>
          </p:nvPr>
        </p:nvGraphicFramePr>
        <p:xfrm>
          <a:off x="903287" y="958021"/>
          <a:ext cx="10355262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62E69A65-9AEE-4764-81FC-156EE73E1C68}"/>
              </a:ext>
            </a:extLst>
          </p:cNvPr>
          <p:cNvSpPr txBox="1">
            <a:spLocks/>
          </p:cNvSpPr>
          <p:nvPr/>
        </p:nvSpPr>
        <p:spPr bwMode="auto">
          <a:xfrm>
            <a:off x="145256" y="261179"/>
            <a:ext cx="11871325" cy="868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Regulasi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Lain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Sebagai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Dasar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Produksi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Benih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Pisang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:\foto\bunga jeruk terigas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618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Diagonal Corners Rounded 5"/>
          <p:cNvSpPr/>
          <p:nvPr/>
        </p:nvSpPr>
        <p:spPr>
          <a:xfrm>
            <a:off x="125413" y="9525"/>
            <a:ext cx="11896725" cy="6775450"/>
          </a:xfrm>
          <a:prstGeom prst="round2DiagRect">
            <a:avLst>
              <a:gd name="adj1" fmla="val 9303"/>
              <a:gd name="adj2" fmla="val 9208"/>
            </a:avLst>
          </a:prstGeom>
          <a:solidFill>
            <a:srgbClr val="FFFFFF">
              <a:alpha val="42000"/>
            </a:srgbClr>
          </a:solidFill>
          <a:ln w="38100" cap="rnd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99584" tIns="49792" rIns="99584" bIns="49792" anchor="ctr"/>
          <a:lstStyle/>
          <a:p>
            <a:pPr algn="ctr" eaLnBrk="1" hangingPunct="1">
              <a:defRPr/>
            </a:pPr>
            <a:r>
              <a:rPr lang="id-ID" kern="0" dirty="0">
                <a:solidFill>
                  <a:srgbClr val="FFFFFF"/>
                </a:solidFill>
                <a:latin typeface="Goudy Old Style" panose="02040603050505030304"/>
                <a:cs typeface="Arial" charset="0"/>
              </a:rPr>
              <a:t>c</a:t>
            </a:r>
          </a:p>
        </p:txBody>
      </p:sp>
      <p:pic>
        <p:nvPicPr>
          <p:cNvPr id="28676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77550" y="42863"/>
            <a:ext cx="1231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9207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8" name="Group 4"/>
          <p:cNvGrpSpPr>
            <a:grpSpLocks/>
          </p:cNvGrpSpPr>
          <p:nvPr/>
        </p:nvGrpSpPr>
        <p:grpSpPr bwMode="auto">
          <a:xfrm>
            <a:off x="0" y="5980113"/>
            <a:ext cx="12161838" cy="877887"/>
            <a:chOff x="35496" y="6025070"/>
            <a:chExt cx="9145016" cy="793110"/>
          </a:xfrm>
        </p:grpSpPr>
        <p:grpSp>
          <p:nvGrpSpPr>
            <p:cNvPr id="28685" name="Group 5"/>
            <p:cNvGrpSpPr>
              <a:grpSpLocks/>
            </p:cNvGrpSpPr>
            <p:nvPr/>
          </p:nvGrpSpPr>
          <p:grpSpPr bwMode="auto">
            <a:xfrm>
              <a:off x="35496" y="6025070"/>
              <a:ext cx="9145016" cy="793110"/>
              <a:chOff x="35496" y="5902919"/>
              <a:chExt cx="9145016" cy="910457"/>
            </a:xfrm>
          </p:grpSpPr>
          <p:sp>
            <p:nvSpPr>
              <p:cNvPr id="13" name="Rectangle 4"/>
              <p:cNvSpPr/>
              <p:nvPr/>
            </p:nvSpPr>
            <p:spPr>
              <a:xfrm>
                <a:off x="35496" y="5902919"/>
                <a:ext cx="9130691" cy="910457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-1" fmla="*/ 0 w 7920880"/>
                  <a:gd name="connsiteY0-2" fmla="*/ 0 h 1008112"/>
                  <a:gd name="connsiteX1-3" fmla="*/ 1666627 w 7920880"/>
                  <a:gd name="connsiteY1-4" fmla="*/ 547883 h 1008112"/>
                  <a:gd name="connsiteX2-5" fmla="*/ 7920880 w 7920880"/>
                  <a:gd name="connsiteY2-6" fmla="*/ 0 h 1008112"/>
                  <a:gd name="connsiteX3-7" fmla="*/ 7920880 w 7920880"/>
                  <a:gd name="connsiteY3-8" fmla="*/ 1008112 h 1008112"/>
                  <a:gd name="connsiteX4-9" fmla="*/ 0 w 7920880"/>
                  <a:gd name="connsiteY4-10" fmla="*/ 1008112 h 1008112"/>
                  <a:gd name="connsiteX5" fmla="*/ 0 w 7920880"/>
                  <a:gd name="connsiteY5" fmla="*/ 0 h 1008112"/>
                  <a:gd name="connsiteX0-11" fmla="*/ 0 w 9130248"/>
                  <a:gd name="connsiteY0-12" fmla="*/ 0 h 1008112"/>
                  <a:gd name="connsiteX1-13" fmla="*/ 1666627 w 9130248"/>
                  <a:gd name="connsiteY1-14" fmla="*/ 547883 h 1008112"/>
                  <a:gd name="connsiteX2-15" fmla="*/ 9130248 w 9130248"/>
                  <a:gd name="connsiteY2-16" fmla="*/ 29496 h 1008112"/>
                  <a:gd name="connsiteX3-17" fmla="*/ 7920880 w 9130248"/>
                  <a:gd name="connsiteY3-18" fmla="*/ 1008112 h 1008112"/>
                  <a:gd name="connsiteX4-19" fmla="*/ 0 w 9130248"/>
                  <a:gd name="connsiteY4-20" fmla="*/ 1008112 h 1008112"/>
                  <a:gd name="connsiteX5-21" fmla="*/ 0 w 9130248"/>
                  <a:gd name="connsiteY5-22" fmla="*/ 0 h 1008112"/>
                  <a:gd name="connsiteX0-23" fmla="*/ 0 w 9130248"/>
                  <a:gd name="connsiteY0-24" fmla="*/ 0 h 1008112"/>
                  <a:gd name="connsiteX1-25" fmla="*/ 1725621 w 9130248"/>
                  <a:gd name="connsiteY1-26" fmla="*/ 754361 h 1008112"/>
                  <a:gd name="connsiteX2-27" fmla="*/ 9130248 w 9130248"/>
                  <a:gd name="connsiteY2-28" fmla="*/ 29496 h 1008112"/>
                  <a:gd name="connsiteX3-29" fmla="*/ 7920880 w 9130248"/>
                  <a:gd name="connsiteY3-30" fmla="*/ 1008112 h 1008112"/>
                  <a:gd name="connsiteX4-31" fmla="*/ 0 w 9130248"/>
                  <a:gd name="connsiteY4-32" fmla="*/ 1008112 h 1008112"/>
                  <a:gd name="connsiteX5-33" fmla="*/ 0 w 9130248"/>
                  <a:gd name="connsiteY5-34" fmla="*/ 0 h 1008112"/>
                  <a:gd name="connsiteX0-35" fmla="*/ 0 w 9130248"/>
                  <a:gd name="connsiteY0-36" fmla="*/ 0 h 1008112"/>
                  <a:gd name="connsiteX1-37" fmla="*/ 1725621 w 9130248"/>
                  <a:gd name="connsiteY1-38" fmla="*/ 754361 h 1008112"/>
                  <a:gd name="connsiteX2-39" fmla="*/ 9130248 w 9130248"/>
                  <a:gd name="connsiteY2-40" fmla="*/ 29496 h 1008112"/>
                  <a:gd name="connsiteX3-41" fmla="*/ 7920880 w 9130248"/>
                  <a:gd name="connsiteY3-42" fmla="*/ 1008112 h 1008112"/>
                  <a:gd name="connsiteX4-43" fmla="*/ 0 w 9130248"/>
                  <a:gd name="connsiteY4-44" fmla="*/ 1008112 h 1008112"/>
                  <a:gd name="connsiteX5-45" fmla="*/ 0 w 9130248"/>
                  <a:gd name="connsiteY5-46" fmla="*/ 0 h 10081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id-ID"/>
              </a:p>
            </p:txBody>
          </p:sp>
          <p:sp>
            <p:nvSpPr>
              <p:cNvPr id="14" name="Rectangle 4"/>
              <p:cNvSpPr/>
              <p:nvPr/>
            </p:nvSpPr>
            <p:spPr>
              <a:xfrm>
                <a:off x="49821" y="6067559"/>
                <a:ext cx="9130691" cy="673376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-1" fmla="*/ 0 w 7920880"/>
                  <a:gd name="connsiteY0-2" fmla="*/ 0 h 1008112"/>
                  <a:gd name="connsiteX1-3" fmla="*/ 1666627 w 7920880"/>
                  <a:gd name="connsiteY1-4" fmla="*/ 547883 h 1008112"/>
                  <a:gd name="connsiteX2-5" fmla="*/ 7920880 w 7920880"/>
                  <a:gd name="connsiteY2-6" fmla="*/ 0 h 1008112"/>
                  <a:gd name="connsiteX3-7" fmla="*/ 7920880 w 7920880"/>
                  <a:gd name="connsiteY3-8" fmla="*/ 1008112 h 1008112"/>
                  <a:gd name="connsiteX4-9" fmla="*/ 0 w 7920880"/>
                  <a:gd name="connsiteY4-10" fmla="*/ 1008112 h 1008112"/>
                  <a:gd name="connsiteX5" fmla="*/ 0 w 7920880"/>
                  <a:gd name="connsiteY5" fmla="*/ 0 h 1008112"/>
                  <a:gd name="connsiteX0-11" fmla="*/ 0 w 9130248"/>
                  <a:gd name="connsiteY0-12" fmla="*/ 0 h 1008112"/>
                  <a:gd name="connsiteX1-13" fmla="*/ 1666627 w 9130248"/>
                  <a:gd name="connsiteY1-14" fmla="*/ 547883 h 1008112"/>
                  <a:gd name="connsiteX2-15" fmla="*/ 9130248 w 9130248"/>
                  <a:gd name="connsiteY2-16" fmla="*/ 29496 h 1008112"/>
                  <a:gd name="connsiteX3-17" fmla="*/ 7920880 w 9130248"/>
                  <a:gd name="connsiteY3-18" fmla="*/ 1008112 h 1008112"/>
                  <a:gd name="connsiteX4-19" fmla="*/ 0 w 9130248"/>
                  <a:gd name="connsiteY4-20" fmla="*/ 1008112 h 1008112"/>
                  <a:gd name="connsiteX5-21" fmla="*/ 0 w 9130248"/>
                  <a:gd name="connsiteY5-22" fmla="*/ 0 h 1008112"/>
                  <a:gd name="connsiteX0-23" fmla="*/ 0 w 9130248"/>
                  <a:gd name="connsiteY0-24" fmla="*/ 0 h 1008112"/>
                  <a:gd name="connsiteX1-25" fmla="*/ 1725621 w 9130248"/>
                  <a:gd name="connsiteY1-26" fmla="*/ 754361 h 1008112"/>
                  <a:gd name="connsiteX2-27" fmla="*/ 9130248 w 9130248"/>
                  <a:gd name="connsiteY2-28" fmla="*/ 29496 h 1008112"/>
                  <a:gd name="connsiteX3-29" fmla="*/ 7920880 w 9130248"/>
                  <a:gd name="connsiteY3-30" fmla="*/ 1008112 h 1008112"/>
                  <a:gd name="connsiteX4-31" fmla="*/ 0 w 9130248"/>
                  <a:gd name="connsiteY4-32" fmla="*/ 1008112 h 1008112"/>
                  <a:gd name="connsiteX5-33" fmla="*/ 0 w 9130248"/>
                  <a:gd name="connsiteY5-34" fmla="*/ 0 h 1008112"/>
                  <a:gd name="connsiteX0-35" fmla="*/ 0 w 9130248"/>
                  <a:gd name="connsiteY0-36" fmla="*/ 0 h 1008112"/>
                  <a:gd name="connsiteX1-37" fmla="*/ 1725621 w 9130248"/>
                  <a:gd name="connsiteY1-38" fmla="*/ 754361 h 1008112"/>
                  <a:gd name="connsiteX2-39" fmla="*/ 9130248 w 9130248"/>
                  <a:gd name="connsiteY2-40" fmla="*/ 29496 h 1008112"/>
                  <a:gd name="connsiteX3-41" fmla="*/ 7920880 w 9130248"/>
                  <a:gd name="connsiteY3-42" fmla="*/ 1008112 h 1008112"/>
                  <a:gd name="connsiteX4-43" fmla="*/ 0 w 9130248"/>
                  <a:gd name="connsiteY4-44" fmla="*/ 1008112 h 1008112"/>
                  <a:gd name="connsiteX5-45" fmla="*/ 0 w 9130248"/>
                  <a:gd name="connsiteY5-46" fmla="*/ 0 h 100811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hangingPunct="0">
                  <a:defRPr/>
                </a:pPr>
                <a:endParaRPr lang="id-ID"/>
              </a:p>
            </p:txBody>
          </p:sp>
        </p:grpSp>
        <p:pic>
          <p:nvPicPr>
            <p:cNvPr id="28686" name="Picture 11" descr="D:\SAI_NITIP\detik\LOGOKementa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6316359"/>
              <a:ext cx="432048" cy="425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9" name="Content Placeholder 2"/>
          <p:cNvSpPr>
            <a:spLocks noGrp="1"/>
          </p:cNvSpPr>
          <p:nvPr>
            <p:ph idx="1"/>
          </p:nvPr>
        </p:nvSpPr>
        <p:spPr>
          <a:xfrm>
            <a:off x="595313" y="1676400"/>
            <a:ext cx="10528300" cy="5662612"/>
          </a:xfrm>
        </p:spPr>
        <p:txBody>
          <a:bodyPr/>
          <a:lstStyle/>
          <a:p>
            <a:pPr marL="558800" indent="-558800" algn="just">
              <a:buFont typeface="Calibri" panose="020F0502020204030204" pitchFamily="34" charset="0"/>
              <a:buAutoNum type="arabicPeriod"/>
            </a:pPr>
            <a:r>
              <a:rPr lang="id-ID" altLang="en-US" sz="2800" dirty="0">
                <a:latin typeface="Bahnschrift" panose="020B0502040204020203" pitchFamily="34" charset="0"/>
              </a:rPr>
              <a:t>Direktorat Perbenihan Hortikultura</a:t>
            </a:r>
          </a:p>
          <a:p>
            <a:pPr marL="558800" indent="-558800" algn="just">
              <a:buFont typeface="Calibri" panose="020F0502020204030204" pitchFamily="34" charset="0"/>
              <a:buAutoNum type="arabicPeriod"/>
            </a:pPr>
            <a:r>
              <a:rPr lang="en-AU" altLang="en-US" sz="2800" dirty="0">
                <a:latin typeface="Bahnschrift" panose="020B0502040204020203" pitchFamily="34" charset="0"/>
              </a:rPr>
              <a:t>Pusat </a:t>
            </a:r>
            <a:r>
              <a:rPr lang="id-ID" altLang="en-US" sz="2800" dirty="0">
                <a:latin typeface="Bahnschrift" panose="020B0502040204020203" pitchFamily="34" charset="0"/>
              </a:rPr>
              <a:t>Penelitian dan Pengembangan</a:t>
            </a:r>
            <a:r>
              <a:rPr lang="en-AU" altLang="en-US" sz="2800" dirty="0">
                <a:latin typeface="Bahnschrift" panose="020B0502040204020203" pitchFamily="34" charset="0"/>
              </a:rPr>
              <a:t> </a:t>
            </a:r>
            <a:r>
              <a:rPr lang="en-AU" altLang="en-US" sz="2800" dirty="0" err="1">
                <a:latin typeface="Bahnschrift" panose="020B0502040204020203" pitchFamily="34" charset="0"/>
              </a:rPr>
              <a:t>Hortikultura</a:t>
            </a:r>
            <a:r>
              <a:rPr lang="en-AU" altLang="en-US" sz="2800" dirty="0">
                <a:latin typeface="Bahnschrift" panose="020B0502040204020203" pitchFamily="34" charset="0"/>
              </a:rPr>
              <a:t> </a:t>
            </a:r>
            <a:r>
              <a:rPr lang="id-ID" altLang="en-US" sz="2800" dirty="0">
                <a:latin typeface="Bahnschrift" panose="020B0502040204020203" pitchFamily="34" charset="0"/>
              </a:rPr>
              <a:t>(Balitbu)</a:t>
            </a:r>
          </a:p>
          <a:p>
            <a:pPr marL="558800" indent="-558800" algn="just">
              <a:buFont typeface="Calibri" panose="020F0502020204030204" pitchFamily="34" charset="0"/>
              <a:buAutoNum type="arabicPeriod"/>
            </a:pPr>
            <a:r>
              <a:rPr lang="id-ID" altLang="en-US" sz="2800" dirty="0">
                <a:latin typeface="Bahnschrift" panose="020B0502040204020203" pitchFamily="34" charset="0"/>
              </a:rPr>
              <a:t>Balai Benih Hortikultura di</a:t>
            </a:r>
            <a:r>
              <a:rPr lang="en-US" altLang="en-US" sz="2800" dirty="0">
                <a:latin typeface="Bahnschrift" panose="020B0502040204020203" pitchFamily="34" charset="0"/>
              </a:rPr>
              <a:t> 14</a:t>
            </a:r>
            <a:r>
              <a:rPr lang="id-ID" altLang="en-US" sz="2800" dirty="0">
                <a:latin typeface="Bahnschrift" panose="020B0502040204020203" pitchFamily="34" charset="0"/>
              </a:rPr>
              <a:t> Provinsi</a:t>
            </a:r>
            <a:r>
              <a:rPr lang="en-US" altLang="en-US" sz="2800" dirty="0">
                <a:latin typeface="Bahnschrift" panose="020B0502040204020203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à"/>
            </a:pPr>
            <a:r>
              <a:rPr lang="en-US" altLang="en-US" sz="2800" dirty="0">
                <a:latin typeface="Bahnschrift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Sumut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Sumbar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 Jambi, Lampung, DKI,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Jabar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</a:t>
            </a:r>
          </a:p>
          <a:p>
            <a:pPr marL="0" indent="0" algn="just">
              <a:buNone/>
            </a:pP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   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Jateng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Jatim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 DIY, Kalbar,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Kaltim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Sulsel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</a:t>
            </a:r>
          </a:p>
          <a:p>
            <a:pPr marL="0" indent="0" algn="just">
              <a:buNone/>
            </a:pP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    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Sulteng</a:t>
            </a:r>
            <a:r>
              <a:rPr lang="en-US" altLang="en-US" sz="2800" i="1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i="1" dirty="0" err="1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Sulut</a:t>
            </a:r>
            <a:endParaRPr lang="en-US" altLang="en-US" sz="2800" i="1" dirty="0">
              <a:solidFill>
                <a:schemeClr val="accent6">
                  <a:lumMod val="50000"/>
                </a:schemeClr>
              </a:solidFill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en-US" altLang="en-US" sz="2800" dirty="0">
                <a:latin typeface="Bahnschrift" panose="020B0502040204020203" pitchFamily="34" charset="0"/>
                <a:sym typeface="Wingdings" panose="05000000000000000000" pitchFamily="2" charset="2"/>
              </a:rPr>
              <a:t>4. </a:t>
            </a:r>
            <a:r>
              <a:rPr lang="id-ID" altLang="en-US" sz="2800" dirty="0">
                <a:latin typeface="Bahnschrift" panose="020B0502040204020203" pitchFamily="34" charset="0"/>
              </a:rPr>
              <a:t>Balai Pengawasan dan Sertifikasi Benih</a:t>
            </a:r>
          </a:p>
          <a:p>
            <a:pPr marL="0" indent="0" algn="just">
              <a:buNone/>
            </a:pPr>
            <a:r>
              <a:rPr lang="en-US" altLang="en-US" sz="2800" dirty="0">
                <a:latin typeface="Bahnschrift" panose="020B0502040204020203" pitchFamily="34" charset="0"/>
              </a:rPr>
              <a:t>5. </a:t>
            </a:r>
            <a:r>
              <a:rPr lang="id-ID" altLang="en-US" sz="2800" dirty="0">
                <a:latin typeface="Bahnschrift" panose="020B0502040204020203" pitchFamily="34" charset="0"/>
              </a:rPr>
              <a:t>Produsen/</a:t>
            </a:r>
            <a:r>
              <a:rPr lang="en-US" altLang="en-US" sz="2800" dirty="0">
                <a:latin typeface="Bahnschrift" panose="020B0502040204020203" pitchFamily="34" charset="0"/>
              </a:rPr>
              <a:t>p</a:t>
            </a:r>
            <a:r>
              <a:rPr lang="id-ID" altLang="en-US" sz="2800" dirty="0">
                <a:latin typeface="Bahnschrift" panose="020B0502040204020203" pitchFamily="34" charset="0"/>
              </a:rPr>
              <a:t>enangkar </a:t>
            </a:r>
            <a:r>
              <a:rPr lang="en-US" altLang="en-US" sz="2800" dirty="0">
                <a:latin typeface="Bahnschrift" panose="020B0502040204020203" pitchFamily="34" charset="0"/>
              </a:rPr>
              <a:t>b</a:t>
            </a:r>
            <a:r>
              <a:rPr lang="id-ID" altLang="en-US" sz="2800" dirty="0">
                <a:latin typeface="Bahnschrift" panose="020B0502040204020203" pitchFamily="34" charset="0"/>
              </a:rPr>
              <a:t>enih </a:t>
            </a:r>
            <a:r>
              <a:rPr lang="en-US" altLang="en-US" sz="2800" dirty="0" err="1">
                <a:latin typeface="Bahnschrift" panose="020B0502040204020203" pitchFamily="34" charset="0"/>
              </a:rPr>
              <a:t>tanaman</a:t>
            </a:r>
            <a:r>
              <a:rPr lang="en-US" altLang="en-US" sz="2800" dirty="0">
                <a:latin typeface="Bahnschrift" panose="020B0502040204020203" pitchFamily="34" charset="0"/>
              </a:rPr>
              <a:t> p</a:t>
            </a:r>
            <a:r>
              <a:rPr lang="id-ID" altLang="en-US" sz="2800" dirty="0">
                <a:latin typeface="Bahnschrift" panose="020B0502040204020203" pitchFamily="34" charset="0"/>
              </a:rPr>
              <a:t>isang</a:t>
            </a:r>
            <a:r>
              <a:rPr lang="en-US" altLang="en-US" sz="2800" dirty="0">
                <a:latin typeface="Bahnschrift" panose="020B0502040204020203" pitchFamily="34" charset="0"/>
              </a:rPr>
              <a:t> (kultur </a:t>
            </a:r>
          </a:p>
          <a:p>
            <a:pPr marL="0" indent="0" algn="just">
              <a:buNone/>
            </a:pPr>
            <a:r>
              <a:rPr lang="en-US" altLang="en-US" sz="2800" dirty="0">
                <a:latin typeface="Bahnschrift" panose="020B0502040204020203" pitchFamily="34" charset="0"/>
              </a:rPr>
              <a:t>    </a:t>
            </a:r>
            <a:r>
              <a:rPr lang="en-US" altLang="en-US" sz="2800" dirty="0" err="1">
                <a:latin typeface="Bahnschrift" panose="020B0502040204020203" pitchFamily="34" charset="0"/>
              </a:rPr>
              <a:t>jaringan</a:t>
            </a:r>
            <a:r>
              <a:rPr lang="en-US" altLang="en-US" sz="2800" dirty="0">
                <a:latin typeface="Bahnschrift" panose="020B0502040204020203" pitchFamily="34" charset="0"/>
              </a:rPr>
              <a:t> dan </a:t>
            </a:r>
            <a:r>
              <a:rPr lang="en-US" altLang="en-US" sz="2800" dirty="0" err="1">
                <a:latin typeface="Bahnschrift" panose="020B0502040204020203" pitchFamily="34" charset="0"/>
              </a:rPr>
              <a:t>konvensional</a:t>
            </a:r>
            <a:r>
              <a:rPr lang="en-US" altLang="en-US" sz="2800" dirty="0">
                <a:latin typeface="Bahnschrift" panose="020B0502040204020203" pitchFamily="34" charset="0"/>
              </a:rPr>
              <a:t>) </a:t>
            </a:r>
            <a:r>
              <a:rPr lang="en-US" altLang="en-US" sz="2800" dirty="0" err="1">
                <a:latin typeface="Bahnschrift" panose="020B0502040204020203" pitchFamily="34" charset="0"/>
              </a:rPr>
              <a:t>sebanyak</a:t>
            </a:r>
            <a:r>
              <a:rPr lang="en-US" altLang="en-US" sz="2800" dirty="0">
                <a:latin typeface="Bahnschrift" panose="020B0502040204020203" pitchFamily="34" charset="0"/>
              </a:rPr>
              <a:t> 25 </a:t>
            </a:r>
            <a:r>
              <a:rPr lang="en-US" altLang="en-US" sz="2800" dirty="0" err="1">
                <a:latin typeface="Bahnschrift" panose="020B0502040204020203" pitchFamily="34" charset="0"/>
              </a:rPr>
              <a:t>penangkar</a:t>
            </a:r>
            <a:endParaRPr lang="en-US" altLang="en-US" sz="2800" dirty="0">
              <a:latin typeface="Bahnschrift" panose="020B0502040204020203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34939" y="111126"/>
            <a:ext cx="11860536" cy="132397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lIns="0" tIns="49792" rIns="0" bIns="0" anchor="ctr"/>
          <a:lstStyle/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Kelembagaan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Perbenihan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Mendukung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marL="0" lvl="1" algn="ctr" defTabSz="135545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Produksi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Benih</a:t>
            </a:r>
            <a:r>
              <a:rPr lang="en-US" sz="4000" b="1" i="1" kern="0" dirty="0">
                <a:solidFill>
                  <a:schemeClr val="bg1"/>
                </a:solidFill>
                <a:effectLst>
                  <a:glow rad="215900">
                    <a:srgbClr val="7030A0">
                      <a:alpha val="83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Pisang</a:t>
            </a:r>
            <a:endParaRPr lang="en-US" sz="4000" b="1" i="1" kern="0" dirty="0">
              <a:solidFill>
                <a:schemeClr val="bg1"/>
              </a:solidFill>
              <a:effectLst>
                <a:glow rad="215900">
                  <a:schemeClr val="accent4">
                    <a:lumMod val="50000"/>
                    <a:alpha val="8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28681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77550" y="111125"/>
            <a:ext cx="12319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66675"/>
            <a:ext cx="9207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DA1CCF-9045-41FB-A62C-15D9EA325FA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6"/>
          <a:stretch/>
        </p:blipFill>
        <p:spPr bwMode="auto">
          <a:xfrm>
            <a:off x="9426648" y="4399492"/>
            <a:ext cx="2588876" cy="2327275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5AAC71D-44D9-4F57-A0D6-33E0EB68E2FD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032"/>
          <a:stretch/>
        </p:blipFill>
        <p:spPr bwMode="auto">
          <a:xfrm rot="16200000">
            <a:off x="2621483" y="-2682357"/>
            <a:ext cx="6858000" cy="12222711"/>
          </a:xfrm>
          <a:prstGeom prst="rect">
            <a:avLst/>
          </a:prstGeom>
          <a:noFill/>
          <a:ln>
            <a:noFill/>
          </a:ln>
          <a:effectLst>
            <a:outerShdw dist="1828800" dir="21540000" sx="11000" sy="11000" algn="ctr" rotWithShape="0">
              <a:srgbClr val="000000">
                <a:alpha val="8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425450"/>
            <a:ext cx="95885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493375" y="287338"/>
            <a:ext cx="12858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: Rounded Corners 8"/>
          <p:cNvSpPr/>
          <p:nvPr/>
        </p:nvSpPr>
        <p:spPr>
          <a:xfrm>
            <a:off x="325627" y="1141242"/>
            <a:ext cx="11510584" cy="14546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tabLst>
                <a:tab pos="4329972" algn="l"/>
              </a:tabLst>
              <a:defRPr/>
            </a:pPr>
            <a:r>
              <a:rPr lang="id-ID" altLang="en-US" sz="7722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Terima Kasih</a:t>
            </a:r>
            <a:endParaRPr lang="en-ID" altLang="en-US" sz="7722" b="1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  <a:sym typeface="+mn-ea"/>
            </a:endParaRPr>
          </a:p>
        </p:txBody>
      </p:sp>
      <p:pic>
        <p:nvPicPr>
          <p:cNvPr id="37895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2" b="52081"/>
          <a:stretch>
            <a:fillRect/>
          </a:stretch>
        </p:blipFill>
        <p:spPr bwMode="auto">
          <a:xfrm>
            <a:off x="2986799" y="2575184"/>
            <a:ext cx="9582150" cy="77628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10"/>
          <a:stretch>
            <a:fillRect/>
          </a:stretch>
        </p:blipFill>
        <p:spPr bwMode="auto">
          <a:xfrm>
            <a:off x="3448762" y="3310162"/>
            <a:ext cx="8658225" cy="1735137"/>
          </a:xfrm>
          <a:prstGeom prst="rect">
            <a:avLst/>
          </a:prstGeom>
          <a:noFill/>
          <a:ln>
            <a:noFill/>
          </a:ln>
          <a:effectLst>
            <a:glow rad="228600">
              <a:srgbClr val="0070C0">
                <a:alpha val="40000"/>
              </a:srgbClr>
            </a:glow>
            <a:outerShdw blurRad="215900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8" name="Group 27"/>
          <p:cNvGrpSpPr>
            <a:grpSpLocks/>
          </p:cNvGrpSpPr>
          <p:nvPr/>
        </p:nvGrpSpPr>
        <p:grpSpPr bwMode="auto">
          <a:xfrm>
            <a:off x="-24688" y="6000491"/>
            <a:ext cx="12430207" cy="877888"/>
            <a:chOff x="35496" y="6025070"/>
            <a:chExt cx="9145016" cy="793110"/>
          </a:xfrm>
        </p:grpSpPr>
        <p:grpSp>
          <p:nvGrpSpPr>
            <p:cNvPr id="37899" name="Group 28"/>
            <p:cNvGrpSpPr>
              <a:grpSpLocks/>
            </p:cNvGrpSpPr>
            <p:nvPr/>
          </p:nvGrpSpPr>
          <p:grpSpPr bwMode="auto">
            <a:xfrm>
              <a:off x="35496" y="6025070"/>
              <a:ext cx="9145016" cy="793110"/>
              <a:chOff x="35496" y="5902919"/>
              <a:chExt cx="9145016" cy="910457"/>
            </a:xfrm>
          </p:grpSpPr>
          <p:sp>
            <p:nvSpPr>
              <p:cNvPr id="16" name="Rectangle 4"/>
              <p:cNvSpPr/>
              <p:nvPr/>
            </p:nvSpPr>
            <p:spPr>
              <a:xfrm>
                <a:off x="35496" y="5902919"/>
                <a:ext cx="9130656" cy="910457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id-ID"/>
              </a:p>
            </p:txBody>
          </p:sp>
          <p:sp>
            <p:nvSpPr>
              <p:cNvPr id="17" name="Rectangle 4"/>
              <p:cNvSpPr/>
              <p:nvPr/>
            </p:nvSpPr>
            <p:spPr>
              <a:xfrm>
                <a:off x="49856" y="6067559"/>
                <a:ext cx="9130656" cy="673376"/>
              </a:xfrm>
              <a:custGeom>
                <a:avLst/>
                <a:gdLst>
                  <a:gd name="connsiteX0" fmla="*/ 0 w 7920880"/>
                  <a:gd name="connsiteY0" fmla="*/ 0 h 1008112"/>
                  <a:gd name="connsiteX1" fmla="*/ 7920880 w 7920880"/>
                  <a:gd name="connsiteY1" fmla="*/ 0 h 1008112"/>
                  <a:gd name="connsiteX2" fmla="*/ 7920880 w 7920880"/>
                  <a:gd name="connsiteY2" fmla="*/ 1008112 h 1008112"/>
                  <a:gd name="connsiteX3" fmla="*/ 0 w 7920880"/>
                  <a:gd name="connsiteY3" fmla="*/ 1008112 h 1008112"/>
                  <a:gd name="connsiteX4" fmla="*/ 0 w 7920880"/>
                  <a:gd name="connsiteY4" fmla="*/ 0 h 1008112"/>
                  <a:gd name="connsiteX0" fmla="*/ 0 w 7920880"/>
                  <a:gd name="connsiteY0" fmla="*/ 0 h 1008112"/>
                  <a:gd name="connsiteX1" fmla="*/ 1666627 w 7920880"/>
                  <a:gd name="connsiteY1" fmla="*/ 547883 h 1008112"/>
                  <a:gd name="connsiteX2" fmla="*/ 7920880 w 7920880"/>
                  <a:gd name="connsiteY2" fmla="*/ 0 h 1008112"/>
                  <a:gd name="connsiteX3" fmla="*/ 7920880 w 7920880"/>
                  <a:gd name="connsiteY3" fmla="*/ 1008112 h 1008112"/>
                  <a:gd name="connsiteX4" fmla="*/ 0 w 7920880"/>
                  <a:gd name="connsiteY4" fmla="*/ 1008112 h 1008112"/>
                  <a:gd name="connsiteX5" fmla="*/ 0 w 7920880"/>
                  <a:gd name="connsiteY5" fmla="*/ 0 h 1008112"/>
                  <a:gd name="connsiteX0" fmla="*/ 0 w 9130248"/>
                  <a:gd name="connsiteY0" fmla="*/ 0 h 1008112"/>
                  <a:gd name="connsiteX1" fmla="*/ 1666627 w 9130248"/>
                  <a:gd name="connsiteY1" fmla="*/ 547883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  <a:gd name="connsiteX0" fmla="*/ 0 w 9130248"/>
                  <a:gd name="connsiteY0" fmla="*/ 0 h 1008112"/>
                  <a:gd name="connsiteX1" fmla="*/ 1725621 w 9130248"/>
                  <a:gd name="connsiteY1" fmla="*/ 754361 h 1008112"/>
                  <a:gd name="connsiteX2" fmla="*/ 9130248 w 9130248"/>
                  <a:gd name="connsiteY2" fmla="*/ 29496 h 1008112"/>
                  <a:gd name="connsiteX3" fmla="*/ 7920880 w 9130248"/>
                  <a:gd name="connsiteY3" fmla="*/ 1008112 h 1008112"/>
                  <a:gd name="connsiteX4" fmla="*/ 0 w 9130248"/>
                  <a:gd name="connsiteY4" fmla="*/ 1008112 h 1008112"/>
                  <a:gd name="connsiteX5" fmla="*/ 0 w 9130248"/>
                  <a:gd name="connsiteY5" fmla="*/ 0 h 100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0248" h="1008112">
                    <a:moveTo>
                      <a:pt x="0" y="0"/>
                    </a:moveTo>
                    <a:cubicBezTo>
                      <a:pt x="486717" y="731"/>
                      <a:pt x="1238904" y="753630"/>
                      <a:pt x="1725621" y="754361"/>
                    </a:cubicBezTo>
                    <a:cubicBezTo>
                      <a:pt x="4282321" y="660223"/>
                      <a:pt x="6662039" y="271118"/>
                      <a:pt x="9130248" y="29496"/>
                    </a:cubicBezTo>
                    <a:lnTo>
                      <a:pt x="7920880" y="1008112"/>
                    </a:lnTo>
                    <a:lnTo>
                      <a:pt x="0" y="1008112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id-ID"/>
              </a:p>
            </p:txBody>
          </p:sp>
        </p:grpSp>
        <p:pic>
          <p:nvPicPr>
            <p:cNvPr id="37900" name="Picture 2" descr="D:\SAI_NITIP\detik\LOGOKementa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6316359"/>
              <a:ext cx="432048" cy="425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B2E2CCD-9DA4-4BB8-9678-59643897732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2780191917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2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s Slide Master">
  <a:themeElements>
    <a:clrScheme name="ALLPPT-2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2403</TotalTime>
  <Words>1274</Words>
  <Application>Microsoft Office PowerPoint</Application>
  <PresentationFormat>Custom</PresentationFormat>
  <Paragraphs>266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Agency FB</vt:lpstr>
      <vt:lpstr>Arial</vt:lpstr>
      <vt:lpstr>Arial Narrow</vt:lpstr>
      <vt:lpstr>Bahnschrift</vt:lpstr>
      <vt:lpstr>Bookman Old Style</vt:lpstr>
      <vt:lpstr>Calibri</vt:lpstr>
      <vt:lpstr>Calibri Light</vt:lpstr>
      <vt:lpstr>Goudy Old Style</vt:lpstr>
      <vt:lpstr>Nirmala UI</vt:lpstr>
      <vt:lpstr>Verdana</vt:lpstr>
      <vt:lpstr>Wingdings</vt:lpstr>
      <vt:lpstr>Contents Slide Master</vt:lpstr>
      <vt:lpstr>1_Contents Slide Master</vt:lpstr>
      <vt:lpstr>Office Theme</vt:lpstr>
      <vt:lpstr>KEBIJAKAN PERBENIHAN PISANG  MENDUKUNG KAMPUNG/KAWASAN PISANG NASIONAL</vt:lpstr>
      <vt:lpstr>PowerPoint Presentation</vt:lpstr>
      <vt:lpstr>PowerPoint Presentation</vt:lpstr>
      <vt:lpstr>PowerPoint Presentation</vt:lpstr>
      <vt:lpstr>Permentan No. 23 tahun 2021 tentang Pembenihan Hortikultura, Terkait Produksi Benih Mencakup: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user-pc</dc:creator>
  <cp:lastModifiedBy>ASUS</cp:lastModifiedBy>
  <cp:revision>191</cp:revision>
  <cp:lastPrinted>2021-09-06T03:43:27Z</cp:lastPrinted>
  <dcterms:created xsi:type="dcterms:W3CDTF">2020-12-13T23:14:05Z</dcterms:created>
  <dcterms:modified xsi:type="dcterms:W3CDTF">2021-09-06T08:53:55Z</dcterms:modified>
</cp:coreProperties>
</file>