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84817-1C7F-4615-A58D-AAD57BE668E9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7342-5AAD-4F92-A8F8-33BEB7EEC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7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7342-5AAD-4F92-A8F8-33BEB7EECB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1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8ED943D-8385-41A6-B456-3CEA3384925D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21BF62-6343-4AC9-8905-14937381E96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848872" cy="17021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KELOMPOK TANI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 SAUYUNAN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8532440" cy="244827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 MARGAMEKAR 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KECAMATAN PANGALENGAN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KABUPATEN BANDUNG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9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408333" cy="3450696"/>
          </a:xfrm>
        </p:spPr>
        <p:txBody>
          <a:bodyPr>
            <a:normAutofit/>
          </a:bodyPr>
          <a:lstStyle/>
          <a:p>
            <a:r>
              <a:rPr lang="en-GB" dirty="0" smtClean="0"/>
              <a:t>REPERENSI JADWAL TANAM YANG TEPAT</a:t>
            </a:r>
          </a:p>
          <a:p>
            <a:pPr marL="911225" indent="-457200">
              <a:buFontTx/>
              <a:buChar char="-"/>
            </a:pPr>
            <a:r>
              <a:rPr lang="en-GB" dirty="0" smtClean="0"/>
              <a:t>INFORMASI PENGELUARAN BENIH DARI BERBAGAI PRODUSEN BENIH.</a:t>
            </a:r>
          </a:p>
          <a:p>
            <a:pPr marL="911225" indent="-457200">
              <a:buFontTx/>
              <a:buChar char="-"/>
            </a:pPr>
            <a:r>
              <a:rPr lang="en-GB" dirty="0" smtClean="0"/>
              <a:t>INFORMASI DARI SETIAP DAERAH SENTRA PRODUKSI</a:t>
            </a:r>
          </a:p>
          <a:p>
            <a:pPr marL="911225" indent="-457200">
              <a:buFontTx/>
              <a:buChar char="-"/>
            </a:pPr>
            <a:r>
              <a:rPr lang="en-GB" dirty="0" smtClean="0"/>
              <a:t>LATAHNYA PETANI MENJADI PELUANG</a:t>
            </a:r>
          </a:p>
          <a:p>
            <a:pPr marL="911225" indent="-457200">
              <a:buFontTx/>
              <a:buChar char="-"/>
            </a:pPr>
            <a:endParaRPr lang="en-GB" dirty="0" smtClean="0"/>
          </a:p>
          <a:p>
            <a:pPr marL="911225" indent="-457200">
              <a:buFontTx/>
              <a:buChar char="-"/>
            </a:pPr>
            <a:endParaRPr lang="en-GB" dirty="0" smtClean="0"/>
          </a:p>
          <a:p>
            <a:pPr marL="911225" indent="-457200">
              <a:buFontTx/>
              <a:buChar char="-"/>
            </a:pPr>
            <a:endParaRPr lang="en-GB" dirty="0"/>
          </a:p>
          <a:p>
            <a:pPr marL="911225" indent="-457200">
              <a:buFontTx/>
              <a:buChar char="-"/>
            </a:pPr>
            <a:endParaRPr lang="en-GB" dirty="0" smtClean="0"/>
          </a:p>
          <a:p>
            <a:pPr marL="911225" indent="-457200">
              <a:buFontTx/>
              <a:buChar char="-"/>
            </a:pPr>
            <a:endParaRPr lang="en-GB" dirty="0"/>
          </a:p>
          <a:p>
            <a:pPr marL="911225" indent="-457200">
              <a:buFontTx/>
              <a:buChar char="-"/>
            </a:pPr>
            <a:endParaRPr lang="en-GB" dirty="0" smtClean="0"/>
          </a:p>
          <a:p>
            <a:pPr marL="911225" indent="-457200">
              <a:buFontTx/>
              <a:buChar char="-"/>
            </a:pPr>
            <a:endParaRPr lang="en-GB" dirty="0"/>
          </a:p>
          <a:p>
            <a:pPr marL="911225" indent="-457200">
              <a:buFontTx/>
              <a:buChar char="-"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MANAJEMEN POLA TANAM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BPP PANGALENGAN 2021\POKTAN SAUYUNAN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6"/>
          <a:stretch/>
        </p:blipFill>
        <p:spPr bwMode="auto">
          <a:xfrm>
            <a:off x="1763687" y="3723040"/>
            <a:ext cx="2016225" cy="15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2"/>
          <a:stretch/>
        </p:blipFill>
        <p:spPr bwMode="auto">
          <a:xfrm>
            <a:off x="3779913" y="3723041"/>
            <a:ext cx="223224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BPP PANGALENGAN 2021\POKTAN SAUYUNAN\[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77" y="3723042"/>
            <a:ext cx="219659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20486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1225" indent="-457200">
              <a:buFontTx/>
              <a:buChar char="-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ROTASI TANAMAN </a:t>
            </a:r>
          </a:p>
          <a:p>
            <a:pPr marL="892175"/>
            <a:r>
              <a:rPr lang="en-GB" dirty="0" smtClean="0"/>
              <a:t>CABE –KUBIS/SAWI - CABE</a:t>
            </a:r>
          </a:p>
        </p:txBody>
      </p:sp>
      <p:pic>
        <p:nvPicPr>
          <p:cNvPr id="2051" name="Picture 3" descr="D:\BPP PANGALENGAN 2021\POKTAN SAUYUNAN\R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3"/>
          <a:stretch/>
        </p:blipFill>
        <p:spPr bwMode="auto">
          <a:xfrm>
            <a:off x="3383868" y="3771811"/>
            <a:ext cx="2160240" cy="12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BPP PANGALENGAN 2021\POKTAN SAUYUNAN\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6"/>
          <a:stretch/>
        </p:blipFill>
        <p:spPr bwMode="auto">
          <a:xfrm>
            <a:off x="1115616" y="3789040"/>
            <a:ext cx="2079531" cy="12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BPP PANGALENGAN 2021\POKTAN SAUYUNAN\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6"/>
          <a:stretch/>
        </p:blipFill>
        <p:spPr bwMode="auto">
          <a:xfrm>
            <a:off x="5652120" y="3789040"/>
            <a:ext cx="2079531" cy="12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852936"/>
            <a:ext cx="7408333" cy="3450696"/>
          </a:xfrm>
        </p:spPr>
        <p:txBody>
          <a:bodyPr/>
          <a:lstStyle/>
          <a:p>
            <a:r>
              <a:rPr lang="en-GB" dirty="0"/>
              <a:t>INFORMASI CUACA</a:t>
            </a:r>
          </a:p>
          <a:p>
            <a:pPr marL="604838" indent="-342900">
              <a:buFontTx/>
              <a:buChar char="-"/>
            </a:pPr>
            <a:r>
              <a:rPr lang="en-GB" dirty="0"/>
              <a:t>BERDASARKAN KALENDER MASEHI</a:t>
            </a:r>
          </a:p>
          <a:p>
            <a:pPr marL="604838" indent="-342900">
              <a:buFontTx/>
              <a:buChar char="-"/>
            </a:pPr>
            <a:r>
              <a:rPr lang="en-GB" dirty="0"/>
              <a:t>INFORMASI DARI </a:t>
            </a:r>
            <a:r>
              <a:rPr lang="en-GB" dirty="0" smtClean="0"/>
              <a:t>BMKG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6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43806"/>
            <a:ext cx="7408333" cy="3450696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 PEMASARAN</a:t>
            </a:r>
          </a:p>
          <a:p>
            <a:pPr marL="604838" indent="-342900">
              <a:buFontTx/>
              <a:buChar char="-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TRADISIONAL</a:t>
            </a:r>
          </a:p>
          <a:p>
            <a:pPr marL="604838" indent="-342900">
              <a:buFontTx/>
              <a:buChar char="-"/>
            </a:pPr>
            <a:endParaRPr lang="en-GB" dirty="0"/>
          </a:p>
          <a:p>
            <a:pPr marL="604838" indent="-342900">
              <a:buFontTx/>
              <a:buChar char="-"/>
            </a:pPr>
            <a:endParaRPr lang="en-GB" dirty="0" smtClean="0"/>
          </a:p>
          <a:p>
            <a:pPr marL="604838" indent="-342900">
              <a:buFontTx/>
              <a:buChar char="-"/>
            </a:pPr>
            <a:endParaRPr lang="en-GB" dirty="0" smtClean="0"/>
          </a:p>
          <a:p>
            <a:pPr marL="604838" indent="-342900">
              <a:buFontTx/>
              <a:buChar char="-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 MODERN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9" name="Picture 3" descr="D:\BPP PANGALENGAN 2021\POKTAN SAUYUNAN\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1654985" cy="9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BPP PANGALENGAN 2021\POKTAN SAUYUNAN\IMG-20200611-WA00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4"/>
          <a:stretch/>
        </p:blipFill>
        <p:spPr bwMode="auto">
          <a:xfrm>
            <a:off x="3131840" y="1314433"/>
            <a:ext cx="1440160" cy="9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BPP PANGALENGAN 2021\POKTAN SAUYUNAN\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/>
          <a:stretch/>
        </p:blipFill>
        <p:spPr bwMode="auto">
          <a:xfrm>
            <a:off x="1189057" y="3112005"/>
            <a:ext cx="2087033" cy="15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BPP PANGALENGAN 2021\POKTAN SAUYUNAN\IMG-20200713-WA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92" y="3112004"/>
            <a:ext cx="2088232" cy="15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273650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KESEJAHTERAAN EKONOMI PETANI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3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61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KELOMPOK TANI  SAUYUNAN</vt:lpstr>
      <vt:lpstr>MANAJEMEN POLA TANAM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TANI SAUYUNAN</dc:title>
  <dc:creator>lilis Computer</dc:creator>
  <cp:lastModifiedBy>lilis Computer</cp:lastModifiedBy>
  <cp:revision>9</cp:revision>
  <dcterms:created xsi:type="dcterms:W3CDTF">2021-09-05T04:41:38Z</dcterms:created>
  <dcterms:modified xsi:type="dcterms:W3CDTF">2021-09-05T06:13:59Z</dcterms:modified>
</cp:coreProperties>
</file>