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37FF98-4A63-4E7C-A4EB-42A0B9DD521C}" v="241" dt="2021-08-26T08:39:29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rwantoro Aziz" userId="4bb809e8f7ff48d2" providerId="LiveId" clId="{F637FF98-4A63-4E7C-A4EB-42A0B9DD521C}"/>
    <pc:docChg chg="modSld">
      <pc:chgData name="Purwantoro Aziz" userId="4bb809e8f7ff48d2" providerId="LiveId" clId="{F637FF98-4A63-4E7C-A4EB-42A0B9DD521C}" dt="2021-08-26T08:39:29.950" v="325" actId="12100"/>
      <pc:docMkLst>
        <pc:docMk/>
      </pc:docMkLst>
      <pc:sldChg chg="modSp mod">
        <pc:chgData name="Purwantoro Aziz" userId="4bb809e8f7ff48d2" providerId="LiveId" clId="{F637FF98-4A63-4E7C-A4EB-42A0B9DD521C}" dt="2021-08-26T08:28:48.070" v="43" actId="20577"/>
        <pc:sldMkLst>
          <pc:docMk/>
          <pc:sldMk cId="3708873443" sldId="256"/>
        </pc:sldMkLst>
        <pc:spChg chg="mod">
          <ac:chgData name="Purwantoro Aziz" userId="4bb809e8f7ff48d2" providerId="LiveId" clId="{F637FF98-4A63-4E7C-A4EB-42A0B9DD521C}" dt="2021-08-26T08:28:48.070" v="43" actId="20577"/>
          <ac:spMkLst>
            <pc:docMk/>
            <pc:sldMk cId="3708873443" sldId="256"/>
            <ac:spMk id="3" creationId="{DBEC752F-D1EC-484A-B005-2AFF40CABD92}"/>
          </ac:spMkLst>
        </pc:spChg>
      </pc:sldChg>
      <pc:sldChg chg="modSp mod">
        <pc:chgData name="Purwantoro Aziz" userId="4bb809e8f7ff48d2" providerId="LiveId" clId="{F637FF98-4A63-4E7C-A4EB-42A0B9DD521C}" dt="2021-08-26T08:29:35.772" v="72" actId="20577"/>
        <pc:sldMkLst>
          <pc:docMk/>
          <pc:sldMk cId="592954997" sldId="257"/>
        </pc:sldMkLst>
        <pc:spChg chg="mod">
          <ac:chgData name="Purwantoro Aziz" userId="4bb809e8f7ff48d2" providerId="LiveId" clId="{F637FF98-4A63-4E7C-A4EB-42A0B9DD521C}" dt="2021-08-26T08:29:35.772" v="72" actId="20577"/>
          <ac:spMkLst>
            <pc:docMk/>
            <pc:sldMk cId="592954997" sldId="257"/>
            <ac:spMk id="3" creationId="{FAFDDA6B-37F5-473B-B4C9-F0519089388A}"/>
          </ac:spMkLst>
        </pc:spChg>
      </pc:sldChg>
      <pc:sldChg chg="modSp">
        <pc:chgData name="Purwantoro Aziz" userId="4bb809e8f7ff48d2" providerId="LiveId" clId="{F637FF98-4A63-4E7C-A4EB-42A0B9DD521C}" dt="2021-08-26T08:29:59.041" v="73" actId="12100"/>
        <pc:sldMkLst>
          <pc:docMk/>
          <pc:sldMk cId="3992358987" sldId="259"/>
        </pc:sldMkLst>
        <pc:graphicFrameChg chg="mod">
          <ac:chgData name="Purwantoro Aziz" userId="4bb809e8f7ff48d2" providerId="LiveId" clId="{F637FF98-4A63-4E7C-A4EB-42A0B9DD521C}" dt="2021-08-26T08:29:59.041" v="73" actId="12100"/>
          <ac:graphicFrameMkLst>
            <pc:docMk/>
            <pc:sldMk cId="3992358987" sldId="259"/>
            <ac:graphicFrameMk id="2" creationId="{46673932-6532-458B-BE5A-6F3E24C2520F}"/>
          </ac:graphicFrameMkLst>
        </pc:graphicFrameChg>
      </pc:sldChg>
      <pc:sldChg chg="modSp">
        <pc:chgData name="Purwantoro Aziz" userId="4bb809e8f7ff48d2" providerId="LiveId" clId="{F637FF98-4A63-4E7C-A4EB-42A0B9DD521C}" dt="2021-08-26T08:30:23.331" v="75" actId="12100"/>
        <pc:sldMkLst>
          <pc:docMk/>
          <pc:sldMk cId="1189852207" sldId="260"/>
        </pc:sldMkLst>
        <pc:graphicFrameChg chg="mod">
          <ac:chgData name="Purwantoro Aziz" userId="4bb809e8f7ff48d2" providerId="LiveId" clId="{F637FF98-4A63-4E7C-A4EB-42A0B9DD521C}" dt="2021-08-26T08:30:23.331" v="75" actId="12100"/>
          <ac:graphicFrameMkLst>
            <pc:docMk/>
            <pc:sldMk cId="1189852207" sldId="260"/>
            <ac:graphicFrameMk id="3" creationId="{72AFF695-74A1-4BDC-A084-58D1816AF20A}"/>
          </ac:graphicFrameMkLst>
        </pc:graphicFrameChg>
      </pc:sldChg>
      <pc:sldChg chg="modSp">
        <pc:chgData name="Purwantoro Aziz" userId="4bb809e8f7ff48d2" providerId="LiveId" clId="{F637FF98-4A63-4E7C-A4EB-42A0B9DD521C}" dt="2021-08-26T08:30:40.240" v="76" actId="12100"/>
        <pc:sldMkLst>
          <pc:docMk/>
          <pc:sldMk cId="1967298323" sldId="261"/>
        </pc:sldMkLst>
        <pc:graphicFrameChg chg="mod">
          <ac:chgData name="Purwantoro Aziz" userId="4bb809e8f7ff48d2" providerId="LiveId" clId="{F637FF98-4A63-4E7C-A4EB-42A0B9DD521C}" dt="2021-08-26T08:30:40.240" v="76" actId="12100"/>
          <ac:graphicFrameMkLst>
            <pc:docMk/>
            <pc:sldMk cId="1967298323" sldId="261"/>
            <ac:graphicFrameMk id="2" creationId="{985F79EB-2AA3-404A-BEB4-DDB9ADC1A1B8}"/>
          </ac:graphicFrameMkLst>
        </pc:graphicFrameChg>
      </pc:sldChg>
      <pc:sldChg chg="modSp">
        <pc:chgData name="Purwantoro Aziz" userId="4bb809e8f7ff48d2" providerId="LiveId" clId="{F637FF98-4A63-4E7C-A4EB-42A0B9DD521C}" dt="2021-08-26T08:30:50.390" v="77" actId="12100"/>
        <pc:sldMkLst>
          <pc:docMk/>
          <pc:sldMk cId="665745535" sldId="262"/>
        </pc:sldMkLst>
        <pc:graphicFrameChg chg="mod">
          <ac:chgData name="Purwantoro Aziz" userId="4bb809e8f7ff48d2" providerId="LiveId" clId="{F637FF98-4A63-4E7C-A4EB-42A0B9DD521C}" dt="2021-08-26T08:30:50.390" v="77" actId="12100"/>
          <ac:graphicFrameMkLst>
            <pc:docMk/>
            <pc:sldMk cId="665745535" sldId="262"/>
            <ac:graphicFrameMk id="4" creationId="{FDD51995-1269-48D5-AA2E-CD5BACBA45BB}"/>
          </ac:graphicFrameMkLst>
        </pc:graphicFrameChg>
      </pc:sldChg>
      <pc:sldChg chg="modSp">
        <pc:chgData name="Purwantoro Aziz" userId="4bb809e8f7ff48d2" providerId="LiveId" clId="{F637FF98-4A63-4E7C-A4EB-42A0B9DD521C}" dt="2021-08-26T08:31:04.490" v="78" actId="12100"/>
        <pc:sldMkLst>
          <pc:docMk/>
          <pc:sldMk cId="3404731151" sldId="263"/>
        </pc:sldMkLst>
        <pc:graphicFrameChg chg="mod">
          <ac:chgData name="Purwantoro Aziz" userId="4bb809e8f7ff48d2" providerId="LiveId" clId="{F637FF98-4A63-4E7C-A4EB-42A0B9DD521C}" dt="2021-08-26T08:31:04.490" v="78" actId="12100"/>
          <ac:graphicFrameMkLst>
            <pc:docMk/>
            <pc:sldMk cId="3404731151" sldId="263"/>
            <ac:graphicFrameMk id="4" creationId="{2BF64C0D-ECA2-4EE1-BCB4-2B7A0E46B6D0}"/>
          </ac:graphicFrameMkLst>
        </pc:graphicFrameChg>
      </pc:sldChg>
      <pc:sldChg chg="modSp">
        <pc:chgData name="Purwantoro Aziz" userId="4bb809e8f7ff48d2" providerId="LiveId" clId="{F637FF98-4A63-4E7C-A4EB-42A0B9DD521C}" dt="2021-08-26T08:31:15.116" v="79" actId="12100"/>
        <pc:sldMkLst>
          <pc:docMk/>
          <pc:sldMk cId="3970977212" sldId="264"/>
        </pc:sldMkLst>
        <pc:graphicFrameChg chg="mod">
          <ac:chgData name="Purwantoro Aziz" userId="4bb809e8f7ff48d2" providerId="LiveId" clId="{F637FF98-4A63-4E7C-A4EB-42A0B9DD521C}" dt="2021-08-26T08:31:15.116" v="79" actId="12100"/>
          <ac:graphicFrameMkLst>
            <pc:docMk/>
            <pc:sldMk cId="3970977212" sldId="264"/>
            <ac:graphicFrameMk id="8" creationId="{24A3060A-66F5-486D-90C4-A5EE364D9ACA}"/>
          </ac:graphicFrameMkLst>
        </pc:graphicFrameChg>
      </pc:sldChg>
      <pc:sldChg chg="modSp">
        <pc:chgData name="Purwantoro Aziz" userId="4bb809e8f7ff48d2" providerId="LiveId" clId="{F637FF98-4A63-4E7C-A4EB-42A0B9DD521C}" dt="2021-08-26T08:31:33.733" v="80" actId="12100"/>
        <pc:sldMkLst>
          <pc:docMk/>
          <pc:sldMk cId="125224338" sldId="265"/>
        </pc:sldMkLst>
        <pc:graphicFrameChg chg="mod">
          <ac:chgData name="Purwantoro Aziz" userId="4bb809e8f7ff48d2" providerId="LiveId" clId="{F637FF98-4A63-4E7C-A4EB-42A0B9DD521C}" dt="2021-08-26T08:31:33.733" v="80" actId="12100"/>
          <ac:graphicFrameMkLst>
            <pc:docMk/>
            <pc:sldMk cId="125224338" sldId="265"/>
            <ac:graphicFrameMk id="2" creationId="{DAF3010F-6E67-4558-BED5-992CC5FCE359}"/>
          </ac:graphicFrameMkLst>
        </pc:graphicFrameChg>
      </pc:sldChg>
      <pc:sldChg chg="addSp modSp mod">
        <pc:chgData name="Purwantoro Aziz" userId="4bb809e8f7ff48d2" providerId="LiveId" clId="{F637FF98-4A63-4E7C-A4EB-42A0B9DD521C}" dt="2021-08-26T08:34:25.752" v="161" actId="12100"/>
        <pc:sldMkLst>
          <pc:docMk/>
          <pc:sldMk cId="2104671333" sldId="266"/>
        </pc:sldMkLst>
        <pc:graphicFrameChg chg="add mod modGraphic">
          <ac:chgData name="Purwantoro Aziz" userId="4bb809e8f7ff48d2" providerId="LiveId" clId="{F637FF98-4A63-4E7C-A4EB-42A0B9DD521C}" dt="2021-08-26T08:34:25.752" v="161" actId="12100"/>
          <ac:graphicFrameMkLst>
            <pc:docMk/>
            <pc:sldMk cId="2104671333" sldId="266"/>
            <ac:graphicFrameMk id="2" creationId="{1CA7C593-F9E3-4B5F-93AD-F18F1A608162}"/>
          </ac:graphicFrameMkLst>
        </pc:graphicFrameChg>
      </pc:sldChg>
      <pc:sldChg chg="addSp modSp mod">
        <pc:chgData name="Purwantoro Aziz" userId="4bb809e8f7ff48d2" providerId="LiveId" clId="{F637FF98-4A63-4E7C-A4EB-42A0B9DD521C}" dt="2021-08-26T08:36:16.141" v="183" actId="12100"/>
        <pc:sldMkLst>
          <pc:docMk/>
          <pc:sldMk cId="1905490150" sldId="267"/>
        </pc:sldMkLst>
        <pc:spChg chg="mod">
          <ac:chgData name="Purwantoro Aziz" userId="4bb809e8f7ff48d2" providerId="LiveId" clId="{F637FF98-4A63-4E7C-A4EB-42A0B9DD521C}" dt="2021-08-26T08:34:54.591" v="165" actId="1076"/>
          <ac:spMkLst>
            <pc:docMk/>
            <pc:sldMk cId="1905490150" sldId="267"/>
            <ac:spMk id="3" creationId="{E4EA3B1A-3F96-4543-90E1-8DE1DE9947E2}"/>
          </ac:spMkLst>
        </pc:spChg>
        <pc:graphicFrameChg chg="add mod modGraphic">
          <ac:chgData name="Purwantoro Aziz" userId="4bb809e8f7ff48d2" providerId="LiveId" clId="{F637FF98-4A63-4E7C-A4EB-42A0B9DD521C}" dt="2021-08-26T08:36:16.141" v="183" actId="12100"/>
          <ac:graphicFrameMkLst>
            <pc:docMk/>
            <pc:sldMk cId="1905490150" sldId="267"/>
            <ac:graphicFrameMk id="2" creationId="{7388ADBB-D706-41CC-BFFA-E91EDB21F480}"/>
          </ac:graphicFrameMkLst>
        </pc:graphicFrameChg>
      </pc:sldChg>
      <pc:sldChg chg="modSp">
        <pc:chgData name="Purwantoro Aziz" userId="4bb809e8f7ff48d2" providerId="LiveId" clId="{F637FF98-4A63-4E7C-A4EB-42A0B9DD521C}" dt="2021-08-26T08:36:32.236" v="184" actId="12100"/>
        <pc:sldMkLst>
          <pc:docMk/>
          <pc:sldMk cId="3067462222" sldId="268"/>
        </pc:sldMkLst>
        <pc:graphicFrameChg chg="mod">
          <ac:chgData name="Purwantoro Aziz" userId="4bb809e8f7ff48d2" providerId="LiveId" clId="{F637FF98-4A63-4E7C-A4EB-42A0B9DD521C}" dt="2021-08-26T08:36:32.236" v="184" actId="12100"/>
          <ac:graphicFrameMkLst>
            <pc:docMk/>
            <pc:sldMk cId="3067462222" sldId="268"/>
            <ac:graphicFrameMk id="2" creationId="{474779ED-607F-4013-A0DE-A0373B4F1754}"/>
          </ac:graphicFrameMkLst>
        </pc:graphicFrameChg>
      </pc:sldChg>
      <pc:sldChg chg="addSp modSp mod">
        <pc:chgData name="Purwantoro Aziz" userId="4bb809e8f7ff48d2" providerId="LiveId" clId="{F637FF98-4A63-4E7C-A4EB-42A0B9DD521C}" dt="2021-08-26T08:39:13.026" v="324" actId="255"/>
        <pc:sldMkLst>
          <pc:docMk/>
          <pc:sldMk cId="606568125" sldId="269"/>
        </pc:sldMkLst>
        <pc:graphicFrameChg chg="add mod modGraphic">
          <ac:chgData name="Purwantoro Aziz" userId="4bb809e8f7ff48d2" providerId="LiveId" clId="{F637FF98-4A63-4E7C-A4EB-42A0B9DD521C}" dt="2021-08-26T08:39:13.026" v="324" actId="255"/>
          <ac:graphicFrameMkLst>
            <pc:docMk/>
            <pc:sldMk cId="606568125" sldId="269"/>
            <ac:graphicFrameMk id="2" creationId="{B4BCCC38-508B-4802-A744-7652829EA795}"/>
          </ac:graphicFrameMkLst>
        </pc:graphicFrameChg>
      </pc:sldChg>
      <pc:sldChg chg="modSp">
        <pc:chgData name="Purwantoro Aziz" userId="4bb809e8f7ff48d2" providerId="LiveId" clId="{F637FF98-4A63-4E7C-A4EB-42A0B9DD521C}" dt="2021-08-26T08:39:29.950" v="325" actId="12100"/>
        <pc:sldMkLst>
          <pc:docMk/>
          <pc:sldMk cId="1545874475" sldId="270"/>
        </pc:sldMkLst>
        <pc:graphicFrameChg chg="mod">
          <ac:chgData name="Purwantoro Aziz" userId="4bb809e8f7ff48d2" providerId="LiveId" clId="{F637FF98-4A63-4E7C-A4EB-42A0B9DD521C}" dt="2021-08-26T08:39:29.950" v="325" actId="12100"/>
          <ac:graphicFrameMkLst>
            <pc:docMk/>
            <pc:sldMk cId="1545874475" sldId="270"/>
            <ac:graphicFrameMk id="2" creationId="{57B0C79F-3C59-4660-82B5-2C7C8F24406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423E79-805A-4FA9-B614-575E2ED8EB9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ADE516-B96A-4450-A33F-5505CF0825DB}">
      <dgm:prSet phldrT="[Text]"/>
      <dgm:spPr/>
      <dgm:t>
        <a:bodyPr/>
        <a:lstStyle/>
        <a:p>
          <a:r>
            <a:rPr lang="en-US" dirty="0">
              <a:latin typeface="Adobe Caslon Pro Bold" pitchFamily="18" charset="0"/>
            </a:rPr>
            <a:t>KATA PENGANTAR</a:t>
          </a:r>
          <a:endParaRPr lang="en-US" dirty="0"/>
        </a:p>
      </dgm:t>
    </dgm:pt>
    <dgm:pt modelId="{21100A71-04EC-4473-A961-BF08E6A6E9F3}" type="parTrans" cxnId="{550CF58B-F197-4802-8EDE-B479AF98F430}">
      <dgm:prSet/>
      <dgm:spPr/>
      <dgm:t>
        <a:bodyPr/>
        <a:lstStyle/>
        <a:p>
          <a:endParaRPr lang="en-US"/>
        </a:p>
      </dgm:t>
    </dgm:pt>
    <dgm:pt modelId="{5AC02615-0430-44F9-8471-390457BEE7B7}" type="sibTrans" cxnId="{550CF58B-F197-4802-8EDE-B479AF98F430}">
      <dgm:prSet/>
      <dgm:spPr/>
      <dgm:t>
        <a:bodyPr/>
        <a:lstStyle/>
        <a:p>
          <a:endParaRPr lang="en-US"/>
        </a:p>
      </dgm:t>
    </dgm:pt>
    <dgm:pt modelId="{339420C4-645A-4CD1-AE89-BF94453DBBCA}">
      <dgm:prSet phldrT="[Text]"/>
      <dgm:spPr/>
      <dgm:t>
        <a:bodyPr/>
        <a:lstStyle/>
        <a:p>
          <a:r>
            <a:rPr lang="en-US" dirty="0">
              <a:latin typeface="Adobe Caslon Pro Bold" pitchFamily="18" charset="0"/>
            </a:rPr>
            <a:t>DAFTAR ISI</a:t>
          </a:r>
          <a:endParaRPr lang="en-US" dirty="0"/>
        </a:p>
      </dgm:t>
    </dgm:pt>
    <dgm:pt modelId="{D47DA52A-448A-4536-BBA3-4FB338C30F19}" type="parTrans" cxnId="{2B9527C6-3F37-4901-A7B2-EC4C8AF63EE2}">
      <dgm:prSet/>
      <dgm:spPr/>
      <dgm:t>
        <a:bodyPr/>
        <a:lstStyle/>
        <a:p>
          <a:endParaRPr lang="en-US"/>
        </a:p>
      </dgm:t>
    </dgm:pt>
    <dgm:pt modelId="{8F3DA70D-4976-48FB-A63E-47ABA5CE9DC9}" type="sibTrans" cxnId="{2B9527C6-3F37-4901-A7B2-EC4C8AF63EE2}">
      <dgm:prSet/>
      <dgm:spPr/>
      <dgm:t>
        <a:bodyPr/>
        <a:lstStyle/>
        <a:p>
          <a:endParaRPr lang="en-US"/>
        </a:p>
      </dgm:t>
    </dgm:pt>
    <dgm:pt modelId="{F50AAF7D-C153-4210-90F2-23F94A6D9F50}">
      <dgm:prSet phldrT="[Text]"/>
      <dgm:spPr/>
      <dgm:t>
        <a:bodyPr/>
        <a:lstStyle/>
        <a:p>
          <a:r>
            <a:rPr lang="en-US" dirty="0">
              <a:latin typeface="Adobe Caslon Pro Bold" pitchFamily="18" charset="0"/>
            </a:rPr>
            <a:t>DAFTAR TABEL</a:t>
          </a:r>
          <a:endParaRPr lang="en-US" dirty="0"/>
        </a:p>
      </dgm:t>
    </dgm:pt>
    <dgm:pt modelId="{EDDFD66B-4775-42CE-A135-2C101946AD49}" type="parTrans" cxnId="{89BD8428-5C42-489C-9648-1555FB658F6D}">
      <dgm:prSet/>
      <dgm:spPr/>
      <dgm:t>
        <a:bodyPr/>
        <a:lstStyle/>
        <a:p>
          <a:endParaRPr lang="en-US"/>
        </a:p>
      </dgm:t>
    </dgm:pt>
    <dgm:pt modelId="{521A165A-952C-4F6C-BE8F-59577B1705C8}" type="sibTrans" cxnId="{89BD8428-5C42-489C-9648-1555FB658F6D}">
      <dgm:prSet/>
      <dgm:spPr/>
      <dgm:t>
        <a:bodyPr/>
        <a:lstStyle/>
        <a:p>
          <a:endParaRPr lang="en-US"/>
        </a:p>
      </dgm:t>
    </dgm:pt>
    <dgm:pt modelId="{B732BFA8-A1F9-43B2-A099-E1DE7AD88B05}">
      <dgm:prSet phldrT="[Text]"/>
      <dgm:spPr/>
      <dgm:t>
        <a:bodyPr/>
        <a:lstStyle/>
        <a:p>
          <a:r>
            <a:rPr lang="en-US" dirty="0">
              <a:latin typeface="Adobe Caslon Pro Bold" pitchFamily="18" charset="0"/>
            </a:rPr>
            <a:t>DAFTAR GAMBAR</a:t>
          </a:r>
          <a:endParaRPr lang="en-US" dirty="0"/>
        </a:p>
      </dgm:t>
    </dgm:pt>
    <dgm:pt modelId="{6D02A6CB-359C-46D1-B5BC-95814856ABBF}" type="parTrans" cxnId="{1F60AD4D-EE10-4476-9286-AB7498F80C48}">
      <dgm:prSet/>
      <dgm:spPr/>
      <dgm:t>
        <a:bodyPr/>
        <a:lstStyle/>
        <a:p>
          <a:endParaRPr lang="en-US"/>
        </a:p>
      </dgm:t>
    </dgm:pt>
    <dgm:pt modelId="{E8E39086-8A7B-4F31-8980-9C7DEE4F8C0F}" type="sibTrans" cxnId="{1F60AD4D-EE10-4476-9286-AB7498F80C48}">
      <dgm:prSet/>
      <dgm:spPr/>
      <dgm:t>
        <a:bodyPr/>
        <a:lstStyle/>
        <a:p>
          <a:endParaRPr lang="en-US"/>
        </a:p>
      </dgm:t>
    </dgm:pt>
    <dgm:pt modelId="{6B253E02-3D3F-4830-A903-D75FEEE60694}">
      <dgm:prSet phldrT="[Text]"/>
      <dgm:spPr/>
      <dgm:t>
        <a:bodyPr/>
        <a:lstStyle/>
        <a:p>
          <a:r>
            <a:rPr lang="en-US" dirty="0">
              <a:latin typeface="Adobe Caslon Pro Bold" pitchFamily="18" charset="0"/>
            </a:rPr>
            <a:t>DAFTAR LAMPIRAN</a:t>
          </a:r>
          <a:endParaRPr lang="en-US" dirty="0"/>
        </a:p>
      </dgm:t>
    </dgm:pt>
    <dgm:pt modelId="{6261A83A-ADB7-4098-99B7-554AAA13B71A}" type="parTrans" cxnId="{DEA7A5C3-32DA-422C-8467-7A12048C4005}">
      <dgm:prSet/>
      <dgm:spPr/>
      <dgm:t>
        <a:bodyPr/>
        <a:lstStyle/>
        <a:p>
          <a:endParaRPr lang="en-US"/>
        </a:p>
      </dgm:t>
    </dgm:pt>
    <dgm:pt modelId="{2E5A3AD9-7578-44D3-8C08-17E4736DE25F}" type="sibTrans" cxnId="{DEA7A5C3-32DA-422C-8467-7A12048C4005}">
      <dgm:prSet/>
      <dgm:spPr/>
      <dgm:t>
        <a:bodyPr/>
        <a:lstStyle/>
        <a:p>
          <a:endParaRPr lang="en-US"/>
        </a:p>
      </dgm:t>
    </dgm:pt>
    <dgm:pt modelId="{9099EDB3-C57F-494D-B224-50B3F8636F84}" type="pres">
      <dgm:prSet presAssocID="{BF423E79-805A-4FA9-B614-575E2ED8EB99}" presName="Name0" presStyleCnt="0">
        <dgm:presLayoutVars>
          <dgm:chMax val="7"/>
          <dgm:chPref val="7"/>
          <dgm:dir/>
        </dgm:presLayoutVars>
      </dgm:prSet>
      <dgm:spPr/>
    </dgm:pt>
    <dgm:pt modelId="{9A028AAA-4CA0-4096-BB09-852AE6CCE56A}" type="pres">
      <dgm:prSet presAssocID="{BF423E79-805A-4FA9-B614-575E2ED8EB99}" presName="Name1" presStyleCnt="0"/>
      <dgm:spPr/>
    </dgm:pt>
    <dgm:pt modelId="{96D642DB-CE79-472F-8964-8C646EF3C5B6}" type="pres">
      <dgm:prSet presAssocID="{BF423E79-805A-4FA9-B614-575E2ED8EB99}" presName="cycle" presStyleCnt="0"/>
      <dgm:spPr/>
    </dgm:pt>
    <dgm:pt modelId="{6DB28B94-F0CA-47CD-BBB9-576B3D962186}" type="pres">
      <dgm:prSet presAssocID="{BF423E79-805A-4FA9-B614-575E2ED8EB99}" presName="srcNode" presStyleLbl="node1" presStyleIdx="0" presStyleCnt="5"/>
      <dgm:spPr/>
    </dgm:pt>
    <dgm:pt modelId="{E95326C8-7608-4D8B-B5E1-C02BC2AE29F8}" type="pres">
      <dgm:prSet presAssocID="{BF423E79-805A-4FA9-B614-575E2ED8EB99}" presName="conn" presStyleLbl="parChTrans1D2" presStyleIdx="0" presStyleCnt="1"/>
      <dgm:spPr/>
    </dgm:pt>
    <dgm:pt modelId="{7D60A311-82C8-491D-B1E4-16BCDBE18DD4}" type="pres">
      <dgm:prSet presAssocID="{BF423E79-805A-4FA9-B614-575E2ED8EB99}" presName="extraNode" presStyleLbl="node1" presStyleIdx="0" presStyleCnt="5"/>
      <dgm:spPr/>
    </dgm:pt>
    <dgm:pt modelId="{EC3D7B77-3939-4649-B5C6-8DC67FA3ECA7}" type="pres">
      <dgm:prSet presAssocID="{BF423E79-805A-4FA9-B614-575E2ED8EB99}" presName="dstNode" presStyleLbl="node1" presStyleIdx="0" presStyleCnt="5"/>
      <dgm:spPr/>
    </dgm:pt>
    <dgm:pt modelId="{056B72EE-0E97-4294-ACCA-3A24B8786C69}" type="pres">
      <dgm:prSet presAssocID="{AEADE516-B96A-4450-A33F-5505CF0825DB}" presName="text_1" presStyleLbl="node1" presStyleIdx="0" presStyleCnt="5">
        <dgm:presLayoutVars>
          <dgm:bulletEnabled val="1"/>
        </dgm:presLayoutVars>
      </dgm:prSet>
      <dgm:spPr/>
    </dgm:pt>
    <dgm:pt modelId="{8EB9AE01-F21A-4620-AF5C-716E4A5BBE3F}" type="pres">
      <dgm:prSet presAssocID="{AEADE516-B96A-4450-A33F-5505CF0825DB}" presName="accent_1" presStyleCnt="0"/>
      <dgm:spPr/>
    </dgm:pt>
    <dgm:pt modelId="{9FE5BB79-4273-45D4-878E-54E34A60D2C0}" type="pres">
      <dgm:prSet presAssocID="{AEADE516-B96A-4450-A33F-5505CF0825DB}" presName="accentRepeatNode" presStyleLbl="solidFgAcc1" presStyleIdx="0" presStyleCnt="5"/>
      <dgm:spPr/>
    </dgm:pt>
    <dgm:pt modelId="{835C39EE-FB6D-4D4D-8C9D-57871DFB793B}" type="pres">
      <dgm:prSet presAssocID="{339420C4-645A-4CD1-AE89-BF94453DBBCA}" presName="text_2" presStyleLbl="node1" presStyleIdx="1" presStyleCnt="5">
        <dgm:presLayoutVars>
          <dgm:bulletEnabled val="1"/>
        </dgm:presLayoutVars>
      </dgm:prSet>
      <dgm:spPr/>
    </dgm:pt>
    <dgm:pt modelId="{7C0BCA55-F578-44C3-AB2C-20C8BEE6ABC9}" type="pres">
      <dgm:prSet presAssocID="{339420C4-645A-4CD1-AE89-BF94453DBBCA}" presName="accent_2" presStyleCnt="0"/>
      <dgm:spPr/>
    </dgm:pt>
    <dgm:pt modelId="{5E92FBB6-A899-4339-859F-6536DA6EB8AE}" type="pres">
      <dgm:prSet presAssocID="{339420C4-645A-4CD1-AE89-BF94453DBBCA}" presName="accentRepeatNode" presStyleLbl="solidFgAcc1" presStyleIdx="1" presStyleCnt="5"/>
      <dgm:spPr/>
    </dgm:pt>
    <dgm:pt modelId="{40E2BF05-24DC-46DE-8310-3A1F4EF6D686}" type="pres">
      <dgm:prSet presAssocID="{F50AAF7D-C153-4210-90F2-23F94A6D9F50}" presName="text_3" presStyleLbl="node1" presStyleIdx="2" presStyleCnt="5">
        <dgm:presLayoutVars>
          <dgm:bulletEnabled val="1"/>
        </dgm:presLayoutVars>
      </dgm:prSet>
      <dgm:spPr/>
    </dgm:pt>
    <dgm:pt modelId="{5C603DD3-F7DE-40BC-8BA5-A3F31678825B}" type="pres">
      <dgm:prSet presAssocID="{F50AAF7D-C153-4210-90F2-23F94A6D9F50}" presName="accent_3" presStyleCnt="0"/>
      <dgm:spPr/>
    </dgm:pt>
    <dgm:pt modelId="{7EADF53D-F75F-4108-8A03-A7A6175A788D}" type="pres">
      <dgm:prSet presAssocID="{F50AAF7D-C153-4210-90F2-23F94A6D9F50}" presName="accentRepeatNode" presStyleLbl="solidFgAcc1" presStyleIdx="2" presStyleCnt="5"/>
      <dgm:spPr/>
    </dgm:pt>
    <dgm:pt modelId="{EECD5248-598F-4A2E-A2E2-79A0A8326AE3}" type="pres">
      <dgm:prSet presAssocID="{B732BFA8-A1F9-43B2-A099-E1DE7AD88B05}" presName="text_4" presStyleLbl="node1" presStyleIdx="3" presStyleCnt="5">
        <dgm:presLayoutVars>
          <dgm:bulletEnabled val="1"/>
        </dgm:presLayoutVars>
      </dgm:prSet>
      <dgm:spPr/>
    </dgm:pt>
    <dgm:pt modelId="{1A7DAE32-ED17-4BF7-ABBD-373620BBEDCF}" type="pres">
      <dgm:prSet presAssocID="{B732BFA8-A1F9-43B2-A099-E1DE7AD88B05}" presName="accent_4" presStyleCnt="0"/>
      <dgm:spPr/>
    </dgm:pt>
    <dgm:pt modelId="{72031544-738D-40A1-B1D5-B73CE819C472}" type="pres">
      <dgm:prSet presAssocID="{B732BFA8-A1F9-43B2-A099-E1DE7AD88B05}" presName="accentRepeatNode" presStyleLbl="solidFgAcc1" presStyleIdx="3" presStyleCnt="5"/>
      <dgm:spPr/>
    </dgm:pt>
    <dgm:pt modelId="{5A249716-AA3B-412B-8C90-2A0DD2AAF9A8}" type="pres">
      <dgm:prSet presAssocID="{6B253E02-3D3F-4830-A903-D75FEEE60694}" presName="text_5" presStyleLbl="node1" presStyleIdx="4" presStyleCnt="5">
        <dgm:presLayoutVars>
          <dgm:bulletEnabled val="1"/>
        </dgm:presLayoutVars>
      </dgm:prSet>
      <dgm:spPr/>
    </dgm:pt>
    <dgm:pt modelId="{C745E18F-13D5-4342-8451-35089ABB48AE}" type="pres">
      <dgm:prSet presAssocID="{6B253E02-3D3F-4830-A903-D75FEEE60694}" presName="accent_5" presStyleCnt="0"/>
      <dgm:spPr/>
    </dgm:pt>
    <dgm:pt modelId="{86B0C036-A39B-461B-91C3-C8C2A72C4705}" type="pres">
      <dgm:prSet presAssocID="{6B253E02-3D3F-4830-A903-D75FEEE60694}" presName="accentRepeatNode" presStyleLbl="solidFgAcc1" presStyleIdx="4" presStyleCnt="5"/>
      <dgm:spPr/>
    </dgm:pt>
  </dgm:ptLst>
  <dgm:cxnLst>
    <dgm:cxn modelId="{12CC140F-FDAD-4679-AD6A-157B318C12B9}" type="presOf" srcId="{F50AAF7D-C153-4210-90F2-23F94A6D9F50}" destId="{40E2BF05-24DC-46DE-8310-3A1F4EF6D686}" srcOrd="0" destOrd="0" presId="urn:microsoft.com/office/officeart/2008/layout/VerticalCurvedList"/>
    <dgm:cxn modelId="{3AC19216-EE29-4471-AB13-4F290B637A8E}" type="presOf" srcId="{5AC02615-0430-44F9-8471-390457BEE7B7}" destId="{E95326C8-7608-4D8B-B5E1-C02BC2AE29F8}" srcOrd="0" destOrd="0" presId="urn:microsoft.com/office/officeart/2008/layout/VerticalCurvedList"/>
    <dgm:cxn modelId="{89BD8428-5C42-489C-9648-1555FB658F6D}" srcId="{BF423E79-805A-4FA9-B614-575E2ED8EB99}" destId="{F50AAF7D-C153-4210-90F2-23F94A6D9F50}" srcOrd="2" destOrd="0" parTransId="{EDDFD66B-4775-42CE-A135-2C101946AD49}" sibTransId="{521A165A-952C-4F6C-BE8F-59577B1705C8}"/>
    <dgm:cxn modelId="{31EFA331-525F-46A7-B0AB-460120B483D3}" type="presOf" srcId="{339420C4-645A-4CD1-AE89-BF94453DBBCA}" destId="{835C39EE-FB6D-4D4D-8C9D-57871DFB793B}" srcOrd="0" destOrd="0" presId="urn:microsoft.com/office/officeart/2008/layout/VerticalCurvedList"/>
    <dgm:cxn modelId="{18653C42-BBEC-4DE5-B934-1AAA979DDF3B}" type="presOf" srcId="{B732BFA8-A1F9-43B2-A099-E1DE7AD88B05}" destId="{EECD5248-598F-4A2E-A2E2-79A0A8326AE3}" srcOrd="0" destOrd="0" presId="urn:microsoft.com/office/officeart/2008/layout/VerticalCurvedList"/>
    <dgm:cxn modelId="{1F60AD4D-EE10-4476-9286-AB7498F80C48}" srcId="{BF423E79-805A-4FA9-B614-575E2ED8EB99}" destId="{B732BFA8-A1F9-43B2-A099-E1DE7AD88B05}" srcOrd="3" destOrd="0" parTransId="{6D02A6CB-359C-46D1-B5BC-95814856ABBF}" sibTransId="{E8E39086-8A7B-4F31-8980-9C7DEE4F8C0F}"/>
    <dgm:cxn modelId="{550CF58B-F197-4802-8EDE-B479AF98F430}" srcId="{BF423E79-805A-4FA9-B614-575E2ED8EB99}" destId="{AEADE516-B96A-4450-A33F-5505CF0825DB}" srcOrd="0" destOrd="0" parTransId="{21100A71-04EC-4473-A961-BF08E6A6E9F3}" sibTransId="{5AC02615-0430-44F9-8471-390457BEE7B7}"/>
    <dgm:cxn modelId="{FB488E9E-E82A-4C6D-9145-35A31BAE5D31}" type="presOf" srcId="{AEADE516-B96A-4450-A33F-5505CF0825DB}" destId="{056B72EE-0E97-4294-ACCA-3A24B8786C69}" srcOrd="0" destOrd="0" presId="urn:microsoft.com/office/officeart/2008/layout/VerticalCurvedList"/>
    <dgm:cxn modelId="{3DAAD5A1-A154-4317-B474-BBF16050DD0F}" type="presOf" srcId="{6B253E02-3D3F-4830-A903-D75FEEE60694}" destId="{5A249716-AA3B-412B-8C90-2A0DD2AAF9A8}" srcOrd="0" destOrd="0" presId="urn:microsoft.com/office/officeart/2008/layout/VerticalCurvedList"/>
    <dgm:cxn modelId="{DEA7A5C3-32DA-422C-8467-7A12048C4005}" srcId="{BF423E79-805A-4FA9-B614-575E2ED8EB99}" destId="{6B253E02-3D3F-4830-A903-D75FEEE60694}" srcOrd="4" destOrd="0" parTransId="{6261A83A-ADB7-4098-99B7-554AAA13B71A}" sibTransId="{2E5A3AD9-7578-44D3-8C08-17E4736DE25F}"/>
    <dgm:cxn modelId="{2B9527C6-3F37-4901-A7B2-EC4C8AF63EE2}" srcId="{BF423E79-805A-4FA9-B614-575E2ED8EB99}" destId="{339420C4-645A-4CD1-AE89-BF94453DBBCA}" srcOrd="1" destOrd="0" parTransId="{D47DA52A-448A-4536-BBA3-4FB338C30F19}" sibTransId="{8F3DA70D-4976-48FB-A63E-47ABA5CE9DC9}"/>
    <dgm:cxn modelId="{01AE8FF9-F2CF-45C0-B754-681E6B17BBB1}" type="presOf" srcId="{BF423E79-805A-4FA9-B614-575E2ED8EB99}" destId="{9099EDB3-C57F-494D-B224-50B3F8636F84}" srcOrd="0" destOrd="0" presId="urn:microsoft.com/office/officeart/2008/layout/VerticalCurvedList"/>
    <dgm:cxn modelId="{ECE368E3-34E5-4DA4-8A99-5109E79D0EA0}" type="presParOf" srcId="{9099EDB3-C57F-494D-B224-50B3F8636F84}" destId="{9A028AAA-4CA0-4096-BB09-852AE6CCE56A}" srcOrd="0" destOrd="0" presId="urn:microsoft.com/office/officeart/2008/layout/VerticalCurvedList"/>
    <dgm:cxn modelId="{2CBD4A55-D6F0-4138-9FB7-A7F35B0F0070}" type="presParOf" srcId="{9A028AAA-4CA0-4096-BB09-852AE6CCE56A}" destId="{96D642DB-CE79-472F-8964-8C646EF3C5B6}" srcOrd="0" destOrd="0" presId="urn:microsoft.com/office/officeart/2008/layout/VerticalCurvedList"/>
    <dgm:cxn modelId="{E1889221-A910-4EF4-A172-93EEC3D3147F}" type="presParOf" srcId="{96D642DB-CE79-472F-8964-8C646EF3C5B6}" destId="{6DB28B94-F0CA-47CD-BBB9-576B3D962186}" srcOrd="0" destOrd="0" presId="urn:microsoft.com/office/officeart/2008/layout/VerticalCurvedList"/>
    <dgm:cxn modelId="{D218BB87-BD9C-47A3-B9BE-329CEFF40682}" type="presParOf" srcId="{96D642DB-CE79-472F-8964-8C646EF3C5B6}" destId="{E95326C8-7608-4D8B-B5E1-C02BC2AE29F8}" srcOrd="1" destOrd="0" presId="urn:microsoft.com/office/officeart/2008/layout/VerticalCurvedList"/>
    <dgm:cxn modelId="{C7CD9DB3-8022-48EA-80E2-F099DB19EBF7}" type="presParOf" srcId="{96D642DB-CE79-472F-8964-8C646EF3C5B6}" destId="{7D60A311-82C8-491D-B1E4-16BCDBE18DD4}" srcOrd="2" destOrd="0" presId="urn:microsoft.com/office/officeart/2008/layout/VerticalCurvedList"/>
    <dgm:cxn modelId="{A4C30636-41AC-4084-A734-5DF885BB1188}" type="presParOf" srcId="{96D642DB-CE79-472F-8964-8C646EF3C5B6}" destId="{EC3D7B77-3939-4649-B5C6-8DC67FA3ECA7}" srcOrd="3" destOrd="0" presId="urn:microsoft.com/office/officeart/2008/layout/VerticalCurvedList"/>
    <dgm:cxn modelId="{78696D47-FBAC-4F4C-B040-CDCD0506B917}" type="presParOf" srcId="{9A028AAA-4CA0-4096-BB09-852AE6CCE56A}" destId="{056B72EE-0E97-4294-ACCA-3A24B8786C69}" srcOrd="1" destOrd="0" presId="urn:microsoft.com/office/officeart/2008/layout/VerticalCurvedList"/>
    <dgm:cxn modelId="{DC3F9E68-2CF2-4AA1-BFA8-7DF239F90FFA}" type="presParOf" srcId="{9A028AAA-4CA0-4096-BB09-852AE6CCE56A}" destId="{8EB9AE01-F21A-4620-AF5C-716E4A5BBE3F}" srcOrd="2" destOrd="0" presId="urn:microsoft.com/office/officeart/2008/layout/VerticalCurvedList"/>
    <dgm:cxn modelId="{EA8503C6-4CB2-4786-909A-3D5C201D4678}" type="presParOf" srcId="{8EB9AE01-F21A-4620-AF5C-716E4A5BBE3F}" destId="{9FE5BB79-4273-45D4-878E-54E34A60D2C0}" srcOrd="0" destOrd="0" presId="urn:microsoft.com/office/officeart/2008/layout/VerticalCurvedList"/>
    <dgm:cxn modelId="{2E172D7D-22A4-4B9D-99C9-B105C2AC19FE}" type="presParOf" srcId="{9A028AAA-4CA0-4096-BB09-852AE6CCE56A}" destId="{835C39EE-FB6D-4D4D-8C9D-57871DFB793B}" srcOrd="3" destOrd="0" presId="urn:microsoft.com/office/officeart/2008/layout/VerticalCurvedList"/>
    <dgm:cxn modelId="{65186DCD-2A4E-41A7-BBB1-713CCDF043F8}" type="presParOf" srcId="{9A028AAA-4CA0-4096-BB09-852AE6CCE56A}" destId="{7C0BCA55-F578-44C3-AB2C-20C8BEE6ABC9}" srcOrd="4" destOrd="0" presId="urn:microsoft.com/office/officeart/2008/layout/VerticalCurvedList"/>
    <dgm:cxn modelId="{9CC3AFA1-E8AC-47DC-AA65-46B1F05AC2BD}" type="presParOf" srcId="{7C0BCA55-F578-44C3-AB2C-20C8BEE6ABC9}" destId="{5E92FBB6-A899-4339-859F-6536DA6EB8AE}" srcOrd="0" destOrd="0" presId="urn:microsoft.com/office/officeart/2008/layout/VerticalCurvedList"/>
    <dgm:cxn modelId="{C6C359B6-0EB0-47E5-B83A-7C5C5CFD8B65}" type="presParOf" srcId="{9A028AAA-4CA0-4096-BB09-852AE6CCE56A}" destId="{40E2BF05-24DC-46DE-8310-3A1F4EF6D686}" srcOrd="5" destOrd="0" presId="urn:microsoft.com/office/officeart/2008/layout/VerticalCurvedList"/>
    <dgm:cxn modelId="{6351DEB5-393D-4534-AE4C-6009767F81E7}" type="presParOf" srcId="{9A028AAA-4CA0-4096-BB09-852AE6CCE56A}" destId="{5C603DD3-F7DE-40BC-8BA5-A3F31678825B}" srcOrd="6" destOrd="0" presId="urn:microsoft.com/office/officeart/2008/layout/VerticalCurvedList"/>
    <dgm:cxn modelId="{FA844F98-E1C2-4882-BDDD-638E2A0A713B}" type="presParOf" srcId="{5C603DD3-F7DE-40BC-8BA5-A3F31678825B}" destId="{7EADF53D-F75F-4108-8A03-A7A6175A788D}" srcOrd="0" destOrd="0" presId="urn:microsoft.com/office/officeart/2008/layout/VerticalCurvedList"/>
    <dgm:cxn modelId="{8A07BEAC-9343-4027-B088-EEF64BA1C1D7}" type="presParOf" srcId="{9A028AAA-4CA0-4096-BB09-852AE6CCE56A}" destId="{EECD5248-598F-4A2E-A2E2-79A0A8326AE3}" srcOrd="7" destOrd="0" presId="urn:microsoft.com/office/officeart/2008/layout/VerticalCurvedList"/>
    <dgm:cxn modelId="{38EE4B20-B404-4D21-854C-BB63D16B65BE}" type="presParOf" srcId="{9A028AAA-4CA0-4096-BB09-852AE6CCE56A}" destId="{1A7DAE32-ED17-4BF7-ABBD-373620BBEDCF}" srcOrd="8" destOrd="0" presId="urn:microsoft.com/office/officeart/2008/layout/VerticalCurvedList"/>
    <dgm:cxn modelId="{3DDAF05A-F270-4D61-8983-EC414DC043BD}" type="presParOf" srcId="{1A7DAE32-ED17-4BF7-ABBD-373620BBEDCF}" destId="{72031544-738D-40A1-B1D5-B73CE819C472}" srcOrd="0" destOrd="0" presId="urn:microsoft.com/office/officeart/2008/layout/VerticalCurvedList"/>
    <dgm:cxn modelId="{0B06017F-FE64-4636-AB37-34DBE464918A}" type="presParOf" srcId="{9A028AAA-4CA0-4096-BB09-852AE6CCE56A}" destId="{5A249716-AA3B-412B-8C90-2A0DD2AAF9A8}" srcOrd="9" destOrd="0" presId="urn:microsoft.com/office/officeart/2008/layout/VerticalCurvedList"/>
    <dgm:cxn modelId="{CAF6A411-59F0-4656-B9A3-68DCCDDD5613}" type="presParOf" srcId="{9A028AAA-4CA0-4096-BB09-852AE6CCE56A}" destId="{C745E18F-13D5-4342-8451-35089ABB48AE}" srcOrd="10" destOrd="0" presId="urn:microsoft.com/office/officeart/2008/layout/VerticalCurvedList"/>
    <dgm:cxn modelId="{D448B971-1341-4A06-9429-A1B5BEA1F20E}" type="presParOf" srcId="{C745E18F-13D5-4342-8451-35089ABB48AE}" destId="{86B0C036-A39B-461B-91C3-C8C2A72C470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29A843F-B621-4444-937F-05C2867B2BF3}" type="doc">
      <dgm:prSet loTypeId="urn:microsoft.com/office/officeart/2005/8/layout/pyramid2" loCatId="list" qsTypeId="urn:microsoft.com/office/officeart/2005/8/quickstyle/simple1" qsCatId="simple" csTypeId="urn:microsoft.com/office/officeart/2005/8/colors/accent4_4" csCatId="accent4" phldr="1"/>
      <dgm:spPr/>
    </dgm:pt>
    <dgm:pt modelId="{F3472D50-2AC8-45EB-9B55-4AB23704DE53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Keunggulan</a:t>
          </a:r>
          <a:r>
            <a:rPr lang="en-US" dirty="0"/>
            <a:t> </a:t>
          </a:r>
          <a:r>
            <a:rPr lang="en-US" dirty="0" err="1"/>
            <a:t>Varietas</a:t>
          </a:r>
          <a:endParaRPr lang="en-US" dirty="0"/>
        </a:p>
      </dgm:t>
    </dgm:pt>
    <dgm:pt modelId="{FEC9F949-ED11-4EBD-8ACB-454393D93BF9}" type="parTrans" cxnId="{9F4F83E3-B414-4175-A4F8-C8FB29A44994}">
      <dgm:prSet/>
      <dgm:spPr/>
      <dgm:t>
        <a:bodyPr/>
        <a:lstStyle/>
        <a:p>
          <a:endParaRPr lang="en-US"/>
        </a:p>
      </dgm:t>
    </dgm:pt>
    <dgm:pt modelId="{1FD1FDEE-869D-4682-B7DB-733C79DC04A5}" type="sibTrans" cxnId="{9F4F83E3-B414-4175-A4F8-C8FB29A44994}">
      <dgm:prSet/>
      <dgm:spPr/>
      <dgm:t>
        <a:bodyPr/>
        <a:lstStyle/>
        <a:p>
          <a:endParaRPr lang="en-US"/>
        </a:p>
      </dgm:t>
    </dgm:pt>
    <dgm:pt modelId="{025104A6-DB3D-4492-B271-50759EDDEF44}">
      <dgm:prSet phldrT="[Text]"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Penciri</a:t>
          </a:r>
          <a:r>
            <a:rPr lang="en-US" dirty="0"/>
            <a:t> </a:t>
          </a:r>
          <a:r>
            <a:rPr lang="en-US" dirty="0" err="1"/>
            <a:t>Khusus</a:t>
          </a:r>
          <a:endParaRPr lang="en-US" dirty="0"/>
        </a:p>
      </dgm:t>
    </dgm:pt>
    <dgm:pt modelId="{BE7E8B52-F09C-4831-8891-0BAED38FAF2B}" type="parTrans" cxnId="{8EF8D296-B5CE-4A60-BFA0-91F22E4E9160}">
      <dgm:prSet/>
      <dgm:spPr/>
      <dgm:t>
        <a:bodyPr/>
        <a:lstStyle/>
        <a:p>
          <a:endParaRPr lang="en-US"/>
        </a:p>
      </dgm:t>
    </dgm:pt>
    <dgm:pt modelId="{7476D8E1-7E9A-42A6-93EA-86F0F844480A}" type="sibTrans" cxnId="{8EF8D296-B5CE-4A60-BFA0-91F22E4E9160}">
      <dgm:prSet/>
      <dgm:spPr/>
      <dgm:t>
        <a:bodyPr/>
        <a:lstStyle/>
        <a:p>
          <a:endParaRPr lang="en-US"/>
        </a:p>
      </dgm:t>
    </dgm:pt>
    <dgm:pt modelId="{9C71D676-647C-454B-9667-DDFD4F0191FE}">
      <dgm:prSet phldrT="[Text]"/>
      <dgm:spPr/>
      <dgm:t>
        <a:bodyPr/>
        <a:lstStyle/>
        <a:p>
          <a:r>
            <a:rPr lang="en-US" dirty="0"/>
            <a:t>3. Wilayah </a:t>
          </a:r>
          <a:r>
            <a:rPr lang="en-US" dirty="0" err="1"/>
            <a:t>Adapatsi</a:t>
          </a:r>
          <a:endParaRPr lang="en-US" dirty="0"/>
        </a:p>
      </dgm:t>
    </dgm:pt>
    <dgm:pt modelId="{64406F3B-1291-4C6D-B878-137CF3628152}" type="parTrans" cxnId="{A577DB7B-3D57-4278-9EEB-83687C8D1969}">
      <dgm:prSet/>
      <dgm:spPr/>
      <dgm:t>
        <a:bodyPr/>
        <a:lstStyle/>
        <a:p>
          <a:endParaRPr lang="en-US"/>
        </a:p>
      </dgm:t>
    </dgm:pt>
    <dgm:pt modelId="{3613056D-AAD8-4C19-8207-7C1ED706E3F2}" type="sibTrans" cxnId="{A577DB7B-3D57-4278-9EEB-83687C8D1969}">
      <dgm:prSet/>
      <dgm:spPr/>
      <dgm:t>
        <a:bodyPr/>
        <a:lstStyle/>
        <a:p>
          <a:endParaRPr lang="en-US"/>
        </a:p>
      </dgm:t>
    </dgm:pt>
    <dgm:pt modelId="{645733B0-497C-49D0-9ECF-EF134D09D472}" type="pres">
      <dgm:prSet presAssocID="{629A843F-B621-4444-937F-05C2867B2BF3}" presName="compositeShape" presStyleCnt="0">
        <dgm:presLayoutVars>
          <dgm:dir/>
          <dgm:resizeHandles/>
        </dgm:presLayoutVars>
      </dgm:prSet>
      <dgm:spPr/>
    </dgm:pt>
    <dgm:pt modelId="{C28EBEE4-27E1-40F1-A6D1-AB1A8880087A}" type="pres">
      <dgm:prSet presAssocID="{629A843F-B621-4444-937F-05C2867B2BF3}" presName="pyramid" presStyleLbl="node1" presStyleIdx="0" presStyleCnt="1"/>
      <dgm:spPr/>
    </dgm:pt>
    <dgm:pt modelId="{00F5FD8C-64B0-4F67-BBD1-90FBCE3B72DB}" type="pres">
      <dgm:prSet presAssocID="{629A843F-B621-4444-937F-05C2867B2BF3}" presName="theList" presStyleCnt="0"/>
      <dgm:spPr/>
    </dgm:pt>
    <dgm:pt modelId="{A8A3081F-298D-441A-BAE4-311802329DDC}" type="pres">
      <dgm:prSet presAssocID="{F3472D50-2AC8-45EB-9B55-4AB23704DE53}" presName="aNode" presStyleLbl="fgAcc1" presStyleIdx="0" presStyleCnt="3">
        <dgm:presLayoutVars>
          <dgm:bulletEnabled val="1"/>
        </dgm:presLayoutVars>
      </dgm:prSet>
      <dgm:spPr/>
    </dgm:pt>
    <dgm:pt modelId="{30383BC8-98E3-4575-B996-EA969DA84B69}" type="pres">
      <dgm:prSet presAssocID="{F3472D50-2AC8-45EB-9B55-4AB23704DE53}" presName="aSpace" presStyleCnt="0"/>
      <dgm:spPr/>
    </dgm:pt>
    <dgm:pt modelId="{DA2325FE-18E0-42EA-A8C7-F366FB9849D2}" type="pres">
      <dgm:prSet presAssocID="{025104A6-DB3D-4492-B271-50759EDDEF44}" presName="aNode" presStyleLbl="fgAcc1" presStyleIdx="1" presStyleCnt="3">
        <dgm:presLayoutVars>
          <dgm:bulletEnabled val="1"/>
        </dgm:presLayoutVars>
      </dgm:prSet>
      <dgm:spPr/>
    </dgm:pt>
    <dgm:pt modelId="{9DB84832-8CD2-4B03-B978-F195C669DC90}" type="pres">
      <dgm:prSet presAssocID="{025104A6-DB3D-4492-B271-50759EDDEF44}" presName="aSpace" presStyleCnt="0"/>
      <dgm:spPr/>
    </dgm:pt>
    <dgm:pt modelId="{0E9C9269-73D1-486E-B5C1-6EE4D5E05F03}" type="pres">
      <dgm:prSet presAssocID="{9C71D676-647C-454B-9667-DDFD4F0191FE}" presName="aNode" presStyleLbl="fgAcc1" presStyleIdx="2" presStyleCnt="3">
        <dgm:presLayoutVars>
          <dgm:bulletEnabled val="1"/>
        </dgm:presLayoutVars>
      </dgm:prSet>
      <dgm:spPr/>
    </dgm:pt>
    <dgm:pt modelId="{644198FB-39C2-4744-A019-1A53BEE64510}" type="pres">
      <dgm:prSet presAssocID="{9C71D676-647C-454B-9667-DDFD4F0191FE}" presName="aSpace" presStyleCnt="0"/>
      <dgm:spPr/>
    </dgm:pt>
  </dgm:ptLst>
  <dgm:cxnLst>
    <dgm:cxn modelId="{4DE81703-2CDC-43BB-A680-8E43B1726153}" type="presOf" srcId="{9C71D676-647C-454B-9667-DDFD4F0191FE}" destId="{0E9C9269-73D1-486E-B5C1-6EE4D5E05F03}" srcOrd="0" destOrd="0" presId="urn:microsoft.com/office/officeart/2005/8/layout/pyramid2"/>
    <dgm:cxn modelId="{A577DB7B-3D57-4278-9EEB-83687C8D1969}" srcId="{629A843F-B621-4444-937F-05C2867B2BF3}" destId="{9C71D676-647C-454B-9667-DDFD4F0191FE}" srcOrd="2" destOrd="0" parTransId="{64406F3B-1291-4C6D-B878-137CF3628152}" sibTransId="{3613056D-AAD8-4C19-8207-7C1ED706E3F2}"/>
    <dgm:cxn modelId="{8EF8D296-B5CE-4A60-BFA0-91F22E4E9160}" srcId="{629A843F-B621-4444-937F-05C2867B2BF3}" destId="{025104A6-DB3D-4492-B271-50759EDDEF44}" srcOrd="1" destOrd="0" parTransId="{BE7E8B52-F09C-4831-8891-0BAED38FAF2B}" sibTransId="{7476D8E1-7E9A-42A6-93EA-86F0F844480A}"/>
    <dgm:cxn modelId="{A87AD1B1-C086-49BC-9C68-64E23DC9BD65}" type="presOf" srcId="{629A843F-B621-4444-937F-05C2867B2BF3}" destId="{645733B0-497C-49D0-9ECF-EF134D09D472}" srcOrd="0" destOrd="0" presId="urn:microsoft.com/office/officeart/2005/8/layout/pyramid2"/>
    <dgm:cxn modelId="{27F587D6-FB1D-40EC-AD7D-1B33EF937974}" type="presOf" srcId="{025104A6-DB3D-4492-B271-50759EDDEF44}" destId="{DA2325FE-18E0-42EA-A8C7-F366FB9849D2}" srcOrd="0" destOrd="0" presId="urn:microsoft.com/office/officeart/2005/8/layout/pyramid2"/>
    <dgm:cxn modelId="{9F4F83E3-B414-4175-A4F8-C8FB29A44994}" srcId="{629A843F-B621-4444-937F-05C2867B2BF3}" destId="{F3472D50-2AC8-45EB-9B55-4AB23704DE53}" srcOrd="0" destOrd="0" parTransId="{FEC9F949-ED11-4EBD-8ACB-454393D93BF9}" sibTransId="{1FD1FDEE-869D-4682-B7DB-733C79DC04A5}"/>
    <dgm:cxn modelId="{42A06EFD-EF6F-47E7-89FD-121C51FC82E2}" type="presOf" srcId="{F3472D50-2AC8-45EB-9B55-4AB23704DE53}" destId="{A8A3081F-298D-441A-BAE4-311802329DDC}" srcOrd="0" destOrd="0" presId="urn:microsoft.com/office/officeart/2005/8/layout/pyramid2"/>
    <dgm:cxn modelId="{79891A6D-9683-4345-B4F0-E6BFD6E8F258}" type="presParOf" srcId="{645733B0-497C-49D0-9ECF-EF134D09D472}" destId="{C28EBEE4-27E1-40F1-A6D1-AB1A8880087A}" srcOrd="0" destOrd="0" presId="urn:microsoft.com/office/officeart/2005/8/layout/pyramid2"/>
    <dgm:cxn modelId="{E7F5B216-1ED2-430E-9211-6D562B0D1550}" type="presParOf" srcId="{645733B0-497C-49D0-9ECF-EF134D09D472}" destId="{00F5FD8C-64B0-4F67-BBD1-90FBCE3B72DB}" srcOrd="1" destOrd="0" presId="urn:microsoft.com/office/officeart/2005/8/layout/pyramid2"/>
    <dgm:cxn modelId="{2DE80E69-8D53-48E0-989F-0B2114549EED}" type="presParOf" srcId="{00F5FD8C-64B0-4F67-BBD1-90FBCE3B72DB}" destId="{A8A3081F-298D-441A-BAE4-311802329DDC}" srcOrd="0" destOrd="0" presId="urn:microsoft.com/office/officeart/2005/8/layout/pyramid2"/>
    <dgm:cxn modelId="{D332E758-AACA-467D-9444-BA093E3AE1B7}" type="presParOf" srcId="{00F5FD8C-64B0-4F67-BBD1-90FBCE3B72DB}" destId="{30383BC8-98E3-4575-B996-EA969DA84B69}" srcOrd="1" destOrd="0" presId="urn:microsoft.com/office/officeart/2005/8/layout/pyramid2"/>
    <dgm:cxn modelId="{89C06685-005D-44C2-BD46-632A4A1831A1}" type="presParOf" srcId="{00F5FD8C-64B0-4F67-BBD1-90FBCE3B72DB}" destId="{DA2325FE-18E0-42EA-A8C7-F366FB9849D2}" srcOrd="2" destOrd="0" presId="urn:microsoft.com/office/officeart/2005/8/layout/pyramid2"/>
    <dgm:cxn modelId="{123AA4EA-1D21-4E45-86D4-1DF96714E71F}" type="presParOf" srcId="{00F5FD8C-64B0-4F67-BBD1-90FBCE3B72DB}" destId="{9DB84832-8CD2-4B03-B978-F195C669DC90}" srcOrd="3" destOrd="0" presId="urn:microsoft.com/office/officeart/2005/8/layout/pyramid2"/>
    <dgm:cxn modelId="{078EF63D-F9A3-430F-8F63-5C1B17CD59A5}" type="presParOf" srcId="{00F5FD8C-64B0-4F67-BBD1-90FBCE3B72DB}" destId="{0E9C9269-73D1-486E-B5C1-6EE4D5E05F03}" srcOrd="4" destOrd="0" presId="urn:microsoft.com/office/officeart/2005/8/layout/pyramid2"/>
    <dgm:cxn modelId="{E051B7E6-21E0-4E04-AC88-AB68F712C4C6}" type="presParOf" srcId="{00F5FD8C-64B0-4F67-BBD1-90FBCE3B72DB}" destId="{644198FB-39C2-4744-A019-1A53BEE6451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9A41AA1-822E-4C33-8E51-1DD07F15569D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38BA326-4B8B-44D9-8606-23453B758C5F}">
      <dgm:prSet phldrT="[Text]" custT="1"/>
      <dgm:spPr/>
      <dgm:t>
        <a:bodyPr/>
        <a:lstStyle/>
        <a:p>
          <a:r>
            <a:rPr lang="en-US" sz="2400" dirty="0" err="1"/>
            <a:t>Sesuaikan</a:t>
          </a:r>
          <a:r>
            <a:rPr lang="en-US" sz="2400" dirty="0"/>
            <a:t> </a:t>
          </a:r>
          <a:r>
            <a:rPr lang="en-US" sz="2400" dirty="0" err="1"/>
            <a:t>dengan</a:t>
          </a:r>
          <a:r>
            <a:rPr lang="en-US" sz="2400" dirty="0"/>
            <a:t> </a:t>
          </a:r>
          <a:r>
            <a:rPr lang="en-US" sz="2400" dirty="0" err="1"/>
            <a:t>panduan</a:t>
          </a:r>
          <a:endParaRPr lang="en-US" sz="2400" dirty="0"/>
        </a:p>
      </dgm:t>
    </dgm:pt>
    <dgm:pt modelId="{63DAC46A-5332-4A9E-A7CE-B0D9F362A7CB}" type="parTrans" cxnId="{3C3802FA-0A3C-424E-A16F-7EBDE78EF601}">
      <dgm:prSet/>
      <dgm:spPr/>
      <dgm:t>
        <a:bodyPr/>
        <a:lstStyle/>
        <a:p>
          <a:endParaRPr lang="en-US"/>
        </a:p>
      </dgm:t>
    </dgm:pt>
    <dgm:pt modelId="{41A4EBF4-FA68-4DB1-B80A-E7890072AE66}" type="sibTrans" cxnId="{3C3802FA-0A3C-424E-A16F-7EBDE78EF601}">
      <dgm:prSet/>
      <dgm:spPr/>
      <dgm:t>
        <a:bodyPr/>
        <a:lstStyle/>
        <a:p>
          <a:endParaRPr lang="en-US"/>
        </a:p>
      </dgm:t>
    </dgm:pt>
    <dgm:pt modelId="{18B67D8A-8F6F-4FA7-A308-DC71668226DA}">
      <dgm:prSet phldrT="[Text]" custT="1"/>
      <dgm:spPr/>
      <dgm:t>
        <a:bodyPr/>
        <a:lstStyle/>
        <a:p>
          <a:r>
            <a:rPr lang="en-US" sz="2400" dirty="0"/>
            <a:t>Data di </a:t>
          </a:r>
          <a:r>
            <a:rPr lang="en-US" sz="2400" dirty="0" err="1"/>
            <a:t>deskripsi</a:t>
          </a:r>
          <a:r>
            <a:rPr lang="en-US" sz="2400" dirty="0"/>
            <a:t> </a:t>
          </a:r>
          <a:r>
            <a:rPr lang="en-US" sz="2400" dirty="0" err="1"/>
            <a:t>harus</a:t>
          </a:r>
          <a:r>
            <a:rPr lang="en-US" sz="2400" dirty="0"/>
            <a:t> </a:t>
          </a:r>
          <a:r>
            <a:rPr lang="en-US" sz="2400" dirty="0" err="1"/>
            <a:t>berdasar</a:t>
          </a:r>
          <a:r>
            <a:rPr lang="en-US" sz="2400" dirty="0"/>
            <a:t> data di </a:t>
          </a:r>
          <a:r>
            <a:rPr lang="en-US" sz="2400" dirty="0" err="1"/>
            <a:t>pengamatan</a:t>
          </a:r>
          <a:endParaRPr lang="en-US" sz="2400" dirty="0"/>
        </a:p>
      </dgm:t>
    </dgm:pt>
    <dgm:pt modelId="{9CE8AE16-EAB9-4002-95B8-AD31AAD1827A}" type="parTrans" cxnId="{B184C302-82F7-4B0A-B348-4CB3002119F7}">
      <dgm:prSet/>
      <dgm:spPr/>
      <dgm:t>
        <a:bodyPr/>
        <a:lstStyle/>
        <a:p>
          <a:endParaRPr lang="en-US"/>
        </a:p>
      </dgm:t>
    </dgm:pt>
    <dgm:pt modelId="{CABCC832-70BD-4068-84ED-4859C9DF157F}" type="sibTrans" cxnId="{B184C302-82F7-4B0A-B348-4CB3002119F7}">
      <dgm:prSet/>
      <dgm:spPr/>
      <dgm:t>
        <a:bodyPr/>
        <a:lstStyle/>
        <a:p>
          <a:endParaRPr lang="en-US"/>
        </a:p>
      </dgm:t>
    </dgm:pt>
    <dgm:pt modelId="{821C0F62-C79B-4EC8-A2D1-8337B47185BB}">
      <dgm:prSet phldrT="[Text]" custT="1"/>
      <dgm:spPr/>
      <dgm:t>
        <a:bodyPr/>
        <a:lstStyle/>
        <a:p>
          <a:r>
            <a:rPr lang="en-US" sz="2400" dirty="0" err="1"/>
            <a:t>Penciri</a:t>
          </a:r>
          <a:r>
            <a:rPr lang="en-US" sz="2400" dirty="0"/>
            <a:t> </a:t>
          </a:r>
          <a:r>
            <a:rPr lang="en-US" sz="2400" dirty="0" err="1"/>
            <a:t>Khusus</a:t>
          </a:r>
          <a:r>
            <a:rPr lang="en-US" sz="2400" dirty="0"/>
            <a:t>  dan </a:t>
          </a:r>
          <a:r>
            <a:rPr lang="en-US" sz="2400" dirty="0" err="1"/>
            <a:t>keunggulan</a:t>
          </a:r>
          <a:r>
            <a:rPr lang="en-US" sz="2400" dirty="0"/>
            <a:t> </a:t>
          </a:r>
          <a:r>
            <a:rPr lang="en-US" sz="2400" dirty="0" err="1"/>
            <a:t>berdasar</a:t>
          </a:r>
          <a:r>
            <a:rPr lang="en-US" sz="2400" dirty="0"/>
            <a:t> pada data </a:t>
          </a:r>
          <a:r>
            <a:rPr lang="en-US" sz="2400" dirty="0" err="1"/>
            <a:t>pengamatan</a:t>
          </a:r>
          <a:endParaRPr lang="en-US" sz="2400" dirty="0"/>
        </a:p>
      </dgm:t>
    </dgm:pt>
    <dgm:pt modelId="{E1F4B111-8971-4884-8117-F24BEF1968AB}" type="parTrans" cxnId="{790EE0FD-54D6-4DE6-BC09-433BAFE12050}">
      <dgm:prSet/>
      <dgm:spPr/>
      <dgm:t>
        <a:bodyPr/>
        <a:lstStyle/>
        <a:p>
          <a:endParaRPr lang="en-US"/>
        </a:p>
      </dgm:t>
    </dgm:pt>
    <dgm:pt modelId="{B58A203E-B9E4-4F29-87B8-D850B543EA10}" type="sibTrans" cxnId="{790EE0FD-54D6-4DE6-BC09-433BAFE12050}">
      <dgm:prSet/>
      <dgm:spPr/>
      <dgm:t>
        <a:bodyPr/>
        <a:lstStyle/>
        <a:p>
          <a:endParaRPr lang="en-US"/>
        </a:p>
      </dgm:t>
    </dgm:pt>
    <dgm:pt modelId="{D5D9CE82-B3E9-46DC-A351-9A2528C2602D}" type="pres">
      <dgm:prSet presAssocID="{99A41AA1-822E-4C33-8E51-1DD07F15569D}" presName="linear" presStyleCnt="0">
        <dgm:presLayoutVars>
          <dgm:dir/>
          <dgm:animLvl val="lvl"/>
          <dgm:resizeHandles val="exact"/>
        </dgm:presLayoutVars>
      </dgm:prSet>
      <dgm:spPr/>
    </dgm:pt>
    <dgm:pt modelId="{AD8530FB-D88A-4DB2-9E09-C4098DD87415}" type="pres">
      <dgm:prSet presAssocID="{E38BA326-4B8B-44D9-8606-23453B758C5F}" presName="parentLin" presStyleCnt="0"/>
      <dgm:spPr/>
    </dgm:pt>
    <dgm:pt modelId="{30F18B29-68D3-4EB0-9CBB-61A0FB274713}" type="pres">
      <dgm:prSet presAssocID="{E38BA326-4B8B-44D9-8606-23453B758C5F}" presName="parentLeftMargin" presStyleLbl="node1" presStyleIdx="0" presStyleCnt="3"/>
      <dgm:spPr/>
    </dgm:pt>
    <dgm:pt modelId="{9B8B3F03-0AAA-4F39-9F1C-0B109036C37A}" type="pres">
      <dgm:prSet presAssocID="{E38BA326-4B8B-44D9-8606-23453B758C5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5485CCE-9AB2-49C0-8957-68091829667F}" type="pres">
      <dgm:prSet presAssocID="{E38BA326-4B8B-44D9-8606-23453B758C5F}" presName="negativeSpace" presStyleCnt="0"/>
      <dgm:spPr/>
    </dgm:pt>
    <dgm:pt modelId="{EF38D925-5D3F-4B20-B4A5-598EBEC23C14}" type="pres">
      <dgm:prSet presAssocID="{E38BA326-4B8B-44D9-8606-23453B758C5F}" presName="childText" presStyleLbl="conFgAcc1" presStyleIdx="0" presStyleCnt="3">
        <dgm:presLayoutVars>
          <dgm:bulletEnabled val="1"/>
        </dgm:presLayoutVars>
      </dgm:prSet>
      <dgm:spPr/>
    </dgm:pt>
    <dgm:pt modelId="{1FAA5C2F-C884-40E8-9105-30A9A4A56CCC}" type="pres">
      <dgm:prSet presAssocID="{41A4EBF4-FA68-4DB1-B80A-E7890072AE66}" presName="spaceBetweenRectangles" presStyleCnt="0"/>
      <dgm:spPr/>
    </dgm:pt>
    <dgm:pt modelId="{B751D84C-DD28-4D92-973E-C88787B3616C}" type="pres">
      <dgm:prSet presAssocID="{18B67D8A-8F6F-4FA7-A308-DC71668226DA}" presName="parentLin" presStyleCnt="0"/>
      <dgm:spPr/>
    </dgm:pt>
    <dgm:pt modelId="{83DACE61-FD40-42CC-AE87-70F83A08A1C4}" type="pres">
      <dgm:prSet presAssocID="{18B67D8A-8F6F-4FA7-A308-DC71668226DA}" presName="parentLeftMargin" presStyleLbl="node1" presStyleIdx="0" presStyleCnt="3"/>
      <dgm:spPr/>
    </dgm:pt>
    <dgm:pt modelId="{AEEF0824-8F00-4D1C-ACDE-BC4A89F21AB8}" type="pres">
      <dgm:prSet presAssocID="{18B67D8A-8F6F-4FA7-A308-DC71668226D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8D48674-63F7-4620-A79D-4E28C895431C}" type="pres">
      <dgm:prSet presAssocID="{18B67D8A-8F6F-4FA7-A308-DC71668226DA}" presName="negativeSpace" presStyleCnt="0"/>
      <dgm:spPr/>
    </dgm:pt>
    <dgm:pt modelId="{306BD3F4-5211-4387-8374-9F90C8B823DA}" type="pres">
      <dgm:prSet presAssocID="{18B67D8A-8F6F-4FA7-A308-DC71668226DA}" presName="childText" presStyleLbl="conFgAcc1" presStyleIdx="1" presStyleCnt="3">
        <dgm:presLayoutVars>
          <dgm:bulletEnabled val="1"/>
        </dgm:presLayoutVars>
      </dgm:prSet>
      <dgm:spPr/>
    </dgm:pt>
    <dgm:pt modelId="{D2DCA7DA-3CA3-447E-A602-BCEC413276B5}" type="pres">
      <dgm:prSet presAssocID="{CABCC832-70BD-4068-84ED-4859C9DF157F}" presName="spaceBetweenRectangles" presStyleCnt="0"/>
      <dgm:spPr/>
    </dgm:pt>
    <dgm:pt modelId="{EB7A9FA6-7388-4853-AB5A-1F111B2A1079}" type="pres">
      <dgm:prSet presAssocID="{821C0F62-C79B-4EC8-A2D1-8337B47185BB}" presName="parentLin" presStyleCnt="0"/>
      <dgm:spPr/>
    </dgm:pt>
    <dgm:pt modelId="{9F934CBF-9801-4A96-8DCE-FE7DFF009204}" type="pres">
      <dgm:prSet presAssocID="{821C0F62-C79B-4EC8-A2D1-8337B47185BB}" presName="parentLeftMargin" presStyleLbl="node1" presStyleIdx="1" presStyleCnt="3"/>
      <dgm:spPr/>
    </dgm:pt>
    <dgm:pt modelId="{8F8C11D3-3C02-4213-A909-CE28448F055C}" type="pres">
      <dgm:prSet presAssocID="{821C0F62-C79B-4EC8-A2D1-8337B47185B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0D0F6A3-E15C-4CED-AA1B-1C2BA8DB2DFC}" type="pres">
      <dgm:prSet presAssocID="{821C0F62-C79B-4EC8-A2D1-8337B47185BB}" presName="negativeSpace" presStyleCnt="0"/>
      <dgm:spPr/>
    </dgm:pt>
    <dgm:pt modelId="{9AC6A0D0-CC93-4C95-822C-68224245CA7C}" type="pres">
      <dgm:prSet presAssocID="{821C0F62-C79B-4EC8-A2D1-8337B47185B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184C302-82F7-4B0A-B348-4CB3002119F7}" srcId="{99A41AA1-822E-4C33-8E51-1DD07F15569D}" destId="{18B67D8A-8F6F-4FA7-A308-DC71668226DA}" srcOrd="1" destOrd="0" parTransId="{9CE8AE16-EAB9-4002-95B8-AD31AAD1827A}" sibTransId="{CABCC832-70BD-4068-84ED-4859C9DF157F}"/>
    <dgm:cxn modelId="{E770FF19-65AD-4647-9406-5155B75359C8}" type="presOf" srcId="{E38BA326-4B8B-44D9-8606-23453B758C5F}" destId="{30F18B29-68D3-4EB0-9CBB-61A0FB274713}" srcOrd="0" destOrd="0" presId="urn:microsoft.com/office/officeart/2005/8/layout/list1"/>
    <dgm:cxn modelId="{03D4935B-29A3-45E8-A97A-4994420BD212}" type="presOf" srcId="{18B67D8A-8F6F-4FA7-A308-DC71668226DA}" destId="{83DACE61-FD40-42CC-AE87-70F83A08A1C4}" srcOrd="0" destOrd="0" presId="urn:microsoft.com/office/officeart/2005/8/layout/list1"/>
    <dgm:cxn modelId="{388C4D64-F7D7-41F1-A35E-D38CF2CC8B33}" type="presOf" srcId="{821C0F62-C79B-4EC8-A2D1-8337B47185BB}" destId="{9F934CBF-9801-4A96-8DCE-FE7DFF009204}" srcOrd="0" destOrd="0" presId="urn:microsoft.com/office/officeart/2005/8/layout/list1"/>
    <dgm:cxn modelId="{8DD5A47D-0E94-4905-80E4-1C89337079BA}" type="presOf" srcId="{99A41AA1-822E-4C33-8E51-1DD07F15569D}" destId="{D5D9CE82-B3E9-46DC-A351-9A2528C2602D}" srcOrd="0" destOrd="0" presId="urn:microsoft.com/office/officeart/2005/8/layout/list1"/>
    <dgm:cxn modelId="{BC0EC985-E966-45DC-9D0C-E06FFA187BA6}" type="presOf" srcId="{E38BA326-4B8B-44D9-8606-23453B758C5F}" destId="{9B8B3F03-0AAA-4F39-9F1C-0B109036C37A}" srcOrd="1" destOrd="0" presId="urn:microsoft.com/office/officeart/2005/8/layout/list1"/>
    <dgm:cxn modelId="{88C5449A-8324-4A75-988D-330A368502F7}" type="presOf" srcId="{18B67D8A-8F6F-4FA7-A308-DC71668226DA}" destId="{AEEF0824-8F00-4D1C-ACDE-BC4A89F21AB8}" srcOrd="1" destOrd="0" presId="urn:microsoft.com/office/officeart/2005/8/layout/list1"/>
    <dgm:cxn modelId="{5D9A0AC3-A8BA-4188-8B7F-2F0E79A6199E}" type="presOf" srcId="{821C0F62-C79B-4EC8-A2D1-8337B47185BB}" destId="{8F8C11D3-3C02-4213-A909-CE28448F055C}" srcOrd="1" destOrd="0" presId="urn:microsoft.com/office/officeart/2005/8/layout/list1"/>
    <dgm:cxn modelId="{3C3802FA-0A3C-424E-A16F-7EBDE78EF601}" srcId="{99A41AA1-822E-4C33-8E51-1DD07F15569D}" destId="{E38BA326-4B8B-44D9-8606-23453B758C5F}" srcOrd="0" destOrd="0" parTransId="{63DAC46A-5332-4A9E-A7CE-B0D9F362A7CB}" sibTransId="{41A4EBF4-FA68-4DB1-B80A-E7890072AE66}"/>
    <dgm:cxn modelId="{790EE0FD-54D6-4DE6-BC09-433BAFE12050}" srcId="{99A41AA1-822E-4C33-8E51-1DD07F15569D}" destId="{821C0F62-C79B-4EC8-A2D1-8337B47185BB}" srcOrd="2" destOrd="0" parTransId="{E1F4B111-8971-4884-8117-F24BEF1968AB}" sibTransId="{B58A203E-B9E4-4F29-87B8-D850B543EA10}"/>
    <dgm:cxn modelId="{E0894E0A-7E17-4C29-9399-C2EA3F5FC130}" type="presParOf" srcId="{D5D9CE82-B3E9-46DC-A351-9A2528C2602D}" destId="{AD8530FB-D88A-4DB2-9E09-C4098DD87415}" srcOrd="0" destOrd="0" presId="urn:microsoft.com/office/officeart/2005/8/layout/list1"/>
    <dgm:cxn modelId="{495030B8-1FED-4AF2-97B6-A8336BC21445}" type="presParOf" srcId="{AD8530FB-D88A-4DB2-9E09-C4098DD87415}" destId="{30F18B29-68D3-4EB0-9CBB-61A0FB274713}" srcOrd="0" destOrd="0" presId="urn:microsoft.com/office/officeart/2005/8/layout/list1"/>
    <dgm:cxn modelId="{2A88B0BD-3377-4416-BEE1-4020D89165F1}" type="presParOf" srcId="{AD8530FB-D88A-4DB2-9E09-C4098DD87415}" destId="{9B8B3F03-0AAA-4F39-9F1C-0B109036C37A}" srcOrd="1" destOrd="0" presId="urn:microsoft.com/office/officeart/2005/8/layout/list1"/>
    <dgm:cxn modelId="{33579B9A-4189-43FD-8184-7A5AE26D4373}" type="presParOf" srcId="{D5D9CE82-B3E9-46DC-A351-9A2528C2602D}" destId="{15485CCE-9AB2-49C0-8957-68091829667F}" srcOrd="1" destOrd="0" presId="urn:microsoft.com/office/officeart/2005/8/layout/list1"/>
    <dgm:cxn modelId="{CBB8F360-653E-4E44-9BC2-51DBA1332A3D}" type="presParOf" srcId="{D5D9CE82-B3E9-46DC-A351-9A2528C2602D}" destId="{EF38D925-5D3F-4B20-B4A5-598EBEC23C14}" srcOrd="2" destOrd="0" presId="urn:microsoft.com/office/officeart/2005/8/layout/list1"/>
    <dgm:cxn modelId="{348E5B81-904E-4E9B-A516-2FD2AEF86BF0}" type="presParOf" srcId="{D5D9CE82-B3E9-46DC-A351-9A2528C2602D}" destId="{1FAA5C2F-C884-40E8-9105-30A9A4A56CCC}" srcOrd="3" destOrd="0" presId="urn:microsoft.com/office/officeart/2005/8/layout/list1"/>
    <dgm:cxn modelId="{B2D24A80-7FC1-4711-9AC2-54EA17817D76}" type="presParOf" srcId="{D5D9CE82-B3E9-46DC-A351-9A2528C2602D}" destId="{B751D84C-DD28-4D92-973E-C88787B3616C}" srcOrd="4" destOrd="0" presId="urn:microsoft.com/office/officeart/2005/8/layout/list1"/>
    <dgm:cxn modelId="{2121F74A-F46C-4412-B7F9-D2D0896AAF0C}" type="presParOf" srcId="{B751D84C-DD28-4D92-973E-C88787B3616C}" destId="{83DACE61-FD40-42CC-AE87-70F83A08A1C4}" srcOrd="0" destOrd="0" presId="urn:microsoft.com/office/officeart/2005/8/layout/list1"/>
    <dgm:cxn modelId="{F12E2EA2-466A-49ED-BF3E-33871CE1CA76}" type="presParOf" srcId="{B751D84C-DD28-4D92-973E-C88787B3616C}" destId="{AEEF0824-8F00-4D1C-ACDE-BC4A89F21AB8}" srcOrd="1" destOrd="0" presId="urn:microsoft.com/office/officeart/2005/8/layout/list1"/>
    <dgm:cxn modelId="{25E7E70C-254D-4330-B60E-83034E52B989}" type="presParOf" srcId="{D5D9CE82-B3E9-46DC-A351-9A2528C2602D}" destId="{B8D48674-63F7-4620-A79D-4E28C895431C}" srcOrd="5" destOrd="0" presId="urn:microsoft.com/office/officeart/2005/8/layout/list1"/>
    <dgm:cxn modelId="{CFB5181D-61E1-4E9A-A76E-184A8431C2EE}" type="presParOf" srcId="{D5D9CE82-B3E9-46DC-A351-9A2528C2602D}" destId="{306BD3F4-5211-4387-8374-9F90C8B823DA}" srcOrd="6" destOrd="0" presId="urn:microsoft.com/office/officeart/2005/8/layout/list1"/>
    <dgm:cxn modelId="{654E5662-AF1C-450E-B9CF-0CA432431F48}" type="presParOf" srcId="{D5D9CE82-B3E9-46DC-A351-9A2528C2602D}" destId="{D2DCA7DA-3CA3-447E-A602-BCEC413276B5}" srcOrd="7" destOrd="0" presId="urn:microsoft.com/office/officeart/2005/8/layout/list1"/>
    <dgm:cxn modelId="{973DDE47-1A7F-410A-8D67-62B590DBE76C}" type="presParOf" srcId="{D5D9CE82-B3E9-46DC-A351-9A2528C2602D}" destId="{EB7A9FA6-7388-4853-AB5A-1F111B2A1079}" srcOrd="8" destOrd="0" presId="urn:microsoft.com/office/officeart/2005/8/layout/list1"/>
    <dgm:cxn modelId="{A0693F28-0EE0-4D97-8C30-058547CA7AC5}" type="presParOf" srcId="{EB7A9FA6-7388-4853-AB5A-1F111B2A1079}" destId="{9F934CBF-9801-4A96-8DCE-FE7DFF009204}" srcOrd="0" destOrd="0" presId="urn:microsoft.com/office/officeart/2005/8/layout/list1"/>
    <dgm:cxn modelId="{C78AACD4-25B6-43E2-845A-AC868DC7260C}" type="presParOf" srcId="{EB7A9FA6-7388-4853-AB5A-1F111B2A1079}" destId="{8F8C11D3-3C02-4213-A909-CE28448F055C}" srcOrd="1" destOrd="0" presId="urn:microsoft.com/office/officeart/2005/8/layout/list1"/>
    <dgm:cxn modelId="{2879E347-5DBE-492F-8189-9B93CB6C235E}" type="presParOf" srcId="{D5D9CE82-B3E9-46DC-A351-9A2528C2602D}" destId="{90D0F6A3-E15C-4CED-AA1B-1C2BA8DB2DFC}" srcOrd="9" destOrd="0" presId="urn:microsoft.com/office/officeart/2005/8/layout/list1"/>
    <dgm:cxn modelId="{9135A871-0719-4656-86B7-3C94C2BF232A}" type="presParOf" srcId="{D5D9CE82-B3E9-46DC-A351-9A2528C2602D}" destId="{9AC6A0D0-CC93-4C95-822C-68224245CA7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9A987BE-F598-457B-88C6-6E94E14B5E9C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593DE35-D035-4196-8EAD-A3420D6A07DC}">
      <dgm:prSet phldrT="[Text]"/>
      <dgm:spPr/>
      <dgm:t>
        <a:bodyPr/>
        <a:lstStyle/>
        <a:p>
          <a:r>
            <a:rPr lang="en-US" dirty="0"/>
            <a:t>Daftar Pustaka</a:t>
          </a:r>
        </a:p>
      </dgm:t>
    </dgm:pt>
    <dgm:pt modelId="{6E098104-4922-40D4-B5E2-8056C6255810}" type="parTrans" cxnId="{6322958D-ED46-496A-9BA9-C0CD9F25299B}">
      <dgm:prSet/>
      <dgm:spPr/>
      <dgm:t>
        <a:bodyPr/>
        <a:lstStyle/>
        <a:p>
          <a:endParaRPr lang="en-US"/>
        </a:p>
      </dgm:t>
    </dgm:pt>
    <dgm:pt modelId="{35ED28A2-751E-45F8-AC27-24089E843057}" type="sibTrans" cxnId="{6322958D-ED46-496A-9BA9-C0CD9F25299B}">
      <dgm:prSet/>
      <dgm:spPr/>
      <dgm:t>
        <a:bodyPr/>
        <a:lstStyle/>
        <a:p>
          <a:endParaRPr lang="en-US"/>
        </a:p>
      </dgm:t>
    </dgm:pt>
    <dgm:pt modelId="{628031E0-8352-4090-88C5-DA2BFB33F312}">
      <dgm:prSet phldrT="[Text]"/>
      <dgm:spPr/>
      <dgm:t>
        <a:bodyPr/>
        <a:lstStyle/>
        <a:p>
          <a:r>
            <a:rPr lang="en-US" dirty="0"/>
            <a:t>Lampiran</a:t>
          </a:r>
        </a:p>
      </dgm:t>
    </dgm:pt>
    <dgm:pt modelId="{AFF2E557-2CF5-432C-B304-0910E811B564}" type="parTrans" cxnId="{2DC65889-8AA0-4B6F-BD39-8A1C5C8A4CDA}">
      <dgm:prSet/>
      <dgm:spPr/>
      <dgm:t>
        <a:bodyPr/>
        <a:lstStyle/>
        <a:p>
          <a:endParaRPr lang="en-US"/>
        </a:p>
      </dgm:t>
    </dgm:pt>
    <dgm:pt modelId="{F98A5D2D-102B-4ACB-B53A-F33BBF167FE1}" type="sibTrans" cxnId="{2DC65889-8AA0-4B6F-BD39-8A1C5C8A4CDA}">
      <dgm:prSet/>
      <dgm:spPr/>
      <dgm:t>
        <a:bodyPr/>
        <a:lstStyle/>
        <a:p>
          <a:endParaRPr lang="en-US"/>
        </a:p>
      </dgm:t>
    </dgm:pt>
    <dgm:pt modelId="{BE149CD1-BE23-4F87-9922-97E3379BCF61}" type="pres">
      <dgm:prSet presAssocID="{B9A987BE-F598-457B-88C6-6E94E14B5E9C}" presName="outerComposite" presStyleCnt="0">
        <dgm:presLayoutVars>
          <dgm:chMax val="5"/>
          <dgm:dir/>
          <dgm:resizeHandles val="exact"/>
        </dgm:presLayoutVars>
      </dgm:prSet>
      <dgm:spPr/>
    </dgm:pt>
    <dgm:pt modelId="{7EE185BF-5D2A-420F-BC4E-F496B418D140}" type="pres">
      <dgm:prSet presAssocID="{B9A987BE-F598-457B-88C6-6E94E14B5E9C}" presName="dummyMaxCanvas" presStyleCnt="0">
        <dgm:presLayoutVars/>
      </dgm:prSet>
      <dgm:spPr/>
    </dgm:pt>
    <dgm:pt modelId="{F11B26F6-528C-4DB9-8305-9FD613AB4D16}" type="pres">
      <dgm:prSet presAssocID="{B9A987BE-F598-457B-88C6-6E94E14B5E9C}" presName="TwoNodes_1" presStyleLbl="node1" presStyleIdx="0" presStyleCnt="2">
        <dgm:presLayoutVars>
          <dgm:bulletEnabled val="1"/>
        </dgm:presLayoutVars>
      </dgm:prSet>
      <dgm:spPr/>
    </dgm:pt>
    <dgm:pt modelId="{8872690C-8350-4032-8E8D-86D4C4DC26DA}" type="pres">
      <dgm:prSet presAssocID="{B9A987BE-F598-457B-88C6-6E94E14B5E9C}" presName="TwoNodes_2" presStyleLbl="node1" presStyleIdx="1" presStyleCnt="2">
        <dgm:presLayoutVars>
          <dgm:bulletEnabled val="1"/>
        </dgm:presLayoutVars>
      </dgm:prSet>
      <dgm:spPr/>
    </dgm:pt>
    <dgm:pt modelId="{D12CDA38-B5E8-4962-B768-570BB4F72C8D}" type="pres">
      <dgm:prSet presAssocID="{B9A987BE-F598-457B-88C6-6E94E14B5E9C}" presName="TwoConn_1-2" presStyleLbl="fgAccFollowNode1" presStyleIdx="0" presStyleCnt="1">
        <dgm:presLayoutVars>
          <dgm:bulletEnabled val="1"/>
        </dgm:presLayoutVars>
      </dgm:prSet>
      <dgm:spPr/>
    </dgm:pt>
    <dgm:pt modelId="{A3D8EC71-2F6E-48B3-814B-21B03C618A18}" type="pres">
      <dgm:prSet presAssocID="{B9A987BE-F598-457B-88C6-6E94E14B5E9C}" presName="TwoNodes_1_text" presStyleLbl="node1" presStyleIdx="1" presStyleCnt="2">
        <dgm:presLayoutVars>
          <dgm:bulletEnabled val="1"/>
        </dgm:presLayoutVars>
      </dgm:prSet>
      <dgm:spPr/>
    </dgm:pt>
    <dgm:pt modelId="{39DD7CE0-59E0-4A5A-84B5-20B570EA64D0}" type="pres">
      <dgm:prSet presAssocID="{B9A987BE-F598-457B-88C6-6E94E14B5E9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FBAF70F-3266-4250-9E75-ECB444FFA9EF}" type="presOf" srcId="{628031E0-8352-4090-88C5-DA2BFB33F312}" destId="{39DD7CE0-59E0-4A5A-84B5-20B570EA64D0}" srcOrd="1" destOrd="0" presId="urn:microsoft.com/office/officeart/2005/8/layout/vProcess5"/>
    <dgm:cxn modelId="{E583D533-D91D-4D19-966E-D54D0544C6F5}" type="presOf" srcId="{628031E0-8352-4090-88C5-DA2BFB33F312}" destId="{8872690C-8350-4032-8E8D-86D4C4DC26DA}" srcOrd="0" destOrd="0" presId="urn:microsoft.com/office/officeart/2005/8/layout/vProcess5"/>
    <dgm:cxn modelId="{9A6F7183-DE9E-4040-9849-A7FB09FB602E}" type="presOf" srcId="{6593DE35-D035-4196-8EAD-A3420D6A07DC}" destId="{A3D8EC71-2F6E-48B3-814B-21B03C618A18}" srcOrd="1" destOrd="0" presId="urn:microsoft.com/office/officeart/2005/8/layout/vProcess5"/>
    <dgm:cxn modelId="{2DC65889-8AA0-4B6F-BD39-8A1C5C8A4CDA}" srcId="{B9A987BE-F598-457B-88C6-6E94E14B5E9C}" destId="{628031E0-8352-4090-88C5-DA2BFB33F312}" srcOrd="1" destOrd="0" parTransId="{AFF2E557-2CF5-432C-B304-0910E811B564}" sibTransId="{F98A5D2D-102B-4ACB-B53A-F33BBF167FE1}"/>
    <dgm:cxn modelId="{6322958D-ED46-496A-9BA9-C0CD9F25299B}" srcId="{B9A987BE-F598-457B-88C6-6E94E14B5E9C}" destId="{6593DE35-D035-4196-8EAD-A3420D6A07DC}" srcOrd="0" destOrd="0" parTransId="{6E098104-4922-40D4-B5E2-8056C6255810}" sibTransId="{35ED28A2-751E-45F8-AC27-24089E843057}"/>
    <dgm:cxn modelId="{146B409C-A6D4-45EB-8964-54E8CBE58089}" type="presOf" srcId="{6593DE35-D035-4196-8EAD-A3420D6A07DC}" destId="{F11B26F6-528C-4DB9-8305-9FD613AB4D16}" srcOrd="0" destOrd="0" presId="urn:microsoft.com/office/officeart/2005/8/layout/vProcess5"/>
    <dgm:cxn modelId="{C8BD4FBF-72DC-4144-937A-34ECBED2BCF8}" type="presOf" srcId="{B9A987BE-F598-457B-88C6-6E94E14B5E9C}" destId="{BE149CD1-BE23-4F87-9922-97E3379BCF61}" srcOrd="0" destOrd="0" presId="urn:microsoft.com/office/officeart/2005/8/layout/vProcess5"/>
    <dgm:cxn modelId="{323437ED-19EE-4C9B-92AD-EF1C71479087}" type="presOf" srcId="{35ED28A2-751E-45F8-AC27-24089E843057}" destId="{D12CDA38-B5E8-4962-B768-570BB4F72C8D}" srcOrd="0" destOrd="0" presId="urn:microsoft.com/office/officeart/2005/8/layout/vProcess5"/>
    <dgm:cxn modelId="{0E0B4E95-FB2E-4738-B9B3-4ABDD8E1DCB2}" type="presParOf" srcId="{BE149CD1-BE23-4F87-9922-97E3379BCF61}" destId="{7EE185BF-5D2A-420F-BC4E-F496B418D140}" srcOrd="0" destOrd="0" presId="urn:microsoft.com/office/officeart/2005/8/layout/vProcess5"/>
    <dgm:cxn modelId="{F3E876A7-4066-4190-9C34-A74921248067}" type="presParOf" srcId="{BE149CD1-BE23-4F87-9922-97E3379BCF61}" destId="{F11B26F6-528C-4DB9-8305-9FD613AB4D16}" srcOrd="1" destOrd="0" presId="urn:microsoft.com/office/officeart/2005/8/layout/vProcess5"/>
    <dgm:cxn modelId="{F8BB1988-326E-43B7-9814-A37CD55BDF1A}" type="presParOf" srcId="{BE149CD1-BE23-4F87-9922-97E3379BCF61}" destId="{8872690C-8350-4032-8E8D-86D4C4DC26DA}" srcOrd="2" destOrd="0" presId="urn:microsoft.com/office/officeart/2005/8/layout/vProcess5"/>
    <dgm:cxn modelId="{3C5A14BC-2AA5-4E40-A325-14E822D9BFB8}" type="presParOf" srcId="{BE149CD1-BE23-4F87-9922-97E3379BCF61}" destId="{D12CDA38-B5E8-4962-B768-570BB4F72C8D}" srcOrd="3" destOrd="0" presId="urn:microsoft.com/office/officeart/2005/8/layout/vProcess5"/>
    <dgm:cxn modelId="{7E249391-3717-40D5-BE13-E14A6DDFA0ED}" type="presParOf" srcId="{BE149CD1-BE23-4F87-9922-97E3379BCF61}" destId="{A3D8EC71-2F6E-48B3-814B-21B03C618A18}" srcOrd="4" destOrd="0" presId="urn:microsoft.com/office/officeart/2005/8/layout/vProcess5"/>
    <dgm:cxn modelId="{62DF2ACB-518B-4E26-8A12-DCAE3B63009E}" type="presParOf" srcId="{BE149CD1-BE23-4F87-9922-97E3379BCF61}" destId="{39DD7CE0-59E0-4A5A-84B5-20B570EA64D0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B3E581-7185-4F4C-AE43-C3BA0856DE55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91B5250-0059-42AD-AB2C-E588A806DEA5}">
      <dgm:prSet phldrT="[Text]"/>
      <dgm:spPr/>
      <dgm:t>
        <a:bodyPr/>
        <a:lstStyle/>
        <a:p>
          <a:r>
            <a:rPr lang="en-US" dirty="0">
              <a:latin typeface="+mj-lt"/>
            </a:rPr>
            <a:t>I. PENDAHULUAN</a:t>
          </a:r>
          <a:endParaRPr lang="en-US" dirty="0"/>
        </a:p>
      </dgm:t>
    </dgm:pt>
    <dgm:pt modelId="{1F00D2FC-A0E6-4522-9B3B-7E2D4BFA6E82}" type="parTrans" cxnId="{BC07D549-5E67-4CBA-9AA8-E4B2F4B14223}">
      <dgm:prSet/>
      <dgm:spPr/>
      <dgm:t>
        <a:bodyPr/>
        <a:lstStyle/>
        <a:p>
          <a:endParaRPr lang="en-US"/>
        </a:p>
      </dgm:t>
    </dgm:pt>
    <dgm:pt modelId="{16BB7122-3A92-4D56-BF92-1A49295817A0}" type="sibTrans" cxnId="{BC07D549-5E67-4CBA-9AA8-E4B2F4B14223}">
      <dgm:prSet/>
      <dgm:spPr/>
      <dgm:t>
        <a:bodyPr/>
        <a:lstStyle/>
        <a:p>
          <a:endParaRPr lang="en-US"/>
        </a:p>
      </dgm:t>
    </dgm:pt>
    <dgm:pt modelId="{9789EE08-E18E-4EB8-A297-8B99EB922BDA}">
      <dgm:prSet phldrT="[Text]"/>
      <dgm:spPr/>
      <dgm:t>
        <a:bodyPr/>
        <a:lstStyle/>
        <a:p>
          <a:r>
            <a:rPr lang="en-US" dirty="0"/>
            <a:t>A. </a:t>
          </a:r>
          <a:r>
            <a:rPr lang="en-US" dirty="0" err="1"/>
            <a:t>Latar</a:t>
          </a:r>
          <a:r>
            <a:rPr lang="en-US" dirty="0"/>
            <a:t> </a:t>
          </a:r>
          <a:r>
            <a:rPr lang="en-US" dirty="0" err="1"/>
            <a:t>Belakang</a:t>
          </a:r>
          <a:endParaRPr lang="en-US" dirty="0"/>
        </a:p>
      </dgm:t>
    </dgm:pt>
    <dgm:pt modelId="{FC455BD2-35BE-4202-B826-ED77B6118F79}" type="parTrans" cxnId="{EE39AD49-A8C7-4AAC-8533-73D238809D06}">
      <dgm:prSet/>
      <dgm:spPr/>
      <dgm:t>
        <a:bodyPr/>
        <a:lstStyle/>
        <a:p>
          <a:endParaRPr lang="en-US"/>
        </a:p>
      </dgm:t>
    </dgm:pt>
    <dgm:pt modelId="{EA66CF82-C56E-46F5-AF66-0F5787C89891}" type="sibTrans" cxnId="{EE39AD49-A8C7-4AAC-8533-73D238809D06}">
      <dgm:prSet/>
      <dgm:spPr/>
      <dgm:t>
        <a:bodyPr/>
        <a:lstStyle/>
        <a:p>
          <a:endParaRPr lang="en-US"/>
        </a:p>
      </dgm:t>
    </dgm:pt>
    <dgm:pt modelId="{D7BB1F98-A3D4-486D-AA55-F0BCF347EBE5}">
      <dgm:prSet phldrT="[Text]"/>
      <dgm:spPr/>
      <dgm:t>
        <a:bodyPr/>
        <a:lstStyle/>
        <a:p>
          <a:r>
            <a:rPr lang="en-US" dirty="0"/>
            <a:t>B. </a:t>
          </a:r>
          <a:r>
            <a:rPr lang="en-US" dirty="0" err="1"/>
            <a:t>Keunggulan</a:t>
          </a:r>
          <a:r>
            <a:rPr lang="en-US" dirty="0"/>
            <a:t> </a:t>
          </a:r>
          <a:r>
            <a:rPr lang="en-US" dirty="0" err="1"/>
            <a:t>Varietas</a:t>
          </a:r>
          <a:r>
            <a:rPr lang="en-US" dirty="0"/>
            <a:t> dan </a:t>
          </a:r>
          <a:r>
            <a:rPr lang="en-US" dirty="0" err="1"/>
            <a:t>dasar</a:t>
          </a:r>
          <a:r>
            <a:rPr lang="en-US" dirty="0"/>
            <a:t> </a:t>
          </a:r>
          <a:r>
            <a:rPr lang="en-US" dirty="0" err="1"/>
            <a:t>Penentuan</a:t>
          </a:r>
          <a:r>
            <a:rPr lang="en-US" dirty="0"/>
            <a:t> </a:t>
          </a:r>
          <a:r>
            <a:rPr lang="en-US" dirty="0" err="1"/>
            <a:t>Varietas</a:t>
          </a:r>
          <a:r>
            <a:rPr lang="en-US" dirty="0"/>
            <a:t> </a:t>
          </a:r>
          <a:r>
            <a:rPr lang="en-US" dirty="0" err="1"/>
            <a:t>Pembanding</a:t>
          </a:r>
          <a:endParaRPr lang="en-US" dirty="0"/>
        </a:p>
      </dgm:t>
    </dgm:pt>
    <dgm:pt modelId="{F6059E07-D1E7-4E3E-ADBC-F76C6D4D2A38}" type="parTrans" cxnId="{D7F78CD9-EDEE-429E-A900-85B2649898B7}">
      <dgm:prSet/>
      <dgm:spPr/>
      <dgm:t>
        <a:bodyPr/>
        <a:lstStyle/>
        <a:p>
          <a:endParaRPr lang="en-US"/>
        </a:p>
      </dgm:t>
    </dgm:pt>
    <dgm:pt modelId="{8194EDB8-39FC-4EAC-8FCA-9A593850949D}" type="sibTrans" cxnId="{D7F78CD9-EDEE-429E-A900-85B2649898B7}">
      <dgm:prSet/>
      <dgm:spPr/>
      <dgm:t>
        <a:bodyPr/>
        <a:lstStyle/>
        <a:p>
          <a:endParaRPr lang="en-US"/>
        </a:p>
      </dgm:t>
    </dgm:pt>
    <dgm:pt modelId="{EECCBC0F-EAD0-4185-BEDE-A0C6805E6835}">
      <dgm:prSet phldrT="[Text]"/>
      <dgm:spPr/>
      <dgm:t>
        <a:bodyPr/>
        <a:lstStyle/>
        <a:p>
          <a:r>
            <a:rPr lang="en-US" dirty="0"/>
            <a:t>C. Dasar </a:t>
          </a:r>
          <a:r>
            <a:rPr lang="en-US" dirty="0" err="1"/>
            <a:t>hukum</a:t>
          </a:r>
          <a:endParaRPr lang="en-US" dirty="0"/>
        </a:p>
      </dgm:t>
    </dgm:pt>
    <dgm:pt modelId="{E700E1F6-E682-4322-A9BC-C3E6E7E2CE4C}" type="parTrans" cxnId="{DF4756DE-8CCD-470A-8184-4BE0B490212A}">
      <dgm:prSet/>
      <dgm:spPr/>
    </dgm:pt>
    <dgm:pt modelId="{EB640CD2-19E3-4B0E-9697-F19598694FB0}" type="sibTrans" cxnId="{DF4756DE-8CCD-470A-8184-4BE0B490212A}">
      <dgm:prSet/>
      <dgm:spPr/>
    </dgm:pt>
    <dgm:pt modelId="{AE3CF969-21D8-44FF-B997-45DD2CB3BF2A}">
      <dgm:prSet phldrT="[Text]"/>
      <dgm:spPr/>
      <dgm:t>
        <a:bodyPr/>
        <a:lstStyle/>
        <a:p>
          <a:r>
            <a:rPr lang="en-US" dirty="0"/>
            <a:t>D. Nilai </a:t>
          </a:r>
          <a:r>
            <a:rPr lang="en-US" dirty="0" err="1"/>
            <a:t>ekonomi</a:t>
          </a:r>
          <a:endParaRPr lang="en-US" dirty="0"/>
        </a:p>
      </dgm:t>
    </dgm:pt>
    <dgm:pt modelId="{4EEC5F11-712A-4187-92A3-556B036BF48A}" type="parTrans" cxnId="{85697A28-017D-48EA-A850-D27BE6E6E6F8}">
      <dgm:prSet/>
      <dgm:spPr/>
    </dgm:pt>
    <dgm:pt modelId="{C86AB446-ED65-40E9-952A-5A749E3BE337}" type="sibTrans" cxnId="{85697A28-017D-48EA-A850-D27BE6E6E6F8}">
      <dgm:prSet/>
      <dgm:spPr/>
    </dgm:pt>
    <dgm:pt modelId="{E90A43C9-7B60-4B89-A9DE-7D7F0A16C6EB}">
      <dgm:prSet phldrT="[Text]"/>
      <dgm:spPr/>
      <dgm:t>
        <a:bodyPr/>
        <a:lstStyle/>
        <a:p>
          <a:r>
            <a:rPr lang="en-US" dirty="0"/>
            <a:t>E. </a:t>
          </a:r>
          <a:r>
            <a:rPr lang="en-US" dirty="0" err="1"/>
            <a:t>Tujuan</a:t>
          </a:r>
          <a:endParaRPr lang="en-US" dirty="0"/>
        </a:p>
      </dgm:t>
    </dgm:pt>
    <dgm:pt modelId="{1343AFA8-7855-4012-9687-79FF5FF59224}" type="parTrans" cxnId="{1E8E6D75-4ED2-4421-BFCF-628EFB334C79}">
      <dgm:prSet/>
      <dgm:spPr/>
    </dgm:pt>
    <dgm:pt modelId="{74A8EFF1-E627-41C2-A148-CB01C47578A6}" type="sibTrans" cxnId="{1E8E6D75-4ED2-4421-BFCF-628EFB334C79}">
      <dgm:prSet/>
      <dgm:spPr/>
    </dgm:pt>
    <dgm:pt modelId="{5E8D7472-B4BA-4739-945A-767C454103CD}" type="pres">
      <dgm:prSet presAssocID="{85B3E581-7185-4F4C-AE43-C3BA0856DE55}" presName="Name0" presStyleCnt="0">
        <dgm:presLayoutVars>
          <dgm:dir/>
          <dgm:animLvl val="lvl"/>
          <dgm:resizeHandles val="exact"/>
        </dgm:presLayoutVars>
      </dgm:prSet>
      <dgm:spPr/>
    </dgm:pt>
    <dgm:pt modelId="{68C006F0-7446-41DD-9DD7-821D4D4744DC}" type="pres">
      <dgm:prSet presAssocID="{191B5250-0059-42AD-AB2C-E588A806DEA5}" presName="composite" presStyleCnt="0"/>
      <dgm:spPr/>
    </dgm:pt>
    <dgm:pt modelId="{9B1303D6-B985-4263-A983-EFDAACE81D1B}" type="pres">
      <dgm:prSet presAssocID="{191B5250-0059-42AD-AB2C-E588A806DEA5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A49CE15B-0056-4FE6-8CED-AB0AB6C36825}" type="pres">
      <dgm:prSet presAssocID="{191B5250-0059-42AD-AB2C-E588A806DEA5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7685E105-3B43-4DAE-BDBE-AB1B4A256ADF}" type="presOf" srcId="{E90A43C9-7B60-4B89-A9DE-7D7F0A16C6EB}" destId="{A49CE15B-0056-4FE6-8CED-AB0AB6C36825}" srcOrd="0" destOrd="4" presId="urn:microsoft.com/office/officeart/2005/8/layout/hList1"/>
    <dgm:cxn modelId="{C38D0606-6883-423E-BA21-62F14A5BE27B}" type="presOf" srcId="{EECCBC0F-EAD0-4185-BEDE-A0C6805E6835}" destId="{A49CE15B-0056-4FE6-8CED-AB0AB6C36825}" srcOrd="0" destOrd="2" presId="urn:microsoft.com/office/officeart/2005/8/layout/hList1"/>
    <dgm:cxn modelId="{F7BF6509-DA48-4FD7-ABD2-C145A567E9DD}" type="presOf" srcId="{D7BB1F98-A3D4-486D-AA55-F0BCF347EBE5}" destId="{A49CE15B-0056-4FE6-8CED-AB0AB6C36825}" srcOrd="0" destOrd="1" presId="urn:microsoft.com/office/officeart/2005/8/layout/hList1"/>
    <dgm:cxn modelId="{E684F110-426E-4D61-A216-B1B993127B32}" type="presOf" srcId="{9789EE08-E18E-4EB8-A297-8B99EB922BDA}" destId="{A49CE15B-0056-4FE6-8CED-AB0AB6C36825}" srcOrd="0" destOrd="0" presId="urn:microsoft.com/office/officeart/2005/8/layout/hList1"/>
    <dgm:cxn modelId="{85697A28-017D-48EA-A850-D27BE6E6E6F8}" srcId="{191B5250-0059-42AD-AB2C-E588A806DEA5}" destId="{AE3CF969-21D8-44FF-B997-45DD2CB3BF2A}" srcOrd="3" destOrd="0" parTransId="{4EEC5F11-712A-4187-92A3-556B036BF48A}" sibTransId="{C86AB446-ED65-40E9-952A-5A749E3BE337}"/>
    <dgm:cxn modelId="{35B59367-450A-4A2D-9318-A11485057183}" type="presOf" srcId="{85B3E581-7185-4F4C-AE43-C3BA0856DE55}" destId="{5E8D7472-B4BA-4739-945A-767C454103CD}" srcOrd="0" destOrd="0" presId="urn:microsoft.com/office/officeart/2005/8/layout/hList1"/>
    <dgm:cxn modelId="{EE39AD49-A8C7-4AAC-8533-73D238809D06}" srcId="{191B5250-0059-42AD-AB2C-E588A806DEA5}" destId="{9789EE08-E18E-4EB8-A297-8B99EB922BDA}" srcOrd="0" destOrd="0" parTransId="{FC455BD2-35BE-4202-B826-ED77B6118F79}" sibTransId="{EA66CF82-C56E-46F5-AF66-0F5787C89891}"/>
    <dgm:cxn modelId="{BC07D549-5E67-4CBA-9AA8-E4B2F4B14223}" srcId="{85B3E581-7185-4F4C-AE43-C3BA0856DE55}" destId="{191B5250-0059-42AD-AB2C-E588A806DEA5}" srcOrd="0" destOrd="0" parTransId="{1F00D2FC-A0E6-4522-9B3B-7E2D4BFA6E82}" sibTransId="{16BB7122-3A92-4D56-BF92-1A49295817A0}"/>
    <dgm:cxn modelId="{1E8E6D75-4ED2-4421-BFCF-628EFB334C79}" srcId="{191B5250-0059-42AD-AB2C-E588A806DEA5}" destId="{E90A43C9-7B60-4B89-A9DE-7D7F0A16C6EB}" srcOrd="4" destOrd="0" parTransId="{1343AFA8-7855-4012-9687-79FF5FF59224}" sibTransId="{74A8EFF1-E627-41C2-A148-CB01C47578A6}"/>
    <dgm:cxn modelId="{602D14C1-86FE-4B72-BFCF-D195415B0E3F}" type="presOf" srcId="{191B5250-0059-42AD-AB2C-E588A806DEA5}" destId="{9B1303D6-B985-4263-A983-EFDAACE81D1B}" srcOrd="0" destOrd="0" presId="urn:microsoft.com/office/officeart/2005/8/layout/hList1"/>
    <dgm:cxn modelId="{D7F78CD9-EDEE-429E-A900-85B2649898B7}" srcId="{191B5250-0059-42AD-AB2C-E588A806DEA5}" destId="{D7BB1F98-A3D4-486D-AA55-F0BCF347EBE5}" srcOrd="1" destOrd="0" parTransId="{F6059E07-D1E7-4E3E-ADBC-F76C6D4D2A38}" sibTransId="{8194EDB8-39FC-4EAC-8FCA-9A593850949D}"/>
    <dgm:cxn modelId="{DF4756DE-8CCD-470A-8184-4BE0B490212A}" srcId="{191B5250-0059-42AD-AB2C-E588A806DEA5}" destId="{EECCBC0F-EAD0-4185-BEDE-A0C6805E6835}" srcOrd="2" destOrd="0" parTransId="{E700E1F6-E682-4322-A9BC-C3E6E7E2CE4C}" sibTransId="{EB640CD2-19E3-4B0E-9697-F19598694FB0}"/>
    <dgm:cxn modelId="{03E536E3-E71D-4FAA-B0B4-9667A48A9C8E}" type="presOf" srcId="{AE3CF969-21D8-44FF-B997-45DD2CB3BF2A}" destId="{A49CE15B-0056-4FE6-8CED-AB0AB6C36825}" srcOrd="0" destOrd="3" presId="urn:microsoft.com/office/officeart/2005/8/layout/hList1"/>
    <dgm:cxn modelId="{05BA2DE9-AFF2-4ABB-B970-63F2E9A27222}" type="presParOf" srcId="{5E8D7472-B4BA-4739-945A-767C454103CD}" destId="{68C006F0-7446-41DD-9DD7-821D4D4744DC}" srcOrd="0" destOrd="0" presId="urn:microsoft.com/office/officeart/2005/8/layout/hList1"/>
    <dgm:cxn modelId="{AE6861D3-9F52-4B2D-9B9E-19F1F53B477C}" type="presParOf" srcId="{68C006F0-7446-41DD-9DD7-821D4D4744DC}" destId="{9B1303D6-B985-4263-A983-EFDAACE81D1B}" srcOrd="0" destOrd="0" presId="urn:microsoft.com/office/officeart/2005/8/layout/hList1"/>
    <dgm:cxn modelId="{9C45E358-CE9A-4123-8739-4B2425A70E78}" type="presParOf" srcId="{68C006F0-7446-41DD-9DD7-821D4D4744DC}" destId="{A49CE15B-0056-4FE6-8CED-AB0AB6C3682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61DCE8-A3B1-48C0-8859-5B3A7DAEF647}" type="doc">
      <dgm:prSet loTypeId="urn:microsoft.com/office/officeart/2008/layout/PictureAccent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464FE90-3951-4A0D-B8D5-9AA8A81E819A}">
      <dgm:prSet phldrT="[Text]"/>
      <dgm:spPr/>
      <dgm:t>
        <a:bodyPr/>
        <a:lstStyle/>
        <a:p>
          <a:r>
            <a:rPr lang="en-US" dirty="0">
              <a:latin typeface="+mj-lt"/>
            </a:rPr>
            <a:t>II. SILSILAH PERAKITAN VARIETAS</a:t>
          </a:r>
          <a:endParaRPr lang="en-US" dirty="0"/>
        </a:p>
      </dgm:t>
    </dgm:pt>
    <dgm:pt modelId="{142BB890-8F9F-4CD5-B64C-68490A7AFA21}" type="parTrans" cxnId="{950F980F-54A1-48D1-A142-02C9F644A2BD}">
      <dgm:prSet/>
      <dgm:spPr/>
      <dgm:t>
        <a:bodyPr/>
        <a:lstStyle/>
        <a:p>
          <a:endParaRPr lang="en-US"/>
        </a:p>
      </dgm:t>
    </dgm:pt>
    <dgm:pt modelId="{B90F876B-8EC8-4077-8688-146EBCFB902C}" type="sibTrans" cxnId="{950F980F-54A1-48D1-A142-02C9F644A2BD}">
      <dgm:prSet/>
      <dgm:spPr/>
      <dgm:t>
        <a:bodyPr/>
        <a:lstStyle/>
        <a:p>
          <a:endParaRPr lang="en-US"/>
        </a:p>
      </dgm:t>
    </dgm:pt>
    <dgm:pt modelId="{5D86B7B3-C167-4D21-9B91-B011F93780BD}">
      <dgm:prSet phldrT="[Text]" custT="1"/>
      <dgm:spPr/>
      <dgm:t>
        <a:bodyPr/>
        <a:lstStyle/>
        <a:p>
          <a:r>
            <a:rPr lang="en-US" sz="2000" dirty="0"/>
            <a:t>A. </a:t>
          </a:r>
          <a:r>
            <a:rPr lang="en-US" sz="2200" dirty="0" err="1"/>
            <a:t>Asal</a:t>
          </a:r>
          <a:r>
            <a:rPr lang="en-US" sz="2200" dirty="0"/>
            <a:t> </a:t>
          </a:r>
          <a:r>
            <a:rPr lang="en-US" sz="2200" dirty="0" err="1"/>
            <a:t>Usul</a:t>
          </a:r>
          <a:r>
            <a:rPr lang="en-US" sz="2200" dirty="0"/>
            <a:t> Calon </a:t>
          </a:r>
          <a:r>
            <a:rPr lang="en-US" sz="2200" dirty="0" err="1"/>
            <a:t>Varietas</a:t>
          </a:r>
          <a:r>
            <a:rPr lang="en-US" sz="2200" dirty="0"/>
            <a:t> :</a:t>
          </a:r>
        </a:p>
      </dgm:t>
    </dgm:pt>
    <dgm:pt modelId="{A01B2476-3404-40D2-BA5F-554E76A9A990}" type="parTrans" cxnId="{774CA8ED-928F-4561-8FF8-D1869F37A764}">
      <dgm:prSet/>
      <dgm:spPr/>
      <dgm:t>
        <a:bodyPr/>
        <a:lstStyle/>
        <a:p>
          <a:endParaRPr lang="en-US"/>
        </a:p>
      </dgm:t>
    </dgm:pt>
    <dgm:pt modelId="{2551E4E1-D828-4EBB-9AB1-DFCCD40667CF}" type="sibTrans" cxnId="{774CA8ED-928F-4561-8FF8-D1869F37A764}">
      <dgm:prSet/>
      <dgm:spPr/>
      <dgm:t>
        <a:bodyPr/>
        <a:lstStyle/>
        <a:p>
          <a:endParaRPr lang="en-US"/>
        </a:p>
      </dgm:t>
    </dgm:pt>
    <dgm:pt modelId="{E52639DE-6D48-464A-987C-89AAB13A1F06}">
      <dgm:prSet phldrT="[Text]" custT="1"/>
      <dgm:spPr/>
      <dgm:t>
        <a:bodyPr/>
        <a:lstStyle/>
        <a:p>
          <a:r>
            <a:rPr lang="en-US" sz="2400" dirty="0"/>
            <a:t>B. </a:t>
          </a:r>
          <a:r>
            <a:rPr lang="en-US" sz="2400" dirty="0" err="1"/>
            <a:t>Deskripsi</a:t>
          </a:r>
          <a:r>
            <a:rPr lang="en-US" sz="2400" dirty="0"/>
            <a:t> </a:t>
          </a:r>
          <a:r>
            <a:rPr lang="en-US" sz="2400" dirty="0" err="1"/>
            <a:t>Tetua</a:t>
          </a:r>
          <a:r>
            <a:rPr lang="en-US" sz="2400" dirty="0"/>
            <a:t> :</a:t>
          </a:r>
        </a:p>
      </dgm:t>
    </dgm:pt>
    <dgm:pt modelId="{E7A048AB-1765-489B-9CF0-45B7C8E6DAD4}" type="parTrans" cxnId="{9D84F596-90EA-4DB9-9439-739CBA3D5FCB}">
      <dgm:prSet/>
      <dgm:spPr/>
      <dgm:t>
        <a:bodyPr/>
        <a:lstStyle/>
        <a:p>
          <a:endParaRPr lang="en-US"/>
        </a:p>
      </dgm:t>
    </dgm:pt>
    <dgm:pt modelId="{A9B6810D-8725-4801-ABD2-68CAC16A0025}" type="sibTrans" cxnId="{9D84F596-90EA-4DB9-9439-739CBA3D5FCB}">
      <dgm:prSet/>
      <dgm:spPr/>
      <dgm:t>
        <a:bodyPr/>
        <a:lstStyle/>
        <a:p>
          <a:endParaRPr lang="en-US"/>
        </a:p>
      </dgm:t>
    </dgm:pt>
    <dgm:pt modelId="{F0DFC5D7-8FDB-4FF5-98B9-B0EDF1999C5C}">
      <dgm:prSet phldrT="[Text]" custT="1"/>
      <dgm:spPr/>
      <dgm:t>
        <a:bodyPr/>
        <a:lstStyle/>
        <a:p>
          <a:r>
            <a:rPr lang="en-US" sz="2000" dirty="0" err="1"/>
            <a:t>Varietas</a:t>
          </a:r>
          <a:r>
            <a:rPr lang="en-US" sz="2000" dirty="0"/>
            <a:t> </a:t>
          </a:r>
          <a:r>
            <a:rPr lang="en-US" sz="2000" dirty="0" err="1"/>
            <a:t>hibrida</a:t>
          </a:r>
          <a:r>
            <a:rPr lang="en-US" sz="2000" dirty="0"/>
            <a:t> </a:t>
          </a:r>
          <a:r>
            <a:rPr lang="en-US" sz="2000" dirty="0" err="1"/>
            <a:t>atau</a:t>
          </a:r>
          <a:r>
            <a:rPr lang="en-US" sz="2000" dirty="0"/>
            <a:t> O.P.</a:t>
          </a:r>
        </a:p>
      </dgm:t>
    </dgm:pt>
    <dgm:pt modelId="{1B5918B2-04D6-4BB2-AEA5-B64F140C1A24}" type="parTrans" cxnId="{904551F7-BBC2-444D-9661-C0AB71105C68}">
      <dgm:prSet/>
      <dgm:spPr/>
      <dgm:t>
        <a:bodyPr/>
        <a:lstStyle/>
        <a:p>
          <a:endParaRPr lang="en-US"/>
        </a:p>
      </dgm:t>
    </dgm:pt>
    <dgm:pt modelId="{1087692D-313A-43BC-9C0F-410FC536C09F}" type="sibTrans" cxnId="{904551F7-BBC2-444D-9661-C0AB71105C68}">
      <dgm:prSet/>
      <dgm:spPr/>
      <dgm:t>
        <a:bodyPr/>
        <a:lstStyle/>
        <a:p>
          <a:endParaRPr lang="en-US"/>
        </a:p>
      </dgm:t>
    </dgm:pt>
    <dgm:pt modelId="{02B11FBB-EAC0-4C77-BE68-EDCDE7F0A2E9}">
      <dgm:prSet phldrT="[Text]" custT="1"/>
      <dgm:spPr/>
      <dgm:t>
        <a:bodyPr/>
        <a:lstStyle/>
        <a:p>
          <a:r>
            <a:rPr lang="en-US" sz="2000" dirty="0" err="1"/>
            <a:t>Metode</a:t>
          </a:r>
          <a:r>
            <a:rPr lang="en-US" sz="2000" dirty="0"/>
            <a:t> </a:t>
          </a:r>
          <a:r>
            <a:rPr lang="en-US" sz="2000" dirty="0" err="1"/>
            <a:t>Pemuliaan</a:t>
          </a:r>
          <a:r>
            <a:rPr lang="en-US" sz="2000" dirty="0"/>
            <a:t> </a:t>
          </a:r>
          <a:r>
            <a:rPr lang="en-US" sz="2000" dirty="0" err="1"/>
            <a:t>lengkap</a:t>
          </a:r>
          <a:r>
            <a:rPr lang="en-US" sz="2000" dirty="0"/>
            <a:t> </a:t>
          </a:r>
          <a:r>
            <a:rPr lang="en-US" sz="2000" dirty="0" err="1"/>
            <a:t>dengan</a:t>
          </a:r>
          <a:r>
            <a:rPr lang="en-US" sz="2000" dirty="0"/>
            <a:t> </a:t>
          </a:r>
          <a:r>
            <a:rPr lang="en-US" sz="2000" dirty="0" err="1"/>
            <a:t>alur</a:t>
          </a:r>
          <a:r>
            <a:rPr lang="en-US" sz="2000" dirty="0"/>
            <a:t>/</a:t>
          </a:r>
          <a:r>
            <a:rPr lang="en-US" sz="2000" dirty="0" err="1"/>
            <a:t>bagan</a:t>
          </a:r>
          <a:r>
            <a:rPr lang="en-US" sz="2000" dirty="0"/>
            <a:t> </a:t>
          </a:r>
          <a:r>
            <a:rPr lang="en-US" sz="2000" dirty="0" err="1"/>
            <a:t>pemuliaannya</a:t>
          </a:r>
          <a:endParaRPr lang="en-US" sz="2000" dirty="0"/>
        </a:p>
      </dgm:t>
    </dgm:pt>
    <dgm:pt modelId="{4D611071-954A-4502-AFA7-6BB125230BDB}" type="parTrans" cxnId="{005A1B72-D8BA-40A3-B1A7-6FDFBA2AA1AB}">
      <dgm:prSet/>
      <dgm:spPr/>
      <dgm:t>
        <a:bodyPr/>
        <a:lstStyle/>
        <a:p>
          <a:endParaRPr lang="en-US"/>
        </a:p>
      </dgm:t>
    </dgm:pt>
    <dgm:pt modelId="{B4B49E65-FEFD-4535-9353-2673DEF9EABC}" type="sibTrans" cxnId="{005A1B72-D8BA-40A3-B1A7-6FDFBA2AA1AB}">
      <dgm:prSet/>
      <dgm:spPr/>
      <dgm:t>
        <a:bodyPr/>
        <a:lstStyle/>
        <a:p>
          <a:endParaRPr lang="en-US"/>
        </a:p>
      </dgm:t>
    </dgm:pt>
    <dgm:pt modelId="{A3193E99-48C2-41C2-8D8E-09310F1C4BCC}">
      <dgm:prSet phldrT="[Text]" custT="1"/>
      <dgm:spPr/>
      <dgm:t>
        <a:bodyPr/>
        <a:lstStyle/>
        <a:p>
          <a:r>
            <a:rPr lang="en-US" sz="2000" dirty="0" err="1"/>
            <a:t>Introduksi</a:t>
          </a:r>
          <a:r>
            <a:rPr lang="en-US" sz="2000" dirty="0"/>
            <a:t> </a:t>
          </a:r>
          <a:r>
            <a:rPr lang="en-US" sz="2000" dirty="0" err="1"/>
            <a:t>atau</a:t>
          </a:r>
          <a:r>
            <a:rPr lang="en-US" sz="2000" dirty="0"/>
            <a:t> </a:t>
          </a:r>
          <a:r>
            <a:rPr lang="en-US" sz="2000" dirty="0" err="1"/>
            <a:t>hasil</a:t>
          </a:r>
          <a:r>
            <a:rPr lang="en-US" sz="2000" dirty="0"/>
            <a:t> </a:t>
          </a:r>
          <a:r>
            <a:rPr lang="en-US" sz="2000" dirty="0" err="1"/>
            <a:t>pemuliaan</a:t>
          </a:r>
          <a:r>
            <a:rPr lang="en-US" sz="2000" dirty="0"/>
            <a:t> </a:t>
          </a:r>
          <a:r>
            <a:rPr lang="en-US" sz="2000" dirty="0" err="1"/>
            <a:t>dalam</a:t>
          </a:r>
          <a:r>
            <a:rPr lang="en-US" sz="2000" dirty="0"/>
            <a:t> negeri</a:t>
          </a:r>
        </a:p>
      </dgm:t>
    </dgm:pt>
    <dgm:pt modelId="{029DD278-E8E7-4767-BE83-28BD55776385}" type="parTrans" cxnId="{C3C8C9C8-572C-44C0-9A0B-85CB8AB6E662}">
      <dgm:prSet/>
      <dgm:spPr/>
      <dgm:t>
        <a:bodyPr/>
        <a:lstStyle/>
        <a:p>
          <a:endParaRPr lang="en-US"/>
        </a:p>
      </dgm:t>
    </dgm:pt>
    <dgm:pt modelId="{5628659F-0724-4BF4-BCDC-B58D06597369}" type="sibTrans" cxnId="{C3C8C9C8-572C-44C0-9A0B-85CB8AB6E662}">
      <dgm:prSet/>
      <dgm:spPr/>
      <dgm:t>
        <a:bodyPr/>
        <a:lstStyle/>
        <a:p>
          <a:endParaRPr lang="en-US"/>
        </a:p>
      </dgm:t>
    </dgm:pt>
    <dgm:pt modelId="{E84F1104-9439-4126-A4D3-1551CCF74454}">
      <dgm:prSet phldrT="[Text]" custT="1"/>
      <dgm:spPr/>
      <dgm:t>
        <a:bodyPr/>
        <a:lstStyle/>
        <a:p>
          <a:r>
            <a:rPr lang="en-US" sz="2400" dirty="0" err="1"/>
            <a:t>Buat</a:t>
          </a:r>
          <a:r>
            <a:rPr lang="en-US" sz="2400" dirty="0"/>
            <a:t> table </a:t>
          </a:r>
          <a:r>
            <a:rPr lang="en-US" sz="2400" dirty="0" err="1"/>
            <a:t>deskripsi</a:t>
          </a:r>
          <a:r>
            <a:rPr lang="en-US" sz="2400" dirty="0"/>
            <a:t> </a:t>
          </a:r>
          <a:r>
            <a:rPr lang="en-US" sz="2400" dirty="0" err="1"/>
            <a:t>tetua</a:t>
          </a:r>
          <a:r>
            <a:rPr lang="en-US" sz="2400" dirty="0"/>
            <a:t> </a:t>
          </a:r>
          <a:r>
            <a:rPr lang="en-US" sz="2400" dirty="0" err="1"/>
            <a:t>jantan</a:t>
          </a:r>
          <a:r>
            <a:rPr lang="en-US" sz="2400" dirty="0"/>
            <a:t> dan </a:t>
          </a:r>
          <a:r>
            <a:rPr lang="en-US" sz="2400" dirty="0" err="1"/>
            <a:t>betina</a:t>
          </a:r>
          <a:r>
            <a:rPr lang="en-US" sz="2400" dirty="0"/>
            <a:t> </a:t>
          </a:r>
          <a:r>
            <a:rPr lang="en-US" sz="2400" dirty="0" err="1"/>
            <a:t>sehingga</a:t>
          </a:r>
          <a:r>
            <a:rPr lang="en-US" sz="2400" dirty="0"/>
            <a:t> </a:t>
          </a:r>
          <a:r>
            <a:rPr lang="en-US" sz="2400" dirty="0" err="1"/>
            <a:t>memudahkan</a:t>
          </a:r>
          <a:r>
            <a:rPr lang="en-US" sz="2400" dirty="0"/>
            <a:t> </a:t>
          </a:r>
          <a:r>
            <a:rPr lang="en-US" sz="2400" dirty="0" err="1"/>
            <a:t>untuk</a:t>
          </a:r>
          <a:r>
            <a:rPr lang="en-US" sz="2400" dirty="0"/>
            <a:t> </a:t>
          </a:r>
          <a:r>
            <a:rPr lang="en-US" sz="2400" dirty="0" err="1"/>
            <a:t>melihat</a:t>
          </a:r>
          <a:r>
            <a:rPr lang="en-US" sz="2400" dirty="0"/>
            <a:t> </a:t>
          </a:r>
          <a:r>
            <a:rPr lang="en-US" sz="2400" dirty="0" err="1"/>
            <a:t>perbedaan</a:t>
          </a:r>
          <a:r>
            <a:rPr lang="en-US" sz="2400" dirty="0"/>
            <a:t> </a:t>
          </a:r>
          <a:r>
            <a:rPr lang="en-US" sz="2400" dirty="0" err="1"/>
            <a:t>keduanya</a:t>
          </a:r>
          <a:r>
            <a:rPr lang="en-US" sz="2400" dirty="0"/>
            <a:t>.</a:t>
          </a:r>
        </a:p>
      </dgm:t>
    </dgm:pt>
    <dgm:pt modelId="{919C1D91-B64B-4D6F-93FE-B2B62BF8523E}" type="parTrans" cxnId="{F56004AF-5383-4F3A-873C-5B4FE89889BE}">
      <dgm:prSet/>
      <dgm:spPr/>
      <dgm:t>
        <a:bodyPr/>
        <a:lstStyle/>
        <a:p>
          <a:endParaRPr lang="en-US"/>
        </a:p>
      </dgm:t>
    </dgm:pt>
    <dgm:pt modelId="{6139708D-9259-4381-8129-016DFAB1A896}" type="sibTrans" cxnId="{F56004AF-5383-4F3A-873C-5B4FE89889BE}">
      <dgm:prSet/>
      <dgm:spPr/>
      <dgm:t>
        <a:bodyPr/>
        <a:lstStyle/>
        <a:p>
          <a:endParaRPr lang="en-US"/>
        </a:p>
      </dgm:t>
    </dgm:pt>
    <dgm:pt modelId="{CD4F8BF9-0BA7-42EF-A0AB-AFE1C5F89553}" type="pres">
      <dgm:prSet presAssocID="{1461DCE8-A3B1-48C0-8859-5B3A7DAEF64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E086F72A-979E-4147-85A3-8A5846D18F8A}" type="pres">
      <dgm:prSet presAssocID="{8464FE90-3951-4A0D-B8D5-9AA8A81E819A}" presName="root" presStyleCnt="0">
        <dgm:presLayoutVars>
          <dgm:chMax/>
          <dgm:chPref val="4"/>
        </dgm:presLayoutVars>
      </dgm:prSet>
      <dgm:spPr/>
    </dgm:pt>
    <dgm:pt modelId="{C5CFD86B-7A45-4876-ABBB-FDD8B81FEFCD}" type="pres">
      <dgm:prSet presAssocID="{8464FE90-3951-4A0D-B8D5-9AA8A81E819A}" presName="rootComposite" presStyleCnt="0">
        <dgm:presLayoutVars/>
      </dgm:prSet>
      <dgm:spPr/>
    </dgm:pt>
    <dgm:pt modelId="{2E553072-9CC3-41BD-AADD-7DCA45D6130A}" type="pres">
      <dgm:prSet presAssocID="{8464FE90-3951-4A0D-B8D5-9AA8A81E819A}" presName="rootText" presStyleLbl="node0" presStyleIdx="0" presStyleCnt="1">
        <dgm:presLayoutVars>
          <dgm:chMax/>
          <dgm:chPref val="4"/>
        </dgm:presLayoutVars>
      </dgm:prSet>
      <dgm:spPr/>
    </dgm:pt>
    <dgm:pt modelId="{E12B639A-F770-47D9-94B7-7A6FB14E2EFF}" type="pres">
      <dgm:prSet presAssocID="{8464FE90-3951-4A0D-B8D5-9AA8A81E819A}" presName="childShape" presStyleCnt="0">
        <dgm:presLayoutVars>
          <dgm:chMax val="0"/>
          <dgm:chPref val="0"/>
        </dgm:presLayoutVars>
      </dgm:prSet>
      <dgm:spPr/>
    </dgm:pt>
    <dgm:pt modelId="{46CA0037-6B7B-45CF-BA4D-B7ECEA03A764}" type="pres">
      <dgm:prSet presAssocID="{5D86B7B3-C167-4D21-9B91-B011F93780BD}" presName="childComposite" presStyleCnt="0">
        <dgm:presLayoutVars>
          <dgm:chMax val="0"/>
          <dgm:chPref val="0"/>
        </dgm:presLayoutVars>
      </dgm:prSet>
      <dgm:spPr/>
    </dgm:pt>
    <dgm:pt modelId="{8F93CEB4-6106-42F5-8C49-464122ACB915}" type="pres">
      <dgm:prSet presAssocID="{5D86B7B3-C167-4D21-9B91-B011F93780BD}" presName="Image" presStyleLbl="node1" presStyleIdx="0" presStyleCnt="2"/>
      <dgm:spPr/>
    </dgm:pt>
    <dgm:pt modelId="{FD1A4124-C758-4539-940B-C0CD48340E66}" type="pres">
      <dgm:prSet presAssocID="{5D86B7B3-C167-4D21-9B91-B011F93780BD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</dgm:pt>
    <dgm:pt modelId="{0E3FF1F8-1BFC-42D4-97A9-E8514A7A246B}" type="pres">
      <dgm:prSet presAssocID="{E52639DE-6D48-464A-987C-89AAB13A1F06}" presName="childComposite" presStyleCnt="0">
        <dgm:presLayoutVars>
          <dgm:chMax val="0"/>
          <dgm:chPref val="0"/>
        </dgm:presLayoutVars>
      </dgm:prSet>
      <dgm:spPr/>
    </dgm:pt>
    <dgm:pt modelId="{EB7B6369-FDFE-4779-B685-4E3AFBD01D1A}" type="pres">
      <dgm:prSet presAssocID="{E52639DE-6D48-464A-987C-89AAB13A1F06}" presName="Image" presStyleLbl="node1" presStyleIdx="1" presStyleCnt="2"/>
      <dgm:spPr/>
    </dgm:pt>
    <dgm:pt modelId="{3FFE6AC5-B4D2-409F-93E7-5438BBB50FDB}" type="pres">
      <dgm:prSet presAssocID="{E52639DE-6D48-464A-987C-89AAB13A1F06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9132B04-FAE8-40F1-81AB-1F20644D8AD4}" type="presOf" srcId="{02B11FBB-EAC0-4C77-BE68-EDCDE7F0A2E9}" destId="{FD1A4124-C758-4539-940B-C0CD48340E66}" srcOrd="0" destOrd="3" presId="urn:microsoft.com/office/officeart/2008/layout/PictureAccentList"/>
    <dgm:cxn modelId="{950F980F-54A1-48D1-A142-02C9F644A2BD}" srcId="{1461DCE8-A3B1-48C0-8859-5B3A7DAEF647}" destId="{8464FE90-3951-4A0D-B8D5-9AA8A81E819A}" srcOrd="0" destOrd="0" parTransId="{142BB890-8F9F-4CD5-B64C-68490A7AFA21}" sibTransId="{B90F876B-8EC8-4077-8688-146EBCFB902C}"/>
    <dgm:cxn modelId="{CA24EB2E-8089-4168-A362-F3F60AB46D63}" type="presOf" srcId="{A3193E99-48C2-41C2-8D8E-09310F1C4BCC}" destId="{FD1A4124-C758-4539-940B-C0CD48340E66}" srcOrd="0" destOrd="1" presId="urn:microsoft.com/office/officeart/2008/layout/PictureAccentList"/>
    <dgm:cxn modelId="{03CC6435-0A17-493A-B963-F4AAC076CFCF}" type="presOf" srcId="{1461DCE8-A3B1-48C0-8859-5B3A7DAEF647}" destId="{CD4F8BF9-0BA7-42EF-A0AB-AFE1C5F89553}" srcOrd="0" destOrd="0" presId="urn:microsoft.com/office/officeart/2008/layout/PictureAccentList"/>
    <dgm:cxn modelId="{7F536A3A-DDC6-45F8-A62F-4161CBF1CC9B}" type="presOf" srcId="{F0DFC5D7-8FDB-4FF5-98B9-B0EDF1999C5C}" destId="{FD1A4124-C758-4539-940B-C0CD48340E66}" srcOrd="0" destOrd="2" presId="urn:microsoft.com/office/officeart/2008/layout/PictureAccentList"/>
    <dgm:cxn modelId="{C5624B50-C6EB-4F23-A81B-1FEB2920B5DE}" type="presOf" srcId="{5D86B7B3-C167-4D21-9B91-B011F93780BD}" destId="{FD1A4124-C758-4539-940B-C0CD48340E66}" srcOrd="0" destOrd="0" presId="urn:microsoft.com/office/officeart/2008/layout/PictureAccentList"/>
    <dgm:cxn modelId="{005A1B72-D8BA-40A3-B1A7-6FDFBA2AA1AB}" srcId="{5D86B7B3-C167-4D21-9B91-B011F93780BD}" destId="{02B11FBB-EAC0-4C77-BE68-EDCDE7F0A2E9}" srcOrd="2" destOrd="0" parTransId="{4D611071-954A-4502-AFA7-6BB125230BDB}" sibTransId="{B4B49E65-FEFD-4535-9353-2673DEF9EABC}"/>
    <dgm:cxn modelId="{15969F76-5034-4056-8D61-1C7D3514D2DB}" type="presOf" srcId="{E84F1104-9439-4126-A4D3-1551CCF74454}" destId="{3FFE6AC5-B4D2-409F-93E7-5438BBB50FDB}" srcOrd="0" destOrd="1" presId="urn:microsoft.com/office/officeart/2008/layout/PictureAccentList"/>
    <dgm:cxn modelId="{9D84F596-90EA-4DB9-9439-739CBA3D5FCB}" srcId="{8464FE90-3951-4A0D-B8D5-9AA8A81E819A}" destId="{E52639DE-6D48-464A-987C-89AAB13A1F06}" srcOrd="1" destOrd="0" parTransId="{E7A048AB-1765-489B-9CF0-45B7C8E6DAD4}" sibTransId="{A9B6810D-8725-4801-ABD2-68CAC16A0025}"/>
    <dgm:cxn modelId="{F56004AF-5383-4F3A-873C-5B4FE89889BE}" srcId="{E52639DE-6D48-464A-987C-89AAB13A1F06}" destId="{E84F1104-9439-4126-A4D3-1551CCF74454}" srcOrd="0" destOrd="0" parTransId="{919C1D91-B64B-4D6F-93FE-B2B62BF8523E}" sibTransId="{6139708D-9259-4381-8129-016DFAB1A896}"/>
    <dgm:cxn modelId="{009111C4-6F39-41A5-939C-AB905E3B1801}" type="presOf" srcId="{8464FE90-3951-4A0D-B8D5-9AA8A81E819A}" destId="{2E553072-9CC3-41BD-AADD-7DCA45D6130A}" srcOrd="0" destOrd="0" presId="urn:microsoft.com/office/officeart/2008/layout/PictureAccentList"/>
    <dgm:cxn modelId="{C3C8C9C8-572C-44C0-9A0B-85CB8AB6E662}" srcId="{5D86B7B3-C167-4D21-9B91-B011F93780BD}" destId="{A3193E99-48C2-41C2-8D8E-09310F1C4BCC}" srcOrd="0" destOrd="0" parTransId="{029DD278-E8E7-4767-BE83-28BD55776385}" sibTransId="{5628659F-0724-4BF4-BCDC-B58D06597369}"/>
    <dgm:cxn modelId="{E159D9DA-99E0-491D-824F-AAB0A4B2EF98}" type="presOf" srcId="{E52639DE-6D48-464A-987C-89AAB13A1F06}" destId="{3FFE6AC5-B4D2-409F-93E7-5438BBB50FDB}" srcOrd="0" destOrd="0" presId="urn:microsoft.com/office/officeart/2008/layout/PictureAccentList"/>
    <dgm:cxn modelId="{774CA8ED-928F-4561-8FF8-D1869F37A764}" srcId="{8464FE90-3951-4A0D-B8D5-9AA8A81E819A}" destId="{5D86B7B3-C167-4D21-9B91-B011F93780BD}" srcOrd="0" destOrd="0" parTransId="{A01B2476-3404-40D2-BA5F-554E76A9A990}" sibTransId="{2551E4E1-D828-4EBB-9AB1-DFCCD40667CF}"/>
    <dgm:cxn modelId="{904551F7-BBC2-444D-9661-C0AB71105C68}" srcId="{5D86B7B3-C167-4D21-9B91-B011F93780BD}" destId="{F0DFC5D7-8FDB-4FF5-98B9-B0EDF1999C5C}" srcOrd="1" destOrd="0" parTransId="{1B5918B2-04D6-4BB2-AEA5-B64F140C1A24}" sibTransId="{1087692D-313A-43BC-9C0F-410FC536C09F}"/>
    <dgm:cxn modelId="{297DFC14-8317-4CFD-895C-3BDD67CF0C28}" type="presParOf" srcId="{CD4F8BF9-0BA7-42EF-A0AB-AFE1C5F89553}" destId="{E086F72A-979E-4147-85A3-8A5846D18F8A}" srcOrd="0" destOrd="0" presId="urn:microsoft.com/office/officeart/2008/layout/PictureAccentList"/>
    <dgm:cxn modelId="{420CA0BC-87EC-44B5-B7A8-052C08F5564F}" type="presParOf" srcId="{E086F72A-979E-4147-85A3-8A5846D18F8A}" destId="{C5CFD86B-7A45-4876-ABBB-FDD8B81FEFCD}" srcOrd="0" destOrd="0" presId="urn:microsoft.com/office/officeart/2008/layout/PictureAccentList"/>
    <dgm:cxn modelId="{EDBB00BF-52FE-4CDE-BAA8-6DB14F49532B}" type="presParOf" srcId="{C5CFD86B-7A45-4876-ABBB-FDD8B81FEFCD}" destId="{2E553072-9CC3-41BD-AADD-7DCA45D6130A}" srcOrd="0" destOrd="0" presId="urn:microsoft.com/office/officeart/2008/layout/PictureAccentList"/>
    <dgm:cxn modelId="{00ECD2A1-2896-4BE1-B009-AFE1DC8034CE}" type="presParOf" srcId="{E086F72A-979E-4147-85A3-8A5846D18F8A}" destId="{E12B639A-F770-47D9-94B7-7A6FB14E2EFF}" srcOrd="1" destOrd="0" presId="urn:microsoft.com/office/officeart/2008/layout/PictureAccentList"/>
    <dgm:cxn modelId="{92F73A7E-8F25-4018-ADDE-7069F321427E}" type="presParOf" srcId="{E12B639A-F770-47D9-94B7-7A6FB14E2EFF}" destId="{46CA0037-6B7B-45CF-BA4D-B7ECEA03A764}" srcOrd="0" destOrd="0" presId="urn:microsoft.com/office/officeart/2008/layout/PictureAccentList"/>
    <dgm:cxn modelId="{4EB11D7B-7F14-470C-A53C-2D6663351E62}" type="presParOf" srcId="{46CA0037-6B7B-45CF-BA4D-B7ECEA03A764}" destId="{8F93CEB4-6106-42F5-8C49-464122ACB915}" srcOrd="0" destOrd="0" presId="urn:microsoft.com/office/officeart/2008/layout/PictureAccentList"/>
    <dgm:cxn modelId="{81DBD7BF-E2B5-479A-8C93-E3ED20C07D48}" type="presParOf" srcId="{46CA0037-6B7B-45CF-BA4D-B7ECEA03A764}" destId="{FD1A4124-C758-4539-940B-C0CD48340E66}" srcOrd="1" destOrd="0" presId="urn:microsoft.com/office/officeart/2008/layout/PictureAccentList"/>
    <dgm:cxn modelId="{EA82AB27-8853-4C97-B7AB-2FD52F01F40D}" type="presParOf" srcId="{E12B639A-F770-47D9-94B7-7A6FB14E2EFF}" destId="{0E3FF1F8-1BFC-42D4-97A9-E8514A7A246B}" srcOrd="1" destOrd="0" presId="urn:microsoft.com/office/officeart/2008/layout/PictureAccentList"/>
    <dgm:cxn modelId="{7A2603D7-1CD7-4CF2-8CB5-BCD0DE32B591}" type="presParOf" srcId="{0E3FF1F8-1BFC-42D4-97A9-E8514A7A246B}" destId="{EB7B6369-FDFE-4779-B685-4E3AFBD01D1A}" srcOrd="0" destOrd="0" presId="urn:microsoft.com/office/officeart/2008/layout/PictureAccentList"/>
    <dgm:cxn modelId="{739A8D62-91F5-4F8F-979E-8BB3A9E3F70C}" type="presParOf" srcId="{0E3FF1F8-1BFC-42D4-97A9-E8514A7A246B}" destId="{3FFE6AC5-B4D2-409F-93E7-5438BBB50FDB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FCC5C6-E8EE-42DE-B02D-D87B9F081AEC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73EA0FA-2593-4362-A914-93C92A085F4C}">
      <dgm:prSet phldrT="[Text]"/>
      <dgm:spPr/>
      <dgm:t>
        <a:bodyPr/>
        <a:lstStyle/>
        <a:p>
          <a:r>
            <a:rPr lang="en-US" dirty="0">
              <a:latin typeface="+mj-lt"/>
            </a:rPr>
            <a:t>A. </a:t>
          </a:r>
          <a:r>
            <a:rPr lang="en-US" dirty="0" err="1">
              <a:latin typeface="+mj-lt"/>
            </a:rPr>
            <a:t>Bahan</a:t>
          </a:r>
          <a:r>
            <a:rPr lang="en-US" dirty="0">
              <a:latin typeface="+mj-lt"/>
            </a:rPr>
            <a:t> </a:t>
          </a:r>
          <a:r>
            <a:rPr lang="en-US" dirty="0" err="1">
              <a:latin typeface="+mj-lt"/>
            </a:rPr>
            <a:t>Pengujian</a:t>
          </a:r>
          <a:endParaRPr lang="en-US" dirty="0"/>
        </a:p>
      </dgm:t>
    </dgm:pt>
    <dgm:pt modelId="{C2504AF8-0AC5-49EE-AACA-C5C403867AFD}" type="parTrans" cxnId="{7CD33F10-9F34-4DBE-9703-1A73736254A3}">
      <dgm:prSet/>
      <dgm:spPr/>
      <dgm:t>
        <a:bodyPr/>
        <a:lstStyle/>
        <a:p>
          <a:endParaRPr lang="en-US"/>
        </a:p>
      </dgm:t>
    </dgm:pt>
    <dgm:pt modelId="{B66410AC-B939-4DA0-8274-15156B276EC8}" type="sibTrans" cxnId="{7CD33F10-9F34-4DBE-9703-1A73736254A3}">
      <dgm:prSet/>
      <dgm:spPr/>
      <dgm:t>
        <a:bodyPr/>
        <a:lstStyle/>
        <a:p>
          <a:endParaRPr lang="en-US"/>
        </a:p>
      </dgm:t>
    </dgm:pt>
    <dgm:pt modelId="{D526BAFB-B397-4474-806D-196340088690}">
      <dgm:prSet phldrT="[Text]" custT="1"/>
      <dgm:spPr/>
      <dgm:t>
        <a:bodyPr/>
        <a:lstStyle/>
        <a:p>
          <a:r>
            <a:rPr lang="en-US" sz="2400" dirty="0" err="1"/>
            <a:t>Buat</a:t>
          </a:r>
          <a:r>
            <a:rPr lang="en-US" sz="2400" dirty="0"/>
            <a:t> </a:t>
          </a:r>
          <a:r>
            <a:rPr lang="en-US" sz="2400" dirty="0" err="1"/>
            <a:t>Tabel</a:t>
          </a:r>
          <a:r>
            <a:rPr lang="en-US" sz="2400" dirty="0"/>
            <a:t> </a:t>
          </a:r>
          <a:r>
            <a:rPr lang="en-US" sz="2400" dirty="0" err="1"/>
            <a:t>Varietas</a:t>
          </a:r>
          <a:r>
            <a:rPr lang="en-US" sz="2400" dirty="0"/>
            <a:t> yang </a:t>
          </a:r>
          <a:r>
            <a:rPr lang="en-US" sz="2400" dirty="0" err="1"/>
            <a:t>diuji</a:t>
          </a:r>
          <a:r>
            <a:rPr lang="en-US" sz="2400" dirty="0"/>
            <a:t> dan </a:t>
          </a:r>
          <a:r>
            <a:rPr lang="en-US" sz="2400" dirty="0" err="1"/>
            <a:t>pembandingnya</a:t>
          </a:r>
          <a:r>
            <a:rPr lang="en-US" sz="2400" dirty="0"/>
            <a:t> </a:t>
          </a:r>
          <a:r>
            <a:rPr lang="en-US" sz="2400" dirty="0" err="1"/>
            <a:t>disertai</a:t>
          </a:r>
          <a:r>
            <a:rPr lang="en-US" sz="2400" dirty="0"/>
            <a:t> SK </a:t>
          </a:r>
          <a:r>
            <a:rPr lang="en-US" sz="2400" dirty="0" err="1"/>
            <a:t>pelepasan</a:t>
          </a:r>
          <a:r>
            <a:rPr lang="en-US" sz="2400" dirty="0"/>
            <a:t>, </a:t>
          </a:r>
          <a:r>
            <a:rPr lang="en-US" sz="2400" dirty="0" err="1"/>
            <a:t>pengusul</a:t>
          </a:r>
          <a:r>
            <a:rPr lang="en-US" sz="2400" dirty="0"/>
            <a:t>, </a:t>
          </a:r>
          <a:r>
            <a:rPr lang="en-US" sz="2400" dirty="0" err="1"/>
            <a:t>penciri</a:t>
          </a:r>
          <a:r>
            <a:rPr lang="en-US" sz="2400" dirty="0"/>
            <a:t> dan </a:t>
          </a:r>
          <a:r>
            <a:rPr lang="en-US" sz="2400" dirty="0" err="1"/>
            <a:t>keunggulan</a:t>
          </a:r>
          <a:endParaRPr lang="en-US" sz="2400" dirty="0"/>
        </a:p>
      </dgm:t>
    </dgm:pt>
    <dgm:pt modelId="{DBC4D0FA-C0B5-4987-A2B7-5AC28AE2888D}" type="parTrans" cxnId="{81908503-27E0-4C1C-AEA2-431904A00AE3}">
      <dgm:prSet/>
      <dgm:spPr/>
      <dgm:t>
        <a:bodyPr/>
        <a:lstStyle/>
        <a:p>
          <a:endParaRPr lang="en-US"/>
        </a:p>
      </dgm:t>
    </dgm:pt>
    <dgm:pt modelId="{EC631645-2773-412E-86A4-C5FBD3E5B4CA}" type="sibTrans" cxnId="{81908503-27E0-4C1C-AEA2-431904A00AE3}">
      <dgm:prSet/>
      <dgm:spPr/>
      <dgm:t>
        <a:bodyPr/>
        <a:lstStyle/>
        <a:p>
          <a:endParaRPr lang="en-US"/>
        </a:p>
      </dgm:t>
    </dgm:pt>
    <dgm:pt modelId="{8402F136-DE27-4BD6-A11F-C1D85F857841}">
      <dgm:prSet phldrT="[Text]"/>
      <dgm:spPr/>
      <dgm:t>
        <a:bodyPr/>
        <a:lstStyle/>
        <a:p>
          <a:r>
            <a:rPr lang="en-US" dirty="0"/>
            <a:t>B. Lokasi dan Waktu</a:t>
          </a:r>
        </a:p>
      </dgm:t>
    </dgm:pt>
    <dgm:pt modelId="{769E2411-BFDB-4CE3-8285-004487CB0764}" type="parTrans" cxnId="{2B1D53E3-251B-42D0-BB53-F74F19107568}">
      <dgm:prSet/>
      <dgm:spPr/>
      <dgm:t>
        <a:bodyPr/>
        <a:lstStyle/>
        <a:p>
          <a:endParaRPr lang="en-US"/>
        </a:p>
      </dgm:t>
    </dgm:pt>
    <dgm:pt modelId="{F389274A-3F09-4791-BE15-2B2D0CB9E306}" type="sibTrans" cxnId="{2B1D53E3-251B-42D0-BB53-F74F19107568}">
      <dgm:prSet/>
      <dgm:spPr/>
      <dgm:t>
        <a:bodyPr/>
        <a:lstStyle/>
        <a:p>
          <a:endParaRPr lang="en-US"/>
        </a:p>
      </dgm:t>
    </dgm:pt>
    <dgm:pt modelId="{6D4154E7-9F3E-408E-BD60-55B289752043}">
      <dgm:prSet phldrT="[Text]" custT="1"/>
      <dgm:spPr/>
      <dgm:t>
        <a:bodyPr/>
        <a:lstStyle/>
        <a:p>
          <a:r>
            <a:rPr lang="en-US" sz="1800" dirty="0" err="1"/>
            <a:t>Mulai</a:t>
          </a:r>
          <a:r>
            <a:rPr lang="en-US" sz="1800" dirty="0"/>
            <a:t> </a:t>
          </a:r>
          <a:r>
            <a:rPr lang="en-US" sz="1800" dirty="0" err="1"/>
            <a:t>Tanam</a:t>
          </a:r>
          <a:r>
            <a:rPr lang="en-US" sz="1800" dirty="0"/>
            <a:t> </a:t>
          </a:r>
          <a:r>
            <a:rPr lang="en-US" sz="1800" dirty="0" err="1"/>
            <a:t>hingga</a:t>
          </a:r>
          <a:r>
            <a:rPr lang="en-US" sz="1800" dirty="0"/>
            <a:t> </a:t>
          </a:r>
          <a:r>
            <a:rPr lang="en-US" sz="1800" dirty="0" err="1"/>
            <a:t>pengamatan</a:t>
          </a:r>
          <a:r>
            <a:rPr lang="en-US" sz="1800" dirty="0"/>
            <a:t> </a:t>
          </a:r>
          <a:r>
            <a:rPr lang="en-US" sz="1800" dirty="0" err="1"/>
            <a:t>terakhir</a:t>
          </a:r>
          <a:endParaRPr lang="en-US" sz="1800" dirty="0"/>
        </a:p>
      </dgm:t>
    </dgm:pt>
    <dgm:pt modelId="{9789B07B-B598-443D-A237-15992EBF005D}" type="parTrans" cxnId="{7DFA37A0-69D4-4B30-B3C6-C27937A7EC46}">
      <dgm:prSet/>
      <dgm:spPr/>
      <dgm:t>
        <a:bodyPr/>
        <a:lstStyle/>
        <a:p>
          <a:endParaRPr lang="en-US"/>
        </a:p>
      </dgm:t>
    </dgm:pt>
    <dgm:pt modelId="{C5F6DCC3-A491-4EE6-BDA3-E0049E25C2FF}" type="sibTrans" cxnId="{7DFA37A0-69D4-4B30-B3C6-C27937A7EC46}">
      <dgm:prSet/>
      <dgm:spPr/>
      <dgm:t>
        <a:bodyPr/>
        <a:lstStyle/>
        <a:p>
          <a:endParaRPr lang="en-US"/>
        </a:p>
      </dgm:t>
    </dgm:pt>
    <dgm:pt modelId="{09DC3164-6DE7-4B72-B8D2-84E2CDF8CD60}">
      <dgm:prSet phldrT="[Text]"/>
      <dgm:spPr/>
      <dgm:t>
        <a:bodyPr/>
        <a:lstStyle/>
        <a:p>
          <a:r>
            <a:rPr lang="en-US" dirty="0" err="1"/>
            <a:t>C.Rancangan</a:t>
          </a:r>
          <a:r>
            <a:rPr lang="en-US" dirty="0"/>
            <a:t> </a:t>
          </a:r>
          <a:r>
            <a:rPr lang="en-US" dirty="0" err="1"/>
            <a:t>Pengujian</a:t>
          </a:r>
          <a:endParaRPr lang="en-US" dirty="0"/>
        </a:p>
      </dgm:t>
    </dgm:pt>
    <dgm:pt modelId="{43DBF4B8-97A8-4BD2-B2F9-92E1250D26FA}" type="parTrans" cxnId="{1106E063-9904-42DE-B698-16E4959F7A5F}">
      <dgm:prSet/>
      <dgm:spPr/>
      <dgm:t>
        <a:bodyPr/>
        <a:lstStyle/>
        <a:p>
          <a:endParaRPr lang="en-US"/>
        </a:p>
      </dgm:t>
    </dgm:pt>
    <dgm:pt modelId="{C4AFE94F-E34F-414B-B49D-67E47104261D}" type="sibTrans" cxnId="{1106E063-9904-42DE-B698-16E4959F7A5F}">
      <dgm:prSet/>
      <dgm:spPr/>
      <dgm:t>
        <a:bodyPr/>
        <a:lstStyle/>
        <a:p>
          <a:endParaRPr lang="en-US"/>
        </a:p>
      </dgm:t>
    </dgm:pt>
    <dgm:pt modelId="{453B962D-AB5A-46CD-B315-84051237ADFB}">
      <dgm:prSet phldrT="[Text]" custT="1"/>
      <dgm:spPr/>
      <dgm:t>
        <a:bodyPr/>
        <a:lstStyle/>
        <a:p>
          <a:r>
            <a:rPr lang="en-US" sz="2200" dirty="0"/>
            <a:t>Nama </a:t>
          </a:r>
          <a:r>
            <a:rPr lang="en-US" sz="2200" dirty="0" err="1"/>
            <a:t>Rancangan</a:t>
          </a:r>
          <a:r>
            <a:rPr lang="en-US" sz="2200" dirty="0"/>
            <a:t>, </a:t>
          </a:r>
          <a:r>
            <a:rPr lang="en-US" sz="2200" dirty="0" err="1"/>
            <a:t>Jumlah</a:t>
          </a:r>
          <a:r>
            <a:rPr lang="en-US" sz="2200" dirty="0"/>
            <a:t> </a:t>
          </a:r>
          <a:r>
            <a:rPr lang="en-US" sz="2200" dirty="0" err="1"/>
            <a:t>Varietas</a:t>
          </a:r>
          <a:r>
            <a:rPr lang="en-US" sz="2200" dirty="0"/>
            <a:t>, </a:t>
          </a:r>
          <a:r>
            <a:rPr lang="en-US" sz="2200" dirty="0" err="1"/>
            <a:t>Jumlah</a:t>
          </a:r>
          <a:r>
            <a:rPr lang="en-US" sz="2200" dirty="0"/>
            <a:t> </a:t>
          </a:r>
          <a:r>
            <a:rPr lang="en-US" sz="2200" dirty="0" err="1"/>
            <a:t>ulangan</a:t>
          </a:r>
          <a:r>
            <a:rPr lang="en-US" sz="2200" dirty="0"/>
            <a:t>, </a:t>
          </a:r>
          <a:r>
            <a:rPr lang="en-US" sz="2200" dirty="0" err="1"/>
            <a:t>ukuran</a:t>
          </a:r>
          <a:r>
            <a:rPr lang="en-US" sz="2200" dirty="0"/>
            <a:t> </a:t>
          </a:r>
          <a:r>
            <a:rPr lang="en-US" sz="2200" dirty="0" err="1"/>
            <a:t>petak</a:t>
          </a:r>
          <a:r>
            <a:rPr lang="en-US" sz="2200" dirty="0"/>
            <a:t>, </a:t>
          </a:r>
          <a:r>
            <a:rPr lang="en-US" sz="2200" dirty="0" err="1"/>
            <a:t>jarak</a:t>
          </a:r>
          <a:r>
            <a:rPr lang="en-US" sz="2200" dirty="0"/>
            <a:t> </a:t>
          </a:r>
          <a:r>
            <a:rPr lang="en-US" sz="2200" dirty="0" err="1"/>
            <a:t>antar</a:t>
          </a:r>
          <a:r>
            <a:rPr lang="en-US" sz="2200" dirty="0"/>
            <a:t> </a:t>
          </a:r>
          <a:r>
            <a:rPr lang="en-US" sz="2200" dirty="0" err="1"/>
            <a:t>petak</a:t>
          </a:r>
          <a:r>
            <a:rPr lang="en-US" sz="2200" dirty="0"/>
            <a:t>, </a:t>
          </a:r>
          <a:r>
            <a:rPr lang="en-US" sz="2200" dirty="0" err="1"/>
            <a:t>jumlah</a:t>
          </a:r>
          <a:r>
            <a:rPr lang="en-US" sz="2200" dirty="0"/>
            <a:t> </a:t>
          </a:r>
          <a:r>
            <a:rPr lang="en-US" sz="2200" dirty="0" err="1"/>
            <a:t>tanaman</a:t>
          </a:r>
          <a:r>
            <a:rPr lang="en-US" sz="2200" dirty="0"/>
            <a:t> per </a:t>
          </a:r>
          <a:r>
            <a:rPr lang="en-US" sz="2200" dirty="0" err="1"/>
            <a:t>petak</a:t>
          </a:r>
          <a:endParaRPr lang="en-US" sz="2200" dirty="0"/>
        </a:p>
      </dgm:t>
    </dgm:pt>
    <dgm:pt modelId="{7946637A-9B52-4967-83EB-DB122BB6F3B2}" type="parTrans" cxnId="{8B22CDDE-7BDD-433F-8FF6-73CBC12B1D13}">
      <dgm:prSet/>
      <dgm:spPr/>
      <dgm:t>
        <a:bodyPr/>
        <a:lstStyle/>
        <a:p>
          <a:endParaRPr lang="en-US"/>
        </a:p>
      </dgm:t>
    </dgm:pt>
    <dgm:pt modelId="{8235F346-7B59-41F0-8E84-D6758E9EB3FD}" type="sibTrans" cxnId="{8B22CDDE-7BDD-433F-8FF6-73CBC12B1D13}">
      <dgm:prSet/>
      <dgm:spPr/>
      <dgm:t>
        <a:bodyPr/>
        <a:lstStyle/>
        <a:p>
          <a:endParaRPr lang="en-US"/>
        </a:p>
      </dgm:t>
    </dgm:pt>
    <dgm:pt modelId="{8733EE73-3646-4631-84C7-86D3BABB3912}">
      <dgm:prSet phldrT="[Text]" custT="1"/>
      <dgm:spPr/>
      <dgm:t>
        <a:bodyPr/>
        <a:lstStyle/>
        <a:p>
          <a:r>
            <a:rPr lang="en-US" sz="1800" dirty="0"/>
            <a:t>Daerah administrative dan </a:t>
          </a:r>
          <a:r>
            <a:rPr lang="en-US" sz="1800" dirty="0" err="1"/>
            <a:t>Ketinggian</a:t>
          </a:r>
          <a:r>
            <a:rPr lang="en-US" sz="1800" dirty="0"/>
            <a:t> </a:t>
          </a:r>
          <a:r>
            <a:rPr lang="en-US" sz="1800" dirty="0" err="1"/>
            <a:t>tempat</a:t>
          </a:r>
          <a:endParaRPr lang="en-US" sz="1800" dirty="0"/>
        </a:p>
      </dgm:t>
    </dgm:pt>
    <dgm:pt modelId="{CCC316E1-C21A-4F5E-9601-23357AFE1CE8}" type="parTrans" cxnId="{BF7C0548-FB94-40E2-BA12-0396C9592709}">
      <dgm:prSet/>
      <dgm:spPr/>
      <dgm:t>
        <a:bodyPr/>
        <a:lstStyle/>
        <a:p>
          <a:endParaRPr lang="en-US"/>
        </a:p>
      </dgm:t>
    </dgm:pt>
    <dgm:pt modelId="{751A879D-0152-42FF-AA72-78E23FD9A315}" type="sibTrans" cxnId="{BF7C0548-FB94-40E2-BA12-0396C9592709}">
      <dgm:prSet/>
      <dgm:spPr/>
      <dgm:t>
        <a:bodyPr/>
        <a:lstStyle/>
        <a:p>
          <a:endParaRPr lang="en-US"/>
        </a:p>
      </dgm:t>
    </dgm:pt>
    <dgm:pt modelId="{630A5B14-6927-4A8A-A247-4431F1EED01C}">
      <dgm:prSet phldrT="[Text]" custT="1"/>
      <dgm:spPr/>
      <dgm:t>
        <a:bodyPr/>
        <a:lstStyle/>
        <a:p>
          <a:r>
            <a:rPr lang="en-US" sz="1800" dirty="0" err="1"/>
            <a:t>Tabel</a:t>
          </a:r>
          <a:r>
            <a:rPr lang="en-US" sz="1800" dirty="0"/>
            <a:t> </a:t>
          </a:r>
          <a:r>
            <a:rPr lang="en-US" sz="1800" dirty="0" err="1"/>
            <a:t>curah</a:t>
          </a:r>
          <a:r>
            <a:rPr lang="en-US" sz="1800" dirty="0"/>
            <a:t> </a:t>
          </a:r>
          <a:r>
            <a:rPr lang="en-US" sz="1800" dirty="0" err="1"/>
            <a:t>hujan</a:t>
          </a:r>
          <a:r>
            <a:rPr lang="en-US" sz="1800" dirty="0"/>
            <a:t> </a:t>
          </a:r>
          <a:r>
            <a:rPr lang="en-US" sz="1800" dirty="0" err="1"/>
            <a:t>saat</a:t>
          </a:r>
          <a:r>
            <a:rPr lang="en-US" sz="1800" dirty="0"/>
            <a:t> </a:t>
          </a:r>
          <a:r>
            <a:rPr lang="en-US" sz="1800" dirty="0" err="1"/>
            <a:t>pengujian</a:t>
          </a:r>
          <a:endParaRPr lang="en-US" sz="1800" dirty="0"/>
        </a:p>
      </dgm:t>
    </dgm:pt>
    <dgm:pt modelId="{4CE513AD-0FB8-4FA6-8DB6-693C12B97A0B}" type="parTrans" cxnId="{9300D28E-AAD5-42CA-8F79-767DD138451D}">
      <dgm:prSet/>
      <dgm:spPr/>
      <dgm:t>
        <a:bodyPr/>
        <a:lstStyle/>
        <a:p>
          <a:endParaRPr lang="en-US"/>
        </a:p>
      </dgm:t>
    </dgm:pt>
    <dgm:pt modelId="{CA5BE833-8FB2-4578-A73D-A9ECA7A96F55}" type="sibTrans" cxnId="{9300D28E-AAD5-42CA-8F79-767DD138451D}">
      <dgm:prSet/>
      <dgm:spPr/>
      <dgm:t>
        <a:bodyPr/>
        <a:lstStyle/>
        <a:p>
          <a:endParaRPr lang="en-US"/>
        </a:p>
      </dgm:t>
    </dgm:pt>
    <dgm:pt modelId="{83F15502-654B-4E2F-92C3-A6F38BBEADEB}">
      <dgm:prSet phldrT="[Text]"/>
      <dgm:spPr/>
      <dgm:t>
        <a:bodyPr/>
        <a:lstStyle/>
        <a:p>
          <a:r>
            <a:rPr lang="en-US" dirty="0"/>
            <a:t>D. </a:t>
          </a:r>
          <a:r>
            <a:rPr lang="en-US" dirty="0" err="1"/>
            <a:t>Variabel</a:t>
          </a:r>
          <a:r>
            <a:rPr lang="en-US" dirty="0"/>
            <a:t> </a:t>
          </a:r>
          <a:r>
            <a:rPr lang="en-US" dirty="0" err="1"/>
            <a:t>pengamatan</a:t>
          </a:r>
          <a:endParaRPr lang="en-US" dirty="0"/>
        </a:p>
      </dgm:t>
    </dgm:pt>
    <dgm:pt modelId="{39B14C89-985B-4E67-ADCD-5AC497CA5A54}" type="parTrans" cxnId="{A35CC6C2-E9C3-4572-BAB5-DA12F732C380}">
      <dgm:prSet/>
      <dgm:spPr/>
      <dgm:t>
        <a:bodyPr/>
        <a:lstStyle/>
        <a:p>
          <a:endParaRPr lang="en-US"/>
        </a:p>
      </dgm:t>
    </dgm:pt>
    <dgm:pt modelId="{511A5A2F-6B9F-4969-87C9-5022F46D183B}" type="sibTrans" cxnId="{A35CC6C2-E9C3-4572-BAB5-DA12F732C380}">
      <dgm:prSet/>
      <dgm:spPr/>
      <dgm:t>
        <a:bodyPr/>
        <a:lstStyle/>
        <a:p>
          <a:endParaRPr lang="en-US"/>
        </a:p>
      </dgm:t>
    </dgm:pt>
    <dgm:pt modelId="{C35F075F-AF48-425C-B1F8-03B4CCFB1E45}">
      <dgm:prSet phldrT="[Text]"/>
      <dgm:spPr/>
      <dgm:t>
        <a:bodyPr/>
        <a:lstStyle/>
        <a:p>
          <a:r>
            <a:rPr lang="en-US" dirty="0" err="1"/>
            <a:t>Sebutkan</a:t>
          </a:r>
          <a:r>
            <a:rPr lang="en-US" dirty="0"/>
            <a:t> </a:t>
          </a:r>
          <a:r>
            <a:rPr lang="en-US" dirty="0" err="1"/>
            <a:t>semua</a:t>
          </a:r>
          <a:r>
            <a:rPr lang="en-US" dirty="0"/>
            <a:t> variable </a:t>
          </a:r>
          <a:r>
            <a:rPr lang="en-US" dirty="0" err="1"/>
            <a:t>pengamatan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deskripsi</a:t>
          </a:r>
          <a:r>
            <a:rPr lang="en-US" dirty="0"/>
            <a:t> </a:t>
          </a:r>
          <a:r>
            <a:rPr lang="en-US" dirty="0" err="1"/>
            <a:t>lengkap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pengamatannya</a:t>
          </a:r>
          <a:endParaRPr lang="en-US" dirty="0"/>
        </a:p>
      </dgm:t>
    </dgm:pt>
    <dgm:pt modelId="{B3B2BE8B-81A6-41B7-87B2-5E611E115C1A}" type="parTrans" cxnId="{AAEC0921-F6E2-4A2B-918A-497288481321}">
      <dgm:prSet/>
      <dgm:spPr/>
      <dgm:t>
        <a:bodyPr/>
        <a:lstStyle/>
        <a:p>
          <a:endParaRPr lang="en-US"/>
        </a:p>
      </dgm:t>
    </dgm:pt>
    <dgm:pt modelId="{C5383D6F-9925-440F-9BCC-46327E323729}" type="sibTrans" cxnId="{AAEC0921-F6E2-4A2B-918A-497288481321}">
      <dgm:prSet/>
      <dgm:spPr/>
      <dgm:t>
        <a:bodyPr/>
        <a:lstStyle/>
        <a:p>
          <a:endParaRPr lang="en-US"/>
        </a:p>
      </dgm:t>
    </dgm:pt>
    <dgm:pt modelId="{8C6C9CF9-4B05-460C-B2D4-5C1761E331F9}">
      <dgm:prSet phldrT="[Text]"/>
      <dgm:spPr/>
      <dgm:t>
        <a:bodyPr/>
        <a:lstStyle/>
        <a:p>
          <a:r>
            <a:rPr lang="en-US" dirty="0"/>
            <a:t>E. </a:t>
          </a:r>
          <a:r>
            <a:rPr lang="en-US" dirty="0" err="1"/>
            <a:t>Analisis</a:t>
          </a:r>
          <a:r>
            <a:rPr lang="en-US" dirty="0"/>
            <a:t> Data</a:t>
          </a:r>
        </a:p>
      </dgm:t>
    </dgm:pt>
    <dgm:pt modelId="{16C26B49-3F62-4207-8DA9-9A6B2F4DCD01}" type="parTrans" cxnId="{3F3F8AC3-273C-48BB-8571-ACA13EE86CC3}">
      <dgm:prSet/>
      <dgm:spPr/>
      <dgm:t>
        <a:bodyPr/>
        <a:lstStyle/>
        <a:p>
          <a:endParaRPr lang="en-US"/>
        </a:p>
      </dgm:t>
    </dgm:pt>
    <dgm:pt modelId="{6D0C183E-8B45-4CF0-8E74-72A5A34A4CE3}" type="sibTrans" cxnId="{3F3F8AC3-273C-48BB-8571-ACA13EE86CC3}">
      <dgm:prSet/>
      <dgm:spPr/>
      <dgm:t>
        <a:bodyPr/>
        <a:lstStyle/>
        <a:p>
          <a:endParaRPr lang="en-US"/>
        </a:p>
      </dgm:t>
    </dgm:pt>
    <dgm:pt modelId="{5BC7A574-8186-41D8-AF59-69CD7DAC54C5}">
      <dgm:prSet phldrT="[Text]"/>
      <dgm:spPr/>
      <dgm:t>
        <a:bodyPr/>
        <a:lstStyle/>
        <a:p>
          <a:r>
            <a:rPr lang="en-US" dirty="0" err="1"/>
            <a:t>Sebutkan</a:t>
          </a:r>
          <a:r>
            <a:rPr lang="en-US" dirty="0"/>
            <a:t> </a:t>
          </a:r>
          <a:r>
            <a:rPr lang="en-US" dirty="0" err="1"/>
            <a:t>analisis</a:t>
          </a:r>
          <a:r>
            <a:rPr lang="en-US" dirty="0"/>
            <a:t> data yang </a:t>
          </a:r>
          <a:r>
            <a:rPr lang="en-US" dirty="0" err="1"/>
            <a:t>digunakan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rancangan</a:t>
          </a:r>
          <a:r>
            <a:rPr lang="en-US" dirty="0"/>
            <a:t> </a:t>
          </a:r>
          <a:r>
            <a:rPr lang="en-US" dirty="0" err="1"/>
            <a:t>pengujian</a:t>
          </a:r>
          <a:r>
            <a:rPr lang="en-US" dirty="0"/>
            <a:t>.</a:t>
          </a:r>
        </a:p>
      </dgm:t>
    </dgm:pt>
    <dgm:pt modelId="{C192534F-1195-4668-B60D-C4E47258CC74}" type="parTrans" cxnId="{AA913967-8113-470E-AD26-DA02973FE8A3}">
      <dgm:prSet/>
      <dgm:spPr/>
      <dgm:t>
        <a:bodyPr/>
        <a:lstStyle/>
        <a:p>
          <a:endParaRPr lang="en-US"/>
        </a:p>
      </dgm:t>
    </dgm:pt>
    <dgm:pt modelId="{B3F618B0-857C-4A12-A206-C62BE90F084A}" type="sibTrans" cxnId="{AA913967-8113-470E-AD26-DA02973FE8A3}">
      <dgm:prSet/>
      <dgm:spPr/>
      <dgm:t>
        <a:bodyPr/>
        <a:lstStyle/>
        <a:p>
          <a:endParaRPr lang="en-US"/>
        </a:p>
      </dgm:t>
    </dgm:pt>
    <dgm:pt modelId="{CDB4B34A-DD90-4C17-86B5-400CB9BE87A0}" type="pres">
      <dgm:prSet presAssocID="{2DFCC5C6-E8EE-42DE-B02D-D87B9F081AEC}" presName="Name0" presStyleCnt="0">
        <dgm:presLayoutVars>
          <dgm:dir/>
          <dgm:animLvl val="lvl"/>
          <dgm:resizeHandles val="exact"/>
        </dgm:presLayoutVars>
      </dgm:prSet>
      <dgm:spPr/>
    </dgm:pt>
    <dgm:pt modelId="{178A8BBA-2A16-482E-AB74-DE5B4BC9FA50}" type="pres">
      <dgm:prSet presAssocID="{173EA0FA-2593-4362-A914-93C92A085F4C}" presName="linNode" presStyleCnt="0"/>
      <dgm:spPr/>
    </dgm:pt>
    <dgm:pt modelId="{89BAEA16-11BD-4D04-9757-F873C6BBED2C}" type="pres">
      <dgm:prSet presAssocID="{173EA0FA-2593-4362-A914-93C92A085F4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D1185E4-864F-4F3E-A0DF-CEFD68A68589}" type="pres">
      <dgm:prSet presAssocID="{173EA0FA-2593-4362-A914-93C92A085F4C}" presName="descendantText" presStyleLbl="alignAccFollowNode1" presStyleIdx="0" presStyleCnt="5">
        <dgm:presLayoutVars>
          <dgm:bulletEnabled val="1"/>
        </dgm:presLayoutVars>
      </dgm:prSet>
      <dgm:spPr/>
    </dgm:pt>
    <dgm:pt modelId="{F490A1BE-DA63-464C-9735-104BD075274A}" type="pres">
      <dgm:prSet presAssocID="{B66410AC-B939-4DA0-8274-15156B276EC8}" presName="sp" presStyleCnt="0"/>
      <dgm:spPr/>
    </dgm:pt>
    <dgm:pt modelId="{12B368E7-A903-4E6B-B50D-C03DEB7CE060}" type="pres">
      <dgm:prSet presAssocID="{8402F136-DE27-4BD6-A11F-C1D85F857841}" presName="linNode" presStyleCnt="0"/>
      <dgm:spPr/>
    </dgm:pt>
    <dgm:pt modelId="{027C13D5-3FE2-4576-88F0-300C638B59FA}" type="pres">
      <dgm:prSet presAssocID="{8402F136-DE27-4BD6-A11F-C1D85F857841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D01AD3C8-7956-444A-9174-8DD1B7D4F47B}" type="pres">
      <dgm:prSet presAssocID="{8402F136-DE27-4BD6-A11F-C1D85F857841}" presName="descendantText" presStyleLbl="alignAccFollowNode1" presStyleIdx="1" presStyleCnt="5" custLinFactNeighborX="0">
        <dgm:presLayoutVars>
          <dgm:bulletEnabled val="1"/>
        </dgm:presLayoutVars>
      </dgm:prSet>
      <dgm:spPr/>
    </dgm:pt>
    <dgm:pt modelId="{CD9404C1-F1BA-46BE-A0F1-6094868D0013}" type="pres">
      <dgm:prSet presAssocID="{F389274A-3F09-4791-BE15-2B2D0CB9E306}" presName="sp" presStyleCnt="0"/>
      <dgm:spPr/>
    </dgm:pt>
    <dgm:pt modelId="{97E5549E-6B23-45FE-9C4A-346A7E80C52E}" type="pres">
      <dgm:prSet presAssocID="{09DC3164-6DE7-4B72-B8D2-84E2CDF8CD60}" presName="linNode" presStyleCnt="0"/>
      <dgm:spPr/>
    </dgm:pt>
    <dgm:pt modelId="{D4CB79D8-F990-4983-946C-8EAE187C46C8}" type="pres">
      <dgm:prSet presAssocID="{09DC3164-6DE7-4B72-B8D2-84E2CDF8CD60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DF3CFD97-4FF1-483A-89A9-D922EC554EC3}" type="pres">
      <dgm:prSet presAssocID="{09DC3164-6DE7-4B72-B8D2-84E2CDF8CD60}" presName="descendantText" presStyleLbl="alignAccFollowNode1" presStyleIdx="2" presStyleCnt="5">
        <dgm:presLayoutVars>
          <dgm:bulletEnabled val="1"/>
        </dgm:presLayoutVars>
      </dgm:prSet>
      <dgm:spPr/>
    </dgm:pt>
    <dgm:pt modelId="{F60CDD35-A487-4BDC-A42A-DB05BEE20D17}" type="pres">
      <dgm:prSet presAssocID="{C4AFE94F-E34F-414B-B49D-67E47104261D}" presName="sp" presStyleCnt="0"/>
      <dgm:spPr/>
    </dgm:pt>
    <dgm:pt modelId="{26E8D734-87B7-4E66-A8EB-F43621A38C86}" type="pres">
      <dgm:prSet presAssocID="{83F15502-654B-4E2F-92C3-A6F38BBEADEB}" presName="linNode" presStyleCnt="0"/>
      <dgm:spPr/>
    </dgm:pt>
    <dgm:pt modelId="{178E4A09-5E44-4F52-8D7A-FA5FF89FB68F}" type="pres">
      <dgm:prSet presAssocID="{83F15502-654B-4E2F-92C3-A6F38BBEADEB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85C3F680-F85C-4AB9-B3FA-16A15F0115E2}" type="pres">
      <dgm:prSet presAssocID="{83F15502-654B-4E2F-92C3-A6F38BBEADEB}" presName="descendantText" presStyleLbl="alignAccFollowNode1" presStyleIdx="3" presStyleCnt="5">
        <dgm:presLayoutVars>
          <dgm:bulletEnabled val="1"/>
        </dgm:presLayoutVars>
      </dgm:prSet>
      <dgm:spPr/>
    </dgm:pt>
    <dgm:pt modelId="{ADA2BE57-B0CC-4A3E-AB1F-40627EFA5AA8}" type="pres">
      <dgm:prSet presAssocID="{511A5A2F-6B9F-4969-87C9-5022F46D183B}" presName="sp" presStyleCnt="0"/>
      <dgm:spPr/>
    </dgm:pt>
    <dgm:pt modelId="{3D2DA99E-04A9-4CD5-8A1F-471388DE714B}" type="pres">
      <dgm:prSet presAssocID="{8C6C9CF9-4B05-460C-B2D4-5C1761E331F9}" presName="linNode" presStyleCnt="0"/>
      <dgm:spPr/>
    </dgm:pt>
    <dgm:pt modelId="{670EC71D-4AED-4D7E-BF12-61919E8EDB83}" type="pres">
      <dgm:prSet presAssocID="{8C6C9CF9-4B05-460C-B2D4-5C1761E331F9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5A21D3DA-B186-4574-8B81-854DDC0BE25C}" type="pres">
      <dgm:prSet presAssocID="{8C6C9CF9-4B05-460C-B2D4-5C1761E331F9}" presName="descendantText" presStyleLbl="alignAccFollowNode1" presStyleIdx="4" presStyleCnt="5" custLinFactNeighborY="-5487">
        <dgm:presLayoutVars>
          <dgm:bulletEnabled val="1"/>
        </dgm:presLayoutVars>
      </dgm:prSet>
      <dgm:spPr/>
    </dgm:pt>
  </dgm:ptLst>
  <dgm:cxnLst>
    <dgm:cxn modelId="{81908503-27E0-4C1C-AEA2-431904A00AE3}" srcId="{173EA0FA-2593-4362-A914-93C92A085F4C}" destId="{D526BAFB-B397-4474-806D-196340088690}" srcOrd="0" destOrd="0" parTransId="{DBC4D0FA-C0B5-4987-A2B7-5AC28AE2888D}" sibTransId="{EC631645-2773-412E-86A4-C5FBD3E5B4CA}"/>
    <dgm:cxn modelId="{7CD33F10-9F34-4DBE-9703-1A73736254A3}" srcId="{2DFCC5C6-E8EE-42DE-B02D-D87B9F081AEC}" destId="{173EA0FA-2593-4362-A914-93C92A085F4C}" srcOrd="0" destOrd="0" parTransId="{C2504AF8-0AC5-49EE-AACA-C5C403867AFD}" sibTransId="{B66410AC-B939-4DA0-8274-15156B276EC8}"/>
    <dgm:cxn modelId="{BAE6BB1D-2033-42B4-8C65-CA152617ED82}" type="presOf" srcId="{630A5B14-6927-4A8A-A247-4431F1EED01C}" destId="{D01AD3C8-7956-444A-9174-8DD1B7D4F47B}" srcOrd="0" destOrd="2" presId="urn:microsoft.com/office/officeart/2005/8/layout/vList5"/>
    <dgm:cxn modelId="{AAEC0921-F6E2-4A2B-918A-497288481321}" srcId="{83F15502-654B-4E2F-92C3-A6F38BBEADEB}" destId="{C35F075F-AF48-425C-B1F8-03B4CCFB1E45}" srcOrd="0" destOrd="0" parTransId="{B3B2BE8B-81A6-41B7-87B2-5E611E115C1A}" sibTransId="{C5383D6F-9925-440F-9BCC-46327E323729}"/>
    <dgm:cxn modelId="{44829227-9F5A-44F9-9401-625022DB53FC}" type="presOf" srcId="{8402F136-DE27-4BD6-A11F-C1D85F857841}" destId="{027C13D5-3FE2-4576-88F0-300C638B59FA}" srcOrd="0" destOrd="0" presId="urn:microsoft.com/office/officeart/2005/8/layout/vList5"/>
    <dgm:cxn modelId="{69DA2329-EC29-4951-92AE-468E2C080AFA}" type="presOf" srcId="{173EA0FA-2593-4362-A914-93C92A085F4C}" destId="{89BAEA16-11BD-4D04-9757-F873C6BBED2C}" srcOrd="0" destOrd="0" presId="urn:microsoft.com/office/officeart/2005/8/layout/vList5"/>
    <dgm:cxn modelId="{68A90332-5EBD-4BE1-AE02-CFE11AF512E2}" type="presOf" srcId="{6D4154E7-9F3E-408E-BD60-55B289752043}" destId="{D01AD3C8-7956-444A-9174-8DD1B7D4F47B}" srcOrd="0" destOrd="1" presId="urn:microsoft.com/office/officeart/2005/8/layout/vList5"/>
    <dgm:cxn modelId="{9B1A173D-0057-4127-A5F6-75443952F93F}" type="presOf" srcId="{D526BAFB-B397-4474-806D-196340088690}" destId="{ED1185E4-864F-4F3E-A0DF-CEFD68A68589}" srcOrd="0" destOrd="0" presId="urn:microsoft.com/office/officeart/2005/8/layout/vList5"/>
    <dgm:cxn modelId="{1106E063-9904-42DE-B698-16E4959F7A5F}" srcId="{2DFCC5C6-E8EE-42DE-B02D-D87B9F081AEC}" destId="{09DC3164-6DE7-4B72-B8D2-84E2CDF8CD60}" srcOrd="2" destOrd="0" parTransId="{43DBF4B8-97A8-4BD2-B2F9-92E1250D26FA}" sibTransId="{C4AFE94F-E34F-414B-B49D-67E47104261D}"/>
    <dgm:cxn modelId="{DF425B66-D866-4544-832B-835777670EF3}" type="presOf" srcId="{09DC3164-6DE7-4B72-B8D2-84E2CDF8CD60}" destId="{D4CB79D8-F990-4983-946C-8EAE187C46C8}" srcOrd="0" destOrd="0" presId="urn:microsoft.com/office/officeart/2005/8/layout/vList5"/>
    <dgm:cxn modelId="{AA913967-8113-470E-AD26-DA02973FE8A3}" srcId="{8C6C9CF9-4B05-460C-B2D4-5C1761E331F9}" destId="{5BC7A574-8186-41D8-AF59-69CD7DAC54C5}" srcOrd="0" destOrd="0" parTransId="{C192534F-1195-4668-B60D-C4E47258CC74}" sibTransId="{B3F618B0-857C-4A12-A206-C62BE90F084A}"/>
    <dgm:cxn modelId="{BF7C0548-FB94-40E2-BA12-0396C9592709}" srcId="{8402F136-DE27-4BD6-A11F-C1D85F857841}" destId="{8733EE73-3646-4631-84C7-86D3BABB3912}" srcOrd="0" destOrd="0" parTransId="{CCC316E1-C21A-4F5E-9601-23357AFE1CE8}" sibTransId="{751A879D-0152-42FF-AA72-78E23FD9A315}"/>
    <dgm:cxn modelId="{B00F414B-08CA-4028-9F04-46844B0B9BE3}" type="presOf" srcId="{5BC7A574-8186-41D8-AF59-69CD7DAC54C5}" destId="{5A21D3DA-B186-4574-8B81-854DDC0BE25C}" srcOrd="0" destOrd="0" presId="urn:microsoft.com/office/officeart/2005/8/layout/vList5"/>
    <dgm:cxn modelId="{9300D28E-AAD5-42CA-8F79-767DD138451D}" srcId="{8402F136-DE27-4BD6-A11F-C1D85F857841}" destId="{630A5B14-6927-4A8A-A247-4431F1EED01C}" srcOrd="2" destOrd="0" parTransId="{4CE513AD-0FB8-4FA6-8DB6-693C12B97A0B}" sibTransId="{CA5BE833-8FB2-4578-A73D-A9ECA7A96F55}"/>
    <dgm:cxn modelId="{DED0749E-7996-48D0-A33B-7F61D0D7D256}" type="presOf" srcId="{C35F075F-AF48-425C-B1F8-03B4CCFB1E45}" destId="{85C3F680-F85C-4AB9-B3FA-16A15F0115E2}" srcOrd="0" destOrd="0" presId="urn:microsoft.com/office/officeart/2005/8/layout/vList5"/>
    <dgm:cxn modelId="{7DFA37A0-69D4-4B30-B3C6-C27937A7EC46}" srcId="{8402F136-DE27-4BD6-A11F-C1D85F857841}" destId="{6D4154E7-9F3E-408E-BD60-55B289752043}" srcOrd="1" destOrd="0" parTransId="{9789B07B-B598-443D-A237-15992EBF005D}" sibTransId="{C5F6DCC3-A491-4EE6-BDA3-E0049E25C2FF}"/>
    <dgm:cxn modelId="{0744A4B0-982E-4EE9-9FF8-BBEE4DF92A51}" type="presOf" srcId="{2DFCC5C6-E8EE-42DE-B02D-D87B9F081AEC}" destId="{CDB4B34A-DD90-4C17-86B5-400CB9BE87A0}" srcOrd="0" destOrd="0" presId="urn:microsoft.com/office/officeart/2005/8/layout/vList5"/>
    <dgm:cxn modelId="{A35CC6C2-E9C3-4572-BAB5-DA12F732C380}" srcId="{2DFCC5C6-E8EE-42DE-B02D-D87B9F081AEC}" destId="{83F15502-654B-4E2F-92C3-A6F38BBEADEB}" srcOrd="3" destOrd="0" parTransId="{39B14C89-985B-4E67-ADCD-5AC497CA5A54}" sibTransId="{511A5A2F-6B9F-4969-87C9-5022F46D183B}"/>
    <dgm:cxn modelId="{3F3F8AC3-273C-48BB-8571-ACA13EE86CC3}" srcId="{2DFCC5C6-E8EE-42DE-B02D-D87B9F081AEC}" destId="{8C6C9CF9-4B05-460C-B2D4-5C1761E331F9}" srcOrd="4" destOrd="0" parTransId="{16C26B49-3F62-4207-8DA9-9A6B2F4DCD01}" sibTransId="{6D0C183E-8B45-4CF0-8E74-72A5A34A4CE3}"/>
    <dgm:cxn modelId="{583A96C6-9ACE-4BD9-8753-D0325425265F}" type="presOf" srcId="{8C6C9CF9-4B05-460C-B2D4-5C1761E331F9}" destId="{670EC71D-4AED-4D7E-BF12-61919E8EDB83}" srcOrd="0" destOrd="0" presId="urn:microsoft.com/office/officeart/2005/8/layout/vList5"/>
    <dgm:cxn modelId="{25D99BCA-D196-40FD-942E-2A55DBAA307E}" type="presOf" srcId="{83F15502-654B-4E2F-92C3-A6F38BBEADEB}" destId="{178E4A09-5E44-4F52-8D7A-FA5FF89FB68F}" srcOrd="0" destOrd="0" presId="urn:microsoft.com/office/officeart/2005/8/layout/vList5"/>
    <dgm:cxn modelId="{D0A983CE-D2AE-4AE9-A669-9361DC5437CF}" type="presOf" srcId="{8733EE73-3646-4631-84C7-86D3BABB3912}" destId="{D01AD3C8-7956-444A-9174-8DD1B7D4F47B}" srcOrd="0" destOrd="0" presId="urn:microsoft.com/office/officeart/2005/8/layout/vList5"/>
    <dgm:cxn modelId="{8B22CDDE-7BDD-433F-8FF6-73CBC12B1D13}" srcId="{09DC3164-6DE7-4B72-B8D2-84E2CDF8CD60}" destId="{453B962D-AB5A-46CD-B315-84051237ADFB}" srcOrd="0" destOrd="0" parTransId="{7946637A-9B52-4967-83EB-DB122BB6F3B2}" sibTransId="{8235F346-7B59-41F0-8E84-D6758E9EB3FD}"/>
    <dgm:cxn modelId="{2B1D53E3-251B-42D0-BB53-F74F19107568}" srcId="{2DFCC5C6-E8EE-42DE-B02D-D87B9F081AEC}" destId="{8402F136-DE27-4BD6-A11F-C1D85F857841}" srcOrd="1" destOrd="0" parTransId="{769E2411-BFDB-4CE3-8285-004487CB0764}" sibTransId="{F389274A-3F09-4791-BE15-2B2D0CB9E306}"/>
    <dgm:cxn modelId="{7A2EFAE7-3009-4871-BC88-F49BEE6A8C16}" type="presOf" srcId="{453B962D-AB5A-46CD-B315-84051237ADFB}" destId="{DF3CFD97-4FF1-483A-89A9-D922EC554EC3}" srcOrd="0" destOrd="0" presId="urn:microsoft.com/office/officeart/2005/8/layout/vList5"/>
    <dgm:cxn modelId="{516FA7AB-0717-4E1B-A2A5-B2B3862FD81A}" type="presParOf" srcId="{CDB4B34A-DD90-4C17-86B5-400CB9BE87A0}" destId="{178A8BBA-2A16-482E-AB74-DE5B4BC9FA50}" srcOrd="0" destOrd="0" presId="urn:microsoft.com/office/officeart/2005/8/layout/vList5"/>
    <dgm:cxn modelId="{4A36524D-A763-4CDD-83B8-C5C789875FFE}" type="presParOf" srcId="{178A8BBA-2A16-482E-AB74-DE5B4BC9FA50}" destId="{89BAEA16-11BD-4D04-9757-F873C6BBED2C}" srcOrd="0" destOrd="0" presId="urn:microsoft.com/office/officeart/2005/8/layout/vList5"/>
    <dgm:cxn modelId="{C87DC6AC-FE94-4D90-9E5D-542C570C4422}" type="presParOf" srcId="{178A8BBA-2A16-482E-AB74-DE5B4BC9FA50}" destId="{ED1185E4-864F-4F3E-A0DF-CEFD68A68589}" srcOrd="1" destOrd="0" presId="urn:microsoft.com/office/officeart/2005/8/layout/vList5"/>
    <dgm:cxn modelId="{1AEFC59F-4DAA-41E9-9E6D-FAECF734C9EE}" type="presParOf" srcId="{CDB4B34A-DD90-4C17-86B5-400CB9BE87A0}" destId="{F490A1BE-DA63-464C-9735-104BD075274A}" srcOrd="1" destOrd="0" presId="urn:microsoft.com/office/officeart/2005/8/layout/vList5"/>
    <dgm:cxn modelId="{A9AA2EE4-B9EE-43A5-9DCD-9BFA7C41CC27}" type="presParOf" srcId="{CDB4B34A-DD90-4C17-86B5-400CB9BE87A0}" destId="{12B368E7-A903-4E6B-B50D-C03DEB7CE060}" srcOrd="2" destOrd="0" presId="urn:microsoft.com/office/officeart/2005/8/layout/vList5"/>
    <dgm:cxn modelId="{017C3677-7DCD-4CC7-942F-DAC469ADB32C}" type="presParOf" srcId="{12B368E7-A903-4E6B-B50D-C03DEB7CE060}" destId="{027C13D5-3FE2-4576-88F0-300C638B59FA}" srcOrd="0" destOrd="0" presId="urn:microsoft.com/office/officeart/2005/8/layout/vList5"/>
    <dgm:cxn modelId="{1AE9DC5E-8FDA-4585-BD6B-79B4D7C16A05}" type="presParOf" srcId="{12B368E7-A903-4E6B-B50D-C03DEB7CE060}" destId="{D01AD3C8-7956-444A-9174-8DD1B7D4F47B}" srcOrd="1" destOrd="0" presId="urn:microsoft.com/office/officeart/2005/8/layout/vList5"/>
    <dgm:cxn modelId="{10BA037F-ACCB-4D85-98BC-5B95E26E6A4D}" type="presParOf" srcId="{CDB4B34A-DD90-4C17-86B5-400CB9BE87A0}" destId="{CD9404C1-F1BA-46BE-A0F1-6094868D0013}" srcOrd="3" destOrd="0" presId="urn:microsoft.com/office/officeart/2005/8/layout/vList5"/>
    <dgm:cxn modelId="{A09B9270-1114-491A-BF63-6FFD2B147FD1}" type="presParOf" srcId="{CDB4B34A-DD90-4C17-86B5-400CB9BE87A0}" destId="{97E5549E-6B23-45FE-9C4A-346A7E80C52E}" srcOrd="4" destOrd="0" presId="urn:microsoft.com/office/officeart/2005/8/layout/vList5"/>
    <dgm:cxn modelId="{E4186371-9B57-4C84-822B-EA06CFD578FE}" type="presParOf" srcId="{97E5549E-6B23-45FE-9C4A-346A7E80C52E}" destId="{D4CB79D8-F990-4983-946C-8EAE187C46C8}" srcOrd="0" destOrd="0" presId="urn:microsoft.com/office/officeart/2005/8/layout/vList5"/>
    <dgm:cxn modelId="{2ADC2EA0-F260-4D49-842E-1CA4AE717CB5}" type="presParOf" srcId="{97E5549E-6B23-45FE-9C4A-346A7E80C52E}" destId="{DF3CFD97-4FF1-483A-89A9-D922EC554EC3}" srcOrd="1" destOrd="0" presId="urn:microsoft.com/office/officeart/2005/8/layout/vList5"/>
    <dgm:cxn modelId="{36D42BF5-F539-4A42-B4BB-F3C569FFBEAC}" type="presParOf" srcId="{CDB4B34A-DD90-4C17-86B5-400CB9BE87A0}" destId="{F60CDD35-A487-4BDC-A42A-DB05BEE20D17}" srcOrd="5" destOrd="0" presId="urn:microsoft.com/office/officeart/2005/8/layout/vList5"/>
    <dgm:cxn modelId="{9274A62C-1F11-4455-BAD2-66683FB4F828}" type="presParOf" srcId="{CDB4B34A-DD90-4C17-86B5-400CB9BE87A0}" destId="{26E8D734-87B7-4E66-A8EB-F43621A38C86}" srcOrd="6" destOrd="0" presId="urn:microsoft.com/office/officeart/2005/8/layout/vList5"/>
    <dgm:cxn modelId="{919A7F0C-1920-4E50-BA06-7EC35B0CD47F}" type="presParOf" srcId="{26E8D734-87B7-4E66-A8EB-F43621A38C86}" destId="{178E4A09-5E44-4F52-8D7A-FA5FF89FB68F}" srcOrd="0" destOrd="0" presId="urn:microsoft.com/office/officeart/2005/8/layout/vList5"/>
    <dgm:cxn modelId="{A70A2434-5EC3-4DED-AF4F-4274B5DEB6A8}" type="presParOf" srcId="{26E8D734-87B7-4E66-A8EB-F43621A38C86}" destId="{85C3F680-F85C-4AB9-B3FA-16A15F0115E2}" srcOrd="1" destOrd="0" presId="urn:microsoft.com/office/officeart/2005/8/layout/vList5"/>
    <dgm:cxn modelId="{77FAE968-E854-44FE-AEDB-574D076D1AE0}" type="presParOf" srcId="{CDB4B34A-DD90-4C17-86B5-400CB9BE87A0}" destId="{ADA2BE57-B0CC-4A3E-AB1F-40627EFA5AA8}" srcOrd="7" destOrd="0" presId="urn:microsoft.com/office/officeart/2005/8/layout/vList5"/>
    <dgm:cxn modelId="{5874AC85-B35A-4AB6-8495-4FFB1BAE85F7}" type="presParOf" srcId="{CDB4B34A-DD90-4C17-86B5-400CB9BE87A0}" destId="{3D2DA99E-04A9-4CD5-8A1F-471388DE714B}" srcOrd="8" destOrd="0" presId="urn:microsoft.com/office/officeart/2005/8/layout/vList5"/>
    <dgm:cxn modelId="{A83D5731-CB38-4597-9BC0-568DDE812E67}" type="presParOf" srcId="{3D2DA99E-04A9-4CD5-8A1F-471388DE714B}" destId="{670EC71D-4AED-4D7E-BF12-61919E8EDB83}" srcOrd="0" destOrd="0" presId="urn:microsoft.com/office/officeart/2005/8/layout/vList5"/>
    <dgm:cxn modelId="{B492F762-F16C-49DD-97D9-26A135166A4C}" type="presParOf" srcId="{3D2DA99E-04A9-4CD5-8A1F-471388DE714B}" destId="{5A21D3DA-B186-4574-8B81-854DDC0BE25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AC3A59-E982-474F-89A7-841CAABE63B1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6A91871-5A4F-498D-A0D5-445CA05D462D}">
      <dgm:prSet phldrT="[Text]"/>
      <dgm:spPr/>
      <dgm:t>
        <a:bodyPr/>
        <a:lstStyle/>
        <a:p>
          <a:r>
            <a:rPr lang="en-US" dirty="0"/>
            <a:t>A. Gambaran </a:t>
          </a:r>
          <a:r>
            <a:rPr lang="en-US" dirty="0" err="1"/>
            <a:t>Umum</a:t>
          </a:r>
          <a:r>
            <a:rPr lang="en-US" dirty="0"/>
            <a:t> Proses </a:t>
          </a:r>
          <a:r>
            <a:rPr lang="en-US" dirty="0" err="1"/>
            <a:t>Pengujian</a:t>
          </a:r>
          <a:r>
            <a:rPr lang="en-US" dirty="0"/>
            <a:t>.</a:t>
          </a:r>
        </a:p>
      </dgm:t>
    </dgm:pt>
    <dgm:pt modelId="{C144C741-26E8-4751-83B7-A44D74757975}" type="parTrans" cxnId="{9A8A8010-19FB-4C2E-BCA3-10BF10BD826A}">
      <dgm:prSet/>
      <dgm:spPr/>
      <dgm:t>
        <a:bodyPr/>
        <a:lstStyle/>
        <a:p>
          <a:endParaRPr lang="en-US"/>
        </a:p>
      </dgm:t>
    </dgm:pt>
    <dgm:pt modelId="{1E208FF7-2B48-4027-87A1-CC083D821333}" type="sibTrans" cxnId="{9A8A8010-19FB-4C2E-BCA3-10BF10BD826A}">
      <dgm:prSet/>
      <dgm:spPr/>
      <dgm:t>
        <a:bodyPr/>
        <a:lstStyle/>
        <a:p>
          <a:endParaRPr lang="en-US"/>
        </a:p>
      </dgm:t>
    </dgm:pt>
    <dgm:pt modelId="{D06376CF-EDB0-428E-9B59-C8CA1B65AB66}">
      <dgm:prSet phldrT="[Text]"/>
      <dgm:spPr/>
      <dgm:t>
        <a:bodyPr/>
        <a:lstStyle/>
        <a:p>
          <a:r>
            <a:rPr lang="en-US" dirty="0" err="1"/>
            <a:t>Foto</a:t>
          </a:r>
          <a:r>
            <a:rPr lang="en-US" dirty="0"/>
            <a:t> </a:t>
          </a:r>
          <a:r>
            <a:rPr lang="en-US" dirty="0" err="1"/>
            <a:t>Pertanaman</a:t>
          </a:r>
          <a:r>
            <a:rPr lang="en-US" dirty="0"/>
            <a:t> </a:t>
          </a:r>
          <a:r>
            <a:rPr lang="en-US" dirty="0" err="1"/>
            <a:t>Pengujian</a:t>
          </a:r>
          <a:endParaRPr lang="en-US" dirty="0"/>
        </a:p>
      </dgm:t>
    </dgm:pt>
    <dgm:pt modelId="{40E6DFB6-E281-468B-9577-58F3C3C9D9E5}" type="parTrans" cxnId="{B617D473-6B8E-439F-9C38-3AF105E2AE2F}">
      <dgm:prSet/>
      <dgm:spPr/>
      <dgm:t>
        <a:bodyPr/>
        <a:lstStyle/>
        <a:p>
          <a:endParaRPr lang="en-US"/>
        </a:p>
      </dgm:t>
    </dgm:pt>
    <dgm:pt modelId="{93780AE7-1BEF-4150-8A71-7E7A2B4E0D6A}" type="sibTrans" cxnId="{B617D473-6B8E-439F-9C38-3AF105E2AE2F}">
      <dgm:prSet/>
      <dgm:spPr/>
      <dgm:t>
        <a:bodyPr/>
        <a:lstStyle/>
        <a:p>
          <a:endParaRPr lang="en-US"/>
        </a:p>
      </dgm:t>
    </dgm:pt>
    <dgm:pt modelId="{248460B1-C2AF-4C69-8236-62F2E6C89717}">
      <dgm:prSet phldrT="[Text]"/>
      <dgm:spPr/>
      <dgm:t>
        <a:bodyPr/>
        <a:lstStyle/>
        <a:p>
          <a:r>
            <a:rPr lang="en-US" dirty="0" err="1"/>
            <a:t>Tabel</a:t>
          </a:r>
          <a:r>
            <a:rPr lang="en-US" dirty="0"/>
            <a:t> </a:t>
          </a:r>
          <a:r>
            <a:rPr lang="en-US" dirty="0" err="1"/>
            <a:t>Jumlah</a:t>
          </a:r>
          <a:r>
            <a:rPr lang="en-US" dirty="0"/>
            <a:t> </a:t>
          </a:r>
          <a:r>
            <a:rPr lang="en-US" dirty="0" err="1"/>
            <a:t>tanaman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hidup</a:t>
          </a:r>
          <a:r>
            <a:rPr lang="en-US" dirty="0"/>
            <a:t> </a:t>
          </a:r>
          <a:r>
            <a:rPr lang="en-US" dirty="0" err="1"/>
            <a:t>saat</a:t>
          </a:r>
          <a:r>
            <a:rPr lang="en-US" dirty="0"/>
            <a:t>  </a:t>
          </a:r>
          <a:r>
            <a:rPr lang="en-US" dirty="0" err="1"/>
            <a:t>akhir</a:t>
          </a:r>
          <a:r>
            <a:rPr lang="en-US" dirty="0"/>
            <a:t> </a:t>
          </a:r>
          <a:r>
            <a:rPr lang="en-US" dirty="0" err="1"/>
            <a:t>pengujian</a:t>
          </a:r>
          <a:endParaRPr lang="en-US" dirty="0"/>
        </a:p>
      </dgm:t>
    </dgm:pt>
    <dgm:pt modelId="{5905F152-ADE9-4435-8D03-77A28E76098F}" type="parTrans" cxnId="{FB4A9B34-3B42-4097-8190-84B5DCF4E0CA}">
      <dgm:prSet/>
      <dgm:spPr/>
      <dgm:t>
        <a:bodyPr/>
        <a:lstStyle/>
        <a:p>
          <a:endParaRPr lang="en-US"/>
        </a:p>
      </dgm:t>
    </dgm:pt>
    <dgm:pt modelId="{62F0EF89-FBC0-4F18-BF7D-AA03C77CA135}" type="sibTrans" cxnId="{FB4A9B34-3B42-4097-8190-84B5DCF4E0CA}">
      <dgm:prSet/>
      <dgm:spPr/>
      <dgm:t>
        <a:bodyPr/>
        <a:lstStyle/>
        <a:p>
          <a:endParaRPr lang="en-US"/>
        </a:p>
      </dgm:t>
    </dgm:pt>
    <dgm:pt modelId="{3DA4CC0D-7640-471B-A529-F9776B1C89DB}">
      <dgm:prSet phldrT="[Text]"/>
      <dgm:spPr/>
      <dgm:t>
        <a:bodyPr/>
        <a:lstStyle/>
        <a:p>
          <a:r>
            <a:rPr lang="en-US" dirty="0"/>
            <a:t>B. </a:t>
          </a:r>
          <a:r>
            <a:rPr lang="en-US" dirty="0" err="1"/>
            <a:t>Karakter</a:t>
          </a:r>
          <a:r>
            <a:rPr lang="en-US" dirty="0"/>
            <a:t> </a:t>
          </a:r>
          <a:r>
            <a:rPr lang="en-US" dirty="0" err="1"/>
            <a:t>kualitatif</a:t>
          </a:r>
          <a:r>
            <a:rPr lang="en-US" dirty="0"/>
            <a:t> dan </a:t>
          </a:r>
          <a:r>
            <a:rPr lang="en-US" dirty="0" err="1"/>
            <a:t>agronomis</a:t>
          </a:r>
          <a:endParaRPr lang="en-US" dirty="0"/>
        </a:p>
      </dgm:t>
    </dgm:pt>
    <dgm:pt modelId="{E7F0A06C-56B6-4760-AD98-020284BEB2CE}" type="parTrans" cxnId="{F56475CE-88BD-41D1-9BE0-8B2F6A00F400}">
      <dgm:prSet/>
      <dgm:spPr/>
      <dgm:t>
        <a:bodyPr/>
        <a:lstStyle/>
        <a:p>
          <a:endParaRPr lang="en-US"/>
        </a:p>
      </dgm:t>
    </dgm:pt>
    <dgm:pt modelId="{9AB2DB92-1E53-48E1-BEBD-7BECEF04A981}" type="sibTrans" cxnId="{F56475CE-88BD-41D1-9BE0-8B2F6A00F400}">
      <dgm:prSet/>
      <dgm:spPr/>
      <dgm:t>
        <a:bodyPr/>
        <a:lstStyle/>
        <a:p>
          <a:endParaRPr lang="en-US"/>
        </a:p>
      </dgm:t>
    </dgm:pt>
    <dgm:pt modelId="{30228911-0AB0-438B-AD91-FBB164CAE86B}">
      <dgm:prSet phldrT="[Text]"/>
      <dgm:spPr/>
      <dgm:t>
        <a:bodyPr/>
        <a:lstStyle/>
        <a:p>
          <a:r>
            <a:rPr lang="en-US" dirty="0" err="1"/>
            <a:t>Tabel</a:t>
          </a:r>
          <a:r>
            <a:rPr lang="en-US" dirty="0"/>
            <a:t> </a:t>
          </a:r>
          <a:r>
            <a:rPr lang="en-US" dirty="0" err="1"/>
            <a:t>pengamatan</a:t>
          </a:r>
          <a:endParaRPr lang="en-US" dirty="0"/>
        </a:p>
      </dgm:t>
    </dgm:pt>
    <dgm:pt modelId="{87540ACC-55C7-46D3-B0F6-8BDDDDCACAB6}" type="parTrans" cxnId="{718C2920-338C-4FD8-A5C7-229A907138E9}">
      <dgm:prSet/>
      <dgm:spPr/>
      <dgm:t>
        <a:bodyPr/>
        <a:lstStyle/>
        <a:p>
          <a:endParaRPr lang="en-US"/>
        </a:p>
      </dgm:t>
    </dgm:pt>
    <dgm:pt modelId="{7D5646DC-74C3-4B1A-8710-859AC14AD2F2}" type="sibTrans" cxnId="{718C2920-338C-4FD8-A5C7-229A907138E9}">
      <dgm:prSet/>
      <dgm:spPr/>
      <dgm:t>
        <a:bodyPr/>
        <a:lstStyle/>
        <a:p>
          <a:endParaRPr lang="en-US"/>
        </a:p>
      </dgm:t>
    </dgm:pt>
    <dgm:pt modelId="{6489B20D-50CB-4473-8006-8D9D31F67DFC}">
      <dgm:prSet phldrT="[Text]"/>
      <dgm:spPr/>
      <dgm:t>
        <a:bodyPr/>
        <a:lstStyle/>
        <a:p>
          <a:r>
            <a:rPr lang="en-US" dirty="0" err="1"/>
            <a:t>Foto</a:t>
          </a:r>
          <a:r>
            <a:rPr lang="en-US" dirty="0"/>
            <a:t> </a:t>
          </a:r>
          <a:r>
            <a:rPr lang="en-US" dirty="0" err="1"/>
            <a:t>karakter</a:t>
          </a:r>
          <a:r>
            <a:rPr lang="en-US" dirty="0"/>
            <a:t> </a:t>
          </a:r>
          <a:r>
            <a:rPr lang="en-US" dirty="0" err="1"/>
            <a:t>pengamatan</a:t>
          </a:r>
          <a:endParaRPr lang="en-US" dirty="0"/>
        </a:p>
      </dgm:t>
    </dgm:pt>
    <dgm:pt modelId="{88343AA9-7C6D-4D9F-B480-DA40A4FC56DB}" type="parTrans" cxnId="{D957BDC3-3689-4B3A-A184-B1010A292D4C}">
      <dgm:prSet/>
      <dgm:spPr/>
      <dgm:t>
        <a:bodyPr/>
        <a:lstStyle/>
        <a:p>
          <a:endParaRPr lang="en-US"/>
        </a:p>
      </dgm:t>
    </dgm:pt>
    <dgm:pt modelId="{69341AE4-23AA-41CA-AF86-4426F61B4101}" type="sibTrans" cxnId="{D957BDC3-3689-4B3A-A184-B1010A292D4C}">
      <dgm:prSet/>
      <dgm:spPr/>
      <dgm:t>
        <a:bodyPr/>
        <a:lstStyle/>
        <a:p>
          <a:endParaRPr lang="en-US"/>
        </a:p>
      </dgm:t>
    </dgm:pt>
    <dgm:pt modelId="{FEFE0BEF-73E0-4D28-8A1E-A7EED4920972}">
      <dgm:prSet phldrT="[Text]"/>
      <dgm:spPr/>
      <dgm:t>
        <a:bodyPr/>
        <a:lstStyle/>
        <a:p>
          <a:r>
            <a:rPr lang="en-US" dirty="0"/>
            <a:t>C. </a:t>
          </a:r>
          <a:r>
            <a:rPr lang="en-US" dirty="0" err="1"/>
            <a:t>Karakter</a:t>
          </a:r>
          <a:r>
            <a:rPr lang="en-US" dirty="0"/>
            <a:t> </a:t>
          </a:r>
          <a:r>
            <a:rPr lang="en-US" dirty="0" err="1"/>
            <a:t>kuantitatif</a:t>
          </a:r>
          <a:endParaRPr lang="en-US" dirty="0"/>
        </a:p>
      </dgm:t>
    </dgm:pt>
    <dgm:pt modelId="{8264BBC1-9BD2-4D98-BEF4-D763C923CB01}" type="parTrans" cxnId="{9D541338-1BBA-41C9-AF72-1BFFE88F214C}">
      <dgm:prSet/>
      <dgm:spPr/>
      <dgm:t>
        <a:bodyPr/>
        <a:lstStyle/>
        <a:p>
          <a:endParaRPr lang="en-US"/>
        </a:p>
      </dgm:t>
    </dgm:pt>
    <dgm:pt modelId="{09E94759-F4E7-47B9-AB80-036A73680B90}" type="sibTrans" cxnId="{9D541338-1BBA-41C9-AF72-1BFFE88F214C}">
      <dgm:prSet/>
      <dgm:spPr/>
      <dgm:t>
        <a:bodyPr/>
        <a:lstStyle/>
        <a:p>
          <a:endParaRPr lang="en-US"/>
        </a:p>
      </dgm:t>
    </dgm:pt>
    <dgm:pt modelId="{D078E9F2-48D2-4036-8E36-675BC6B0A982}">
      <dgm:prSet phldrT="[Text]"/>
      <dgm:spPr/>
      <dgm:t>
        <a:bodyPr/>
        <a:lstStyle/>
        <a:p>
          <a:r>
            <a:rPr lang="en-US" dirty="0" err="1"/>
            <a:t>Tabel</a:t>
          </a:r>
          <a:r>
            <a:rPr lang="en-US" dirty="0"/>
            <a:t> </a:t>
          </a:r>
          <a:r>
            <a:rPr lang="en-US" dirty="0" err="1"/>
            <a:t>pengamatan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rancangan</a:t>
          </a:r>
          <a:endParaRPr lang="en-US" dirty="0"/>
        </a:p>
      </dgm:t>
    </dgm:pt>
    <dgm:pt modelId="{0FC446E3-ABCC-4CEF-BC68-2CB92BFBF5F3}" type="parTrans" cxnId="{485E314D-7023-4BFB-8B4E-18EF498542FC}">
      <dgm:prSet/>
      <dgm:spPr/>
      <dgm:t>
        <a:bodyPr/>
        <a:lstStyle/>
        <a:p>
          <a:endParaRPr lang="en-US"/>
        </a:p>
      </dgm:t>
    </dgm:pt>
    <dgm:pt modelId="{3D0CFA6F-B628-4AB8-8437-E69F53A81838}" type="sibTrans" cxnId="{485E314D-7023-4BFB-8B4E-18EF498542FC}">
      <dgm:prSet/>
      <dgm:spPr/>
      <dgm:t>
        <a:bodyPr/>
        <a:lstStyle/>
        <a:p>
          <a:endParaRPr lang="en-US"/>
        </a:p>
      </dgm:t>
    </dgm:pt>
    <dgm:pt modelId="{6DDB4412-07D7-49D6-AA03-10E8150A0AC7}">
      <dgm:prSet phldrT="[Text]"/>
      <dgm:spPr/>
      <dgm:t>
        <a:bodyPr/>
        <a:lstStyle/>
        <a:p>
          <a:r>
            <a:rPr lang="en-US" dirty="0"/>
            <a:t>Jika </a:t>
          </a:r>
          <a:r>
            <a:rPr lang="en-US" dirty="0" err="1"/>
            <a:t>hanya</a:t>
          </a:r>
          <a:r>
            <a:rPr lang="en-US" dirty="0"/>
            <a:t> 1 </a:t>
          </a:r>
          <a:r>
            <a:rPr lang="en-US" dirty="0" err="1"/>
            <a:t>lokasi</a:t>
          </a:r>
          <a:r>
            <a:rPr lang="en-US" dirty="0"/>
            <a:t> </a:t>
          </a:r>
          <a:r>
            <a:rPr lang="en-US" dirty="0" err="1"/>
            <a:t>maka</a:t>
          </a:r>
          <a:r>
            <a:rPr lang="en-US" dirty="0"/>
            <a:t> data </a:t>
          </a:r>
          <a:r>
            <a:rPr lang="en-US" dirty="0" err="1"/>
            <a:t>tiap</a:t>
          </a:r>
          <a:r>
            <a:rPr lang="en-US" dirty="0"/>
            <a:t> </a:t>
          </a:r>
          <a:r>
            <a:rPr lang="en-US" dirty="0" err="1"/>
            <a:t>ulangan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tabel</a:t>
          </a:r>
          <a:r>
            <a:rPr lang="en-US" dirty="0"/>
            <a:t> </a:t>
          </a:r>
          <a:r>
            <a:rPr lang="en-US" dirty="0" err="1"/>
            <a:t>bukan</a:t>
          </a:r>
          <a:r>
            <a:rPr lang="en-US" dirty="0"/>
            <a:t> </a:t>
          </a:r>
          <a:r>
            <a:rPr lang="en-US" dirty="0" err="1"/>
            <a:t>rerata</a:t>
          </a:r>
          <a:r>
            <a:rPr lang="en-US" dirty="0"/>
            <a:t> </a:t>
          </a:r>
          <a:r>
            <a:rPr lang="en-US" dirty="0" err="1"/>
            <a:t>saja</a:t>
          </a:r>
          <a:endParaRPr lang="en-US" dirty="0"/>
        </a:p>
      </dgm:t>
    </dgm:pt>
    <dgm:pt modelId="{3B593116-B76F-4128-9718-8444CC9B2990}" type="parTrans" cxnId="{20962163-2BB9-4A97-BD0F-A9F1585BC8F3}">
      <dgm:prSet/>
      <dgm:spPr/>
      <dgm:t>
        <a:bodyPr/>
        <a:lstStyle/>
        <a:p>
          <a:endParaRPr lang="en-US"/>
        </a:p>
      </dgm:t>
    </dgm:pt>
    <dgm:pt modelId="{D9B1D763-CA8D-4647-B490-C9D7A7591345}" type="sibTrans" cxnId="{20962163-2BB9-4A97-BD0F-A9F1585BC8F3}">
      <dgm:prSet/>
      <dgm:spPr/>
      <dgm:t>
        <a:bodyPr/>
        <a:lstStyle/>
        <a:p>
          <a:endParaRPr lang="en-US"/>
        </a:p>
      </dgm:t>
    </dgm:pt>
    <dgm:pt modelId="{F9B3F2F6-274C-4E8B-8F5E-B07DE06F9234}">
      <dgm:prSet phldrT="[Text]"/>
      <dgm:spPr/>
      <dgm:t>
        <a:bodyPr/>
        <a:lstStyle/>
        <a:p>
          <a:r>
            <a:rPr lang="en-US" dirty="0"/>
            <a:t>D. </a:t>
          </a:r>
          <a:r>
            <a:rPr lang="en-US" dirty="0" err="1"/>
            <a:t>Preferensi</a:t>
          </a:r>
          <a:r>
            <a:rPr lang="en-US" dirty="0"/>
            <a:t> </a:t>
          </a:r>
          <a:r>
            <a:rPr lang="en-US" dirty="0" err="1"/>
            <a:t>konsumen</a:t>
          </a:r>
          <a:endParaRPr lang="en-US" dirty="0"/>
        </a:p>
      </dgm:t>
    </dgm:pt>
    <dgm:pt modelId="{1E835FFC-8709-4B01-9AA5-F729F8E75DEB}" type="parTrans" cxnId="{11D78091-B35B-4984-A0C7-B1A464F65741}">
      <dgm:prSet/>
      <dgm:spPr/>
      <dgm:t>
        <a:bodyPr/>
        <a:lstStyle/>
        <a:p>
          <a:endParaRPr lang="en-US"/>
        </a:p>
      </dgm:t>
    </dgm:pt>
    <dgm:pt modelId="{755681EB-3955-4D54-9E19-42969F07257B}" type="sibTrans" cxnId="{11D78091-B35B-4984-A0C7-B1A464F65741}">
      <dgm:prSet/>
      <dgm:spPr/>
      <dgm:t>
        <a:bodyPr/>
        <a:lstStyle/>
        <a:p>
          <a:endParaRPr lang="en-US"/>
        </a:p>
      </dgm:t>
    </dgm:pt>
    <dgm:pt modelId="{52D18F5A-1A6F-407B-B9B5-6D128563AF65}">
      <dgm:prSet phldrT="[Text]"/>
      <dgm:spPr/>
      <dgm:t>
        <a:bodyPr/>
        <a:lstStyle/>
        <a:p>
          <a:r>
            <a:rPr lang="en-US" dirty="0" err="1"/>
            <a:t>Tabel</a:t>
          </a:r>
          <a:r>
            <a:rPr lang="en-US" dirty="0"/>
            <a:t> </a:t>
          </a:r>
          <a:r>
            <a:rPr lang="en-US" dirty="0" err="1"/>
            <a:t>hasil</a:t>
          </a:r>
          <a:r>
            <a:rPr lang="en-US" dirty="0"/>
            <a:t>  uji </a:t>
          </a:r>
          <a:r>
            <a:rPr lang="en-US" dirty="0" err="1"/>
            <a:t>preferensi</a:t>
          </a:r>
          <a:r>
            <a:rPr lang="en-US" dirty="0"/>
            <a:t> </a:t>
          </a:r>
          <a:r>
            <a:rPr lang="en-US" dirty="0" err="1"/>
            <a:t>konsumen</a:t>
          </a:r>
          <a:endParaRPr lang="en-US" dirty="0"/>
        </a:p>
      </dgm:t>
    </dgm:pt>
    <dgm:pt modelId="{7F9B2C23-9EB2-476E-8A2C-692DE46779A0}" type="parTrans" cxnId="{F8940EC1-4220-4679-870D-28E21CF79762}">
      <dgm:prSet/>
      <dgm:spPr/>
      <dgm:t>
        <a:bodyPr/>
        <a:lstStyle/>
        <a:p>
          <a:endParaRPr lang="en-US"/>
        </a:p>
      </dgm:t>
    </dgm:pt>
    <dgm:pt modelId="{D695B2BE-B491-42B9-9D56-C03767C4F1F0}" type="sibTrans" cxnId="{F8940EC1-4220-4679-870D-28E21CF79762}">
      <dgm:prSet/>
      <dgm:spPr/>
      <dgm:t>
        <a:bodyPr/>
        <a:lstStyle/>
        <a:p>
          <a:endParaRPr lang="en-US"/>
        </a:p>
      </dgm:t>
    </dgm:pt>
    <dgm:pt modelId="{FE6D25AE-9FA3-4957-8EE5-81789F8E0D1C}" type="pres">
      <dgm:prSet presAssocID="{C0AC3A59-E982-474F-89A7-841CAABE63B1}" presName="theList" presStyleCnt="0">
        <dgm:presLayoutVars>
          <dgm:dir/>
          <dgm:animLvl val="lvl"/>
          <dgm:resizeHandles val="exact"/>
        </dgm:presLayoutVars>
      </dgm:prSet>
      <dgm:spPr/>
    </dgm:pt>
    <dgm:pt modelId="{EA5A5269-535B-416F-9656-E959A8916F30}" type="pres">
      <dgm:prSet presAssocID="{A6A91871-5A4F-498D-A0D5-445CA05D462D}" presName="compNode" presStyleCnt="0"/>
      <dgm:spPr/>
    </dgm:pt>
    <dgm:pt modelId="{AE3A413E-71CE-4F43-9FCA-AD5AC4F95981}" type="pres">
      <dgm:prSet presAssocID="{A6A91871-5A4F-498D-A0D5-445CA05D462D}" presName="aNode" presStyleLbl="bgShp" presStyleIdx="0" presStyleCnt="4"/>
      <dgm:spPr/>
    </dgm:pt>
    <dgm:pt modelId="{006494E9-CA88-4BF8-AA35-ACA10EDAAF88}" type="pres">
      <dgm:prSet presAssocID="{A6A91871-5A4F-498D-A0D5-445CA05D462D}" presName="textNode" presStyleLbl="bgShp" presStyleIdx="0" presStyleCnt="4"/>
      <dgm:spPr/>
    </dgm:pt>
    <dgm:pt modelId="{1833701D-8E7C-4D3B-9E99-790F4AB27B1B}" type="pres">
      <dgm:prSet presAssocID="{A6A91871-5A4F-498D-A0D5-445CA05D462D}" presName="compChildNode" presStyleCnt="0"/>
      <dgm:spPr/>
    </dgm:pt>
    <dgm:pt modelId="{12686D53-1A32-436B-9CCB-5932C586D085}" type="pres">
      <dgm:prSet presAssocID="{A6A91871-5A4F-498D-A0D5-445CA05D462D}" presName="theInnerList" presStyleCnt="0"/>
      <dgm:spPr/>
    </dgm:pt>
    <dgm:pt modelId="{AEB690D7-A843-4F6F-9999-289FD0074244}" type="pres">
      <dgm:prSet presAssocID="{D06376CF-EDB0-428E-9B59-C8CA1B65AB66}" presName="childNode" presStyleLbl="node1" presStyleIdx="0" presStyleCnt="7">
        <dgm:presLayoutVars>
          <dgm:bulletEnabled val="1"/>
        </dgm:presLayoutVars>
      </dgm:prSet>
      <dgm:spPr/>
    </dgm:pt>
    <dgm:pt modelId="{4B31AAAF-7628-4C18-9E89-2A48E10196C7}" type="pres">
      <dgm:prSet presAssocID="{D06376CF-EDB0-428E-9B59-C8CA1B65AB66}" presName="aSpace2" presStyleCnt="0"/>
      <dgm:spPr/>
    </dgm:pt>
    <dgm:pt modelId="{6335168C-135D-460A-A3AB-4810F5530BD0}" type="pres">
      <dgm:prSet presAssocID="{248460B1-C2AF-4C69-8236-62F2E6C89717}" presName="childNode" presStyleLbl="node1" presStyleIdx="1" presStyleCnt="7">
        <dgm:presLayoutVars>
          <dgm:bulletEnabled val="1"/>
        </dgm:presLayoutVars>
      </dgm:prSet>
      <dgm:spPr/>
    </dgm:pt>
    <dgm:pt modelId="{0055B38F-6D06-4A51-BAB6-5346FE29EDD9}" type="pres">
      <dgm:prSet presAssocID="{A6A91871-5A4F-498D-A0D5-445CA05D462D}" presName="aSpace" presStyleCnt="0"/>
      <dgm:spPr/>
    </dgm:pt>
    <dgm:pt modelId="{61CA4B78-2BD7-484C-871B-14FA850FB589}" type="pres">
      <dgm:prSet presAssocID="{3DA4CC0D-7640-471B-A529-F9776B1C89DB}" presName="compNode" presStyleCnt="0"/>
      <dgm:spPr/>
    </dgm:pt>
    <dgm:pt modelId="{F6C20E17-CEC3-4422-8982-CA7FB5BCDD7C}" type="pres">
      <dgm:prSet presAssocID="{3DA4CC0D-7640-471B-A529-F9776B1C89DB}" presName="aNode" presStyleLbl="bgShp" presStyleIdx="1" presStyleCnt="4"/>
      <dgm:spPr/>
    </dgm:pt>
    <dgm:pt modelId="{2D764B75-3208-4BAC-BCC6-6613889CB477}" type="pres">
      <dgm:prSet presAssocID="{3DA4CC0D-7640-471B-A529-F9776B1C89DB}" presName="textNode" presStyleLbl="bgShp" presStyleIdx="1" presStyleCnt="4"/>
      <dgm:spPr/>
    </dgm:pt>
    <dgm:pt modelId="{1449C2E6-E385-4DFD-BF0F-9E47D6D7DB3C}" type="pres">
      <dgm:prSet presAssocID="{3DA4CC0D-7640-471B-A529-F9776B1C89DB}" presName="compChildNode" presStyleCnt="0"/>
      <dgm:spPr/>
    </dgm:pt>
    <dgm:pt modelId="{524AE49F-B317-4E40-99FB-430A2A0677BD}" type="pres">
      <dgm:prSet presAssocID="{3DA4CC0D-7640-471B-A529-F9776B1C89DB}" presName="theInnerList" presStyleCnt="0"/>
      <dgm:spPr/>
    </dgm:pt>
    <dgm:pt modelId="{53660289-8FDC-4324-9E0A-54C70D26B640}" type="pres">
      <dgm:prSet presAssocID="{30228911-0AB0-438B-AD91-FBB164CAE86B}" presName="childNode" presStyleLbl="node1" presStyleIdx="2" presStyleCnt="7">
        <dgm:presLayoutVars>
          <dgm:bulletEnabled val="1"/>
        </dgm:presLayoutVars>
      </dgm:prSet>
      <dgm:spPr/>
    </dgm:pt>
    <dgm:pt modelId="{453BAE8D-217E-43B7-B39D-DA1830AB205A}" type="pres">
      <dgm:prSet presAssocID="{30228911-0AB0-438B-AD91-FBB164CAE86B}" presName="aSpace2" presStyleCnt="0"/>
      <dgm:spPr/>
    </dgm:pt>
    <dgm:pt modelId="{D3ABC64F-5129-4EEA-9C50-8AB388761D66}" type="pres">
      <dgm:prSet presAssocID="{6489B20D-50CB-4473-8006-8D9D31F67DFC}" presName="childNode" presStyleLbl="node1" presStyleIdx="3" presStyleCnt="7">
        <dgm:presLayoutVars>
          <dgm:bulletEnabled val="1"/>
        </dgm:presLayoutVars>
      </dgm:prSet>
      <dgm:spPr/>
    </dgm:pt>
    <dgm:pt modelId="{73E9494A-266B-4DAA-8D08-7C4A0EA4109A}" type="pres">
      <dgm:prSet presAssocID="{3DA4CC0D-7640-471B-A529-F9776B1C89DB}" presName="aSpace" presStyleCnt="0"/>
      <dgm:spPr/>
    </dgm:pt>
    <dgm:pt modelId="{06DFE5D4-23DB-4F08-90F0-85C98D9E643E}" type="pres">
      <dgm:prSet presAssocID="{FEFE0BEF-73E0-4D28-8A1E-A7EED4920972}" presName="compNode" presStyleCnt="0"/>
      <dgm:spPr/>
    </dgm:pt>
    <dgm:pt modelId="{A90BB0FD-B399-44FD-AD64-E6AA343F217B}" type="pres">
      <dgm:prSet presAssocID="{FEFE0BEF-73E0-4D28-8A1E-A7EED4920972}" presName="aNode" presStyleLbl="bgShp" presStyleIdx="2" presStyleCnt="4"/>
      <dgm:spPr/>
    </dgm:pt>
    <dgm:pt modelId="{4117A306-A7FF-4E28-9DED-4C1AEC8C100D}" type="pres">
      <dgm:prSet presAssocID="{FEFE0BEF-73E0-4D28-8A1E-A7EED4920972}" presName="textNode" presStyleLbl="bgShp" presStyleIdx="2" presStyleCnt="4"/>
      <dgm:spPr/>
    </dgm:pt>
    <dgm:pt modelId="{5A706A4A-D0D0-43DE-AA86-BED4B243E81A}" type="pres">
      <dgm:prSet presAssocID="{FEFE0BEF-73E0-4D28-8A1E-A7EED4920972}" presName="compChildNode" presStyleCnt="0"/>
      <dgm:spPr/>
    </dgm:pt>
    <dgm:pt modelId="{2551B3EE-E71E-4455-BC27-DF9F6CB03735}" type="pres">
      <dgm:prSet presAssocID="{FEFE0BEF-73E0-4D28-8A1E-A7EED4920972}" presName="theInnerList" presStyleCnt="0"/>
      <dgm:spPr/>
    </dgm:pt>
    <dgm:pt modelId="{6FA82CA6-2E81-4C34-9BFA-2EE73E6EE19E}" type="pres">
      <dgm:prSet presAssocID="{D078E9F2-48D2-4036-8E36-675BC6B0A982}" presName="childNode" presStyleLbl="node1" presStyleIdx="4" presStyleCnt="7">
        <dgm:presLayoutVars>
          <dgm:bulletEnabled val="1"/>
        </dgm:presLayoutVars>
      </dgm:prSet>
      <dgm:spPr/>
    </dgm:pt>
    <dgm:pt modelId="{A86968E6-0F58-4D52-9223-CF0CC8C0C77C}" type="pres">
      <dgm:prSet presAssocID="{D078E9F2-48D2-4036-8E36-675BC6B0A982}" presName="aSpace2" presStyleCnt="0"/>
      <dgm:spPr/>
    </dgm:pt>
    <dgm:pt modelId="{76F22E99-F289-479B-908F-6090C1109423}" type="pres">
      <dgm:prSet presAssocID="{6DDB4412-07D7-49D6-AA03-10E8150A0AC7}" presName="childNode" presStyleLbl="node1" presStyleIdx="5" presStyleCnt="7">
        <dgm:presLayoutVars>
          <dgm:bulletEnabled val="1"/>
        </dgm:presLayoutVars>
      </dgm:prSet>
      <dgm:spPr/>
    </dgm:pt>
    <dgm:pt modelId="{C063EB23-0501-4B06-99ED-C1043F88D55C}" type="pres">
      <dgm:prSet presAssocID="{FEFE0BEF-73E0-4D28-8A1E-A7EED4920972}" presName="aSpace" presStyleCnt="0"/>
      <dgm:spPr/>
    </dgm:pt>
    <dgm:pt modelId="{5FAA1EB6-E9FD-4337-B173-FCB2B3B01B5C}" type="pres">
      <dgm:prSet presAssocID="{F9B3F2F6-274C-4E8B-8F5E-B07DE06F9234}" presName="compNode" presStyleCnt="0"/>
      <dgm:spPr/>
    </dgm:pt>
    <dgm:pt modelId="{1ED0B052-E11B-4BD1-9FFF-473BAFD4D4E7}" type="pres">
      <dgm:prSet presAssocID="{F9B3F2F6-274C-4E8B-8F5E-B07DE06F9234}" presName="aNode" presStyleLbl="bgShp" presStyleIdx="3" presStyleCnt="4"/>
      <dgm:spPr/>
    </dgm:pt>
    <dgm:pt modelId="{8F3DBE7C-B158-4629-A6C6-03A012FD0DFE}" type="pres">
      <dgm:prSet presAssocID="{F9B3F2F6-274C-4E8B-8F5E-B07DE06F9234}" presName="textNode" presStyleLbl="bgShp" presStyleIdx="3" presStyleCnt="4"/>
      <dgm:spPr/>
    </dgm:pt>
    <dgm:pt modelId="{E971E9ED-AF26-4C4E-80C0-40566DFC08BE}" type="pres">
      <dgm:prSet presAssocID="{F9B3F2F6-274C-4E8B-8F5E-B07DE06F9234}" presName="compChildNode" presStyleCnt="0"/>
      <dgm:spPr/>
    </dgm:pt>
    <dgm:pt modelId="{9238EE54-4EDA-4BB8-9263-00ADF97E0FFE}" type="pres">
      <dgm:prSet presAssocID="{F9B3F2F6-274C-4E8B-8F5E-B07DE06F9234}" presName="theInnerList" presStyleCnt="0"/>
      <dgm:spPr/>
    </dgm:pt>
    <dgm:pt modelId="{36C0BDF0-D7D7-4642-8655-28D30C4D49FC}" type="pres">
      <dgm:prSet presAssocID="{52D18F5A-1A6F-407B-B9B5-6D128563AF65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9A8A8010-19FB-4C2E-BCA3-10BF10BD826A}" srcId="{C0AC3A59-E982-474F-89A7-841CAABE63B1}" destId="{A6A91871-5A4F-498D-A0D5-445CA05D462D}" srcOrd="0" destOrd="0" parTransId="{C144C741-26E8-4751-83B7-A44D74757975}" sibTransId="{1E208FF7-2B48-4027-87A1-CC083D821333}"/>
    <dgm:cxn modelId="{718C2920-338C-4FD8-A5C7-229A907138E9}" srcId="{3DA4CC0D-7640-471B-A529-F9776B1C89DB}" destId="{30228911-0AB0-438B-AD91-FBB164CAE86B}" srcOrd="0" destOrd="0" parTransId="{87540ACC-55C7-46D3-B0F6-8BDDDDCACAB6}" sibTransId="{7D5646DC-74C3-4B1A-8710-859AC14AD2F2}"/>
    <dgm:cxn modelId="{A8F8DA20-918D-4E97-8ABE-E4B62504A64F}" type="presOf" srcId="{A6A91871-5A4F-498D-A0D5-445CA05D462D}" destId="{AE3A413E-71CE-4F43-9FCA-AD5AC4F95981}" srcOrd="0" destOrd="0" presId="urn:microsoft.com/office/officeart/2005/8/layout/lProcess2"/>
    <dgm:cxn modelId="{8F648E34-C858-4804-B506-7F107889FC2E}" type="presOf" srcId="{F9B3F2F6-274C-4E8B-8F5E-B07DE06F9234}" destId="{1ED0B052-E11B-4BD1-9FFF-473BAFD4D4E7}" srcOrd="0" destOrd="0" presId="urn:microsoft.com/office/officeart/2005/8/layout/lProcess2"/>
    <dgm:cxn modelId="{FB4A9B34-3B42-4097-8190-84B5DCF4E0CA}" srcId="{A6A91871-5A4F-498D-A0D5-445CA05D462D}" destId="{248460B1-C2AF-4C69-8236-62F2E6C89717}" srcOrd="1" destOrd="0" parTransId="{5905F152-ADE9-4435-8D03-77A28E76098F}" sibTransId="{62F0EF89-FBC0-4F18-BF7D-AA03C77CA135}"/>
    <dgm:cxn modelId="{9D541338-1BBA-41C9-AF72-1BFFE88F214C}" srcId="{C0AC3A59-E982-474F-89A7-841CAABE63B1}" destId="{FEFE0BEF-73E0-4D28-8A1E-A7EED4920972}" srcOrd="2" destOrd="0" parTransId="{8264BBC1-9BD2-4D98-BEF4-D763C923CB01}" sibTransId="{09E94759-F4E7-47B9-AB80-036A73680B90}"/>
    <dgm:cxn modelId="{20962163-2BB9-4A97-BD0F-A9F1585BC8F3}" srcId="{FEFE0BEF-73E0-4D28-8A1E-A7EED4920972}" destId="{6DDB4412-07D7-49D6-AA03-10E8150A0AC7}" srcOrd="1" destOrd="0" parTransId="{3B593116-B76F-4128-9718-8444CC9B2990}" sibTransId="{D9B1D763-CA8D-4647-B490-C9D7A7591345}"/>
    <dgm:cxn modelId="{4C0F024D-79E4-49B6-8017-CC4EFC908E37}" type="presOf" srcId="{6DDB4412-07D7-49D6-AA03-10E8150A0AC7}" destId="{76F22E99-F289-479B-908F-6090C1109423}" srcOrd="0" destOrd="0" presId="urn:microsoft.com/office/officeart/2005/8/layout/lProcess2"/>
    <dgm:cxn modelId="{485E314D-7023-4BFB-8B4E-18EF498542FC}" srcId="{FEFE0BEF-73E0-4D28-8A1E-A7EED4920972}" destId="{D078E9F2-48D2-4036-8E36-675BC6B0A982}" srcOrd="0" destOrd="0" parTransId="{0FC446E3-ABCC-4CEF-BC68-2CB92BFBF5F3}" sibTransId="{3D0CFA6F-B628-4AB8-8437-E69F53A81838}"/>
    <dgm:cxn modelId="{201A154F-DC50-47FC-AC20-F32148C8DC8B}" type="presOf" srcId="{FEFE0BEF-73E0-4D28-8A1E-A7EED4920972}" destId="{A90BB0FD-B399-44FD-AD64-E6AA343F217B}" srcOrd="0" destOrd="0" presId="urn:microsoft.com/office/officeart/2005/8/layout/lProcess2"/>
    <dgm:cxn modelId="{9A20F34F-E829-484C-BA77-893098ACD6DD}" type="presOf" srcId="{D078E9F2-48D2-4036-8E36-675BC6B0A982}" destId="{6FA82CA6-2E81-4C34-9BFA-2EE73E6EE19E}" srcOrd="0" destOrd="0" presId="urn:microsoft.com/office/officeart/2005/8/layout/lProcess2"/>
    <dgm:cxn modelId="{2CA42450-6E3C-483A-8655-09D8231B996A}" type="presOf" srcId="{F9B3F2F6-274C-4E8B-8F5E-B07DE06F9234}" destId="{8F3DBE7C-B158-4629-A6C6-03A012FD0DFE}" srcOrd="1" destOrd="0" presId="urn:microsoft.com/office/officeart/2005/8/layout/lProcess2"/>
    <dgm:cxn modelId="{C4FBC873-7EC8-4B5B-8253-E4FB03EE83A1}" type="presOf" srcId="{248460B1-C2AF-4C69-8236-62F2E6C89717}" destId="{6335168C-135D-460A-A3AB-4810F5530BD0}" srcOrd="0" destOrd="0" presId="urn:microsoft.com/office/officeart/2005/8/layout/lProcess2"/>
    <dgm:cxn modelId="{B617D473-6B8E-439F-9C38-3AF105E2AE2F}" srcId="{A6A91871-5A4F-498D-A0D5-445CA05D462D}" destId="{D06376CF-EDB0-428E-9B59-C8CA1B65AB66}" srcOrd="0" destOrd="0" parTransId="{40E6DFB6-E281-468B-9577-58F3C3C9D9E5}" sibTransId="{93780AE7-1BEF-4150-8A71-7E7A2B4E0D6A}"/>
    <dgm:cxn modelId="{4868077A-23F3-42E8-80A4-8A2090B86936}" type="presOf" srcId="{C0AC3A59-E982-474F-89A7-841CAABE63B1}" destId="{FE6D25AE-9FA3-4957-8EE5-81789F8E0D1C}" srcOrd="0" destOrd="0" presId="urn:microsoft.com/office/officeart/2005/8/layout/lProcess2"/>
    <dgm:cxn modelId="{2A14825A-980B-4726-B5A0-BFA6A58B4970}" type="presOf" srcId="{6489B20D-50CB-4473-8006-8D9D31F67DFC}" destId="{D3ABC64F-5129-4EEA-9C50-8AB388761D66}" srcOrd="0" destOrd="0" presId="urn:microsoft.com/office/officeart/2005/8/layout/lProcess2"/>
    <dgm:cxn modelId="{5261CB85-807D-47B1-9265-306DA240314C}" type="presOf" srcId="{52D18F5A-1A6F-407B-B9B5-6D128563AF65}" destId="{36C0BDF0-D7D7-4642-8655-28D30C4D49FC}" srcOrd="0" destOrd="0" presId="urn:microsoft.com/office/officeart/2005/8/layout/lProcess2"/>
    <dgm:cxn modelId="{11D78091-B35B-4984-A0C7-B1A464F65741}" srcId="{C0AC3A59-E982-474F-89A7-841CAABE63B1}" destId="{F9B3F2F6-274C-4E8B-8F5E-B07DE06F9234}" srcOrd="3" destOrd="0" parTransId="{1E835FFC-8709-4B01-9AA5-F729F8E75DEB}" sibTransId="{755681EB-3955-4D54-9E19-42969F07257B}"/>
    <dgm:cxn modelId="{E36D5CB9-6ACE-49E2-B6E0-6720DC4C7A89}" type="presOf" srcId="{A6A91871-5A4F-498D-A0D5-445CA05D462D}" destId="{006494E9-CA88-4BF8-AA35-ACA10EDAAF88}" srcOrd="1" destOrd="0" presId="urn:microsoft.com/office/officeart/2005/8/layout/lProcess2"/>
    <dgm:cxn modelId="{FCA79CC0-EEDF-4F8A-8954-A0D2823446AF}" type="presOf" srcId="{3DA4CC0D-7640-471B-A529-F9776B1C89DB}" destId="{F6C20E17-CEC3-4422-8982-CA7FB5BCDD7C}" srcOrd="0" destOrd="0" presId="urn:microsoft.com/office/officeart/2005/8/layout/lProcess2"/>
    <dgm:cxn modelId="{F8940EC1-4220-4679-870D-28E21CF79762}" srcId="{F9B3F2F6-274C-4E8B-8F5E-B07DE06F9234}" destId="{52D18F5A-1A6F-407B-B9B5-6D128563AF65}" srcOrd="0" destOrd="0" parTransId="{7F9B2C23-9EB2-476E-8A2C-692DE46779A0}" sibTransId="{D695B2BE-B491-42B9-9D56-C03767C4F1F0}"/>
    <dgm:cxn modelId="{D957BDC3-3689-4B3A-A184-B1010A292D4C}" srcId="{3DA4CC0D-7640-471B-A529-F9776B1C89DB}" destId="{6489B20D-50CB-4473-8006-8D9D31F67DFC}" srcOrd="1" destOrd="0" parTransId="{88343AA9-7C6D-4D9F-B480-DA40A4FC56DB}" sibTransId="{69341AE4-23AA-41CA-AF86-4426F61B4101}"/>
    <dgm:cxn modelId="{087102C4-CACE-4713-8364-6AA966E60409}" type="presOf" srcId="{30228911-0AB0-438B-AD91-FBB164CAE86B}" destId="{53660289-8FDC-4324-9E0A-54C70D26B640}" srcOrd="0" destOrd="0" presId="urn:microsoft.com/office/officeart/2005/8/layout/lProcess2"/>
    <dgm:cxn modelId="{F56475CE-88BD-41D1-9BE0-8B2F6A00F400}" srcId="{C0AC3A59-E982-474F-89A7-841CAABE63B1}" destId="{3DA4CC0D-7640-471B-A529-F9776B1C89DB}" srcOrd="1" destOrd="0" parTransId="{E7F0A06C-56B6-4760-AD98-020284BEB2CE}" sibTransId="{9AB2DB92-1E53-48E1-BEBD-7BECEF04A981}"/>
    <dgm:cxn modelId="{8C93C7D6-496D-4B7E-AB82-4315BE05E4AF}" type="presOf" srcId="{FEFE0BEF-73E0-4D28-8A1E-A7EED4920972}" destId="{4117A306-A7FF-4E28-9DED-4C1AEC8C100D}" srcOrd="1" destOrd="0" presId="urn:microsoft.com/office/officeart/2005/8/layout/lProcess2"/>
    <dgm:cxn modelId="{649DE3E1-E117-4E98-B98B-F5BA0AF9A6EF}" type="presOf" srcId="{D06376CF-EDB0-428E-9B59-C8CA1B65AB66}" destId="{AEB690D7-A843-4F6F-9999-289FD0074244}" srcOrd="0" destOrd="0" presId="urn:microsoft.com/office/officeart/2005/8/layout/lProcess2"/>
    <dgm:cxn modelId="{EC55ADFB-56DB-4586-A63F-06E740C36B98}" type="presOf" srcId="{3DA4CC0D-7640-471B-A529-F9776B1C89DB}" destId="{2D764B75-3208-4BAC-BCC6-6613889CB477}" srcOrd="1" destOrd="0" presId="urn:microsoft.com/office/officeart/2005/8/layout/lProcess2"/>
    <dgm:cxn modelId="{81380435-65C9-4BFA-8FDB-15EAF83D07AE}" type="presParOf" srcId="{FE6D25AE-9FA3-4957-8EE5-81789F8E0D1C}" destId="{EA5A5269-535B-416F-9656-E959A8916F30}" srcOrd="0" destOrd="0" presId="urn:microsoft.com/office/officeart/2005/8/layout/lProcess2"/>
    <dgm:cxn modelId="{F38B3994-8D68-4C2F-BE2E-A65C48AFC4C2}" type="presParOf" srcId="{EA5A5269-535B-416F-9656-E959A8916F30}" destId="{AE3A413E-71CE-4F43-9FCA-AD5AC4F95981}" srcOrd="0" destOrd="0" presId="urn:microsoft.com/office/officeart/2005/8/layout/lProcess2"/>
    <dgm:cxn modelId="{9B7F0C81-8E9D-46B2-987F-2B7A7514F777}" type="presParOf" srcId="{EA5A5269-535B-416F-9656-E959A8916F30}" destId="{006494E9-CA88-4BF8-AA35-ACA10EDAAF88}" srcOrd="1" destOrd="0" presId="urn:microsoft.com/office/officeart/2005/8/layout/lProcess2"/>
    <dgm:cxn modelId="{51ABC343-E20B-45DD-9652-6FE45339FB58}" type="presParOf" srcId="{EA5A5269-535B-416F-9656-E959A8916F30}" destId="{1833701D-8E7C-4D3B-9E99-790F4AB27B1B}" srcOrd="2" destOrd="0" presId="urn:microsoft.com/office/officeart/2005/8/layout/lProcess2"/>
    <dgm:cxn modelId="{57DDA6E9-26EB-4064-B4AE-0F402C670B02}" type="presParOf" srcId="{1833701D-8E7C-4D3B-9E99-790F4AB27B1B}" destId="{12686D53-1A32-436B-9CCB-5932C586D085}" srcOrd="0" destOrd="0" presId="urn:microsoft.com/office/officeart/2005/8/layout/lProcess2"/>
    <dgm:cxn modelId="{45F96AEF-C32C-456E-AF6A-49A069CACB1D}" type="presParOf" srcId="{12686D53-1A32-436B-9CCB-5932C586D085}" destId="{AEB690D7-A843-4F6F-9999-289FD0074244}" srcOrd="0" destOrd="0" presId="urn:microsoft.com/office/officeart/2005/8/layout/lProcess2"/>
    <dgm:cxn modelId="{5C762A72-848F-4071-85D3-B9E996BE9808}" type="presParOf" srcId="{12686D53-1A32-436B-9CCB-5932C586D085}" destId="{4B31AAAF-7628-4C18-9E89-2A48E10196C7}" srcOrd="1" destOrd="0" presId="urn:microsoft.com/office/officeart/2005/8/layout/lProcess2"/>
    <dgm:cxn modelId="{E42D67E5-AE7D-4CB1-BB86-C9D7B2ED89E1}" type="presParOf" srcId="{12686D53-1A32-436B-9CCB-5932C586D085}" destId="{6335168C-135D-460A-A3AB-4810F5530BD0}" srcOrd="2" destOrd="0" presId="urn:microsoft.com/office/officeart/2005/8/layout/lProcess2"/>
    <dgm:cxn modelId="{EAACC605-9F0C-468F-9D2E-F4C9EC602468}" type="presParOf" srcId="{FE6D25AE-9FA3-4957-8EE5-81789F8E0D1C}" destId="{0055B38F-6D06-4A51-BAB6-5346FE29EDD9}" srcOrd="1" destOrd="0" presId="urn:microsoft.com/office/officeart/2005/8/layout/lProcess2"/>
    <dgm:cxn modelId="{A1375062-40C7-42E0-85BA-E7567705BE5F}" type="presParOf" srcId="{FE6D25AE-9FA3-4957-8EE5-81789F8E0D1C}" destId="{61CA4B78-2BD7-484C-871B-14FA850FB589}" srcOrd="2" destOrd="0" presId="urn:microsoft.com/office/officeart/2005/8/layout/lProcess2"/>
    <dgm:cxn modelId="{002873FA-BBDD-4E8D-93C3-91B164399AF9}" type="presParOf" srcId="{61CA4B78-2BD7-484C-871B-14FA850FB589}" destId="{F6C20E17-CEC3-4422-8982-CA7FB5BCDD7C}" srcOrd="0" destOrd="0" presId="urn:microsoft.com/office/officeart/2005/8/layout/lProcess2"/>
    <dgm:cxn modelId="{60FD9AB7-06DB-4D5E-993E-D80BD8997B8F}" type="presParOf" srcId="{61CA4B78-2BD7-484C-871B-14FA850FB589}" destId="{2D764B75-3208-4BAC-BCC6-6613889CB477}" srcOrd="1" destOrd="0" presId="urn:microsoft.com/office/officeart/2005/8/layout/lProcess2"/>
    <dgm:cxn modelId="{2A475180-B461-4EF3-9D3B-514DA985497B}" type="presParOf" srcId="{61CA4B78-2BD7-484C-871B-14FA850FB589}" destId="{1449C2E6-E385-4DFD-BF0F-9E47D6D7DB3C}" srcOrd="2" destOrd="0" presId="urn:microsoft.com/office/officeart/2005/8/layout/lProcess2"/>
    <dgm:cxn modelId="{AF4AF963-BB21-4BF5-9E98-0031B7F7E76C}" type="presParOf" srcId="{1449C2E6-E385-4DFD-BF0F-9E47D6D7DB3C}" destId="{524AE49F-B317-4E40-99FB-430A2A0677BD}" srcOrd="0" destOrd="0" presId="urn:microsoft.com/office/officeart/2005/8/layout/lProcess2"/>
    <dgm:cxn modelId="{1F7634B7-4B2F-4168-A240-FEDECBD84BD0}" type="presParOf" srcId="{524AE49F-B317-4E40-99FB-430A2A0677BD}" destId="{53660289-8FDC-4324-9E0A-54C70D26B640}" srcOrd="0" destOrd="0" presId="urn:microsoft.com/office/officeart/2005/8/layout/lProcess2"/>
    <dgm:cxn modelId="{C9A8F1ED-91B3-4889-A5E4-67AF86EFA12D}" type="presParOf" srcId="{524AE49F-B317-4E40-99FB-430A2A0677BD}" destId="{453BAE8D-217E-43B7-B39D-DA1830AB205A}" srcOrd="1" destOrd="0" presId="urn:microsoft.com/office/officeart/2005/8/layout/lProcess2"/>
    <dgm:cxn modelId="{E0ADC181-4C60-4393-8649-0ECBCD91FF12}" type="presParOf" srcId="{524AE49F-B317-4E40-99FB-430A2A0677BD}" destId="{D3ABC64F-5129-4EEA-9C50-8AB388761D66}" srcOrd="2" destOrd="0" presId="urn:microsoft.com/office/officeart/2005/8/layout/lProcess2"/>
    <dgm:cxn modelId="{5AD449BE-CFE3-4E2B-A068-2F3FCA31A267}" type="presParOf" srcId="{FE6D25AE-9FA3-4957-8EE5-81789F8E0D1C}" destId="{73E9494A-266B-4DAA-8D08-7C4A0EA4109A}" srcOrd="3" destOrd="0" presId="urn:microsoft.com/office/officeart/2005/8/layout/lProcess2"/>
    <dgm:cxn modelId="{53895705-5B16-4A11-9780-500CD8912DE7}" type="presParOf" srcId="{FE6D25AE-9FA3-4957-8EE5-81789F8E0D1C}" destId="{06DFE5D4-23DB-4F08-90F0-85C98D9E643E}" srcOrd="4" destOrd="0" presId="urn:microsoft.com/office/officeart/2005/8/layout/lProcess2"/>
    <dgm:cxn modelId="{53A49B7A-F8B3-4C94-9D21-680F644B5C27}" type="presParOf" srcId="{06DFE5D4-23DB-4F08-90F0-85C98D9E643E}" destId="{A90BB0FD-B399-44FD-AD64-E6AA343F217B}" srcOrd="0" destOrd="0" presId="urn:microsoft.com/office/officeart/2005/8/layout/lProcess2"/>
    <dgm:cxn modelId="{A282932A-7CE0-402F-9F24-B08A11332E20}" type="presParOf" srcId="{06DFE5D4-23DB-4F08-90F0-85C98D9E643E}" destId="{4117A306-A7FF-4E28-9DED-4C1AEC8C100D}" srcOrd="1" destOrd="0" presId="urn:microsoft.com/office/officeart/2005/8/layout/lProcess2"/>
    <dgm:cxn modelId="{F74E9784-4381-4BA0-A875-24FC2E840DC2}" type="presParOf" srcId="{06DFE5D4-23DB-4F08-90F0-85C98D9E643E}" destId="{5A706A4A-D0D0-43DE-AA86-BED4B243E81A}" srcOrd="2" destOrd="0" presId="urn:microsoft.com/office/officeart/2005/8/layout/lProcess2"/>
    <dgm:cxn modelId="{005769F0-B7EF-49C7-8CF0-461D8180B76C}" type="presParOf" srcId="{5A706A4A-D0D0-43DE-AA86-BED4B243E81A}" destId="{2551B3EE-E71E-4455-BC27-DF9F6CB03735}" srcOrd="0" destOrd="0" presId="urn:microsoft.com/office/officeart/2005/8/layout/lProcess2"/>
    <dgm:cxn modelId="{E6C9D980-0E79-4D5C-A931-FC5A434AD919}" type="presParOf" srcId="{2551B3EE-E71E-4455-BC27-DF9F6CB03735}" destId="{6FA82CA6-2E81-4C34-9BFA-2EE73E6EE19E}" srcOrd="0" destOrd="0" presId="urn:microsoft.com/office/officeart/2005/8/layout/lProcess2"/>
    <dgm:cxn modelId="{054301B0-CB72-4E3E-9BC7-8E4F69815562}" type="presParOf" srcId="{2551B3EE-E71E-4455-BC27-DF9F6CB03735}" destId="{A86968E6-0F58-4D52-9223-CF0CC8C0C77C}" srcOrd="1" destOrd="0" presId="urn:microsoft.com/office/officeart/2005/8/layout/lProcess2"/>
    <dgm:cxn modelId="{11A2AEDF-A617-4CB1-823F-BE3C00F7E8B7}" type="presParOf" srcId="{2551B3EE-E71E-4455-BC27-DF9F6CB03735}" destId="{76F22E99-F289-479B-908F-6090C1109423}" srcOrd="2" destOrd="0" presId="urn:microsoft.com/office/officeart/2005/8/layout/lProcess2"/>
    <dgm:cxn modelId="{BE7F9ADC-D0E1-44A9-8B60-F5D9D48A7DCC}" type="presParOf" srcId="{FE6D25AE-9FA3-4957-8EE5-81789F8E0D1C}" destId="{C063EB23-0501-4B06-99ED-C1043F88D55C}" srcOrd="5" destOrd="0" presId="urn:microsoft.com/office/officeart/2005/8/layout/lProcess2"/>
    <dgm:cxn modelId="{BA0307E3-04E5-4B6B-B61C-3E4A2978D3C8}" type="presParOf" srcId="{FE6D25AE-9FA3-4957-8EE5-81789F8E0D1C}" destId="{5FAA1EB6-E9FD-4337-B173-FCB2B3B01B5C}" srcOrd="6" destOrd="0" presId="urn:microsoft.com/office/officeart/2005/8/layout/lProcess2"/>
    <dgm:cxn modelId="{1296910A-DA18-402E-8063-8AE10C0A7A40}" type="presParOf" srcId="{5FAA1EB6-E9FD-4337-B173-FCB2B3B01B5C}" destId="{1ED0B052-E11B-4BD1-9FFF-473BAFD4D4E7}" srcOrd="0" destOrd="0" presId="urn:microsoft.com/office/officeart/2005/8/layout/lProcess2"/>
    <dgm:cxn modelId="{26FF6571-D1B8-4EF0-B6EF-6E33677A8BE7}" type="presParOf" srcId="{5FAA1EB6-E9FD-4337-B173-FCB2B3B01B5C}" destId="{8F3DBE7C-B158-4629-A6C6-03A012FD0DFE}" srcOrd="1" destOrd="0" presId="urn:microsoft.com/office/officeart/2005/8/layout/lProcess2"/>
    <dgm:cxn modelId="{AEF5F803-4DEC-4C3D-9D31-7C092AF2A358}" type="presParOf" srcId="{5FAA1EB6-E9FD-4337-B173-FCB2B3B01B5C}" destId="{E971E9ED-AF26-4C4E-80C0-40566DFC08BE}" srcOrd="2" destOrd="0" presId="urn:microsoft.com/office/officeart/2005/8/layout/lProcess2"/>
    <dgm:cxn modelId="{A77FC708-2352-416D-8B91-D7B23298DEF2}" type="presParOf" srcId="{E971E9ED-AF26-4C4E-80C0-40566DFC08BE}" destId="{9238EE54-4EDA-4BB8-9263-00ADF97E0FFE}" srcOrd="0" destOrd="0" presId="urn:microsoft.com/office/officeart/2005/8/layout/lProcess2"/>
    <dgm:cxn modelId="{5B0EC175-0FB2-421F-928E-EBD88AF28527}" type="presParOf" srcId="{9238EE54-4EDA-4BB8-9263-00ADF97E0FFE}" destId="{36C0BDF0-D7D7-4642-8655-28D30C4D49F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A4BD38-3922-446E-B68B-17B211EEF40E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093455-AE7A-466B-97EC-400E89421BF7}">
      <dgm:prSet phldrT="[Text]"/>
      <dgm:spPr/>
      <dgm:t>
        <a:bodyPr/>
        <a:lstStyle/>
        <a:p>
          <a:r>
            <a:rPr lang="en-US" dirty="0">
              <a:latin typeface="+mj-lt"/>
            </a:rPr>
            <a:t>V. DAERAH ADAPTASI DAN TEKNIK BUDIDAYA</a:t>
          </a:r>
          <a:endParaRPr lang="en-US" dirty="0"/>
        </a:p>
      </dgm:t>
    </dgm:pt>
    <dgm:pt modelId="{56D7A502-52A0-4485-94FF-2CDE8DAD1DDC}" type="parTrans" cxnId="{E982B63A-5962-4479-B8A6-47BC422F504A}">
      <dgm:prSet/>
      <dgm:spPr/>
      <dgm:t>
        <a:bodyPr/>
        <a:lstStyle/>
        <a:p>
          <a:endParaRPr lang="en-US"/>
        </a:p>
      </dgm:t>
    </dgm:pt>
    <dgm:pt modelId="{56E5E2BE-DDA8-414E-B786-21F7588495AD}" type="sibTrans" cxnId="{E982B63A-5962-4479-B8A6-47BC422F504A}">
      <dgm:prSet/>
      <dgm:spPr/>
      <dgm:t>
        <a:bodyPr/>
        <a:lstStyle/>
        <a:p>
          <a:endParaRPr lang="en-US"/>
        </a:p>
      </dgm:t>
    </dgm:pt>
    <dgm:pt modelId="{032F23CB-D1A5-4999-BF2B-4DBEBA9E3A71}">
      <dgm:prSet phldrT="[Text]"/>
      <dgm:spPr/>
      <dgm:t>
        <a:bodyPr/>
        <a:lstStyle/>
        <a:p>
          <a:r>
            <a:rPr lang="en-US" dirty="0"/>
            <a:t>A. </a:t>
          </a:r>
          <a:r>
            <a:rPr lang="en-US" dirty="0">
              <a:latin typeface="Adobe Caslon Pro" pitchFamily="18" charset="0"/>
            </a:rPr>
            <a:t>Wilayah </a:t>
          </a:r>
          <a:r>
            <a:rPr lang="en-US" dirty="0" err="1">
              <a:latin typeface="Adobe Caslon Pro" pitchFamily="18" charset="0"/>
            </a:rPr>
            <a:t>Penanaman</a:t>
          </a:r>
          <a:r>
            <a:rPr lang="en-US" dirty="0">
              <a:latin typeface="Adobe Caslon Pro" pitchFamily="18" charset="0"/>
            </a:rPr>
            <a:t> </a:t>
          </a:r>
          <a:r>
            <a:rPr lang="en-US" dirty="0" err="1">
              <a:latin typeface="Adobe Caslon Pro" pitchFamily="18" charset="0"/>
            </a:rPr>
            <a:t>atau</a:t>
          </a:r>
          <a:r>
            <a:rPr lang="en-US" dirty="0">
              <a:latin typeface="Adobe Caslon Pro" pitchFamily="18" charset="0"/>
            </a:rPr>
            <a:t> </a:t>
          </a:r>
          <a:r>
            <a:rPr lang="en-US" dirty="0" err="1">
              <a:latin typeface="Adobe Caslon Pro" pitchFamily="18" charset="0"/>
            </a:rPr>
            <a:t>Agroekologi</a:t>
          </a:r>
          <a:r>
            <a:rPr lang="en-US" dirty="0">
              <a:latin typeface="Adobe Caslon Pro" pitchFamily="18" charset="0"/>
            </a:rPr>
            <a:t> yang </a:t>
          </a:r>
          <a:r>
            <a:rPr lang="en-US" dirty="0" err="1">
              <a:latin typeface="Adobe Caslon Pro" pitchFamily="18" charset="0"/>
            </a:rPr>
            <a:t>Sesuai</a:t>
          </a:r>
          <a:endParaRPr lang="en-US" dirty="0"/>
        </a:p>
      </dgm:t>
    </dgm:pt>
    <dgm:pt modelId="{1B572A43-E059-4D3A-989D-A1E67910CE70}" type="parTrans" cxnId="{B45DD128-D1A8-4CBB-9560-54DF74C08E82}">
      <dgm:prSet/>
      <dgm:spPr/>
      <dgm:t>
        <a:bodyPr/>
        <a:lstStyle/>
        <a:p>
          <a:endParaRPr lang="en-US"/>
        </a:p>
      </dgm:t>
    </dgm:pt>
    <dgm:pt modelId="{A222FE4B-223B-4E27-8586-3CBD548FD0A7}" type="sibTrans" cxnId="{B45DD128-D1A8-4CBB-9560-54DF74C08E82}">
      <dgm:prSet/>
      <dgm:spPr/>
      <dgm:t>
        <a:bodyPr/>
        <a:lstStyle/>
        <a:p>
          <a:endParaRPr lang="en-US"/>
        </a:p>
      </dgm:t>
    </dgm:pt>
    <dgm:pt modelId="{7898202D-907B-49E1-B861-FFA487AAEACE}">
      <dgm:prSet phldrT="[Text]"/>
      <dgm:spPr/>
      <dgm:t>
        <a:bodyPr/>
        <a:lstStyle/>
        <a:p>
          <a:r>
            <a:rPr lang="en-US" dirty="0"/>
            <a:t>B. </a:t>
          </a:r>
          <a:r>
            <a:rPr lang="en-US" dirty="0">
              <a:latin typeface="Adobe Caslon Pro" pitchFamily="18" charset="0"/>
            </a:rPr>
            <a:t>Wilayah </a:t>
          </a:r>
          <a:r>
            <a:rPr lang="en-US" dirty="0" err="1">
              <a:latin typeface="Adobe Caslon Pro" pitchFamily="18" charset="0"/>
            </a:rPr>
            <a:t>Penanaman</a:t>
          </a:r>
          <a:r>
            <a:rPr lang="en-US" dirty="0">
              <a:latin typeface="Adobe Caslon Pro" pitchFamily="18" charset="0"/>
            </a:rPr>
            <a:t> </a:t>
          </a:r>
          <a:r>
            <a:rPr lang="en-US" dirty="0" err="1">
              <a:latin typeface="Adobe Caslon Pro" pitchFamily="18" charset="0"/>
            </a:rPr>
            <a:t>atau</a:t>
          </a:r>
          <a:r>
            <a:rPr lang="en-US" dirty="0">
              <a:latin typeface="Adobe Caslon Pro" pitchFamily="18" charset="0"/>
            </a:rPr>
            <a:t> </a:t>
          </a:r>
          <a:r>
            <a:rPr lang="en-US" dirty="0" err="1">
              <a:latin typeface="Adobe Caslon Pro" pitchFamily="18" charset="0"/>
            </a:rPr>
            <a:t>Agroekologi</a:t>
          </a:r>
          <a:r>
            <a:rPr lang="en-US" dirty="0">
              <a:latin typeface="Adobe Caslon Pro" pitchFamily="18" charset="0"/>
            </a:rPr>
            <a:t> yang </a:t>
          </a:r>
          <a:r>
            <a:rPr lang="en-US" dirty="0" err="1">
              <a:latin typeface="Adobe Caslon Pro" pitchFamily="18" charset="0"/>
            </a:rPr>
            <a:t>Sesuai</a:t>
          </a:r>
          <a:endParaRPr lang="en-US" dirty="0"/>
        </a:p>
      </dgm:t>
    </dgm:pt>
    <dgm:pt modelId="{C943EC74-F103-4014-B876-53A5001778D7}" type="parTrans" cxnId="{8C5E3A07-E585-4E7C-8618-5DDC4EF92802}">
      <dgm:prSet/>
      <dgm:spPr/>
      <dgm:t>
        <a:bodyPr/>
        <a:lstStyle/>
        <a:p>
          <a:endParaRPr lang="en-US"/>
        </a:p>
      </dgm:t>
    </dgm:pt>
    <dgm:pt modelId="{F06CF86E-FC42-470C-A179-DF12CDDC4769}" type="sibTrans" cxnId="{8C5E3A07-E585-4E7C-8618-5DDC4EF92802}">
      <dgm:prSet/>
      <dgm:spPr/>
      <dgm:t>
        <a:bodyPr/>
        <a:lstStyle/>
        <a:p>
          <a:endParaRPr lang="en-US"/>
        </a:p>
      </dgm:t>
    </dgm:pt>
    <dgm:pt modelId="{3021C0D0-8CC1-4818-A862-31C333DCB27B}">
      <dgm:prSet phldrT="[Text]"/>
      <dgm:spPr/>
      <dgm:t>
        <a:bodyPr/>
        <a:lstStyle/>
        <a:p>
          <a:r>
            <a:rPr lang="en-US" dirty="0"/>
            <a:t>C. Teknik </a:t>
          </a:r>
          <a:r>
            <a:rPr lang="en-US" dirty="0" err="1"/>
            <a:t>Budidaya</a:t>
          </a:r>
          <a:endParaRPr lang="en-US" dirty="0"/>
        </a:p>
      </dgm:t>
    </dgm:pt>
    <dgm:pt modelId="{36E6D2EA-8E7A-4D44-82E1-BC854582FE9E}" type="parTrans" cxnId="{37387389-A80A-4F58-B22C-B2A1918B95AE}">
      <dgm:prSet/>
      <dgm:spPr/>
      <dgm:t>
        <a:bodyPr/>
        <a:lstStyle/>
        <a:p>
          <a:endParaRPr lang="en-US"/>
        </a:p>
      </dgm:t>
    </dgm:pt>
    <dgm:pt modelId="{FCCD04EA-F7E6-4037-97A3-B67B0509E88B}" type="sibTrans" cxnId="{37387389-A80A-4F58-B22C-B2A1918B95AE}">
      <dgm:prSet/>
      <dgm:spPr/>
      <dgm:t>
        <a:bodyPr/>
        <a:lstStyle/>
        <a:p>
          <a:endParaRPr lang="en-US"/>
        </a:p>
      </dgm:t>
    </dgm:pt>
    <dgm:pt modelId="{FF15854F-EC65-4FF6-8DFD-CE88295008EC}" type="pres">
      <dgm:prSet presAssocID="{19A4BD38-3922-446E-B68B-17B211EEF40E}" presName="composite" presStyleCnt="0">
        <dgm:presLayoutVars>
          <dgm:chMax val="1"/>
          <dgm:dir/>
          <dgm:resizeHandles val="exact"/>
        </dgm:presLayoutVars>
      </dgm:prSet>
      <dgm:spPr/>
    </dgm:pt>
    <dgm:pt modelId="{6EDA5218-75D3-4CD3-B045-C390A108A84E}" type="pres">
      <dgm:prSet presAssocID="{51093455-AE7A-466B-97EC-400E89421BF7}" presName="roof" presStyleLbl="dkBgShp" presStyleIdx="0" presStyleCnt="2" custLinFactNeighborY="-6250"/>
      <dgm:spPr/>
    </dgm:pt>
    <dgm:pt modelId="{6260F5F6-CD85-4D96-B5AA-07BA62CA2FF4}" type="pres">
      <dgm:prSet presAssocID="{51093455-AE7A-466B-97EC-400E89421BF7}" presName="pillars" presStyleCnt="0"/>
      <dgm:spPr/>
    </dgm:pt>
    <dgm:pt modelId="{1FEB84DC-DFA0-4D35-94A2-92BAD2CB3413}" type="pres">
      <dgm:prSet presAssocID="{51093455-AE7A-466B-97EC-400E89421BF7}" presName="pillar1" presStyleLbl="node1" presStyleIdx="0" presStyleCnt="3">
        <dgm:presLayoutVars>
          <dgm:bulletEnabled val="1"/>
        </dgm:presLayoutVars>
      </dgm:prSet>
      <dgm:spPr/>
    </dgm:pt>
    <dgm:pt modelId="{44B085AD-CCDF-434D-B32F-0F119771C133}" type="pres">
      <dgm:prSet presAssocID="{7898202D-907B-49E1-B861-FFA487AAEACE}" presName="pillarX" presStyleLbl="node1" presStyleIdx="1" presStyleCnt="3">
        <dgm:presLayoutVars>
          <dgm:bulletEnabled val="1"/>
        </dgm:presLayoutVars>
      </dgm:prSet>
      <dgm:spPr/>
    </dgm:pt>
    <dgm:pt modelId="{69288E05-F165-46C9-9905-AADEBF60B55D}" type="pres">
      <dgm:prSet presAssocID="{3021C0D0-8CC1-4818-A862-31C333DCB27B}" presName="pillarX" presStyleLbl="node1" presStyleIdx="2" presStyleCnt="3">
        <dgm:presLayoutVars>
          <dgm:bulletEnabled val="1"/>
        </dgm:presLayoutVars>
      </dgm:prSet>
      <dgm:spPr/>
    </dgm:pt>
    <dgm:pt modelId="{3DA6C1E8-D4AF-4816-BAF5-9F5C6D999686}" type="pres">
      <dgm:prSet presAssocID="{51093455-AE7A-466B-97EC-400E89421BF7}" presName="base" presStyleLbl="dkBgShp" presStyleIdx="1" presStyleCnt="2"/>
      <dgm:spPr/>
    </dgm:pt>
  </dgm:ptLst>
  <dgm:cxnLst>
    <dgm:cxn modelId="{8C5E3A07-E585-4E7C-8618-5DDC4EF92802}" srcId="{51093455-AE7A-466B-97EC-400E89421BF7}" destId="{7898202D-907B-49E1-B861-FFA487AAEACE}" srcOrd="1" destOrd="0" parTransId="{C943EC74-F103-4014-B876-53A5001778D7}" sibTransId="{F06CF86E-FC42-470C-A179-DF12CDDC4769}"/>
    <dgm:cxn modelId="{ABD8B726-58F4-4518-91B8-567E77760449}" type="presOf" srcId="{19A4BD38-3922-446E-B68B-17B211EEF40E}" destId="{FF15854F-EC65-4FF6-8DFD-CE88295008EC}" srcOrd="0" destOrd="0" presId="urn:microsoft.com/office/officeart/2005/8/layout/hList3"/>
    <dgm:cxn modelId="{B45DD128-D1A8-4CBB-9560-54DF74C08E82}" srcId="{51093455-AE7A-466B-97EC-400E89421BF7}" destId="{032F23CB-D1A5-4999-BF2B-4DBEBA9E3A71}" srcOrd="0" destOrd="0" parTransId="{1B572A43-E059-4D3A-989D-A1E67910CE70}" sibTransId="{A222FE4B-223B-4E27-8586-3CBD548FD0A7}"/>
    <dgm:cxn modelId="{E982B63A-5962-4479-B8A6-47BC422F504A}" srcId="{19A4BD38-3922-446E-B68B-17B211EEF40E}" destId="{51093455-AE7A-466B-97EC-400E89421BF7}" srcOrd="0" destOrd="0" parTransId="{56D7A502-52A0-4485-94FF-2CDE8DAD1DDC}" sibTransId="{56E5E2BE-DDA8-414E-B786-21F7588495AD}"/>
    <dgm:cxn modelId="{72A4415E-B156-461C-9D02-0CE97D80F834}" type="presOf" srcId="{3021C0D0-8CC1-4818-A862-31C333DCB27B}" destId="{69288E05-F165-46C9-9905-AADEBF60B55D}" srcOrd="0" destOrd="0" presId="urn:microsoft.com/office/officeart/2005/8/layout/hList3"/>
    <dgm:cxn modelId="{52302E70-DFE2-4A72-AB46-AC965AB1AC21}" type="presOf" srcId="{032F23CB-D1A5-4999-BF2B-4DBEBA9E3A71}" destId="{1FEB84DC-DFA0-4D35-94A2-92BAD2CB3413}" srcOrd="0" destOrd="0" presId="urn:microsoft.com/office/officeart/2005/8/layout/hList3"/>
    <dgm:cxn modelId="{7F8CB67B-470A-441A-8183-3AEF17D77472}" type="presOf" srcId="{51093455-AE7A-466B-97EC-400E89421BF7}" destId="{6EDA5218-75D3-4CD3-B045-C390A108A84E}" srcOrd="0" destOrd="0" presId="urn:microsoft.com/office/officeart/2005/8/layout/hList3"/>
    <dgm:cxn modelId="{37387389-A80A-4F58-B22C-B2A1918B95AE}" srcId="{51093455-AE7A-466B-97EC-400E89421BF7}" destId="{3021C0D0-8CC1-4818-A862-31C333DCB27B}" srcOrd="2" destOrd="0" parTransId="{36E6D2EA-8E7A-4D44-82E1-BC854582FE9E}" sibTransId="{FCCD04EA-F7E6-4037-97A3-B67B0509E88B}"/>
    <dgm:cxn modelId="{FFE6A7DB-520E-4FD1-9081-F630BAD6ED04}" type="presOf" srcId="{7898202D-907B-49E1-B861-FFA487AAEACE}" destId="{44B085AD-CCDF-434D-B32F-0F119771C133}" srcOrd="0" destOrd="0" presId="urn:microsoft.com/office/officeart/2005/8/layout/hList3"/>
    <dgm:cxn modelId="{7BF1BBAF-6E30-4170-A073-D32E005A7A37}" type="presParOf" srcId="{FF15854F-EC65-4FF6-8DFD-CE88295008EC}" destId="{6EDA5218-75D3-4CD3-B045-C390A108A84E}" srcOrd="0" destOrd="0" presId="urn:microsoft.com/office/officeart/2005/8/layout/hList3"/>
    <dgm:cxn modelId="{3698060C-15A6-4931-B3E6-FF4415D9A5B5}" type="presParOf" srcId="{FF15854F-EC65-4FF6-8DFD-CE88295008EC}" destId="{6260F5F6-CD85-4D96-B5AA-07BA62CA2FF4}" srcOrd="1" destOrd="0" presId="urn:microsoft.com/office/officeart/2005/8/layout/hList3"/>
    <dgm:cxn modelId="{32614468-D205-4231-9AAF-944FDCD82624}" type="presParOf" srcId="{6260F5F6-CD85-4D96-B5AA-07BA62CA2FF4}" destId="{1FEB84DC-DFA0-4D35-94A2-92BAD2CB3413}" srcOrd="0" destOrd="0" presId="urn:microsoft.com/office/officeart/2005/8/layout/hList3"/>
    <dgm:cxn modelId="{731811F0-5A23-45BA-844F-1155B94EF8E9}" type="presParOf" srcId="{6260F5F6-CD85-4D96-B5AA-07BA62CA2FF4}" destId="{44B085AD-CCDF-434D-B32F-0F119771C133}" srcOrd="1" destOrd="0" presId="urn:microsoft.com/office/officeart/2005/8/layout/hList3"/>
    <dgm:cxn modelId="{C11DF7EE-735D-431D-8C0C-A7304FBACE44}" type="presParOf" srcId="{6260F5F6-CD85-4D96-B5AA-07BA62CA2FF4}" destId="{69288E05-F165-46C9-9905-AADEBF60B55D}" srcOrd="2" destOrd="0" presId="urn:microsoft.com/office/officeart/2005/8/layout/hList3"/>
    <dgm:cxn modelId="{E15AD52A-2BA5-419B-88A7-B2355DAE82EE}" type="presParOf" srcId="{FF15854F-EC65-4FF6-8DFD-CE88295008EC}" destId="{3DA6C1E8-D4AF-4816-BAF5-9F5C6D99968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1FB4E0-A893-487A-9991-50E998AC935E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1CA3C87C-6493-4384-8E9D-3B6B23A8911A}">
      <dgm:prSet phldrT="[Text]"/>
      <dgm:spPr/>
      <dgm:t>
        <a:bodyPr/>
        <a:lstStyle/>
        <a:p>
          <a:r>
            <a:rPr lang="en-US" dirty="0" err="1"/>
            <a:t>Benih</a:t>
          </a:r>
          <a:r>
            <a:rPr lang="en-US" dirty="0"/>
            <a:t> </a:t>
          </a:r>
          <a:r>
            <a:rPr lang="en-US" dirty="0" err="1"/>
            <a:t>penjenis</a:t>
          </a:r>
          <a:r>
            <a:rPr lang="en-US" dirty="0"/>
            <a:t> </a:t>
          </a:r>
        </a:p>
      </dgm:t>
    </dgm:pt>
    <dgm:pt modelId="{DC119DC0-9A32-4698-931A-1D74A366D673}" type="parTrans" cxnId="{99A59687-AEF8-4DA8-9EE7-56EE7CBB87BF}">
      <dgm:prSet/>
      <dgm:spPr/>
      <dgm:t>
        <a:bodyPr/>
        <a:lstStyle/>
        <a:p>
          <a:endParaRPr lang="en-US"/>
        </a:p>
      </dgm:t>
    </dgm:pt>
    <dgm:pt modelId="{57485622-2AAC-4040-8DE1-88520483B5F4}" type="sibTrans" cxnId="{99A59687-AEF8-4DA8-9EE7-56EE7CBB87BF}">
      <dgm:prSet/>
      <dgm:spPr/>
      <dgm:t>
        <a:bodyPr/>
        <a:lstStyle/>
        <a:p>
          <a:endParaRPr lang="en-US"/>
        </a:p>
      </dgm:t>
    </dgm:pt>
    <dgm:pt modelId="{E77A49AD-AF62-4837-AD03-8F78B4AE0A20}">
      <dgm:prSet phldrT="[Text]"/>
      <dgm:spPr/>
      <dgm:t>
        <a:bodyPr/>
        <a:lstStyle/>
        <a:p>
          <a:r>
            <a:rPr lang="en-US" dirty="0" err="1"/>
            <a:t>Benih</a:t>
          </a:r>
          <a:r>
            <a:rPr lang="en-US" dirty="0"/>
            <a:t> </a:t>
          </a:r>
          <a:r>
            <a:rPr lang="en-US" dirty="0" err="1"/>
            <a:t>dasar</a:t>
          </a:r>
          <a:endParaRPr lang="en-US" dirty="0"/>
        </a:p>
      </dgm:t>
    </dgm:pt>
    <dgm:pt modelId="{0B4F3B0F-1578-4F8B-8178-73EADBD39D01}" type="parTrans" cxnId="{BB871978-ABBF-4745-B7D3-11E65CB07670}">
      <dgm:prSet/>
      <dgm:spPr/>
      <dgm:t>
        <a:bodyPr/>
        <a:lstStyle/>
        <a:p>
          <a:endParaRPr lang="en-US"/>
        </a:p>
      </dgm:t>
    </dgm:pt>
    <dgm:pt modelId="{C31C23DB-A148-487D-9982-D9917778FAD7}" type="sibTrans" cxnId="{BB871978-ABBF-4745-B7D3-11E65CB07670}">
      <dgm:prSet/>
      <dgm:spPr/>
      <dgm:t>
        <a:bodyPr/>
        <a:lstStyle/>
        <a:p>
          <a:endParaRPr lang="en-US"/>
        </a:p>
      </dgm:t>
    </dgm:pt>
    <dgm:pt modelId="{EE8BCC56-C50A-4572-BECE-10A9954EBAEB}">
      <dgm:prSet phldrT="[Text]"/>
      <dgm:spPr/>
      <dgm:t>
        <a:bodyPr/>
        <a:lstStyle/>
        <a:p>
          <a:r>
            <a:rPr lang="en-US" dirty="0" err="1"/>
            <a:t>Benih</a:t>
          </a:r>
          <a:r>
            <a:rPr lang="en-US" dirty="0"/>
            <a:t> </a:t>
          </a:r>
          <a:r>
            <a:rPr lang="en-US" dirty="0" err="1"/>
            <a:t>sebar</a:t>
          </a:r>
          <a:endParaRPr lang="en-US" dirty="0"/>
        </a:p>
      </dgm:t>
    </dgm:pt>
    <dgm:pt modelId="{6B4FB840-E24A-4899-B9C7-532BFE89B560}" type="parTrans" cxnId="{54448A3C-9309-4B13-A848-8E13773248F8}">
      <dgm:prSet/>
      <dgm:spPr/>
      <dgm:t>
        <a:bodyPr/>
        <a:lstStyle/>
        <a:p>
          <a:endParaRPr lang="en-US"/>
        </a:p>
      </dgm:t>
    </dgm:pt>
    <dgm:pt modelId="{5C7386B8-A9B0-4AD0-BFF5-4D6346424651}" type="sibTrans" cxnId="{54448A3C-9309-4B13-A848-8E13773248F8}">
      <dgm:prSet/>
      <dgm:spPr/>
      <dgm:t>
        <a:bodyPr/>
        <a:lstStyle/>
        <a:p>
          <a:endParaRPr lang="en-US"/>
        </a:p>
      </dgm:t>
    </dgm:pt>
    <dgm:pt modelId="{A20D2137-32A8-438A-A212-9A7B72FF24CC}" type="pres">
      <dgm:prSet presAssocID="{631FB4E0-A893-487A-9991-50E998AC935E}" presName="CompostProcess" presStyleCnt="0">
        <dgm:presLayoutVars>
          <dgm:dir/>
          <dgm:resizeHandles val="exact"/>
        </dgm:presLayoutVars>
      </dgm:prSet>
      <dgm:spPr/>
    </dgm:pt>
    <dgm:pt modelId="{571991E7-FFF4-4DBF-8A90-B1EA74B125BE}" type="pres">
      <dgm:prSet presAssocID="{631FB4E0-A893-487A-9991-50E998AC935E}" presName="arrow" presStyleLbl="bgShp" presStyleIdx="0" presStyleCnt="1" custScaleX="117647"/>
      <dgm:spPr/>
    </dgm:pt>
    <dgm:pt modelId="{E0E6C182-7E3F-4B0A-85F6-23681AD65E6B}" type="pres">
      <dgm:prSet presAssocID="{631FB4E0-A893-487A-9991-50E998AC935E}" presName="linearProcess" presStyleCnt="0"/>
      <dgm:spPr/>
    </dgm:pt>
    <dgm:pt modelId="{03056AB7-70FC-4B60-9516-C5E92F18D947}" type="pres">
      <dgm:prSet presAssocID="{1CA3C87C-6493-4384-8E9D-3B6B23A8911A}" presName="textNode" presStyleLbl="node1" presStyleIdx="0" presStyleCnt="3">
        <dgm:presLayoutVars>
          <dgm:bulletEnabled val="1"/>
        </dgm:presLayoutVars>
      </dgm:prSet>
      <dgm:spPr/>
    </dgm:pt>
    <dgm:pt modelId="{4484A0FA-DE72-46AC-AA1F-C14144EA4830}" type="pres">
      <dgm:prSet presAssocID="{57485622-2AAC-4040-8DE1-88520483B5F4}" presName="sibTrans" presStyleCnt="0"/>
      <dgm:spPr/>
    </dgm:pt>
    <dgm:pt modelId="{FC33409D-7607-4ED5-BF80-AFC30CE8F19D}" type="pres">
      <dgm:prSet presAssocID="{E77A49AD-AF62-4837-AD03-8F78B4AE0A20}" presName="textNode" presStyleLbl="node1" presStyleIdx="1" presStyleCnt="3">
        <dgm:presLayoutVars>
          <dgm:bulletEnabled val="1"/>
        </dgm:presLayoutVars>
      </dgm:prSet>
      <dgm:spPr/>
    </dgm:pt>
    <dgm:pt modelId="{BCF2001E-D7C0-4E18-8E35-0D86E1F99A7F}" type="pres">
      <dgm:prSet presAssocID="{C31C23DB-A148-487D-9982-D9917778FAD7}" presName="sibTrans" presStyleCnt="0"/>
      <dgm:spPr/>
    </dgm:pt>
    <dgm:pt modelId="{09394DEB-EAE0-4553-8846-BFEB354B2A99}" type="pres">
      <dgm:prSet presAssocID="{EE8BCC56-C50A-4572-BECE-10A9954EBAEB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4A55961E-C676-4FF8-8777-F8DDFB03B6B8}" type="presOf" srcId="{E77A49AD-AF62-4837-AD03-8F78B4AE0A20}" destId="{FC33409D-7607-4ED5-BF80-AFC30CE8F19D}" srcOrd="0" destOrd="0" presId="urn:microsoft.com/office/officeart/2005/8/layout/hProcess9"/>
    <dgm:cxn modelId="{54448A3C-9309-4B13-A848-8E13773248F8}" srcId="{631FB4E0-A893-487A-9991-50E998AC935E}" destId="{EE8BCC56-C50A-4572-BECE-10A9954EBAEB}" srcOrd="2" destOrd="0" parTransId="{6B4FB840-E24A-4899-B9C7-532BFE89B560}" sibTransId="{5C7386B8-A9B0-4AD0-BFF5-4D6346424651}"/>
    <dgm:cxn modelId="{58530176-9CBD-487C-9C8B-52AAEDB0C3AD}" type="presOf" srcId="{631FB4E0-A893-487A-9991-50E998AC935E}" destId="{A20D2137-32A8-438A-A212-9A7B72FF24CC}" srcOrd="0" destOrd="0" presId="urn:microsoft.com/office/officeart/2005/8/layout/hProcess9"/>
    <dgm:cxn modelId="{BB871978-ABBF-4745-B7D3-11E65CB07670}" srcId="{631FB4E0-A893-487A-9991-50E998AC935E}" destId="{E77A49AD-AF62-4837-AD03-8F78B4AE0A20}" srcOrd="1" destOrd="0" parTransId="{0B4F3B0F-1578-4F8B-8178-73EADBD39D01}" sibTransId="{C31C23DB-A148-487D-9982-D9917778FAD7}"/>
    <dgm:cxn modelId="{99A59687-AEF8-4DA8-9EE7-56EE7CBB87BF}" srcId="{631FB4E0-A893-487A-9991-50E998AC935E}" destId="{1CA3C87C-6493-4384-8E9D-3B6B23A8911A}" srcOrd="0" destOrd="0" parTransId="{DC119DC0-9A32-4698-931A-1D74A366D673}" sibTransId="{57485622-2AAC-4040-8DE1-88520483B5F4}"/>
    <dgm:cxn modelId="{71DEEF8C-2A78-4C21-A8FE-A1ED0FB81F37}" type="presOf" srcId="{EE8BCC56-C50A-4572-BECE-10A9954EBAEB}" destId="{09394DEB-EAE0-4553-8846-BFEB354B2A99}" srcOrd="0" destOrd="0" presId="urn:microsoft.com/office/officeart/2005/8/layout/hProcess9"/>
    <dgm:cxn modelId="{F09A2F93-152F-4AB7-9904-709FABBFB78E}" type="presOf" srcId="{1CA3C87C-6493-4384-8E9D-3B6B23A8911A}" destId="{03056AB7-70FC-4B60-9516-C5E92F18D947}" srcOrd="0" destOrd="0" presId="urn:microsoft.com/office/officeart/2005/8/layout/hProcess9"/>
    <dgm:cxn modelId="{96FEFEB5-DA8B-4ECF-A3A3-509DF7CB7D5A}" type="presParOf" srcId="{A20D2137-32A8-438A-A212-9A7B72FF24CC}" destId="{571991E7-FFF4-4DBF-8A90-B1EA74B125BE}" srcOrd="0" destOrd="0" presId="urn:microsoft.com/office/officeart/2005/8/layout/hProcess9"/>
    <dgm:cxn modelId="{41D05332-BFF2-496F-B2E0-8FD698049CB2}" type="presParOf" srcId="{A20D2137-32A8-438A-A212-9A7B72FF24CC}" destId="{E0E6C182-7E3F-4B0A-85F6-23681AD65E6B}" srcOrd="1" destOrd="0" presId="urn:microsoft.com/office/officeart/2005/8/layout/hProcess9"/>
    <dgm:cxn modelId="{2E7AA0A0-004C-4C1C-9FC8-4B41309A4456}" type="presParOf" srcId="{E0E6C182-7E3F-4B0A-85F6-23681AD65E6B}" destId="{03056AB7-70FC-4B60-9516-C5E92F18D947}" srcOrd="0" destOrd="0" presId="urn:microsoft.com/office/officeart/2005/8/layout/hProcess9"/>
    <dgm:cxn modelId="{DDF64F02-1A70-4159-8A16-39A02E139BAA}" type="presParOf" srcId="{E0E6C182-7E3F-4B0A-85F6-23681AD65E6B}" destId="{4484A0FA-DE72-46AC-AA1F-C14144EA4830}" srcOrd="1" destOrd="0" presId="urn:microsoft.com/office/officeart/2005/8/layout/hProcess9"/>
    <dgm:cxn modelId="{E5ABF921-0C1E-42E4-AA9E-67B975B3B8B6}" type="presParOf" srcId="{E0E6C182-7E3F-4B0A-85F6-23681AD65E6B}" destId="{FC33409D-7607-4ED5-BF80-AFC30CE8F19D}" srcOrd="2" destOrd="0" presId="urn:microsoft.com/office/officeart/2005/8/layout/hProcess9"/>
    <dgm:cxn modelId="{DA415C33-4D47-41A8-8833-5A5B75506AEB}" type="presParOf" srcId="{E0E6C182-7E3F-4B0A-85F6-23681AD65E6B}" destId="{BCF2001E-D7C0-4E18-8E35-0D86E1F99A7F}" srcOrd="3" destOrd="0" presId="urn:microsoft.com/office/officeart/2005/8/layout/hProcess9"/>
    <dgm:cxn modelId="{D63CB6DE-FAD6-4758-B243-CE67AB9F7B52}" type="presParOf" srcId="{E0E6C182-7E3F-4B0A-85F6-23681AD65E6B}" destId="{09394DEB-EAE0-4553-8846-BFEB354B2A9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45027A-888A-4985-9FC2-C54AD01A4E52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3D2A9DD-19BA-474F-9B00-29C0F4AEC39B}">
      <dgm:prSet phldrT="[Text]"/>
      <dgm:spPr/>
      <dgm:t>
        <a:bodyPr/>
        <a:lstStyle/>
        <a:p>
          <a:r>
            <a:rPr lang="en-US" dirty="0" err="1"/>
            <a:t>Pemda</a:t>
          </a:r>
          <a:endParaRPr lang="en-US" dirty="0"/>
        </a:p>
      </dgm:t>
    </dgm:pt>
    <dgm:pt modelId="{4234E5E2-930C-43B7-BE1D-8DEB6A6F67CF}" type="parTrans" cxnId="{F254D750-5CF9-4A9E-8FBE-6C6F324788EE}">
      <dgm:prSet/>
      <dgm:spPr/>
      <dgm:t>
        <a:bodyPr/>
        <a:lstStyle/>
        <a:p>
          <a:endParaRPr lang="en-US"/>
        </a:p>
      </dgm:t>
    </dgm:pt>
    <dgm:pt modelId="{CF2A988E-C7EC-4D89-BF21-93E7679DC645}" type="sibTrans" cxnId="{F254D750-5CF9-4A9E-8FBE-6C6F324788EE}">
      <dgm:prSet/>
      <dgm:spPr/>
      <dgm:t>
        <a:bodyPr/>
        <a:lstStyle/>
        <a:p>
          <a:endParaRPr lang="en-US"/>
        </a:p>
      </dgm:t>
    </dgm:pt>
    <dgm:pt modelId="{A5875C9C-4486-4981-8FC6-5873C0B55833}">
      <dgm:prSet phldrT="[Text]"/>
      <dgm:spPr/>
      <dgm:t>
        <a:bodyPr/>
        <a:lstStyle/>
        <a:p>
          <a:r>
            <a:rPr lang="en-US" dirty="0" err="1"/>
            <a:t>Bupati</a:t>
          </a:r>
          <a:r>
            <a:rPr lang="en-US" dirty="0"/>
            <a:t> </a:t>
          </a:r>
          <a:r>
            <a:rPr lang="en-US" dirty="0" err="1"/>
            <a:t>atau</a:t>
          </a:r>
          <a:endParaRPr lang="en-US" dirty="0"/>
        </a:p>
      </dgm:t>
    </dgm:pt>
    <dgm:pt modelId="{631E2EDD-DBD8-4D04-B674-21827AC86350}" type="parTrans" cxnId="{464679A1-9321-4581-9ECB-F8350CD59366}">
      <dgm:prSet/>
      <dgm:spPr/>
      <dgm:t>
        <a:bodyPr/>
        <a:lstStyle/>
        <a:p>
          <a:endParaRPr lang="en-US"/>
        </a:p>
      </dgm:t>
    </dgm:pt>
    <dgm:pt modelId="{A733DBBB-A697-4C14-8A44-A776658908DC}" type="sibTrans" cxnId="{464679A1-9321-4581-9ECB-F8350CD59366}">
      <dgm:prSet/>
      <dgm:spPr/>
      <dgm:t>
        <a:bodyPr/>
        <a:lstStyle/>
        <a:p>
          <a:endParaRPr lang="en-US"/>
        </a:p>
      </dgm:t>
    </dgm:pt>
    <dgm:pt modelId="{F47A6A5E-A519-4B58-98C7-A47BE0442916}">
      <dgm:prSet phldrT="[Text]"/>
      <dgm:spPr/>
      <dgm:t>
        <a:bodyPr/>
        <a:lstStyle/>
        <a:p>
          <a:r>
            <a:rPr lang="en-US" dirty="0" err="1"/>
            <a:t>Kepala</a:t>
          </a:r>
          <a:r>
            <a:rPr lang="en-US" dirty="0"/>
            <a:t> Dinas</a:t>
          </a:r>
        </a:p>
      </dgm:t>
    </dgm:pt>
    <dgm:pt modelId="{AAF782D7-35C0-4B7C-B30E-E5F8DC7E10D9}" type="parTrans" cxnId="{ACA40B23-9434-4BFF-BF79-6B79DE48932C}">
      <dgm:prSet/>
      <dgm:spPr/>
      <dgm:t>
        <a:bodyPr/>
        <a:lstStyle/>
        <a:p>
          <a:endParaRPr lang="en-US"/>
        </a:p>
      </dgm:t>
    </dgm:pt>
    <dgm:pt modelId="{74876C89-6520-49F0-AD12-5A2FCC365754}" type="sibTrans" cxnId="{ACA40B23-9434-4BFF-BF79-6B79DE48932C}">
      <dgm:prSet/>
      <dgm:spPr/>
      <dgm:t>
        <a:bodyPr/>
        <a:lstStyle/>
        <a:p>
          <a:endParaRPr lang="en-US"/>
        </a:p>
      </dgm:t>
    </dgm:pt>
    <dgm:pt modelId="{52F094CD-2037-4C11-B8C4-AF74F27995D9}">
      <dgm:prSet phldrT="[Text]"/>
      <dgm:spPr/>
      <dgm:t>
        <a:bodyPr/>
        <a:lstStyle/>
        <a:p>
          <a:r>
            <a:rPr lang="en-US" dirty="0" err="1"/>
            <a:t>Swasta</a:t>
          </a:r>
          <a:endParaRPr lang="en-US" dirty="0"/>
        </a:p>
      </dgm:t>
    </dgm:pt>
    <dgm:pt modelId="{D12BB2FB-D6FC-4710-91BC-3FD95218A8A8}" type="parTrans" cxnId="{681C4577-088D-47DB-A0C5-18D975B21CAB}">
      <dgm:prSet/>
      <dgm:spPr/>
      <dgm:t>
        <a:bodyPr/>
        <a:lstStyle/>
        <a:p>
          <a:endParaRPr lang="en-US"/>
        </a:p>
      </dgm:t>
    </dgm:pt>
    <dgm:pt modelId="{5F4A6146-00A3-4678-A3F4-26A2F5D61DA7}" type="sibTrans" cxnId="{681C4577-088D-47DB-A0C5-18D975B21CAB}">
      <dgm:prSet/>
      <dgm:spPr/>
      <dgm:t>
        <a:bodyPr/>
        <a:lstStyle/>
        <a:p>
          <a:endParaRPr lang="en-US"/>
        </a:p>
      </dgm:t>
    </dgm:pt>
    <dgm:pt modelId="{A0129CB9-5E9D-413F-879B-0C5103BFB431}">
      <dgm:prSet phldrT="[Text]"/>
      <dgm:spPr/>
      <dgm:t>
        <a:bodyPr/>
        <a:lstStyle/>
        <a:p>
          <a:r>
            <a:rPr lang="en-US" dirty="0" err="1"/>
            <a:t>Direktur</a:t>
          </a:r>
          <a:r>
            <a:rPr lang="en-US" dirty="0"/>
            <a:t> </a:t>
          </a:r>
          <a:r>
            <a:rPr lang="en-US" dirty="0" err="1"/>
            <a:t>atau</a:t>
          </a:r>
          <a:endParaRPr lang="en-US" dirty="0"/>
        </a:p>
      </dgm:t>
    </dgm:pt>
    <dgm:pt modelId="{6EF50516-0DFE-4866-A388-CA201679F7B8}" type="parTrans" cxnId="{80AEBF74-CA63-44B8-A56B-CAEA83656821}">
      <dgm:prSet/>
      <dgm:spPr/>
      <dgm:t>
        <a:bodyPr/>
        <a:lstStyle/>
        <a:p>
          <a:endParaRPr lang="en-US"/>
        </a:p>
      </dgm:t>
    </dgm:pt>
    <dgm:pt modelId="{47E0506F-22F5-4E4B-A066-486118558CB2}" type="sibTrans" cxnId="{80AEBF74-CA63-44B8-A56B-CAEA83656821}">
      <dgm:prSet/>
      <dgm:spPr/>
      <dgm:t>
        <a:bodyPr/>
        <a:lstStyle/>
        <a:p>
          <a:endParaRPr lang="en-US"/>
        </a:p>
      </dgm:t>
    </dgm:pt>
    <dgm:pt modelId="{E2EF9602-B332-4561-A090-7D2DCA887994}">
      <dgm:prSet phldrT="[Text]"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ditunjuk</a:t>
          </a:r>
          <a:endParaRPr lang="en-US" dirty="0"/>
        </a:p>
      </dgm:t>
    </dgm:pt>
    <dgm:pt modelId="{E6D56E37-0DCC-43D3-8383-4C038DA4B51D}" type="parTrans" cxnId="{23EB0023-3687-4E4B-BD5D-940409F5E6A4}">
      <dgm:prSet/>
      <dgm:spPr/>
      <dgm:t>
        <a:bodyPr/>
        <a:lstStyle/>
        <a:p>
          <a:endParaRPr lang="en-US"/>
        </a:p>
      </dgm:t>
    </dgm:pt>
    <dgm:pt modelId="{88BACCA4-E1FE-44D9-993C-864FA8C31160}" type="sibTrans" cxnId="{23EB0023-3687-4E4B-BD5D-940409F5E6A4}">
      <dgm:prSet/>
      <dgm:spPr/>
      <dgm:t>
        <a:bodyPr/>
        <a:lstStyle/>
        <a:p>
          <a:endParaRPr lang="en-US"/>
        </a:p>
      </dgm:t>
    </dgm:pt>
    <dgm:pt modelId="{E9F3A895-C571-4F0C-AD2C-606BC17DA8AE}" type="pres">
      <dgm:prSet presAssocID="{4A45027A-888A-4985-9FC2-C54AD01A4E52}" presName="Name0" presStyleCnt="0">
        <dgm:presLayoutVars>
          <dgm:dir/>
          <dgm:animLvl val="lvl"/>
          <dgm:resizeHandles/>
        </dgm:presLayoutVars>
      </dgm:prSet>
      <dgm:spPr/>
    </dgm:pt>
    <dgm:pt modelId="{DD86389F-81B3-4DC2-BE31-095E4F46B6CC}" type="pres">
      <dgm:prSet presAssocID="{F3D2A9DD-19BA-474F-9B00-29C0F4AEC39B}" presName="linNode" presStyleCnt="0"/>
      <dgm:spPr/>
    </dgm:pt>
    <dgm:pt modelId="{B59FAA1F-0F9A-48B6-87AB-1168EE986C02}" type="pres">
      <dgm:prSet presAssocID="{F3D2A9DD-19BA-474F-9B00-29C0F4AEC39B}" presName="parentShp" presStyleLbl="node1" presStyleIdx="0" presStyleCnt="2">
        <dgm:presLayoutVars>
          <dgm:bulletEnabled val="1"/>
        </dgm:presLayoutVars>
      </dgm:prSet>
      <dgm:spPr/>
    </dgm:pt>
    <dgm:pt modelId="{5AB61CF4-AF8B-4F99-A6A6-B342E52DA955}" type="pres">
      <dgm:prSet presAssocID="{F3D2A9DD-19BA-474F-9B00-29C0F4AEC39B}" presName="childShp" presStyleLbl="bgAccFollowNode1" presStyleIdx="0" presStyleCnt="2">
        <dgm:presLayoutVars>
          <dgm:bulletEnabled val="1"/>
        </dgm:presLayoutVars>
      </dgm:prSet>
      <dgm:spPr/>
    </dgm:pt>
    <dgm:pt modelId="{B652B2FF-EF7C-4DE6-966E-912AC03C6546}" type="pres">
      <dgm:prSet presAssocID="{CF2A988E-C7EC-4D89-BF21-93E7679DC645}" presName="spacing" presStyleCnt="0"/>
      <dgm:spPr/>
    </dgm:pt>
    <dgm:pt modelId="{0522D7CD-0C9F-4D02-871E-A840375D5BC7}" type="pres">
      <dgm:prSet presAssocID="{52F094CD-2037-4C11-B8C4-AF74F27995D9}" presName="linNode" presStyleCnt="0"/>
      <dgm:spPr/>
    </dgm:pt>
    <dgm:pt modelId="{8562A156-98D9-45B1-84B4-4305B9111FD1}" type="pres">
      <dgm:prSet presAssocID="{52F094CD-2037-4C11-B8C4-AF74F27995D9}" presName="parentShp" presStyleLbl="node1" presStyleIdx="1" presStyleCnt="2">
        <dgm:presLayoutVars>
          <dgm:bulletEnabled val="1"/>
        </dgm:presLayoutVars>
      </dgm:prSet>
      <dgm:spPr/>
    </dgm:pt>
    <dgm:pt modelId="{ABCAFB54-B7A9-4D88-8636-02F1A787F473}" type="pres">
      <dgm:prSet presAssocID="{52F094CD-2037-4C11-B8C4-AF74F27995D9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3EB0023-3687-4E4B-BD5D-940409F5E6A4}" srcId="{52F094CD-2037-4C11-B8C4-AF74F27995D9}" destId="{E2EF9602-B332-4561-A090-7D2DCA887994}" srcOrd="1" destOrd="0" parTransId="{E6D56E37-0DCC-43D3-8383-4C038DA4B51D}" sibTransId="{88BACCA4-E1FE-44D9-993C-864FA8C31160}"/>
    <dgm:cxn modelId="{ACA40B23-9434-4BFF-BF79-6B79DE48932C}" srcId="{F3D2A9DD-19BA-474F-9B00-29C0F4AEC39B}" destId="{F47A6A5E-A519-4B58-98C7-A47BE0442916}" srcOrd="1" destOrd="0" parTransId="{AAF782D7-35C0-4B7C-B30E-E5F8DC7E10D9}" sibTransId="{74876C89-6520-49F0-AD12-5A2FCC365754}"/>
    <dgm:cxn modelId="{9FB39033-558D-406E-BEB9-56AFDFD18E15}" type="presOf" srcId="{A5875C9C-4486-4981-8FC6-5873C0B55833}" destId="{5AB61CF4-AF8B-4F99-A6A6-B342E52DA955}" srcOrd="0" destOrd="0" presId="urn:microsoft.com/office/officeart/2005/8/layout/vList6"/>
    <dgm:cxn modelId="{F254D750-5CF9-4A9E-8FBE-6C6F324788EE}" srcId="{4A45027A-888A-4985-9FC2-C54AD01A4E52}" destId="{F3D2A9DD-19BA-474F-9B00-29C0F4AEC39B}" srcOrd="0" destOrd="0" parTransId="{4234E5E2-930C-43B7-BE1D-8DEB6A6F67CF}" sibTransId="{CF2A988E-C7EC-4D89-BF21-93E7679DC645}"/>
    <dgm:cxn modelId="{80AEBF74-CA63-44B8-A56B-CAEA83656821}" srcId="{52F094CD-2037-4C11-B8C4-AF74F27995D9}" destId="{A0129CB9-5E9D-413F-879B-0C5103BFB431}" srcOrd="0" destOrd="0" parTransId="{6EF50516-0DFE-4866-A388-CA201679F7B8}" sibTransId="{47E0506F-22F5-4E4B-A066-486118558CB2}"/>
    <dgm:cxn modelId="{681C4577-088D-47DB-A0C5-18D975B21CAB}" srcId="{4A45027A-888A-4985-9FC2-C54AD01A4E52}" destId="{52F094CD-2037-4C11-B8C4-AF74F27995D9}" srcOrd="1" destOrd="0" parTransId="{D12BB2FB-D6FC-4710-91BC-3FD95218A8A8}" sibTransId="{5F4A6146-00A3-4678-A3F4-26A2F5D61DA7}"/>
    <dgm:cxn modelId="{52F9D659-7518-4B40-8A79-167DF95760D7}" type="presOf" srcId="{52F094CD-2037-4C11-B8C4-AF74F27995D9}" destId="{8562A156-98D9-45B1-84B4-4305B9111FD1}" srcOrd="0" destOrd="0" presId="urn:microsoft.com/office/officeart/2005/8/layout/vList6"/>
    <dgm:cxn modelId="{D6F93E90-711F-41E0-89E6-74DB87A05CF5}" type="presOf" srcId="{F3D2A9DD-19BA-474F-9B00-29C0F4AEC39B}" destId="{B59FAA1F-0F9A-48B6-87AB-1168EE986C02}" srcOrd="0" destOrd="0" presId="urn:microsoft.com/office/officeart/2005/8/layout/vList6"/>
    <dgm:cxn modelId="{464679A1-9321-4581-9ECB-F8350CD59366}" srcId="{F3D2A9DD-19BA-474F-9B00-29C0F4AEC39B}" destId="{A5875C9C-4486-4981-8FC6-5873C0B55833}" srcOrd="0" destOrd="0" parTransId="{631E2EDD-DBD8-4D04-B674-21827AC86350}" sibTransId="{A733DBBB-A697-4C14-8A44-A776658908DC}"/>
    <dgm:cxn modelId="{B6C48CA1-BC63-4C61-AFD8-F09DBE4E9A5E}" type="presOf" srcId="{4A45027A-888A-4985-9FC2-C54AD01A4E52}" destId="{E9F3A895-C571-4F0C-AD2C-606BC17DA8AE}" srcOrd="0" destOrd="0" presId="urn:microsoft.com/office/officeart/2005/8/layout/vList6"/>
    <dgm:cxn modelId="{37691BA3-7F09-460E-AB89-7C34A203A09F}" type="presOf" srcId="{F47A6A5E-A519-4B58-98C7-A47BE0442916}" destId="{5AB61CF4-AF8B-4F99-A6A6-B342E52DA955}" srcOrd="0" destOrd="1" presId="urn:microsoft.com/office/officeart/2005/8/layout/vList6"/>
    <dgm:cxn modelId="{67E09DF2-382F-4165-B206-057D44B55DC6}" type="presOf" srcId="{E2EF9602-B332-4561-A090-7D2DCA887994}" destId="{ABCAFB54-B7A9-4D88-8636-02F1A787F473}" srcOrd="0" destOrd="1" presId="urn:microsoft.com/office/officeart/2005/8/layout/vList6"/>
    <dgm:cxn modelId="{656AB7FC-BC40-4969-A13E-A90B7902C0F8}" type="presOf" srcId="{A0129CB9-5E9D-413F-879B-0C5103BFB431}" destId="{ABCAFB54-B7A9-4D88-8636-02F1A787F473}" srcOrd="0" destOrd="0" presId="urn:microsoft.com/office/officeart/2005/8/layout/vList6"/>
    <dgm:cxn modelId="{E5EF06EF-24D6-44AB-864A-521A3BDE3710}" type="presParOf" srcId="{E9F3A895-C571-4F0C-AD2C-606BC17DA8AE}" destId="{DD86389F-81B3-4DC2-BE31-095E4F46B6CC}" srcOrd="0" destOrd="0" presId="urn:microsoft.com/office/officeart/2005/8/layout/vList6"/>
    <dgm:cxn modelId="{45893B73-653F-430A-BEDB-DDA369639C78}" type="presParOf" srcId="{DD86389F-81B3-4DC2-BE31-095E4F46B6CC}" destId="{B59FAA1F-0F9A-48B6-87AB-1168EE986C02}" srcOrd="0" destOrd="0" presId="urn:microsoft.com/office/officeart/2005/8/layout/vList6"/>
    <dgm:cxn modelId="{854CE04B-F8E7-499C-9E7C-1F66B89C8674}" type="presParOf" srcId="{DD86389F-81B3-4DC2-BE31-095E4F46B6CC}" destId="{5AB61CF4-AF8B-4F99-A6A6-B342E52DA955}" srcOrd="1" destOrd="0" presId="urn:microsoft.com/office/officeart/2005/8/layout/vList6"/>
    <dgm:cxn modelId="{C0F72DC5-C6FA-4FBF-AFDC-35BB77C1D3C8}" type="presParOf" srcId="{E9F3A895-C571-4F0C-AD2C-606BC17DA8AE}" destId="{B652B2FF-EF7C-4DE6-966E-912AC03C6546}" srcOrd="1" destOrd="0" presId="urn:microsoft.com/office/officeart/2005/8/layout/vList6"/>
    <dgm:cxn modelId="{FCD2298A-B69E-4831-BDE4-B57E45DC409D}" type="presParOf" srcId="{E9F3A895-C571-4F0C-AD2C-606BC17DA8AE}" destId="{0522D7CD-0C9F-4D02-871E-A840375D5BC7}" srcOrd="2" destOrd="0" presId="urn:microsoft.com/office/officeart/2005/8/layout/vList6"/>
    <dgm:cxn modelId="{816112CC-B6CD-4B80-AC44-19D2CB18DA43}" type="presParOf" srcId="{0522D7CD-0C9F-4D02-871E-A840375D5BC7}" destId="{8562A156-98D9-45B1-84B4-4305B9111FD1}" srcOrd="0" destOrd="0" presId="urn:microsoft.com/office/officeart/2005/8/layout/vList6"/>
    <dgm:cxn modelId="{DC4CE11B-84A1-4F91-8302-04853BABD833}" type="presParOf" srcId="{0522D7CD-0C9F-4D02-871E-A840375D5BC7}" destId="{ABCAFB54-B7A9-4D88-8636-02F1A787F47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C3B6C0F-5CEB-49AA-A254-050CDCE8A395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2AA8E77F-DD30-48DD-AC14-170103D2EB96}">
      <dgm:prSet phldrT="[Text]"/>
      <dgm:spPr/>
      <dgm:t>
        <a:bodyPr/>
        <a:lstStyle/>
        <a:p>
          <a:r>
            <a:rPr lang="en-US" dirty="0" err="1"/>
            <a:t>Pemohon</a:t>
          </a:r>
          <a:endParaRPr lang="en-US" dirty="0"/>
        </a:p>
      </dgm:t>
    </dgm:pt>
    <dgm:pt modelId="{C3B79D83-0935-4873-BA1F-8E331337200D}" type="parTrans" cxnId="{E93EEB5B-8AC1-4726-A28C-02FBBEE5EEF3}">
      <dgm:prSet/>
      <dgm:spPr/>
      <dgm:t>
        <a:bodyPr/>
        <a:lstStyle/>
        <a:p>
          <a:endParaRPr lang="en-US"/>
        </a:p>
      </dgm:t>
    </dgm:pt>
    <dgm:pt modelId="{E467F055-AE3D-40F8-A4F1-79650281782D}" type="sibTrans" cxnId="{E93EEB5B-8AC1-4726-A28C-02FBBEE5EEF3}">
      <dgm:prSet/>
      <dgm:spPr/>
      <dgm:t>
        <a:bodyPr/>
        <a:lstStyle/>
        <a:p>
          <a:endParaRPr lang="en-US"/>
        </a:p>
      </dgm:t>
    </dgm:pt>
    <dgm:pt modelId="{F3956098-A77D-4EFC-9CD3-90CF8F27BE72}">
      <dgm:prSet phldrT="[Text]"/>
      <dgm:spPr/>
      <dgm:t>
        <a:bodyPr/>
        <a:lstStyle/>
        <a:p>
          <a:r>
            <a:rPr lang="en-US" dirty="0"/>
            <a:t>PVT</a:t>
          </a:r>
        </a:p>
      </dgm:t>
    </dgm:pt>
    <dgm:pt modelId="{AD99DBF6-5DD5-4B64-89A9-1A4F24A9AB2F}" type="parTrans" cxnId="{7E8E31B3-E5D3-4900-AC05-DFC4854A308A}">
      <dgm:prSet/>
      <dgm:spPr/>
      <dgm:t>
        <a:bodyPr/>
        <a:lstStyle/>
        <a:p>
          <a:endParaRPr lang="en-US"/>
        </a:p>
      </dgm:t>
    </dgm:pt>
    <dgm:pt modelId="{BB95B6CA-80FA-4A73-8395-5E8DC4C72E27}" type="sibTrans" cxnId="{7E8E31B3-E5D3-4900-AC05-DFC4854A308A}">
      <dgm:prSet/>
      <dgm:spPr/>
      <dgm:t>
        <a:bodyPr/>
        <a:lstStyle/>
        <a:p>
          <a:endParaRPr lang="en-US"/>
        </a:p>
      </dgm:t>
    </dgm:pt>
    <dgm:pt modelId="{1045A622-CA01-4D1F-B6DD-BC18DA6915C9}">
      <dgm:prSet phldrT="[Text]"/>
      <dgm:spPr/>
      <dgm:t>
        <a:bodyPr/>
        <a:lstStyle/>
        <a:p>
          <a:r>
            <a:rPr lang="en-US" dirty="0" err="1"/>
            <a:t>setuju</a:t>
          </a:r>
          <a:endParaRPr lang="en-US" dirty="0"/>
        </a:p>
      </dgm:t>
    </dgm:pt>
    <dgm:pt modelId="{D31E4CB6-2AB8-4F5A-8DEE-94FD2E136339}" type="parTrans" cxnId="{647030DF-5D42-4B0B-B71E-0633B92AF5D7}">
      <dgm:prSet/>
      <dgm:spPr/>
      <dgm:t>
        <a:bodyPr/>
        <a:lstStyle/>
        <a:p>
          <a:endParaRPr lang="en-US"/>
        </a:p>
      </dgm:t>
    </dgm:pt>
    <dgm:pt modelId="{AC10D7AB-E227-4E46-9E1D-71149501EE4A}" type="sibTrans" cxnId="{647030DF-5D42-4B0B-B71E-0633B92AF5D7}">
      <dgm:prSet/>
      <dgm:spPr/>
      <dgm:t>
        <a:bodyPr/>
        <a:lstStyle/>
        <a:p>
          <a:endParaRPr lang="en-US"/>
        </a:p>
      </dgm:t>
    </dgm:pt>
    <dgm:pt modelId="{4487F92D-672F-4DE4-8891-74A91CF7FD1C}" type="pres">
      <dgm:prSet presAssocID="{7C3B6C0F-5CEB-49AA-A254-050CDCE8A395}" presName="Name0" presStyleCnt="0">
        <dgm:presLayoutVars>
          <dgm:dir/>
          <dgm:resizeHandles val="exact"/>
        </dgm:presLayoutVars>
      </dgm:prSet>
      <dgm:spPr/>
    </dgm:pt>
    <dgm:pt modelId="{C5B8AD17-F898-4A54-828C-B026DBD0882A}" type="pres">
      <dgm:prSet presAssocID="{2AA8E77F-DD30-48DD-AC14-170103D2EB96}" presName="node" presStyleLbl="node1" presStyleIdx="0" presStyleCnt="3">
        <dgm:presLayoutVars>
          <dgm:bulletEnabled val="1"/>
        </dgm:presLayoutVars>
      </dgm:prSet>
      <dgm:spPr/>
    </dgm:pt>
    <dgm:pt modelId="{9E000002-9818-4353-ACE3-C467F059D9C4}" type="pres">
      <dgm:prSet presAssocID="{E467F055-AE3D-40F8-A4F1-79650281782D}" presName="sibTrans" presStyleLbl="sibTrans2D1" presStyleIdx="0" presStyleCnt="2"/>
      <dgm:spPr/>
    </dgm:pt>
    <dgm:pt modelId="{C207F966-D269-41D3-8CCC-9F0F10BD4AA6}" type="pres">
      <dgm:prSet presAssocID="{E467F055-AE3D-40F8-A4F1-79650281782D}" presName="connectorText" presStyleLbl="sibTrans2D1" presStyleIdx="0" presStyleCnt="2"/>
      <dgm:spPr/>
    </dgm:pt>
    <dgm:pt modelId="{4A2F49F8-3976-4641-9F4C-43A2507CFC25}" type="pres">
      <dgm:prSet presAssocID="{F3956098-A77D-4EFC-9CD3-90CF8F27BE72}" presName="node" presStyleLbl="node1" presStyleIdx="1" presStyleCnt="3">
        <dgm:presLayoutVars>
          <dgm:bulletEnabled val="1"/>
        </dgm:presLayoutVars>
      </dgm:prSet>
      <dgm:spPr/>
    </dgm:pt>
    <dgm:pt modelId="{CE4C965E-2BAC-410F-BD76-3E5C4C737A26}" type="pres">
      <dgm:prSet presAssocID="{BB95B6CA-80FA-4A73-8395-5E8DC4C72E27}" presName="sibTrans" presStyleLbl="sibTrans2D1" presStyleIdx="1" presStyleCnt="2"/>
      <dgm:spPr/>
    </dgm:pt>
    <dgm:pt modelId="{551AF9EA-7ED4-40B0-BC18-57C56D0519AF}" type="pres">
      <dgm:prSet presAssocID="{BB95B6CA-80FA-4A73-8395-5E8DC4C72E27}" presName="connectorText" presStyleLbl="sibTrans2D1" presStyleIdx="1" presStyleCnt="2"/>
      <dgm:spPr/>
    </dgm:pt>
    <dgm:pt modelId="{2E034FC3-47CB-4867-BD40-CDCE64A7F65A}" type="pres">
      <dgm:prSet presAssocID="{1045A622-CA01-4D1F-B6DD-BC18DA6915C9}" presName="node" presStyleLbl="node1" presStyleIdx="2" presStyleCnt="3">
        <dgm:presLayoutVars>
          <dgm:bulletEnabled val="1"/>
        </dgm:presLayoutVars>
      </dgm:prSet>
      <dgm:spPr/>
    </dgm:pt>
  </dgm:ptLst>
  <dgm:cxnLst>
    <dgm:cxn modelId="{1206250F-FE13-4D8F-A8E4-24EE4A4BE1A8}" type="presOf" srcId="{F3956098-A77D-4EFC-9CD3-90CF8F27BE72}" destId="{4A2F49F8-3976-4641-9F4C-43A2507CFC25}" srcOrd="0" destOrd="0" presId="urn:microsoft.com/office/officeart/2005/8/layout/process1"/>
    <dgm:cxn modelId="{BA5B5235-04B5-4E3B-BBF1-D5489DC4FB0C}" type="presOf" srcId="{BB95B6CA-80FA-4A73-8395-5E8DC4C72E27}" destId="{CE4C965E-2BAC-410F-BD76-3E5C4C737A26}" srcOrd="0" destOrd="0" presId="urn:microsoft.com/office/officeart/2005/8/layout/process1"/>
    <dgm:cxn modelId="{E93EEB5B-8AC1-4726-A28C-02FBBEE5EEF3}" srcId="{7C3B6C0F-5CEB-49AA-A254-050CDCE8A395}" destId="{2AA8E77F-DD30-48DD-AC14-170103D2EB96}" srcOrd="0" destOrd="0" parTransId="{C3B79D83-0935-4873-BA1F-8E331337200D}" sibTransId="{E467F055-AE3D-40F8-A4F1-79650281782D}"/>
    <dgm:cxn modelId="{1D186B6D-80EE-4FFE-80C0-7895467AB6A0}" type="presOf" srcId="{7C3B6C0F-5CEB-49AA-A254-050CDCE8A395}" destId="{4487F92D-672F-4DE4-8891-74A91CF7FD1C}" srcOrd="0" destOrd="0" presId="urn:microsoft.com/office/officeart/2005/8/layout/process1"/>
    <dgm:cxn modelId="{A9975A56-F8E8-49E0-A529-AAA09507B99B}" type="presOf" srcId="{2AA8E77F-DD30-48DD-AC14-170103D2EB96}" destId="{C5B8AD17-F898-4A54-828C-B026DBD0882A}" srcOrd="0" destOrd="0" presId="urn:microsoft.com/office/officeart/2005/8/layout/process1"/>
    <dgm:cxn modelId="{DAD5F693-2A92-4E9E-9DAC-6932CE354A0F}" type="presOf" srcId="{E467F055-AE3D-40F8-A4F1-79650281782D}" destId="{C207F966-D269-41D3-8CCC-9F0F10BD4AA6}" srcOrd="1" destOrd="0" presId="urn:microsoft.com/office/officeart/2005/8/layout/process1"/>
    <dgm:cxn modelId="{9FD50EA3-0F64-414E-8783-202A2B1F9A4D}" type="presOf" srcId="{BB95B6CA-80FA-4A73-8395-5E8DC4C72E27}" destId="{551AF9EA-7ED4-40B0-BC18-57C56D0519AF}" srcOrd="1" destOrd="0" presId="urn:microsoft.com/office/officeart/2005/8/layout/process1"/>
    <dgm:cxn modelId="{7E8E31B3-E5D3-4900-AC05-DFC4854A308A}" srcId="{7C3B6C0F-5CEB-49AA-A254-050CDCE8A395}" destId="{F3956098-A77D-4EFC-9CD3-90CF8F27BE72}" srcOrd="1" destOrd="0" parTransId="{AD99DBF6-5DD5-4B64-89A9-1A4F24A9AB2F}" sibTransId="{BB95B6CA-80FA-4A73-8395-5E8DC4C72E27}"/>
    <dgm:cxn modelId="{647030DF-5D42-4B0B-B71E-0633B92AF5D7}" srcId="{7C3B6C0F-5CEB-49AA-A254-050CDCE8A395}" destId="{1045A622-CA01-4D1F-B6DD-BC18DA6915C9}" srcOrd="2" destOrd="0" parTransId="{D31E4CB6-2AB8-4F5A-8DEE-94FD2E136339}" sibTransId="{AC10D7AB-E227-4E46-9E1D-71149501EE4A}"/>
    <dgm:cxn modelId="{230F5AF8-6727-4C8B-BFA0-182428FA841C}" type="presOf" srcId="{1045A622-CA01-4D1F-B6DD-BC18DA6915C9}" destId="{2E034FC3-47CB-4867-BD40-CDCE64A7F65A}" srcOrd="0" destOrd="0" presId="urn:microsoft.com/office/officeart/2005/8/layout/process1"/>
    <dgm:cxn modelId="{CF36C1FB-73FD-401D-B938-04B4FBB804F9}" type="presOf" srcId="{E467F055-AE3D-40F8-A4F1-79650281782D}" destId="{9E000002-9818-4353-ACE3-C467F059D9C4}" srcOrd="0" destOrd="0" presId="urn:microsoft.com/office/officeart/2005/8/layout/process1"/>
    <dgm:cxn modelId="{824190BD-AD09-49D6-AD12-4972DBE06AF1}" type="presParOf" srcId="{4487F92D-672F-4DE4-8891-74A91CF7FD1C}" destId="{C5B8AD17-F898-4A54-828C-B026DBD0882A}" srcOrd="0" destOrd="0" presId="urn:microsoft.com/office/officeart/2005/8/layout/process1"/>
    <dgm:cxn modelId="{B361C413-0672-47EE-8F0D-CDDA4C0D30D3}" type="presParOf" srcId="{4487F92D-672F-4DE4-8891-74A91CF7FD1C}" destId="{9E000002-9818-4353-ACE3-C467F059D9C4}" srcOrd="1" destOrd="0" presId="urn:microsoft.com/office/officeart/2005/8/layout/process1"/>
    <dgm:cxn modelId="{CE46C845-E6A6-4C7B-887B-2699F9AD9E8D}" type="presParOf" srcId="{9E000002-9818-4353-ACE3-C467F059D9C4}" destId="{C207F966-D269-41D3-8CCC-9F0F10BD4AA6}" srcOrd="0" destOrd="0" presId="urn:microsoft.com/office/officeart/2005/8/layout/process1"/>
    <dgm:cxn modelId="{378D52C5-40B0-41BB-AA0B-178424911F3F}" type="presParOf" srcId="{4487F92D-672F-4DE4-8891-74A91CF7FD1C}" destId="{4A2F49F8-3976-4641-9F4C-43A2507CFC25}" srcOrd="2" destOrd="0" presId="urn:microsoft.com/office/officeart/2005/8/layout/process1"/>
    <dgm:cxn modelId="{1EC5B5CC-A8E9-458F-97FF-9CB4EADBB41F}" type="presParOf" srcId="{4487F92D-672F-4DE4-8891-74A91CF7FD1C}" destId="{CE4C965E-2BAC-410F-BD76-3E5C4C737A26}" srcOrd="3" destOrd="0" presId="urn:microsoft.com/office/officeart/2005/8/layout/process1"/>
    <dgm:cxn modelId="{6BCA040E-7B60-4616-90C4-9D8FBBC5B256}" type="presParOf" srcId="{CE4C965E-2BAC-410F-BD76-3E5C4C737A26}" destId="{551AF9EA-7ED4-40B0-BC18-57C56D0519AF}" srcOrd="0" destOrd="0" presId="urn:microsoft.com/office/officeart/2005/8/layout/process1"/>
    <dgm:cxn modelId="{6C330ED2-9083-4A66-81A0-D03982DFDD6E}" type="presParOf" srcId="{4487F92D-672F-4DE4-8891-74A91CF7FD1C}" destId="{2E034FC3-47CB-4867-BD40-CDCE64A7F65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326C8-7608-4D8B-B5E1-C02BC2AE29F8}">
      <dsp:nvSpPr>
        <dsp:cNvPr id="0" name=""/>
        <dsp:cNvSpPr/>
      </dsp:nvSpPr>
      <dsp:spPr>
        <a:xfrm>
          <a:off x="-6605932" y="-1010223"/>
          <a:ext cx="7862448" cy="7862448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B72EE-0E97-4294-ACCA-3A24B8786C69}">
      <dsp:nvSpPr>
        <dsp:cNvPr id="0" name=""/>
        <dsp:cNvSpPr/>
      </dsp:nvSpPr>
      <dsp:spPr>
        <a:xfrm>
          <a:off x="548836" y="365008"/>
          <a:ext cx="8647363" cy="7304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21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dobe Caslon Pro Bold" pitchFamily="18" charset="0"/>
            </a:rPr>
            <a:t>KATA PENGANTAR</a:t>
          </a:r>
          <a:endParaRPr lang="en-US" sz="3500" kern="1200" dirty="0"/>
        </a:p>
      </dsp:txBody>
      <dsp:txXfrm>
        <a:off x="548836" y="365008"/>
        <a:ext cx="8647363" cy="730483"/>
      </dsp:txXfrm>
    </dsp:sp>
    <dsp:sp modelId="{9FE5BB79-4273-45D4-878E-54E34A60D2C0}">
      <dsp:nvSpPr>
        <dsp:cNvPr id="0" name=""/>
        <dsp:cNvSpPr/>
      </dsp:nvSpPr>
      <dsp:spPr>
        <a:xfrm>
          <a:off x="92283" y="273697"/>
          <a:ext cx="913104" cy="9131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C39EE-FB6D-4D4D-8C9D-57871DFB793B}">
      <dsp:nvSpPr>
        <dsp:cNvPr id="0" name=""/>
        <dsp:cNvSpPr/>
      </dsp:nvSpPr>
      <dsp:spPr>
        <a:xfrm>
          <a:off x="1072279" y="1460383"/>
          <a:ext cx="8123920" cy="73048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21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dobe Caslon Pro Bold" pitchFamily="18" charset="0"/>
            </a:rPr>
            <a:t>DAFTAR ISI</a:t>
          </a:r>
          <a:endParaRPr lang="en-US" sz="3500" kern="1200" dirty="0"/>
        </a:p>
      </dsp:txBody>
      <dsp:txXfrm>
        <a:off x="1072279" y="1460383"/>
        <a:ext cx="8123920" cy="730483"/>
      </dsp:txXfrm>
    </dsp:sp>
    <dsp:sp modelId="{5E92FBB6-A899-4339-859F-6536DA6EB8AE}">
      <dsp:nvSpPr>
        <dsp:cNvPr id="0" name=""/>
        <dsp:cNvSpPr/>
      </dsp:nvSpPr>
      <dsp:spPr>
        <a:xfrm>
          <a:off x="615727" y="1369072"/>
          <a:ext cx="913104" cy="9131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2BF05-24DC-46DE-8310-3A1F4EF6D686}">
      <dsp:nvSpPr>
        <dsp:cNvPr id="0" name=""/>
        <dsp:cNvSpPr/>
      </dsp:nvSpPr>
      <dsp:spPr>
        <a:xfrm>
          <a:off x="1232934" y="2555758"/>
          <a:ext cx="7963265" cy="73048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21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dobe Caslon Pro Bold" pitchFamily="18" charset="0"/>
            </a:rPr>
            <a:t>DAFTAR TABEL</a:t>
          </a:r>
          <a:endParaRPr lang="en-US" sz="3500" kern="1200" dirty="0"/>
        </a:p>
      </dsp:txBody>
      <dsp:txXfrm>
        <a:off x="1232934" y="2555758"/>
        <a:ext cx="7963265" cy="730483"/>
      </dsp:txXfrm>
    </dsp:sp>
    <dsp:sp modelId="{7EADF53D-F75F-4108-8A03-A7A6175A788D}">
      <dsp:nvSpPr>
        <dsp:cNvPr id="0" name=""/>
        <dsp:cNvSpPr/>
      </dsp:nvSpPr>
      <dsp:spPr>
        <a:xfrm>
          <a:off x="776382" y="2464447"/>
          <a:ext cx="913104" cy="9131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D5248-598F-4A2E-A2E2-79A0A8326AE3}">
      <dsp:nvSpPr>
        <dsp:cNvPr id="0" name=""/>
        <dsp:cNvSpPr/>
      </dsp:nvSpPr>
      <dsp:spPr>
        <a:xfrm>
          <a:off x="1072279" y="3651133"/>
          <a:ext cx="8123920" cy="73048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21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dobe Caslon Pro Bold" pitchFamily="18" charset="0"/>
            </a:rPr>
            <a:t>DAFTAR GAMBAR</a:t>
          </a:r>
          <a:endParaRPr lang="en-US" sz="3500" kern="1200" dirty="0"/>
        </a:p>
      </dsp:txBody>
      <dsp:txXfrm>
        <a:off x="1072279" y="3651133"/>
        <a:ext cx="8123920" cy="730483"/>
      </dsp:txXfrm>
    </dsp:sp>
    <dsp:sp modelId="{72031544-738D-40A1-B1D5-B73CE819C472}">
      <dsp:nvSpPr>
        <dsp:cNvPr id="0" name=""/>
        <dsp:cNvSpPr/>
      </dsp:nvSpPr>
      <dsp:spPr>
        <a:xfrm>
          <a:off x="615727" y="3559822"/>
          <a:ext cx="913104" cy="9131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49716-AA3B-412B-8C90-2A0DD2AAF9A8}">
      <dsp:nvSpPr>
        <dsp:cNvPr id="0" name=""/>
        <dsp:cNvSpPr/>
      </dsp:nvSpPr>
      <dsp:spPr>
        <a:xfrm>
          <a:off x="548836" y="4746508"/>
          <a:ext cx="8647363" cy="73048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21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dobe Caslon Pro Bold" pitchFamily="18" charset="0"/>
            </a:rPr>
            <a:t>DAFTAR LAMPIRAN</a:t>
          </a:r>
          <a:endParaRPr lang="en-US" sz="3500" kern="1200" dirty="0"/>
        </a:p>
      </dsp:txBody>
      <dsp:txXfrm>
        <a:off x="548836" y="4746508"/>
        <a:ext cx="8647363" cy="730483"/>
      </dsp:txXfrm>
    </dsp:sp>
    <dsp:sp modelId="{86B0C036-A39B-461B-91C3-C8C2A72C4705}">
      <dsp:nvSpPr>
        <dsp:cNvPr id="0" name=""/>
        <dsp:cNvSpPr/>
      </dsp:nvSpPr>
      <dsp:spPr>
        <a:xfrm>
          <a:off x="92283" y="4655197"/>
          <a:ext cx="913104" cy="9131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EBEE4-27E1-40F1-A6D1-AB1A8880087A}">
      <dsp:nvSpPr>
        <dsp:cNvPr id="0" name=""/>
        <dsp:cNvSpPr/>
      </dsp:nvSpPr>
      <dsp:spPr>
        <a:xfrm>
          <a:off x="1996652" y="0"/>
          <a:ext cx="4817533" cy="4817533"/>
        </a:xfrm>
        <a:prstGeom prst="triangle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A3081F-298D-441A-BAE4-311802329DDC}">
      <dsp:nvSpPr>
        <dsp:cNvPr id="0" name=""/>
        <dsp:cNvSpPr/>
      </dsp:nvSpPr>
      <dsp:spPr>
        <a:xfrm>
          <a:off x="4405418" y="484340"/>
          <a:ext cx="3131396" cy="11404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1. </a:t>
          </a:r>
          <a:r>
            <a:rPr lang="en-US" sz="2800" kern="1200" dirty="0" err="1"/>
            <a:t>Keunggulan</a:t>
          </a:r>
          <a:r>
            <a:rPr lang="en-US" sz="2800" kern="1200" dirty="0"/>
            <a:t> </a:t>
          </a:r>
          <a:r>
            <a:rPr lang="en-US" sz="2800" kern="1200" dirty="0" err="1"/>
            <a:t>Varietas</a:t>
          </a:r>
          <a:endParaRPr lang="en-US" sz="2800" kern="1200" dirty="0"/>
        </a:p>
      </dsp:txBody>
      <dsp:txXfrm>
        <a:off x="4461088" y="540010"/>
        <a:ext cx="3020056" cy="1029060"/>
      </dsp:txXfrm>
    </dsp:sp>
    <dsp:sp modelId="{DA2325FE-18E0-42EA-A8C7-F366FB9849D2}">
      <dsp:nvSpPr>
        <dsp:cNvPr id="0" name=""/>
        <dsp:cNvSpPr/>
      </dsp:nvSpPr>
      <dsp:spPr>
        <a:xfrm>
          <a:off x="4405418" y="1767291"/>
          <a:ext cx="3131396" cy="11404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396136"/>
              <a:satOff val="0"/>
              <a:lumOff val="322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2. </a:t>
          </a:r>
          <a:r>
            <a:rPr lang="en-US" sz="2800" kern="1200" dirty="0" err="1"/>
            <a:t>Penciri</a:t>
          </a:r>
          <a:r>
            <a:rPr lang="en-US" sz="2800" kern="1200" dirty="0"/>
            <a:t> </a:t>
          </a:r>
          <a:r>
            <a:rPr lang="en-US" sz="2800" kern="1200" dirty="0" err="1"/>
            <a:t>Khusus</a:t>
          </a:r>
          <a:endParaRPr lang="en-US" sz="2800" kern="1200" dirty="0"/>
        </a:p>
      </dsp:txBody>
      <dsp:txXfrm>
        <a:off x="4461088" y="1822961"/>
        <a:ext cx="3020056" cy="1029060"/>
      </dsp:txXfrm>
    </dsp:sp>
    <dsp:sp modelId="{0E9C9269-73D1-486E-B5C1-6EE4D5E05F03}">
      <dsp:nvSpPr>
        <dsp:cNvPr id="0" name=""/>
        <dsp:cNvSpPr/>
      </dsp:nvSpPr>
      <dsp:spPr>
        <a:xfrm>
          <a:off x="4405418" y="3050241"/>
          <a:ext cx="3131396" cy="11404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396136"/>
              <a:satOff val="0"/>
              <a:lumOff val="322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3. Wilayah </a:t>
          </a:r>
          <a:r>
            <a:rPr lang="en-US" sz="2800" kern="1200" dirty="0" err="1"/>
            <a:t>Adapatsi</a:t>
          </a:r>
          <a:endParaRPr lang="en-US" sz="2800" kern="1200" dirty="0"/>
        </a:p>
      </dsp:txBody>
      <dsp:txXfrm>
        <a:off x="4461088" y="3105911"/>
        <a:ext cx="3020056" cy="10290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8D925-5D3F-4B20-B4A5-598EBEC23C14}">
      <dsp:nvSpPr>
        <dsp:cNvPr id="0" name=""/>
        <dsp:cNvSpPr/>
      </dsp:nvSpPr>
      <dsp:spPr>
        <a:xfrm>
          <a:off x="0" y="537618"/>
          <a:ext cx="6745112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8B3F03-0AAA-4F39-9F1C-0B109036C37A}">
      <dsp:nvSpPr>
        <dsp:cNvPr id="0" name=""/>
        <dsp:cNvSpPr/>
      </dsp:nvSpPr>
      <dsp:spPr>
        <a:xfrm>
          <a:off x="337255" y="65298"/>
          <a:ext cx="4721578" cy="9446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64" tIns="0" rIns="1784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Sesuaikan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panduan</a:t>
          </a:r>
          <a:endParaRPr lang="en-US" sz="2400" kern="1200" dirty="0"/>
        </a:p>
      </dsp:txBody>
      <dsp:txXfrm>
        <a:off x="383369" y="111412"/>
        <a:ext cx="4629350" cy="852412"/>
      </dsp:txXfrm>
    </dsp:sp>
    <dsp:sp modelId="{306BD3F4-5211-4387-8374-9F90C8B823DA}">
      <dsp:nvSpPr>
        <dsp:cNvPr id="0" name=""/>
        <dsp:cNvSpPr/>
      </dsp:nvSpPr>
      <dsp:spPr>
        <a:xfrm>
          <a:off x="0" y="1989138"/>
          <a:ext cx="6745112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F0824-8F00-4D1C-ACDE-BC4A89F21AB8}">
      <dsp:nvSpPr>
        <dsp:cNvPr id="0" name=""/>
        <dsp:cNvSpPr/>
      </dsp:nvSpPr>
      <dsp:spPr>
        <a:xfrm>
          <a:off x="337255" y="1516818"/>
          <a:ext cx="4721578" cy="94464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64" tIns="0" rIns="1784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Data di </a:t>
          </a:r>
          <a:r>
            <a:rPr lang="en-US" sz="2400" kern="1200" dirty="0" err="1"/>
            <a:t>deskripsi</a:t>
          </a:r>
          <a:r>
            <a:rPr lang="en-US" sz="2400" kern="1200" dirty="0"/>
            <a:t>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berdasar</a:t>
          </a:r>
          <a:r>
            <a:rPr lang="en-US" sz="2400" kern="1200" dirty="0"/>
            <a:t> data di </a:t>
          </a:r>
          <a:r>
            <a:rPr lang="en-US" sz="2400" kern="1200" dirty="0" err="1"/>
            <a:t>pengamatan</a:t>
          </a:r>
          <a:endParaRPr lang="en-US" sz="2400" kern="1200" dirty="0"/>
        </a:p>
      </dsp:txBody>
      <dsp:txXfrm>
        <a:off x="383369" y="1562932"/>
        <a:ext cx="4629350" cy="852412"/>
      </dsp:txXfrm>
    </dsp:sp>
    <dsp:sp modelId="{9AC6A0D0-CC93-4C95-822C-68224245CA7C}">
      <dsp:nvSpPr>
        <dsp:cNvPr id="0" name=""/>
        <dsp:cNvSpPr/>
      </dsp:nvSpPr>
      <dsp:spPr>
        <a:xfrm>
          <a:off x="0" y="3440658"/>
          <a:ext cx="6745112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8C11D3-3C02-4213-A909-CE28448F055C}">
      <dsp:nvSpPr>
        <dsp:cNvPr id="0" name=""/>
        <dsp:cNvSpPr/>
      </dsp:nvSpPr>
      <dsp:spPr>
        <a:xfrm>
          <a:off x="337255" y="2968338"/>
          <a:ext cx="4721578" cy="9446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64" tIns="0" rIns="1784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Penciri</a:t>
          </a:r>
          <a:r>
            <a:rPr lang="en-US" sz="2400" kern="1200" dirty="0"/>
            <a:t> </a:t>
          </a:r>
          <a:r>
            <a:rPr lang="en-US" sz="2400" kern="1200" dirty="0" err="1"/>
            <a:t>Khusus</a:t>
          </a:r>
          <a:r>
            <a:rPr lang="en-US" sz="2400" kern="1200" dirty="0"/>
            <a:t>  dan </a:t>
          </a:r>
          <a:r>
            <a:rPr lang="en-US" sz="2400" kern="1200" dirty="0" err="1"/>
            <a:t>keunggulan</a:t>
          </a:r>
          <a:r>
            <a:rPr lang="en-US" sz="2400" kern="1200" dirty="0"/>
            <a:t> </a:t>
          </a:r>
          <a:r>
            <a:rPr lang="en-US" sz="2400" kern="1200" dirty="0" err="1"/>
            <a:t>berdasar</a:t>
          </a:r>
          <a:r>
            <a:rPr lang="en-US" sz="2400" kern="1200" dirty="0"/>
            <a:t> pada data </a:t>
          </a:r>
          <a:r>
            <a:rPr lang="en-US" sz="2400" kern="1200" dirty="0" err="1"/>
            <a:t>pengamatan</a:t>
          </a:r>
          <a:endParaRPr lang="en-US" sz="2400" kern="1200" dirty="0"/>
        </a:p>
      </dsp:txBody>
      <dsp:txXfrm>
        <a:off x="383369" y="3014452"/>
        <a:ext cx="4629350" cy="85241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B26F6-528C-4DB9-8305-9FD613AB4D16}">
      <dsp:nvSpPr>
        <dsp:cNvPr id="0" name=""/>
        <dsp:cNvSpPr/>
      </dsp:nvSpPr>
      <dsp:spPr>
        <a:xfrm>
          <a:off x="0" y="0"/>
          <a:ext cx="6908800" cy="24384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Daftar Pustaka</a:t>
          </a:r>
        </a:p>
      </dsp:txBody>
      <dsp:txXfrm>
        <a:off x="71418" y="71418"/>
        <a:ext cx="4388523" cy="2295564"/>
      </dsp:txXfrm>
    </dsp:sp>
    <dsp:sp modelId="{8872690C-8350-4032-8E8D-86D4C4DC26DA}">
      <dsp:nvSpPr>
        <dsp:cNvPr id="0" name=""/>
        <dsp:cNvSpPr/>
      </dsp:nvSpPr>
      <dsp:spPr>
        <a:xfrm>
          <a:off x="1219199" y="2980266"/>
          <a:ext cx="6908800" cy="2438400"/>
        </a:xfrm>
        <a:prstGeom prst="roundRect">
          <a:avLst>
            <a:gd name="adj" fmla="val 1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Lampiran</a:t>
          </a:r>
        </a:p>
      </dsp:txBody>
      <dsp:txXfrm>
        <a:off x="1290617" y="3051684"/>
        <a:ext cx="3961803" cy="2295564"/>
      </dsp:txXfrm>
    </dsp:sp>
    <dsp:sp modelId="{D12CDA38-B5E8-4962-B768-570BB4F72C8D}">
      <dsp:nvSpPr>
        <dsp:cNvPr id="0" name=""/>
        <dsp:cNvSpPr/>
      </dsp:nvSpPr>
      <dsp:spPr>
        <a:xfrm>
          <a:off x="5323839" y="1916853"/>
          <a:ext cx="1584960" cy="158496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680455" y="1916853"/>
        <a:ext cx="871728" cy="11926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1303D6-B985-4263-A983-EFDAACE81D1B}">
      <dsp:nvSpPr>
        <dsp:cNvPr id="0" name=""/>
        <dsp:cNvSpPr/>
      </dsp:nvSpPr>
      <dsp:spPr>
        <a:xfrm>
          <a:off x="0" y="60160"/>
          <a:ext cx="8128000" cy="1123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latin typeface="+mj-lt"/>
            </a:rPr>
            <a:t>I. PENDAHULUAN</a:t>
          </a:r>
          <a:endParaRPr lang="en-US" sz="3900" kern="1200" dirty="0"/>
        </a:p>
      </dsp:txBody>
      <dsp:txXfrm>
        <a:off x="0" y="60160"/>
        <a:ext cx="8128000" cy="1123200"/>
      </dsp:txXfrm>
    </dsp:sp>
    <dsp:sp modelId="{A49CE15B-0056-4FE6-8CED-AB0AB6C36825}">
      <dsp:nvSpPr>
        <dsp:cNvPr id="0" name=""/>
        <dsp:cNvSpPr/>
      </dsp:nvSpPr>
      <dsp:spPr>
        <a:xfrm>
          <a:off x="0" y="1183360"/>
          <a:ext cx="8128000" cy="417514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A. </a:t>
          </a:r>
          <a:r>
            <a:rPr lang="en-US" sz="3900" kern="1200" dirty="0" err="1"/>
            <a:t>Latar</a:t>
          </a:r>
          <a:r>
            <a:rPr lang="en-US" sz="3900" kern="1200" dirty="0"/>
            <a:t> </a:t>
          </a:r>
          <a:r>
            <a:rPr lang="en-US" sz="3900" kern="1200" dirty="0" err="1"/>
            <a:t>Belakang</a:t>
          </a: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B. </a:t>
          </a:r>
          <a:r>
            <a:rPr lang="en-US" sz="3900" kern="1200" dirty="0" err="1"/>
            <a:t>Keunggulan</a:t>
          </a:r>
          <a:r>
            <a:rPr lang="en-US" sz="3900" kern="1200" dirty="0"/>
            <a:t> </a:t>
          </a:r>
          <a:r>
            <a:rPr lang="en-US" sz="3900" kern="1200" dirty="0" err="1"/>
            <a:t>Varietas</a:t>
          </a:r>
          <a:r>
            <a:rPr lang="en-US" sz="3900" kern="1200" dirty="0"/>
            <a:t> dan </a:t>
          </a:r>
          <a:r>
            <a:rPr lang="en-US" sz="3900" kern="1200" dirty="0" err="1"/>
            <a:t>dasar</a:t>
          </a:r>
          <a:r>
            <a:rPr lang="en-US" sz="3900" kern="1200" dirty="0"/>
            <a:t> </a:t>
          </a:r>
          <a:r>
            <a:rPr lang="en-US" sz="3900" kern="1200" dirty="0" err="1"/>
            <a:t>Penentuan</a:t>
          </a:r>
          <a:r>
            <a:rPr lang="en-US" sz="3900" kern="1200" dirty="0"/>
            <a:t> </a:t>
          </a:r>
          <a:r>
            <a:rPr lang="en-US" sz="3900" kern="1200" dirty="0" err="1"/>
            <a:t>Varietas</a:t>
          </a:r>
          <a:r>
            <a:rPr lang="en-US" sz="3900" kern="1200" dirty="0"/>
            <a:t> </a:t>
          </a:r>
          <a:r>
            <a:rPr lang="en-US" sz="3900" kern="1200" dirty="0" err="1"/>
            <a:t>Pembanding</a:t>
          </a: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C. Dasar </a:t>
          </a:r>
          <a:r>
            <a:rPr lang="en-US" sz="3900" kern="1200" dirty="0" err="1"/>
            <a:t>hukum</a:t>
          </a: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D. Nilai </a:t>
          </a:r>
          <a:r>
            <a:rPr lang="en-US" sz="3900" kern="1200" dirty="0" err="1"/>
            <a:t>ekonomi</a:t>
          </a: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E. </a:t>
          </a:r>
          <a:r>
            <a:rPr lang="en-US" sz="3900" kern="1200" dirty="0" err="1"/>
            <a:t>Tujuan</a:t>
          </a:r>
          <a:endParaRPr lang="en-US" sz="3900" kern="1200" dirty="0"/>
        </a:p>
      </dsp:txBody>
      <dsp:txXfrm>
        <a:off x="0" y="1183360"/>
        <a:ext cx="8128000" cy="4175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53072-9CC3-41BD-AADD-7DCA45D6130A}">
      <dsp:nvSpPr>
        <dsp:cNvPr id="0" name=""/>
        <dsp:cNvSpPr/>
      </dsp:nvSpPr>
      <dsp:spPr>
        <a:xfrm>
          <a:off x="0" y="539326"/>
          <a:ext cx="9753600" cy="15409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>
              <a:latin typeface="+mj-lt"/>
            </a:rPr>
            <a:t>II. SILSILAH PERAKITAN VARIETAS</a:t>
          </a:r>
          <a:endParaRPr lang="en-US" sz="5700" kern="1200" dirty="0"/>
        </a:p>
      </dsp:txBody>
      <dsp:txXfrm>
        <a:off x="45132" y="584458"/>
        <a:ext cx="9663336" cy="1450668"/>
      </dsp:txXfrm>
    </dsp:sp>
    <dsp:sp modelId="{8F93CEB4-6106-42F5-8C49-464122ACB915}">
      <dsp:nvSpPr>
        <dsp:cNvPr id="0" name=""/>
        <dsp:cNvSpPr/>
      </dsp:nvSpPr>
      <dsp:spPr>
        <a:xfrm>
          <a:off x="0" y="2357627"/>
          <a:ext cx="1540932" cy="1540932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A4124-C758-4539-940B-C0CD48340E66}">
      <dsp:nvSpPr>
        <dsp:cNvPr id="0" name=""/>
        <dsp:cNvSpPr/>
      </dsp:nvSpPr>
      <dsp:spPr>
        <a:xfrm>
          <a:off x="1633388" y="2357627"/>
          <a:ext cx="8120211" cy="1540932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A. </a:t>
          </a:r>
          <a:r>
            <a:rPr lang="en-US" sz="2200" kern="1200" dirty="0" err="1"/>
            <a:t>Asal</a:t>
          </a:r>
          <a:r>
            <a:rPr lang="en-US" sz="2200" kern="1200" dirty="0"/>
            <a:t> </a:t>
          </a:r>
          <a:r>
            <a:rPr lang="en-US" sz="2200" kern="1200" dirty="0" err="1"/>
            <a:t>Usul</a:t>
          </a:r>
          <a:r>
            <a:rPr lang="en-US" sz="2200" kern="1200" dirty="0"/>
            <a:t> Calon </a:t>
          </a:r>
          <a:r>
            <a:rPr lang="en-US" sz="2200" kern="1200" dirty="0" err="1"/>
            <a:t>Varietas</a:t>
          </a:r>
          <a:r>
            <a:rPr lang="en-US" sz="2200" kern="1200" dirty="0"/>
            <a:t> 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Introduksi</a:t>
          </a:r>
          <a:r>
            <a:rPr lang="en-US" sz="2000" kern="1200" dirty="0"/>
            <a:t> </a:t>
          </a:r>
          <a:r>
            <a:rPr lang="en-US" sz="2000" kern="1200" dirty="0" err="1"/>
            <a:t>atau</a:t>
          </a:r>
          <a:r>
            <a:rPr lang="en-US" sz="2000" kern="1200" dirty="0"/>
            <a:t> </a:t>
          </a:r>
          <a:r>
            <a:rPr lang="en-US" sz="2000" kern="1200" dirty="0" err="1"/>
            <a:t>hasil</a:t>
          </a:r>
          <a:r>
            <a:rPr lang="en-US" sz="2000" kern="1200" dirty="0"/>
            <a:t> </a:t>
          </a:r>
          <a:r>
            <a:rPr lang="en-US" sz="2000" kern="1200" dirty="0" err="1"/>
            <a:t>pemuliaan</a:t>
          </a:r>
          <a:r>
            <a:rPr lang="en-US" sz="2000" kern="1200" dirty="0"/>
            <a:t> </a:t>
          </a:r>
          <a:r>
            <a:rPr lang="en-US" sz="2000" kern="1200" dirty="0" err="1"/>
            <a:t>dalam</a:t>
          </a:r>
          <a:r>
            <a:rPr lang="en-US" sz="2000" kern="1200" dirty="0"/>
            <a:t> negeri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Varietas</a:t>
          </a:r>
          <a:r>
            <a:rPr lang="en-US" sz="2000" kern="1200" dirty="0"/>
            <a:t> </a:t>
          </a:r>
          <a:r>
            <a:rPr lang="en-US" sz="2000" kern="1200" dirty="0" err="1"/>
            <a:t>hibrida</a:t>
          </a:r>
          <a:r>
            <a:rPr lang="en-US" sz="2000" kern="1200" dirty="0"/>
            <a:t> </a:t>
          </a:r>
          <a:r>
            <a:rPr lang="en-US" sz="2000" kern="1200" dirty="0" err="1"/>
            <a:t>atau</a:t>
          </a:r>
          <a:r>
            <a:rPr lang="en-US" sz="2000" kern="1200" dirty="0"/>
            <a:t> O.P.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Metode</a:t>
          </a:r>
          <a:r>
            <a:rPr lang="en-US" sz="2000" kern="1200" dirty="0"/>
            <a:t> </a:t>
          </a:r>
          <a:r>
            <a:rPr lang="en-US" sz="2000" kern="1200" dirty="0" err="1"/>
            <a:t>Pemuliaan</a:t>
          </a:r>
          <a:r>
            <a:rPr lang="en-US" sz="2000" kern="1200" dirty="0"/>
            <a:t> </a:t>
          </a:r>
          <a:r>
            <a:rPr lang="en-US" sz="2000" kern="1200" dirty="0" err="1"/>
            <a:t>lengkap</a:t>
          </a:r>
          <a:r>
            <a:rPr lang="en-US" sz="2000" kern="1200" dirty="0"/>
            <a:t> </a:t>
          </a:r>
          <a:r>
            <a:rPr lang="en-US" sz="2000" kern="1200" dirty="0" err="1"/>
            <a:t>dengan</a:t>
          </a:r>
          <a:r>
            <a:rPr lang="en-US" sz="2000" kern="1200" dirty="0"/>
            <a:t> </a:t>
          </a:r>
          <a:r>
            <a:rPr lang="en-US" sz="2000" kern="1200" dirty="0" err="1"/>
            <a:t>alur</a:t>
          </a:r>
          <a:r>
            <a:rPr lang="en-US" sz="2000" kern="1200" dirty="0"/>
            <a:t>/</a:t>
          </a:r>
          <a:r>
            <a:rPr lang="en-US" sz="2000" kern="1200" dirty="0" err="1"/>
            <a:t>bagan</a:t>
          </a:r>
          <a:r>
            <a:rPr lang="en-US" sz="2000" kern="1200" dirty="0"/>
            <a:t> </a:t>
          </a:r>
          <a:r>
            <a:rPr lang="en-US" sz="2000" kern="1200" dirty="0" err="1"/>
            <a:t>pemuliaannya</a:t>
          </a:r>
          <a:endParaRPr lang="en-US" sz="2000" kern="1200" dirty="0"/>
        </a:p>
      </dsp:txBody>
      <dsp:txXfrm>
        <a:off x="1708624" y="2432863"/>
        <a:ext cx="7969739" cy="1390460"/>
      </dsp:txXfrm>
    </dsp:sp>
    <dsp:sp modelId="{EB7B6369-FDFE-4779-B685-4E3AFBD01D1A}">
      <dsp:nvSpPr>
        <dsp:cNvPr id="0" name=""/>
        <dsp:cNvSpPr/>
      </dsp:nvSpPr>
      <dsp:spPr>
        <a:xfrm>
          <a:off x="0" y="4083472"/>
          <a:ext cx="1540932" cy="1540932"/>
        </a:xfrm>
        <a:prstGeom prst="roundRect">
          <a:avLst>
            <a:gd name="adj" fmla="val 1667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E6AC5-B4D2-409F-93E7-5438BBB50FDB}">
      <dsp:nvSpPr>
        <dsp:cNvPr id="0" name=""/>
        <dsp:cNvSpPr/>
      </dsp:nvSpPr>
      <dsp:spPr>
        <a:xfrm>
          <a:off x="1633388" y="4083472"/>
          <a:ext cx="8120211" cy="1540932"/>
        </a:xfrm>
        <a:prstGeom prst="roundRect">
          <a:avLst>
            <a:gd name="adj" fmla="val 1667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B. </a:t>
          </a:r>
          <a:r>
            <a:rPr lang="en-US" sz="2400" kern="1200" dirty="0" err="1"/>
            <a:t>Deskripsi</a:t>
          </a:r>
          <a:r>
            <a:rPr lang="en-US" sz="2400" kern="1200" dirty="0"/>
            <a:t> </a:t>
          </a:r>
          <a:r>
            <a:rPr lang="en-US" sz="2400" kern="1200" dirty="0" err="1"/>
            <a:t>Tetua</a:t>
          </a:r>
          <a:r>
            <a:rPr lang="en-US" sz="2400" kern="1200" dirty="0"/>
            <a:t> :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Buat</a:t>
          </a:r>
          <a:r>
            <a:rPr lang="en-US" sz="2400" kern="1200" dirty="0"/>
            <a:t> table </a:t>
          </a:r>
          <a:r>
            <a:rPr lang="en-US" sz="2400" kern="1200" dirty="0" err="1"/>
            <a:t>deskripsi</a:t>
          </a:r>
          <a:r>
            <a:rPr lang="en-US" sz="2400" kern="1200" dirty="0"/>
            <a:t> </a:t>
          </a:r>
          <a:r>
            <a:rPr lang="en-US" sz="2400" kern="1200" dirty="0" err="1"/>
            <a:t>tetua</a:t>
          </a:r>
          <a:r>
            <a:rPr lang="en-US" sz="2400" kern="1200" dirty="0"/>
            <a:t> </a:t>
          </a:r>
          <a:r>
            <a:rPr lang="en-US" sz="2400" kern="1200" dirty="0" err="1"/>
            <a:t>jantan</a:t>
          </a:r>
          <a:r>
            <a:rPr lang="en-US" sz="2400" kern="1200" dirty="0"/>
            <a:t> dan </a:t>
          </a:r>
          <a:r>
            <a:rPr lang="en-US" sz="2400" kern="1200" dirty="0" err="1"/>
            <a:t>betina</a:t>
          </a:r>
          <a:r>
            <a:rPr lang="en-US" sz="2400" kern="1200" dirty="0"/>
            <a:t> </a:t>
          </a:r>
          <a:r>
            <a:rPr lang="en-US" sz="2400" kern="1200" dirty="0" err="1"/>
            <a:t>sehingga</a:t>
          </a:r>
          <a:r>
            <a:rPr lang="en-US" sz="2400" kern="1200" dirty="0"/>
            <a:t> </a:t>
          </a:r>
          <a:r>
            <a:rPr lang="en-US" sz="2400" kern="1200" dirty="0" err="1"/>
            <a:t>memudahkan</a:t>
          </a:r>
          <a:r>
            <a:rPr lang="en-US" sz="2400" kern="1200" dirty="0"/>
            <a:t> </a:t>
          </a:r>
          <a:r>
            <a:rPr lang="en-US" sz="2400" kern="1200" dirty="0" err="1"/>
            <a:t>untuk</a:t>
          </a:r>
          <a:r>
            <a:rPr lang="en-US" sz="2400" kern="1200" dirty="0"/>
            <a:t> </a:t>
          </a:r>
          <a:r>
            <a:rPr lang="en-US" sz="2400" kern="1200" dirty="0" err="1"/>
            <a:t>melihat</a:t>
          </a:r>
          <a:r>
            <a:rPr lang="en-US" sz="2400" kern="1200" dirty="0"/>
            <a:t> </a:t>
          </a:r>
          <a:r>
            <a:rPr lang="en-US" sz="2400" kern="1200" dirty="0" err="1"/>
            <a:t>perbedaan</a:t>
          </a:r>
          <a:r>
            <a:rPr lang="en-US" sz="2400" kern="1200" dirty="0"/>
            <a:t> </a:t>
          </a:r>
          <a:r>
            <a:rPr lang="en-US" sz="2400" kern="1200" dirty="0" err="1"/>
            <a:t>keduanya</a:t>
          </a:r>
          <a:r>
            <a:rPr lang="en-US" sz="2400" kern="1200" dirty="0"/>
            <a:t>.</a:t>
          </a:r>
        </a:p>
      </dsp:txBody>
      <dsp:txXfrm>
        <a:off x="1708624" y="4158708"/>
        <a:ext cx="7969739" cy="13904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185E4-864F-4F3E-A0DF-CEFD68A68589}">
      <dsp:nvSpPr>
        <dsp:cNvPr id="0" name=""/>
        <dsp:cNvSpPr/>
      </dsp:nvSpPr>
      <dsp:spPr>
        <a:xfrm rot="5400000">
          <a:off x="6625447" y="-2768822"/>
          <a:ext cx="889115" cy="665412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Buat</a:t>
          </a:r>
          <a:r>
            <a:rPr lang="en-US" sz="2400" kern="1200" dirty="0"/>
            <a:t> </a:t>
          </a:r>
          <a:r>
            <a:rPr lang="en-US" sz="2400" kern="1200" dirty="0" err="1"/>
            <a:t>Tabel</a:t>
          </a:r>
          <a:r>
            <a:rPr lang="en-US" sz="2400" kern="1200" dirty="0"/>
            <a:t> </a:t>
          </a:r>
          <a:r>
            <a:rPr lang="en-US" sz="2400" kern="1200" dirty="0" err="1"/>
            <a:t>Varietas</a:t>
          </a:r>
          <a:r>
            <a:rPr lang="en-US" sz="2400" kern="1200" dirty="0"/>
            <a:t> yang </a:t>
          </a:r>
          <a:r>
            <a:rPr lang="en-US" sz="2400" kern="1200" dirty="0" err="1"/>
            <a:t>diuji</a:t>
          </a:r>
          <a:r>
            <a:rPr lang="en-US" sz="2400" kern="1200" dirty="0"/>
            <a:t> dan </a:t>
          </a:r>
          <a:r>
            <a:rPr lang="en-US" sz="2400" kern="1200" dirty="0" err="1"/>
            <a:t>pembandingnya</a:t>
          </a:r>
          <a:r>
            <a:rPr lang="en-US" sz="2400" kern="1200" dirty="0"/>
            <a:t> </a:t>
          </a:r>
          <a:r>
            <a:rPr lang="en-US" sz="2400" kern="1200" dirty="0" err="1"/>
            <a:t>disertai</a:t>
          </a:r>
          <a:r>
            <a:rPr lang="en-US" sz="2400" kern="1200" dirty="0"/>
            <a:t> SK </a:t>
          </a:r>
          <a:r>
            <a:rPr lang="en-US" sz="2400" kern="1200" dirty="0" err="1"/>
            <a:t>pelepasan</a:t>
          </a:r>
          <a:r>
            <a:rPr lang="en-US" sz="2400" kern="1200" dirty="0"/>
            <a:t>, </a:t>
          </a:r>
          <a:r>
            <a:rPr lang="en-US" sz="2400" kern="1200" dirty="0" err="1"/>
            <a:t>pengusul</a:t>
          </a:r>
          <a:r>
            <a:rPr lang="en-US" sz="2400" kern="1200" dirty="0"/>
            <a:t>, </a:t>
          </a:r>
          <a:r>
            <a:rPr lang="en-US" sz="2400" kern="1200" dirty="0" err="1"/>
            <a:t>penciri</a:t>
          </a:r>
          <a:r>
            <a:rPr lang="en-US" sz="2400" kern="1200" dirty="0"/>
            <a:t> dan </a:t>
          </a:r>
          <a:r>
            <a:rPr lang="en-US" sz="2400" kern="1200" dirty="0" err="1"/>
            <a:t>keunggulan</a:t>
          </a:r>
          <a:endParaRPr lang="en-US" sz="2400" kern="1200" dirty="0"/>
        </a:p>
      </dsp:txBody>
      <dsp:txXfrm rot="-5400000">
        <a:off x="3742944" y="157084"/>
        <a:ext cx="6610719" cy="802309"/>
      </dsp:txXfrm>
    </dsp:sp>
    <dsp:sp modelId="{89BAEA16-11BD-4D04-9757-F873C6BBED2C}">
      <dsp:nvSpPr>
        <dsp:cNvPr id="0" name=""/>
        <dsp:cNvSpPr/>
      </dsp:nvSpPr>
      <dsp:spPr>
        <a:xfrm>
          <a:off x="0" y="2541"/>
          <a:ext cx="3742943" cy="11113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+mj-lt"/>
            </a:rPr>
            <a:t>A. </a:t>
          </a:r>
          <a:r>
            <a:rPr lang="en-US" sz="3100" kern="1200" dirty="0" err="1">
              <a:latin typeface="+mj-lt"/>
            </a:rPr>
            <a:t>Bahan</a:t>
          </a:r>
          <a:r>
            <a:rPr lang="en-US" sz="3100" kern="1200" dirty="0">
              <a:latin typeface="+mj-lt"/>
            </a:rPr>
            <a:t> </a:t>
          </a:r>
          <a:r>
            <a:rPr lang="en-US" sz="3100" kern="1200" dirty="0" err="1">
              <a:latin typeface="+mj-lt"/>
            </a:rPr>
            <a:t>Pengujian</a:t>
          </a:r>
          <a:endParaRPr lang="en-US" sz="3100" kern="1200" dirty="0"/>
        </a:p>
      </dsp:txBody>
      <dsp:txXfrm>
        <a:off x="54254" y="56795"/>
        <a:ext cx="3634435" cy="1002886"/>
      </dsp:txXfrm>
    </dsp:sp>
    <dsp:sp modelId="{D01AD3C8-7956-444A-9174-8DD1B7D4F47B}">
      <dsp:nvSpPr>
        <dsp:cNvPr id="0" name=""/>
        <dsp:cNvSpPr/>
      </dsp:nvSpPr>
      <dsp:spPr>
        <a:xfrm rot="5400000">
          <a:off x="6625447" y="-1601858"/>
          <a:ext cx="889115" cy="6654122"/>
        </a:xfrm>
        <a:prstGeom prst="round2SameRect">
          <a:avLst/>
        </a:prstGeom>
        <a:solidFill>
          <a:schemeClr val="accent5">
            <a:tint val="40000"/>
            <a:alpha val="90000"/>
            <a:hueOff val="-1684941"/>
            <a:satOff val="-5708"/>
            <a:lumOff val="-73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684941"/>
              <a:satOff val="-5708"/>
              <a:lumOff val="-7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Daerah administrative dan </a:t>
          </a:r>
          <a:r>
            <a:rPr lang="en-US" sz="1800" kern="1200" dirty="0" err="1"/>
            <a:t>Ketinggian</a:t>
          </a:r>
          <a:r>
            <a:rPr lang="en-US" sz="1800" kern="1200" dirty="0"/>
            <a:t> </a:t>
          </a:r>
          <a:r>
            <a:rPr lang="en-US" sz="1800" kern="1200" dirty="0" err="1"/>
            <a:t>tempat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Mulai</a:t>
          </a:r>
          <a:r>
            <a:rPr lang="en-US" sz="1800" kern="1200" dirty="0"/>
            <a:t> </a:t>
          </a:r>
          <a:r>
            <a:rPr lang="en-US" sz="1800" kern="1200" dirty="0" err="1"/>
            <a:t>Tanam</a:t>
          </a:r>
          <a:r>
            <a:rPr lang="en-US" sz="1800" kern="1200" dirty="0"/>
            <a:t> </a:t>
          </a:r>
          <a:r>
            <a:rPr lang="en-US" sz="1800" kern="1200" dirty="0" err="1"/>
            <a:t>hingga</a:t>
          </a:r>
          <a:r>
            <a:rPr lang="en-US" sz="1800" kern="1200" dirty="0"/>
            <a:t> </a:t>
          </a:r>
          <a:r>
            <a:rPr lang="en-US" sz="1800" kern="1200" dirty="0" err="1"/>
            <a:t>pengamatan</a:t>
          </a:r>
          <a:r>
            <a:rPr lang="en-US" sz="1800" kern="1200" dirty="0"/>
            <a:t> </a:t>
          </a:r>
          <a:r>
            <a:rPr lang="en-US" sz="1800" kern="1200" dirty="0" err="1"/>
            <a:t>terakhir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curah</a:t>
          </a:r>
          <a:r>
            <a:rPr lang="en-US" sz="1800" kern="1200" dirty="0"/>
            <a:t> </a:t>
          </a:r>
          <a:r>
            <a:rPr lang="en-US" sz="1800" kern="1200" dirty="0" err="1"/>
            <a:t>hujan</a:t>
          </a:r>
          <a:r>
            <a:rPr lang="en-US" sz="1800" kern="1200" dirty="0"/>
            <a:t> </a:t>
          </a:r>
          <a:r>
            <a:rPr lang="en-US" sz="1800" kern="1200" dirty="0" err="1"/>
            <a:t>saat</a:t>
          </a:r>
          <a:r>
            <a:rPr lang="en-US" sz="1800" kern="1200" dirty="0"/>
            <a:t> </a:t>
          </a:r>
          <a:r>
            <a:rPr lang="en-US" sz="1800" kern="1200" dirty="0" err="1"/>
            <a:t>pengujian</a:t>
          </a:r>
          <a:endParaRPr lang="en-US" sz="1800" kern="1200" dirty="0"/>
        </a:p>
      </dsp:txBody>
      <dsp:txXfrm rot="-5400000">
        <a:off x="3742944" y="1324048"/>
        <a:ext cx="6610719" cy="802309"/>
      </dsp:txXfrm>
    </dsp:sp>
    <dsp:sp modelId="{027C13D5-3FE2-4576-88F0-300C638B59FA}">
      <dsp:nvSpPr>
        <dsp:cNvPr id="0" name=""/>
        <dsp:cNvSpPr/>
      </dsp:nvSpPr>
      <dsp:spPr>
        <a:xfrm>
          <a:off x="0" y="1169505"/>
          <a:ext cx="3742943" cy="1111394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B. Lokasi dan Waktu</a:t>
          </a:r>
        </a:p>
      </dsp:txBody>
      <dsp:txXfrm>
        <a:off x="54254" y="1223759"/>
        <a:ext cx="3634435" cy="1002886"/>
      </dsp:txXfrm>
    </dsp:sp>
    <dsp:sp modelId="{DF3CFD97-4FF1-483A-89A9-D922EC554EC3}">
      <dsp:nvSpPr>
        <dsp:cNvPr id="0" name=""/>
        <dsp:cNvSpPr/>
      </dsp:nvSpPr>
      <dsp:spPr>
        <a:xfrm rot="5400000">
          <a:off x="6625447" y="-434894"/>
          <a:ext cx="889115" cy="6654122"/>
        </a:xfrm>
        <a:prstGeom prst="round2Same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Nama </a:t>
          </a:r>
          <a:r>
            <a:rPr lang="en-US" sz="2200" kern="1200" dirty="0" err="1"/>
            <a:t>Rancangan</a:t>
          </a:r>
          <a:r>
            <a:rPr lang="en-US" sz="2200" kern="1200" dirty="0"/>
            <a:t>, </a:t>
          </a:r>
          <a:r>
            <a:rPr lang="en-US" sz="2200" kern="1200" dirty="0" err="1"/>
            <a:t>Jumlah</a:t>
          </a:r>
          <a:r>
            <a:rPr lang="en-US" sz="2200" kern="1200" dirty="0"/>
            <a:t> </a:t>
          </a:r>
          <a:r>
            <a:rPr lang="en-US" sz="2200" kern="1200" dirty="0" err="1"/>
            <a:t>Varietas</a:t>
          </a:r>
          <a:r>
            <a:rPr lang="en-US" sz="2200" kern="1200" dirty="0"/>
            <a:t>, </a:t>
          </a:r>
          <a:r>
            <a:rPr lang="en-US" sz="2200" kern="1200" dirty="0" err="1"/>
            <a:t>Jumlah</a:t>
          </a:r>
          <a:r>
            <a:rPr lang="en-US" sz="2200" kern="1200" dirty="0"/>
            <a:t> </a:t>
          </a:r>
          <a:r>
            <a:rPr lang="en-US" sz="2200" kern="1200" dirty="0" err="1"/>
            <a:t>ulangan</a:t>
          </a:r>
          <a:r>
            <a:rPr lang="en-US" sz="2200" kern="1200" dirty="0"/>
            <a:t>, </a:t>
          </a:r>
          <a:r>
            <a:rPr lang="en-US" sz="2200" kern="1200" dirty="0" err="1"/>
            <a:t>ukuran</a:t>
          </a:r>
          <a:r>
            <a:rPr lang="en-US" sz="2200" kern="1200" dirty="0"/>
            <a:t> </a:t>
          </a:r>
          <a:r>
            <a:rPr lang="en-US" sz="2200" kern="1200" dirty="0" err="1"/>
            <a:t>petak</a:t>
          </a:r>
          <a:r>
            <a:rPr lang="en-US" sz="2200" kern="1200" dirty="0"/>
            <a:t>, </a:t>
          </a:r>
          <a:r>
            <a:rPr lang="en-US" sz="2200" kern="1200" dirty="0" err="1"/>
            <a:t>jarak</a:t>
          </a:r>
          <a:r>
            <a:rPr lang="en-US" sz="2200" kern="1200" dirty="0"/>
            <a:t> </a:t>
          </a:r>
          <a:r>
            <a:rPr lang="en-US" sz="2200" kern="1200" dirty="0" err="1"/>
            <a:t>antar</a:t>
          </a:r>
          <a:r>
            <a:rPr lang="en-US" sz="2200" kern="1200" dirty="0"/>
            <a:t> </a:t>
          </a:r>
          <a:r>
            <a:rPr lang="en-US" sz="2200" kern="1200" dirty="0" err="1"/>
            <a:t>petak</a:t>
          </a:r>
          <a:r>
            <a:rPr lang="en-US" sz="2200" kern="1200" dirty="0"/>
            <a:t>, </a:t>
          </a:r>
          <a:r>
            <a:rPr lang="en-US" sz="2200" kern="1200" dirty="0" err="1"/>
            <a:t>jumlah</a:t>
          </a:r>
          <a:r>
            <a:rPr lang="en-US" sz="2200" kern="1200" dirty="0"/>
            <a:t> </a:t>
          </a:r>
          <a:r>
            <a:rPr lang="en-US" sz="2200" kern="1200" dirty="0" err="1"/>
            <a:t>tanaman</a:t>
          </a:r>
          <a:r>
            <a:rPr lang="en-US" sz="2200" kern="1200" dirty="0"/>
            <a:t> per </a:t>
          </a:r>
          <a:r>
            <a:rPr lang="en-US" sz="2200" kern="1200" dirty="0" err="1"/>
            <a:t>petak</a:t>
          </a:r>
          <a:endParaRPr lang="en-US" sz="2200" kern="1200" dirty="0"/>
        </a:p>
      </dsp:txBody>
      <dsp:txXfrm rot="-5400000">
        <a:off x="3742944" y="2491012"/>
        <a:ext cx="6610719" cy="802309"/>
      </dsp:txXfrm>
    </dsp:sp>
    <dsp:sp modelId="{D4CB79D8-F990-4983-946C-8EAE187C46C8}">
      <dsp:nvSpPr>
        <dsp:cNvPr id="0" name=""/>
        <dsp:cNvSpPr/>
      </dsp:nvSpPr>
      <dsp:spPr>
        <a:xfrm>
          <a:off x="0" y="2336469"/>
          <a:ext cx="3742943" cy="1111394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C.Rancangan</a:t>
          </a:r>
          <a:r>
            <a:rPr lang="en-US" sz="3100" kern="1200" dirty="0"/>
            <a:t> </a:t>
          </a:r>
          <a:r>
            <a:rPr lang="en-US" sz="3100" kern="1200" dirty="0" err="1"/>
            <a:t>Pengujian</a:t>
          </a:r>
          <a:endParaRPr lang="en-US" sz="3100" kern="1200" dirty="0"/>
        </a:p>
      </dsp:txBody>
      <dsp:txXfrm>
        <a:off x="54254" y="2390723"/>
        <a:ext cx="3634435" cy="1002886"/>
      </dsp:txXfrm>
    </dsp:sp>
    <dsp:sp modelId="{85C3F680-F85C-4AB9-B3FA-16A15F0115E2}">
      <dsp:nvSpPr>
        <dsp:cNvPr id="0" name=""/>
        <dsp:cNvSpPr/>
      </dsp:nvSpPr>
      <dsp:spPr>
        <a:xfrm rot="5400000">
          <a:off x="6625447" y="732069"/>
          <a:ext cx="889115" cy="6654122"/>
        </a:xfrm>
        <a:prstGeom prst="round2SameRect">
          <a:avLst/>
        </a:prstGeom>
        <a:solidFill>
          <a:schemeClr val="accent5">
            <a:tint val="40000"/>
            <a:alpha val="90000"/>
            <a:hueOff val="-5054821"/>
            <a:satOff val="-17124"/>
            <a:lumOff val="-219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054821"/>
              <a:satOff val="-17124"/>
              <a:lumOff val="-2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Sebutkan</a:t>
          </a:r>
          <a:r>
            <a:rPr lang="en-US" sz="2200" kern="1200" dirty="0"/>
            <a:t> </a:t>
          </a:r>
          <a:r>
            <a:rPr lang="en-US" sz="2200" kern="1200" dirty="0" err="1"/>
            <a:t>semua</a:t>
          </a:r>
          <a:r>
            <a:rPr lang="en-US" sz="2200" kern="1200" dirty="0"/>
            <a:t> variable </a:t>
          </a:r>
          <a:r>
            <a:rPr lang="en-US" sz="2200" kern="1200" dirty="0" err="1"/>
            <a:t>pengamatan</a:t>
          </a:r>
          <a:r>
            <a:rPr lang="en-US" sz="2200" kern="1200" dirty="0"/>
            <a:t> </a:t>
          </a:r>
          <a:r>
            <a:rPr lang="en-US" sz="2200" kern="1200" dirty="0" err="1"/>
            <a:t>sesuai</a:t>
          </a:r>
          <a:r>
            <a:rPr lang="en-US" sz="2200" kern="1200" dirty="0"/>
            <a:t> </a:t>
          </a:r>
          <a:r>
            <a:rPr lang="en-US" sz="2200" kern="1200" dirty="0" err="1"/>
            <a:t>dengan</a:t>
          </a:r>
          <a:r>
            <a:rPr lang="en-US" sz="2200" kern="1200" dirty="0"/>
            <a:t> </a:t>
          </a:r>
          <a:r>
            <a:rPr lang="en-US" sz="2200" kern="1200" dirty="0" err="1"/>
            <a:t>deskripsi</a:t>
          </a:r>
          <a:r>
            <a:rPr lang="en-US" sz="2200" kern="1200" dirty="0"/>
            <a:t> </a:t>
          </a:r>
          <a:r>
            <a:rPr lang="en-US" sz="2200" kern="1200" dirty="0" err="1"/>
            <a:t>lengkap</a:t>
          </a:r>
          <a:r>
            <a:rPr lang="en-US" sz="2200" kern="1200" dirty="0"/>
            <a:t> </a:t>
          </a:r>
          <a:r>
            <a:rPr lang="en-US" sz="2200" kern="1200" dirty="0" err="1"/>
            <a:t>dengan</a:t>
          </a:r>
          <a:r>
            <a:rPr lang="en-US" sz="2200" kern="1200" dirty="0"/>
            <a:t> </a:t>
          </a:r>
          <a:r>
            <a:rPr lang="en-US" sz="2200" kern="1200" dirty="0" err="1"/>
            <a:t>metode</a:t>
          </a:r>
          <a:r>
            <a:rPr lang="en-US" sz="2200" kern="1200" dirty="0"/>
            <a:t> </a:t>
          </a:r>
          <a:r>
            <a:rPr lang="en-US" sz="2200" kern="1200" dirty="0" err="1"/>
            <a:t>pengamatannya</a:t>
          </a:r>
          <a:endParaRPr lang="en-US" sz="2200" kern="1200" dirty="0"/>
        </a:p>
      </dsp:txBody>
      <dsp:txXfrm rot="-5400000">
        <a:off x="3742944" y="3657976"/>
        <a:ext cx="6610719" cy="802309"/>
      </dsp:txXfrm>
    </dsp:sp>
    <dsp:sp modelId="{178E4A09-5E44-4F52-8D7A-FA5FF89FB68F}">
      <dsp:nvSpPr>
        <dsp:cNvPr id="0" name=""/>
        <dsp:cNvSpPr/>
      </dsp:nvSpPr>
      <dsp:spPr>
        <a:xfrm>
          <a:off x="0" y="3503433"/>
          <a:ext cx="3742943" cy="1111394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D. </a:t>
          </a:r>
          <a:r>
            <a:rPr lang="en-US" sz="3100" kern="1200" dirty="0" err="1"/>
            <a:t>Variabel</a:t>
          </a:r>
          <a:r>
            <a:rPr lang="en-US" sz="3100" kern="1200" dirty="0"/>
            <a:t> </a:t>
          </a:r>
          <a:r>
            <a:rPr lang="en-US" sz="3100" kern="1200" dirty="0" err="1"/>
            <a:t>pengamatan</a:t>
          </a:r>
          <a:endParaRPr lang="en-US" sz="3100" kern="1200" dirty="0"/>
        </a:p>
      </dsp:txBody>
      <dsp:txXfrm>
        <a:off x="54254" y="3557687"/>
        <a:ext cx="3634435" cy="1002886"/>
      </dsp:txXfrm>
    </dsp:sp>
    <dsp:sp modelId="{5A21D3DA-B186-4574-8B81-854DDC0BE25C}">
      <dsp:nvSpPr>
        <dsp:cNvPr id="0" name=""/>
        <dsp:cNvSpPr/>
      </dsp:nvSpPr>
      <dsp:spPr>
        <a:xfrm rot="5400000">
          <a:off x="6625447" y="1850248"/>
          <a:ext cx="889115" cy="6654122"/>
        </a:xfrm>
        <a:prstGeom prst="round2Same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Sebutkan</a:t>
          </a:r>
          <a:r>
            <a:rPr lang="en-US" sz="2200" kern="1200" dirty="0"/>
            <a:t> </a:t>
          </a:r>
          <a:r>
            <a:rPr lang="en-US" sz="2200" kern="1200" dirty="0" err="1"/>
            <a:t>analisis</a:t>
          </a:r>
          <a:r>
            <a:rPr lang="en-US" sz="2200" kern="1200" dirty="0"/>
            <a:t> data yang </a:t>
          </a:r>
          <a:r>
            <a:rPr lang="en-US" sz="2200" kern="1200" dirty="0" err="1"/>
            <a:t>digunakan</a:t>
          </a:r>
          <a:r>
            <a:rPr lang="en-US" sz="2200" kern="1200" dirty="0"/>
            <a:t> </a:t>
          </a:r>
          <a:r>
            <a:rPr lang="en-US" sz="2200" kern="1200" dirty="0" err="1"/>
            <a:t>sesuai</a:t>
          </a:r>
          <a:r>
            <a:rPr lang="en-US" sz="2200" kern="1200" dirty="0"/>
            <a:t> </a:t>
          </a:r>
          <a:r>
            <a:rPr lang="en-US" sz="2200" kern="1200" dirty="0" err="1"/>
            <a:t>dengan</a:t>
          </a:r>
          <a:r>
            <a:rPr lang="en-US" sz="2200" kern="1200" dirty="0"/>
            <a:t> </a:t>
          </a:r>
          <a:r>
            <a:rPr lang="en-US" sz="2200" kern="1200" dirty="0" err="1"/>
            <a:t>rancangan</a:t>
          </a:r>
          <a:r>
            <a:rPr lang="en-US" sz="2200" kern="1200" dirty="0"/>
            <a:t> </a:t>
          </a:r>
          <a:r>
            <a:rPr lang="en-US" sz="2200" kern="1200" dirty="0" err="1"/>
            <a:t>pengujian</a:t>
          </a:r>
          <a:r>
            <a:rPr lang="en-US" sz="2200" kern="1200" dirty="0"/>
            <a:t>.</a:t>
          </a:r>
        </a:p>
      </dsp:txBody>
      <dsp:txXfrm rot="-5400000">
        <a:off x="3742944" y="4776155"/>
        <a:ext cx="6610719" cy="802309"/>
      </dsp:txXfrm>
    </dsp:sp>
    <dsp:sp modelId="{670EC71D-4AED-4D7E-BF12-61919E8EDB83}">
      <dsp:nvSpPr>
        <dsp:cNvPr id="0" name=""/>
        <dsp:cNvSpPr/>
      </dsp:nvSpPr>
      <dsp:spPr>
        <a:xfrm>
          <a:off x="0" y="4670397"/>
          <a:ext cx="3742943" cy="111139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E. </a:t>
          </a:r>
          <a:r>
            <a:rPr lang="en-US" sz="3100" kern="1200" dirty="0" err="1"/>
            <a:t>Analisis</a:t>
          </a:r>
          <a:r>
            <a:rPr lang="en-US" sz="3100" kern="1200" dirty="0"/>
            <a:t> Data</a:t>
          </a:r>
        </a:p>
      </dsp:txBody>
      <dsp:txXfrm>
        <a:off x="54254" y="4724651"/>
        <a:ext cx="3634435" cy="10028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A413E-71CE-4F43-9FCA-AD5AC4F95981}">
      <dsp:nvSpPr>
        <dsp:cNvPr id="0" name=""/>
        <dsp:cNvSpPr/>
      </dsp:nvSpPr>
      <dsp:spPr>
        <a:xfrm>
          <a:off x="2502" y="0"/>
          <a:ext cx="2455651" cy="4851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A. Gambaran </a:t>
          </a:r>
          <a:r>
            <a:rPr lang="en-US" sz="2900" kern="1200" dirty="0" err="1"/>
            <a:t>Umum</a:t>
          </a:r>
          <a:r>
            <a:rPr lang="en-US" sz="2900" kern="1200" dirty="0"/>
            <a:t> Proses </a:t>
          </a:r>
          <a:r>
            <a:rPr lang="en-US" sz="2900" kern="1200" dirty="0" err="1"/>
            <a:t>Pengujian</a:t>
          </a:r>
          <a:r>
            <a:rPr lang="en-US" sz="2900" kern="1200" dirty="0"/>
            <a:t>.</a:t>
          </a:r>
        </a:p>
      </dsp:txBody>
      <dsp:txXfrm>
        <a:off x="2502" y="0"/>
        <a:ext cx="2455651" cy="1455420"/>
      </dsp:txXfrm>
    </dsp:sp>
    <dsp:sp modelId="{AEB690D7-A843-4F6F-9999-289FD0074244}">
      <dsp:nvSpPr>
        <dsp:cNvPr id="0" name=""/>
        <dsp:cNvSpPr/>
      </dsp:nvSpPr>
      <dsp:spPr>
        <a:xfrm>
          <a:off x="248067" y="1456841"/>
          <a:ext cx="1964521" cy="1462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Foto</a:t>
          </a:r>
          <a:r>
            <a:rPr lang="en-US" sz="1800" kern="1200" dirty="0"/>
            <a:t> </a:t>
          </a:r>
          <a:r>
            <a:rPr lang="en-US" sz="1800" kern="1200" dirty="0" err="1"/>
            <a:t>Pertanaman</a:t>
          </a:r>
          <a:r>
            <a:rPr lang="en-US" sz="1800" kern="1200" dirty="0"/>
            <a:t> </a:t>
          </a:r>
          <a:r>
            <a:rPr lang="en-US" sz="1800" kern="1200" dirty="0" err="1"/>
            <a:t>Pengujian</a:t>
          </a:r>
          <a:endParaRPr lang="en-US" sz="1800" kern="1200" dirty="0"/>
        </a:p>
      </dsp:txBody>
      <dsp:txXfrm>
        <a:off x="290910" y="1499684"/>
        <a:ext cx="1878835" cy="1377077"/>
      </dsp:txXfrm>
    </dsp:sp>
    <dsp:sp modelId="{6335168C-135D-460A-A3AB-4810F5530BD0}">
      <dsp:nvSpPr>
        <dsp:cNvPr id="0" name=""/>
        <dsp:cNvSpPr/>
      </dsp:nvSpPr>
      <dsp:spPr>
        <a:xfrm>
          <a:off x="248067" y="3144645"/>
          <a:ext cx="1964521" cy="1462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Jumlah</a:t>
          </a:r>
          <a:r>
            <a:rPr lang="en-US" sz="1800" kern="1200" dirty="0"/>
            <a:t> </a:t>
          </a:r>
          <a:r>
            <a:rPr lang="en-US" sz="1800" kern="1200" dirty="0" err="1"/>
            <a:t>tanaman</a:t>
          </a:r>
          <a:r>
            <a:rPr lang="en-US" sz="1800" kern="1200" dirty="0"/>
            <a:t> </a:t>
          </a:r>
          <a:r>
            <a:rPr lang="en-US" sz="1800" kern="1200" dirty="0" err="1"/>
            <a:t>yg</a:t>
          </a:r>
          <a:r>
            <a:rPr lang="en-US" sz="1800" kern="1200" dirty="0"/>
            <a:t> </a:t>
          </a:r>
          <a:r>
            <a:rPr lang="en-US" sz="1800" kern="1200" dirty="0" err="1"/>
            <a:t>hidup</a:t>
          </a:r>
          <a:r>
            <a:rPr lang="en-US" sz="1800" kern="1200" dirty="0"/>
            <a:t> </a:t>
          </a:r>
          <a:r>
            <a:rPr lang="en-US" sz="1800" kern="1200" dirty="0" err="1"/>
            <a:t>saat</a:t>
          </a:r>
          <a:r>
            <a:rPr lang="en-US" sz="1800" kern="1200" dirty="0"/>
            <a:t>  </a:t>
          </a:r>
          <a:r>
            <a:rPr lang="en-US" sz="1800" kern="1200" dirty="0" err="1"/>
            <a:t>akhir</a:t>
          </a:r>
          <a:r>
            <a:rPr lang="en-US" sz="1800" kern="1200" dirty="0"/>
            <a:t> </a:t>
          </a:r>
          <a:r>
            <a:rPr lang="en-US" sz="1800" kern="1200" dirty="0" err="1"/>
            <a:t>pengujian</a:t>
          </a:r>
          <a:endParaRPr lang="en-US" sz="1800" kern="1200" dirty="0"/>
        </a:p>
      </dsp:txBody>
      <dsp:txXfrm>
        <a:off x="290910" y="3187488"/>
        <a:ext cx="1878835" cy="1377077"/>
      </dsp:txXfrm>
    </dsp:sp>
    <dsp:sp modelId="{F6C20E17-CEC3-4422-8982-CA7FB5BCDD7C}">
      <dsp:nvSpPr>
        <dsp:cNvPr id="0" name=""/>
        <dsp:cNvSpPr/>
      </dsp:nvSpPr>
      <dsp:spPr>
        <a:xfrm>
          <a:off x="2642328" y="0"/>
          <a:ext cx="2455651" cy="4851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B. </a:t>
          </a:r>
          <a:r>
            <a:rPr lang="en-US" sz="2900" kern="1200" dirty="0" err="1"/>
            <a:t>Karakter</a:t>
          </a:r>
          <a:r>
            <a:rPr lang="en-US" sz="2900" kern="1200" dirty="0"/>
            <a:t> </a:t>
          </a:r>
          <a:r>
            <a:rPr lang="en-US" sz="2900" kern="1200" dirty="0" err="1"/>
            <a:t>kualitatif</a:t>
          </a:r>
          <a:r>
            <a:rPr lang="en-US" sz="2900" kern="1200" dirty="0"/>
            <a:t> dan </a:t>
          </a:r>
          <a:r>
            <a:rPr lang="en-US" sz="2900" kern="1200" dirty="0" err="1"/>
            <a:t>agronomis</a:t>
          </a:r>
          <a:endParaRPr lang="en-US" sz="2900" kern="1200" dirty="0"/>
        </a:p>
      </dsp:txBody>
      <dsp:txXfrm>
        <a:off x="2642328" y="0"/>
        <a:ext cx="2455651" cy="1455420"/>
      </dsp:txXfrm>
    </dsp:sp>
    <dsp:sp modelId="{53660289-8FDC-4324-9E0A-54C70D26B640}">
      <dsp:nvSpPr>
        <dsp:cNvPr id="0" name=""/>
        <dsp:cNvSpPr/>
      </dsp:nvSpPr>
      <dsp:spPr>
        <a:xfrm>
          <a:off x="2887893" y="1456841"/>
          <a:ext cx="1964521" cy="1462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pengamatan</a:t>
          </a:r>
          <a:endParaRPr lang="en-US" sz="1800" kern="1200" dirty="0"/>
        </a:p>
      </dsp:txBody>
      <dsp:txXfrm>
        <a:off x="2930736" y="1499684"/>
        <a:ext cx="1878835" cy="1377077"/>
      </dsp:txXfrm>
    </dsp:sp>
    <dsp:sp modelId="{D3ABC64F-5129-4EEA-9C50-8AB388761D66}">
      <dsp:nvSpPr>
        <dsp:cNvPr id="0" name=""/>
        <dsp:cNvSpPr/>
      </dsp:nvSpPr>
      <dsp:spPr>
        <a:xfrm>
          <a:off x="2887893" y="3144645"/>
          <a:ext cx="1964521" cy="14627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Foto</a:t>
          </a:r>
          <a:r>
            <a:rPr lang="en-US" sz="1800" kern="1200" dirty="0"/>
            <a:t> </a:t>
          </a:r>
          <a:r>
            <a:rPr lang="en-US" sz="1800" kern="1200" dirty="0" err="1"/>
            <a:t>karakter</a:t>
          </a:r>
          <a:r>
            <a:rPr lang="en-US" sz="1800" kern="1200" dirty="0"/>
            <a:t> </a:t>
          </a:r>
          <a:r>
            <a:rPr lang="en-US" sz="1800" kern="1200" dirty="0" err="1"/>
            <a:t>pengamatan</a:t>
          </a:r>
          <a:endParaRPr lang="en-US" sz="1800" kern="1200" dirty="0"/>
        </a:p>
      </dsp:txBody>
      <dsp:txXfrm>
        <a:off x="2930736" y="3187488"/>
        <a:ext cx="1878835" cy="1377077"/>
      </dsp:txXfrm>
    </dsp:sp>
    <dsp:sp modelId="{A90BB0FD-B399-44FD-AD64-E6AA343F217B}">
      <dsp:nvSpPr>
        <dsp:cNvPr id="0" name=""/>
        <dsp:cNvSpPr/>
      </dsp:nvSpPr>
      <dsp:spPr>
        <a:xfrm>
          <a:off x="5282153" y="0"/>
          <a:ext cx="2455651" cy="4851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C. </a:t>
          </a:r>
          <a:r>
            <a:rPr lang="en-US" sz="2900" kern="1200" dirty="0" err="1"/>
            <a:t>Karakter</a:t>
          </a:r>
          <a:r>
            <a:rPr lang="en-US" sz="2900" kern="1200" dirty="0"/>
            <a:t> </a:t>
          </a:r>
          <a:r>
            <a:rPr lang="en-US" sz="2900" kern="1200" dirty="0" err="1"/>
            <a:t>kuantitatif</a:t>
          </a:r>
          <a:endParaRPr lang="en-US" sz="2900" kern="1200" dirty="0"/>
        </a:p>
      </dsp:txBody>
      <dsp:txXfrm>
        <a:off x="5282153" y="0"/>
        <a:ext cx="2455651" cy="1455420"/>
      </dsp:txXfrm>
    </dsp:sp>
    <dsp:sp modelId="{6FA82CA6-2E81-4C34-9BFA-2EE73E6EE19E}">
      <dsp:nvSpPr>
        <dsp:cNvPr id="0" name=""/>
        <dsp:cNvSpPr/>
      </dsp:nvSpPr>
      <dsp:spPr>
        <a:xfrm>
          <a:off x="5527719" y="1456841"/>
          <a:ext cx="1964521" cy="146276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pengamatan</a:t>
          </a:r>
          <a:r>
            <a:rPr lang="en-US" sz="1800" kern="1200" dirty="0"/>
            <a:t> </a:t>
          </a:r>
          <a:r>
            <a:rPr lang="en-US" sz="1800" kern="1200" dirty="0" err="1"/>
            <a:t>sesuai</a:t>
          </a:r>
          <a:r>
            <a:rPr lang="en-US" sz="1800" kern="1200" dirty="0"/>
            <a:t> </a:t>
          </a:r>
          <a:r>
            <a:rPr lang="en-US" sz="1800" kern="1200" dirty="0" err="1"/>
            <a:t>rancangan</a:t>
          </a:r>
          <a:endParaRPr lang="en-US" sz="1800" kern="1200" dirty="0"/>
        </a:p>
      </dsp:txBody>
      <dsp:txXfrm>
        <a:off x="5570562" y="1499684"/>
        <a:ext cx="1878835" cy="1377077"/>
      </dsp:txXfrm>
    </dsp:sp>
    <dsp:sp modelId="{76F22E99-F289-479B-908F-6090C1109423}">
      <dsp:nvSpPr>
        <dsp:cNvPr id="0" name=""/>
        <dsp:cNvSpPr/>
      </dsp:nvSpPr>
      <dsp:spPr>
        <a:xfrm>
          <a:off x="5527719" y="3144645"/>
          <a:ext cx="1964521" cy="1462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Jika </a:t>
          </a:r>
          <a:r>
            <a:rPr lang="en-US" sz="1800" kern="1200" dirty="0" err="1"/>
            <a:t>hanya</a:t>
          </a:r>
          <a:r>
            <a:rPr lang="en-US" sz="1800" kern="1200" dirty="0"/>
            <a:t> 1 </a:t>
          </a:r>
          <a:r>
            <a:rPr lang="en-US" sz="1800" kern="1200" dirty="0" err="1"/>
            <a:t>lokasi</a:t>
          </a:r>
          <a:r>
            <a:rPr lang="en-US" sz="1800" kern="1200" dirty="0"/>
            <a:t> </a:t>
          </a:r>
          <a:r>
            <a:rPr lang="en-US" sz="1800" kern="1200" dirty="0" err="1"/>
            <a:t>maka</a:t>
          </a:r>
          <a:r>
            <a:rPr lang="en-US" sz="1800" kern="1200" dirty="0"/>
            <a:t> data </a:t>
          </a:r>
          <a:r>
            <a:rPr lang="en-US" sz="1800" kern="1200" dirty="0" err="1"/>
            <a:t>tiap</a:t>
          </a:r>
          <a:r>
            <a:rPr lang="en-US" sz="1800" kern="1200" dirty="0"/>
            <a:t> </a:t>
          </a:r>
          <a:r>
            <a:rPr lang="en-US" sz="1800" kern="1200" dirty="0" err="1"/>
            <a:t>ulangan</a:t>
          </a:r>
          <a:r>
            <a:rPr lang="en-US" sz="1800" kern="1200" dirty="0"/>
            <a:t> </a:t>
          </a:r>
          <a:r>
            <a:rPr lang="en-US" sz="1800" kern="1200" dirty="0" err="1"/>
            <a:t>harus</a:t>
          </a:r>
          <a:r>
            <a:rPr lang="en-US" sz="1800" kern="1200" dirty="0"/>
            <a:t> </a:t>
          </a:r>
          <a:r>
            <a:rPr lang="en-US" sz="1800" kern="1200" dirty="0" err="1"/>
            <a:t>ada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bukan</a:t>
          </a:r>
          <a:r>
            <a:rPr lang="en-US" sz="1800" kern="1200" dirty="0"/>
            <a:t> </a:t>
          </a:r>
          <a:r>
            <a:rPr lang="en-US" sz="1800" kern="1200" dirty="0" err="1"/>
            <a:t>rerata</a:t>
          </a:r>
          <a:r>
            <a:rPr lang="en-US" sz="1800" kern="1200" dirty="0"/>
            <a:t> </a:t>
          </a:r>
          <a:r>
            <a:rPr lang="en-US" sz="1800" kern="1200" dirty="0" err="1"/>
            <a:t>saja</a:t>
          </a:r>
          <a:endParaRPr lang="en-US" sz="1800" kern="1200" dirty="0"/>
        </a:p>
      </dsp:txBody>
      <dsp:txXfrm>
        <a:off x="5570562" y="3187488"/>
        <a:ext cx="1878835" cy="1377077"/>
      </dsp:txXfrm>
    </dsp:sp>
    <dsp:sp modelId="{1ED0B052-E11B-4BD1-9FFF-473BAFD4D4E7}">
      <dsp:nvSpPr>
        <dsp:cNvPr id="0" name=""/>
        <dsp:cNvSpPr/>
      </dsp:nvSpPr>
      <dsp:spPr>
        <a:xfrm>
          <a:off x="7921979" y="0"/>
          <a:ext cx="2455651" cy="4851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D. </a:t>
          </a:r>
          <a:r>
            <a:rPr lang="en-US" sz="2900" kern="1200" dirty="0" err="1"/>
            <a:t>Preferensi</a:t>
          </a:r>
          <a:r>
            <a:rPr lang="en-US" sz="2900" kern="1200" dirty="0"/>
            <a:t> </a:t>
          </a:r>
          <a:r>
            <a:rPr lang="en-US" sz="2900" kern="1200" dirty="0" err="1"/>
            <a:t>konsumen</a:t>
          </a:r>
          <a:endParaRPr lang="en-US" sz="2900" kern="1200" dirty="0"/>
        </a:p>
      </dsp:txBody>
      <dsp:txXfrm>
        <a:off x="7921979" y="0"/>
        <a:ext cx="2455651" cy="1455420"/>
      </dsp:txXfrm>
    </dsp:sp>
    <dsp:sp modelId="{36C0BDF0-D7D7-4642-8655-28D30C4D49FC}">
      <dsp:nvSpPr>
        <dsp:cNvPr id="0" name=""/>
        <dsp:cNvSpPr/>
      </dsp:nvSpPr>
      <dsp:spPr>
        <a:xfrm>
          <a:off x="8167544" y="1455420"/>
          <a:ext cx="1964521" cy="31534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Tabel</a:t>
          </a:r>
          <a:r>
            <a:rPr lang="en-US" sz="1800" kern="1200" dirty="0"/>
            <a:t> </a:t>
          </a:r>
          <a:r>
            <a:rPr lang="en-US" sz="1800" kern="1200" dirty="0" err="1"/>
            <a:t>hasil</a:t>
          </a:r>
          <a:r>
            <a:rPr lang="en-US" sz="1800" kern="1200" dirty="0"/>
            <a:t>  uji </a:t>
          </a:r>
          <a:r>
            <a:rPr lang="en-US" sz="1800" kern="1200" dirty="0" err="1"/>
            <a:t>preferensi</a:t>
          </a:r>
          <a:r>
            <a:rPr lang="en-US" sz="1800" kern="1200" dirty="0"/>
            <a:t> </a:t>
          </a:r>
          <a:r>
            <a:rPr lang="en-US" sz="1800" kern="1200" dirty="0" err="1"/>
            <a:t>konsumen</a:t>
          </a:r>
          <a:endParaRPr lang="en-US" sz="1800" kern="1200" dirty="0"/>
        </a:p>
      </dsp:txBody>
      <dsp:txXfrm>
        <a:off x="8225083" y="1512959"/>
        <a:ext cx="1849443" cy="30383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A5218-75D3-4CD3-B045-C390A108A84E}">
      <dsp:nvSpPr>
        <dsp:cNvPr id="0" name=""/>
        <dsp:cNvSpPr/>
      </dsp:nvSpPr>
      <dsp:spPr>
        <a:xfrm>
          <a:off x="0" y="0"/>
          <a:ext cx="9787466" cy="176276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>
              <a:latin typeface="+mj-lt"/>
            </a:rPr>
            <a:t>V. DAERAH ADAPTASI DAN TEKNIK BUDIDAYA</a:t>
          </a:r>
          <a:endParaRPr lang="en-US" sz="4900" kern="1200" dirty="0"/>
        </a:p>
      </dsp:txBody>
      <dsp:txXfrm>
        <a:off x="0" y="0"/>
        <a:ext cx="9787466" cy="1762760"/>
      </dsp:txXfrm>
    </dsp:sp>
    <dsp:sp modelId="{1FEB84DC-DFA0-4D35-94A2-92BAD2CB3413}">
      <dsp:nvSpPr>
        <dsp:cNvPr id="0" name=""/>
        <dsp:cNvSpPr/>
      </dsp:nvSpPr>
      <dsp:spPr>
        <a:xfrm>
          <a:off x="4779" y="1762760"/>
          <a:ext cx="3259302" cy="37017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A. </a:t>
          </a:r>
          <a:r>
            <a:rPr lang="en-US" sz="4100" kern="1200" dirty="0">
              <a:latin typeface="Adobe Caslon Pro" pitchFamily="18" charset="0"/>
            </a:rPr>
            <a:t>Wilayah </a:t>
          </a:r>
          <a:r>
            <a:rPr lang="en-US" sz="4100" kern="1200" dirty="0" err="1">
              <a:latin typeface="Adobe Caslon Pro" pitchFamily="18" charset="0"/>
            </a:rPr>
            <a:t>Penanaman</a:t>
          </a:r>
          <a:r>
            <a:rPr lang="en-US" sz="4100" kern="1200" dirty="0">
              <a:latin typeface="Adobe Caslon Pro" pitchFamily="18" charset="0"/>
            </a:rPr>
            <a:t> </a:t>
          </a:r>
          <a:r>
            <a:rPr lang="en-US" sz="4100" kern="1200" dirty="0" err="1">
              <a:latin typeface="Adobe Caslon Pro" pitchFamily="18" charset="0"/>
            </a:rPr>
            <a:t>atau</a:t>
          </a:r>
          <a:r>
            <a:rPr lang="en-US" sz="4100" kern="1200" dirty="0">
              <a:latin typeface="Adobe Caslon Pro" pitchFamily="18" charset="0"/>
            </a:rPr>
            <a:t> </a:t>
          </a:r>
          <a:r>
            <a:rPr lang="en-US" sz="4100" kern="1200" dirty="0" err="1">
              <a:latin typeface="Adobe Caslon Pro" pitchFamily="18" charset="0"/>
            </a:rPr>
            <a:t>Agroekologi</a:t>
          </a:r>
          <a:r>
            <a:rPr lang="en-US" sz="4100" kern="1200" dirty="0">
              <a:latin typeface="Adobe Caslon Pro" pitchFamily="18" charset="0"/>
            </a:rPr>
            <a:t> yang </a:t>
          </a:r>
          <a:r>
            <a:rPr lang="en-US" sz="4100" kern="1200" dirty="0" err="1">
              <a:latin typeface="Adobe Caslon Pro" pitchFamily="18" charset="0"/>
            </a:rPr>
            <a:t>Sesuai</a:t>
          </a:r>
          <a:endParaRPr lang="en-US" sz="4100" kern="1200" dirty="0"/>
        </a:p>
      </dsp:txBody>
      <dsp:txXfrm>
        <a:off x="4779" y="1762760"/>
        <a:ext cx="3259302" cy="3701796"/>
      </dsp:txXfrm>
    </dsp:sp>
    <dsp:sp modelId="{44B085AD-CCDF-434D-B32F-0F119771C133}">
      <dsp:nvSpPr>
        <dsp:cNvPr id="0" name=""/>
        <dsp:cNvSpPr/>
      </dsp:nvSpPr>
      <dsp:spPr>
        <a:xfrm>
          <a:off x="3264081" y="1762760"/>
          <a:ext cx="3259302" cy="370179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B. </a:t>
          </a:r>
          <a:r>
            <a:rPr lang="en-US" sz="4100" kern="1200" dirty="0">
              <a:latin typeface="Adobe Caslon Pro" pitchFamily="18" charset="0"/>
            </a:rPr>
            <a:t>Wilayah </a:t>
          </a:r>
          <a:r>
            <a:rPr lang="en-US" sz="4100" kern="1200" dirty="0" err="1">
              <a:latin typeface="Adobe Caslon Pro" pitchFamily="18" charset="0"/>
            </a:rPr>
            <a:t>Penanaman</a:t>
          </a:r>
          <a:r>
            <a:rPr lang="en-US" sz="4100" kern="1200" dirty="0">
              <a:latin typeface="Adobe Caslon Pro" pitchFamily="18" charset="0"/>
            </a:rPr>
            <a:t> </a:t>
          </a:r>
          <a:r>
            <a:rPr lang="en-US" sz="4100" kern="1200" dirty="0" err="1">
              <a:latin typeface="Adobe Caslon Pro" pitchFamily="18" charset="0"/>
            </a:rPr>
            <a:t>atau</a:t>
          </a:r>
          <a:r>
            <a:rPr lang="en-US" sz="4100" kern="1200" dirty="0">
              <a:latin typeface="Adobe Caslon Pro" pitchFamily="18" charset="0"/>
            </a:rPr>
            <a:t> </a:t>
          </a:r>
          <a:r>
            <a:rPr lang="en-US" sz="4100" kern="1200" dirty="0" err="1">
              <a:latin typeface="Adobe Caslon Pro" pitchFamily="18" charset="0"/>
            </a:rPr>
            <a:t>Agroekologi</a:t>
          </a:r>
          <a:r>
            <a:rPr lang="en-US" sz="4100" kern="1200" dirty="0">
              <a:latin typeface="Adobe Caslon Pro" pitchFamily="18" charset="0"/>
            </a:rPr>
            <a:t> yang </a:t>
          </a:r>
          <a:r>
            <a:rPr lang="en-US" sz="4100" kern="1200" dirty="0" err="1">
              <a:latin typeface="Adobe Caslon Pro" pitchFamily="18" charset="0"/>
            </a:rPr>
            <a:t>Sesuai</a:t>
          </a:r>
          <a:endParaRPr lang="en-US" sz="4100" kern="1200" dirty="0"/>
        </a:p>
      </dsp:txBody>
      <dsp:txXfrm>
        <a:off x="3264081" y="1762760"/>
        <a:ext cx="3259302" cy="3701796"/>
      </dsp:txXfrm>
    </dsp:sp>
    <dsp:sp modelId="{69288E05-F165-46C9-9905-AADEBF60B55D}">
      <dsp:nvSpPr>
        <dsp:cNvPr id="0" name=""/>
        <dsp:cNvSpPr/>
      </dsp:nvSpPr>
      <dsp:spPr>
        <a:xfrm>
          <a:off x="6523384" y="1762760"/>
          <a:ext cx="3259302" cy="370179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C. Teknik </a:t>
          </a:r>
          <a:r>
            <a:rPr lang="en-US" sz="4100" kern="1200" dirty="0" err="1"/>
            <a:t>Budidaya</a:t>
          </a:r>
          <a:endParaRPr lang="en-US" sz="4100" kern="1200" dirty="0"/>
        </a:p>
      </dsp:txBody>
      <dsp:txXfrm>
        <a:off x="6523384" y="1762760"/>
        <a:ext cx="3259302" cy="3701796"/>
      </dsp:txXfrm>
    </dsp:sp>
    <dsp:sp modelId="{3DA6C1E8-D4AF-4816-BAF5-9F5C6D999686}">
      <dsp:nvSpPr>
        <dsp:cNvPr id="0" name=""/>
        <dsp:cNvSpPr/>
      </dsp:nvSpPr>
      <dsp:spPr>
        <a:xfrm>
          <a:off x="0" y="5464556"/>
          <a:ext cx="9787466" cy="41131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991E7-FFF4-4DBF-8A90-B1EA74B125BE}">
      <dsp:nvSpPr>
        <dsp:cNvPr id="0" name=""/>
        <dsp:cNvSpPr/>
      </dsp:nvSpPr>
      <dsp:spPr>
        <a:xfrm>
          <a:off x="2" y="0"/>
          <a:ext cx="10854261" cy="491753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056AB7-70FC-4B60-9516-C5E92F18D947}">
      <dsp:nvSpPr>
        <dsp:cNvPr id="0" name=""/>
        <dsp:cNvSpPr/>
      </dsp:nvSpPr>
      <dsp:spPr>
        <a:xfrm>
          <a:off x="215177" y="1475259"/>
          <a:ext cx="3256280" cy="196701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 err="1"/>
            <a:t>Benih</a:t>
          </a:r>
          <a:r>
            <a:rPr lang="en-US" sz="4900" kern="1200" dirty="0"/>
            <a:t> </a:t>
          </a:r>
          <a:r>
            <a:rPr lang="en-US" sz="4900" kern="1200" dirty="0" err="1"/>
            <a:t>penjenis</a:t>
          </a:r>
          <a:r>
            <a:rPr lang="en-US" sz="4900" kern="1200" dirty="0"/>
            <a:t> </a:t>
          </a:r>
        </a:p>
      </dsp:txBody>
      <dsp:txXfrm>
        <a:off x="311199" y="1571281"/>
        <a:ext cx="3064236" cy="1774969"/>
      </dsp:txXfrm>
    </dsp:sp>
    <dsp:sp modelId="{FC33409D-7607-4ED5-BF80-AFC30CE8F19D}">
      <dsp:nvSpPr>
        <dsp:cNvPr id="0" name=""/>
        <dsp:cNvSpPr/>
      </dsp:nvSpPr>
      <dsp:spPr>
        <a:xfrm>
          <a:off x="3798993" y="1475259"/>
          <a:ext cx="3256280" cy="1967013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 err="1"/>
            <a:t>Benih</a:t>
          </a:r>
          <a:r>
            <a:rPr lang="en-US" sz="4900" kern="1200" dirty="0"/>
            <a:t> </a:t>
          </a:r>
          <a:r>
            <a:rPr lang="en-US" sz="4900" kern="1200" dirty="0" err="1"/>
            <a:t>dasar</a:t>
          </a:r>
          <a:endParaRPr lang="en-US" sz="4900" kern="1200" dirty="0"/>
        </a:p>
      </dsp:txBody>
      <dsp:txXfrm>
        <a:off x="3895015" y="1571281"/>
        <a:ext cx="3064236" cy="1774969"/>
      </dsp:txXfrm>
    </dsp:sp>
    <dsp:sp modelId="{09394DEB-EAE0-4553-8846-BFEB354B2A99}">
      <dsp:nvSpPr>
        <dsp:cNvPr id="0" name=""/>
        <dsp:cNvSpPr/>
      </dsp:nvSpPr>
      <dsp:spPr>
        <a:xfrm>
          <a:off x="7382809" y="1475259"/>
          <a:ext cx="3256280" cy="1967013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 err="1"/>
            <a:t>Benih</a:t>
          </a:r>
          <a:r>
            <a:rPr lang="en-US" sz="4900" kern="1200" dirty="0"/>
            <a:t> </a:t>
          </a:r>
          <a:r>
            <a:rPr lang="en-US" sz="4900" kern="1200" dirty="0" err="1"/>
            <a:t>sebar</a:t>
          </a:r>
          <a:endParaRPr lang="en-US" sz="4900" kern="1200" dirty="0"/>
        </a:p>
      </dsp:txBody>
      <dsp:txXfrm>
        <a:off x="7478831" y="1571281"/>
        <a:ext cx="3064236" cy="17749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61CF4-AF8B-4F99-A6A6-B342E52DA955}">
      <dsp:nvSpPr>
        <dsp:cNvPr id="0" name=""/>
        <dsp:cNvSpPr/>
      </dsp:nvSpPr>
      <dsp:spPr>
        <a:xfrm>
          <a:off x="2966720" y="577"/>
          <a:ext cx="4450080" cy="2250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600" kern="1200" dirty="0" err="1"/>
            <a:t>Bupati</a:t>
          </a:r>
          <a:r>
            <a:rPr lang="en-US" sz="4600" kern="1200" dirty="0"/>
            <a:t> </a:t>
          </a:r>
          <a:r>
            <a:rPr lang="en-US" sz="4600" kern="1200" dirty="0" err="1"/>
            <a:t>atau</a:t>
          </a:r>
          <a:endParaRPr lang="en-US" sz="4600" kern="1200" dirty="0"/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600" kern="1200" dirty="0" err="1"/>
            <a:t>Kepala</a:t>
          </a:r>
          <a:r>
            <a:rPr lang="en-US" sz="4600" kern="1200" dirty="0"/>
            <a:t> Dinas</a:t>
          </a:r>
        </a:p>
      </dsp:txBody>
      <dsp:txXfrm>
        <a:off x="2966720" y="281891"/>
        <a:ext cx="3606140" cy="1687881"/>
      </dsp:txXfrm>
    </dsp:sp>
    <dsp:sp modelId="{B59FAA1F-0F9A-48B6-87AB-1168EE986C02}">
      <dsp:nvSpPr>
        <dsp:cNvPr id="0" name=""/>
        <dsp:cNvSpPr/>
      </dsp:nvSpPr>
      <dsp:spPr>
        <a:xfrm>
          <a:off x="0" y="577"/>
          <a:ext cx="2966720" cy="225050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 err="1"/>
            <a:t>Pemda</a:t>
          </a:r>
          <a:endParaRPr lang="en-US" sz="6100" kern="1200" dirty="0"/>
        </a:p>
      </dsp:txBody>
      <dsp:txXfrm>
        <a:off x="109861" y="110438"/>
        <a:ext cx="2746998" cy="2030786"/>
      </dsp:txXfrm>
    </dsp:sp>
    <dsp:sp modelId="{ABCAFB54-B7A9-4D88-8636-02F1A787F473}">
      <dsp:nvSpPr>
        <dsp:cNvPr id="0" name=""/>
        <dsp:cNvSpPr/>
      </dsp:nvSpPr>
      <dsp:spPr>
        <a:xfrm>
          <a:off x="2966720" y="2476136"/>
          <a:ext cx="4450080" cy="2250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600" kern="1200" dirty="0" err="1"/>
            <a:t>Direktur</a:t>
          </a:r>
          <a:r>
            <a:rPr lang="en-US" sz="4600" kern="1200" dirty="0"/>
            <a:t> </a:t>
          </a:r>
          <a:r>
            <a:rPr lang="en-US" sz="4600" kern="1200" dirty="0" err="1"/>
            <a:t>atau</a:t>
          </a:r>
          <a:endParaRPr lang="en-US" sz="4600" kern="1200" dirty="0"/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600" kern="1200" dirty="0"/>
            <a:t>Yang </a:t>
          </a:r>
          <a:r>
            <a:rPr lang="en-US" sz="4600" kern="1200" dirty="0" err="1"/>
            <a:t>ditunjuk</a:t>
          </a:r>
          <a:endParaRPr lang="en-US" sz="4600" kern="1200" dirty="0"/>
        </a:p>
      </dsp:txBody>
      <dsp:txXfrm>
        <a:off x="2966720" y="2757450"/>
        <a:ext cx="3606140" cy="1687881"/>
      </dsp:txXfrm>
    </dsp:sp>
    <dsp:sp modelId="{8562A156-98D9-45B1-84B4-4305B9111FD1}">
      <dsp:nvSpPr>
        <dsp:cNvPr id="0" name=""/>
        <dsp:cNvSpPr/>
      </dsp:nvSpPr>
      <dsp:spPr>
        <a:xfrm>
          <a:off x="0" y="2476136"/>
          <a:ext cx="2966720" cy="225050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 err="1"/>
            <a:t>Swasta</a:t>
          </a:r>
          <a:endParaRPr lang="en-US" sz="6100" kern="1200" dirty="0"/>
        </a:p>
      </dsp:txBody>
      <dsp:txXfrm>
        <a:off x="109861" y="2585997"/>
        <a:ext cx="2746998" cy="20307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8AD17-F898-4A54-828C-B026DBD0882A}">
      <dsp:nvSpPr>
        <dsp:cNvPr id="0" name=""/>
        <dsp:cNvSpPr/>
      </dsp:nvSpPr>
      <dsp:spPr>
        <a:xfrm>
          <a:off x="7143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Pemohon</a:t>
          </a:r>
          <a:endParaRPr lang="en-US" sz="3600" kern="1200" dirty="0"/>
        </a:p>
      </dsp:txBody>
      <dsp:txXfrm>
        <a:off x="44665" y="2106299"/>
        <a:ext cx="2060143" cy="1206068"/>
      </dsp:txXfrm>
    </dsp:sp>
    <dsp:sp modelId="{9E000002-9818-4353-ACE3-C467F059D9C4}">
      <dsp:nvSpPr>
        <dsp:cNvPr id="0" name=""/>
        <dsp:cNvSpPr/>
      </dsp:nvSpPr>
      <dsp:spPr>
        <a:xfrm>
          <a:off x="2355850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355850" y="2550475"/>
        <a:ext cx="316861" cy="317716"/>
      </dsp:txXfrm>
    </dsp:sp>
    <dsp:sp modelId="{4A2F49F8-3976-4641-9F4C-43A2507CFC25}">
      <dsp:nvSpPr>
        <dsp:cNvPr id="0" name=""/>
        <dsp:cNvSpPr/>
      </dsp:nvSpPr>
      <dsp:spPr>
        <a:xfrm>
          <a:off x="2996406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PVT</a:t>
          </a:r>
        </a:p>
      </dsp:txBody>
      <dsp:txXfrm>
        <a:off x="3033928" y="2106299"/>
        <a:ext cx="2060143" cy="1206068"/>
      </dsp:txXfrm>
    </dsp:sp>
    <dsp:sp modelId="{CE4C965E-2BAC-410F-BD76-3E5C4C737A26}">
      <dsp:nvSpPr>
        <dsp:cNvPr id="0" name=""/>
        <dsp:cNvSpPr/>
      </dsp:nvSpPr>
      <dsp:spPr>
        <a:xfrm>
          <a:off x="5345112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345112" y="2550475"/>
        <a:ext cx="316861" cy="317716"/>
      </dsp:txXfrm>
    </dsp:sp>
    <dsp:sp modelId="{2E034FC3-47CB-4867-BD40-CDCE64A7F65A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setuju</a:t>
          </a:r>
          <a:endParaRPr lang="en-US" sz="3600" kern="1200" dirty="0"/>
        </a:p>
      </dsp:txBody>
      <dsp:txXfrm>
        <a:off x="6023190" y="2106299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4CBD-6E31-4417-9B01-3521201A3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2799D-D5EA-4906-9DCE-CF6A681BA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5D7D8-32C7-4084-B6C3-0AF9BBE5F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E318-AD17-409D-9372-2C7493F0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6051B-BCCF-4F19-9491-D6655347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F78A9-45FF-4A5B-950D-2C9CDB699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2C27C-1B26-4D15-A151-DFF2C61C3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92EFC-1C74-4B53-8A07-13FC79AD1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C5FEC-3A8C-4B65-A71B-5C501555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559D3-8A92-44B4-89E4-8A7C95C80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0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202FA2-1A9B-4665-B2DC-F3AC81D33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27127-7F63-4123-AA3B-8F775C8C9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05F4A-29F4-4F07-BDD9-6DCA7681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43820-B339-447C-B504-26A140C9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828FF-2295-4607-B9EE-99CD2E2D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9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B898F-B3E5-4629-8518-2EC63076B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1E856-9CD0-484B-87BB-AEF54A367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A12D4-F8C3-4E20-BB59-32C7E55E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45FB2-07E4-4256-A12B-5E628409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7548F-4F9A-4B64-B618-5F06E356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3C5F-75BE-4C9E-9AE7-A7B272CE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C60AB-B5B9-4931-B768-939FCE199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A06E1-0D1D-4A01-A9FC-65B05DF8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F7F53-0B78-454F-B151-1531DF28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49EE5-5209-4312-8393-5DCDCBB04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8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B8332-9976-486F-BCCA-47441434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17731-72EF-4763-9072-108454881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2A33C-3270-4F5E-AFC0-3D7CAD900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833EB-B477-48B4-9CEE-41D78A41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9A419-1001-431A-8785-02B352DF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6F391-F145-417D-90F3-EF19A4BE6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9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D540D-2E09-4A7F-9E88-B0416E6DC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88DE9-2B43-44C4-80A3-272BE10CB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B3C2D3-DCC9-401F-BB69-5F40A70DC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EE53D9-6C96-4D2D-81F7-26CE2B2623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2DC838-04C4-4700-A5C0-D1412B780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1A566-3480-4645-9CF1-7E636368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27125F-41C8-4B99-B5C4-9C89F7DCE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094617-8D88-4855-9566-BEB34F35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5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BB7E-0221-4962-A59B-3AA2923E6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19730-5EF4-4EBD-BA3C-E1B97C8B9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5459FD-61C0-41DF-B3C1-0DC9F8EE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B444C-B315-4A76-A72F-DB7A8AB5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0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C4D06B-A2E5-440F-9038-8BD15CF1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B9389-9A5C-43BB-8A88-B0610EE5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F79F1-6C7C-4930-B239-320741C0F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8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6A8E-113A-4468-891A-EB19D7CE4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E31E6-80DB-4D02-8CD4-0F1083C76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988F02-94E2-4CCD-8661-CCF39B0EC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75A69-AB79-4B18-A78F-EB1B653C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E5E5C-572F-4D23-BC03-49314343A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FD767-E118-4667-8D3D-0BC996EBF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5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63ED-E68A-4D44-9F69-720C5085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9E8DD1-FD60-4450-872A-757B5F212C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0D86E-FEDC-44F7-A539-F8E55A701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E8C03-1945-49E9-AAE6-AA6363C1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0915E-03D6-4972-B3F5-5CBF83F93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0C746-1B11-4339-8D81-CBC45AC1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2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BF3AD9-71F4-4A55-80D9-1187A5BB6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632FA-D817-44B0-BE60-B51FB451D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1581B-492E-4DFF-9114-20F0C36A3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FB33A-DAAB-4F75-A92F-8B8A40C8CF9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96082-4D83-47C3-89BF-C0001B3D7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52B33-A9E2-455B-A107-9C75847FF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235CC-EA97-4284-ADF6-1FA29149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3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2CB60-ED21-4641-B238-9C45CE926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>
                <a:latin typeface="Adobe Caslon Pro Bold" pitchFamily="18" charset="0"/>
              </a:rPr>
              <a:t>Teknik </a:t>
            </a:r>
            <a:r>
              <a:rPr lang="en-US" sz="6000" dirty="0" err="1">
                <a:latin typeface="Adobe Caslon Pro Bold" pitchFamily="18" charset="0"/>
              </a:rPr>
              <a:t>Penyusunan</a:t>
            </a:r>
            <a:r>
              <a:rPr lang="en-US" sz="6000" dirty="0">
                <a:latin typeface="Adobe Caslon Pro Bold" pitchFamily="18" charset="0"/>
              </a:rPr>
              <a:t> </a:t>
            </a:r>
            <a:r>
              <a:rPr lang="en-US" sz="6000" dirty="0" err="1">
                <a:latin typeface="Adobe Caslon Pro Bold" pitchFamily="18" charset="0"/>
              </a:rPr>
              <a:t>Laporan</a:t>
            </a:r>
            <a:r>
              <a:rPr lang="en-US" sz="6000" dirty="0">
                <a:latin typeface="Adobe Caslon Pro Bold" pitchFamily="18" charset="0"/>
              </a:rPr>
              <a:t> Uji </a:t>
            </a:r>
            <a:r>
              <a:rPr lang="en-US" sz="6000" dirty="0" err="1">
                <a:latin typeface="Adobe Caslon Pro Bold" pitchFamily="18" charset="0"/>
              </a:rPr>
              <a:t>Keunggulan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C752F-D1EC-484A-B005-2AFF40CAB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39016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Tim </a:t>
            </a:r>
            <a:r>
              <a:rPr lang="en-US" sz="3600" dirty="0" err="1"/>
              <a:t>Penilai</a:t>
            </a:r>
            <a:r>
              <a:rPr lang="en-US" sz="3600" dirty="0"/>
              <a:t> </a:t>
            </a:r>
            <a:r>
              <a:rPr lang="en-US" sz="3600" dirty="0" err="1"/>
              <a:t>Pendaftaran</a:t>
            </a:r>
            <a:r>
              <a:rPr lang="en-US" sz="3600" dirty="0"/>
              <a:t> </a:t>
            </a:r>
            <a:r>
              <a:rPr lang="en-US" sz="3600" dirty="0" err="1"/>
              <a:t>Varietas</a:t>
            </a:r>
            <a:r>
              <a:rPr lang="en-US" sz="3600" dirty="0"/>
              <a:t> </a:t>
            </a:r>
            <a:r>
              <a:rPr lang="en-US" sz="3600" dirty="0" err="1"/>
              <a:t>Hortikultura</a:t>
            </a:r>
            <a:endParaRPr lang="en-US" sz="3600" dirty="0"/>
          </a:p>
          <a:p>
            <a:r>
              <a:rPr lang="en-US" sz="3600" dirty="0" err="1"/>
              <a:t>Dirjen</a:t>
            </a:r>
            <a:r>
              <a:rPr lang="en-US" sz="3600" dirty="0"/>
              <a:t> </a:t>
            </a:r>
            <a:r>
              <a:rPr lang="en-US" sz="3600" dirty="0" err="1"/>
              <a:t>Hortikultura</a:t>
            </a:r>
            <a:r>
              <a:rPr lang="en-US" sz="3600" dirty="0"/>
              <a:t> </a:t>
            </a:r>
            <a:r>
              <a:rPr lang="en-US" sz="3600" dirty="0" err="1"/>
              <a:t>Kementan</a:t>
            </a:r>
            <a:r>
              <a:rPr lang="en-US" sz="3600" dirty="0"/>
              <a:t> R.I.</a:t>
            </a:r>
          </a:p>
        </p:txBody>
      </p:sp>
    </p:spTree>
    <p:extLst>
      <p:ext uri="{BB962C8B-B14F-4D97-AF65-F5344CB8AC3E}">
        <p14:creationId xmlns:p14="http://schemas.microsoft.com/office/powerpoint/2010/main" val="3708873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DBE4C3-B913-4184-94CE-B82F4210743F}"/>
              </a:ext>
            </a:extLst>
          </p:cNvPr>
          <p:cNvSpPr txBox="1"/>
          <p:nvPr/>
        </p:nvSpPr>
        <p:spPr>
          <a:xfrm>
            <a:off x="2980267" y="681335"/>
            <a:ext cx="6654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VII. NAMA DAN ALAMAT PEMOHON, PEMULIA DAN PENGUJI/PENELITI</a:t>
            </a:r>
            <a:endParaRPr lang="en-US" sz="28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CA7C593-F9E3-4B5F-93AD-F18F1A6081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665427"/>
              </p:ext>
            </p:extLst>
          </p:nvPr>
        </p:nvGraphicFramePr>
        <p:xfrm>
          <a:off x="2387599" y="1806222"/>
          <a:ext cx="7416801" cy="4727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67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EA3B1A-3F96-4543-90E1-8DE1DE9947E2}"/>
              </a:ext>
            </a:extLst>
          </p:cNvPr>
          <p:cNvSpPr txBox="1"/>
          <p:nvPr/>
        </p:nvSpPr>
        <p:spPr>
          <a:xfrm>
            <a:off x="2833511" y="667435"/>
            <a:ext cx="71684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+mj-lt"/>
              </a:rPr>
              <a:t>VIII. NAMA VARIETAS YANG DIUSULKAN</a:t>
            </a:r>
            <a:endParaRPr lang="en-US" sz="32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388ADBB-D706-41CC-BFFA-E91EDB21F4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408186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5490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4779ED-607F-4013-A0DE-A0373B4F17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8111708"/>
              </p:ext>
            </p:extLst>
          </p:nvPr>
        </p:nvGraphicFramePr>
        <p:xfrm>
          <a:off x="1439333" y="1320800"/>
          <a:ext cx="9533467" cy="4817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B8080D-AEE6-43EF-8936-15475DDC3F34}"/>
              </a:ext>
            </a:extLst>
          </p:cNvPr>
          <p:cNvSpPr txBox="1"/>
          <p:nvPr/>
        </p:nvSpPr>
        <p:spPr>
          <a:xfrm>
            <a:off x="4334933" y="535001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+mj-lt"/>
              </a:rPr>
              <a:t>IX. KESIMPULAN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67462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F5413E-8804-419D-B631-6B3495B1D592}"/>
              </a:ext>
            </a:extLst>
          </p:cNvPr>
          <p:cNvSpPr txBox="1"/>
          <p:nvPr/>
        </p:nvSpPr>
        <p:spPr>
          <a:xfrm>
            <a:off x="3471334" y="68436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+mj-lt"/>
              </a:rPr>
              <a:t>X. DESKRIPSI CALON  VARIETAS</a:t>
            </a:r>
            <a:endParaRPr lang="en-US" sz="36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4BCCC38-508B-4802-A744-7652829EA7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9543709"/>
              </p:ext>
            </p:extLst>
          </p:nvPr>
        </p:nvGraphicFramePr>
        <p:xfrm>
          <a:off x="2822222" y="1490133"/>
          <a:ext cx="6745112" cy="4312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6568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7B0C79F-3C59-4660-82B5-2C7C8F2440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73058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587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8F7E3-76E8-4BCE-8986-3C8AFE50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latin typeface="Adobe Caslon Pro Bold" pitchFamily="18" charset="0"/>
              </a:rPr>
              <a:t>HALAMAN JUDUL</a:t>
            </a:r>
            <a:br>
              <a:rPr lang="en-US" sz="4400" dirty="0">
                <a:latin typeface="Adobe Caslon Pro Bold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DDA6B-37F5-473B-B4C9-F05190893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 </a:t>
            </a:r>
            <a:r>
              <a:rPr lang="en-US" sz="6000" dirty="0" err="1"/>
              <a:t>Komoditas</a:t>
            </a:r>
            <a:r>
              <a:rPr lang="en-US" sz="6000" dirty="0"/>
              <a:t> dan Nama yang </a:t>
            </a:r>
            <a:r>
              <a:rPr lang="en-US" sz="6000" dirty="0" err="1"/>
              <a:t>diusulkan</a:t>
            </a:r>
            <a:endParaRPr lang="en-US" sz="6000" dirty="0"/>
          </a:p>
          <a:p>
            <a:r>
              <a:rPr lang="en-US" sz="6000" dirty="0"/>
              <a:t> </a:t>
            </a:r>
            <a:r>
              <a:rPr lang="en-US" sz="6000" dirty="0" err="1"/>
              <a:t>Identitas</a:t>
            </a:r>
            <a:r>
              <a:rPr lang="en-US" sz="6000" dirty="0"/>
              <a:t> dan Alamat </a:t>
            </a:r>
            <a:r>
              <a:rPr lang="en-US" sz="6000" dirty="0" err="1"/>
              <a:t>Pengusul</a:t>
            </a:r>
            <a:endParaRPr lang="en-US" sz="6000" dirty="0"/>
          </a:p>
          <a:p>
            <a:r>
              <a:rPr lang="en-US" sz="6000" dirty="0"/>
              <a:t> </a:t>
            </a:r>
            <a:r>
              <a:rPr lang="en-US" sz="6000" dirty="0" err="1"/>
              <a:t>Tahun</a:t>
            </a:r>
            <a:r>
              <a:rPr lang="en-US" sz="6000" dirty="0"/>
              <a:t> </a:t>
            </a:r>
            <a:r>
              <a:rPr lang="en-US" sz="6000" dirty="0" err="1"/>
              <a:t>Pengajuan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9295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6673932-6532-458B-BE5A-6F3E24C25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9530023"/>
              </p:ext>
            </p:extLst>
          </p:nvPr>
        </p:nvGraphicFramePr>
        <p:xfrm>
          <a:off x="1456266" y="389467"/>
          <a:ext cx="9279468" cy="584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235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2AFF695-74A1-4BDC-A084-58D1816AF2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29882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985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85F79EB-2AA3-404A-BEB4-DDB9ADC1A1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9275850"/>
              </p:ext>
            </p:extLst>
          </p:nvPr>
        </p:nvGraphicFramePr>
        <p:xfrm>
          <a:off x="1117600" y="287868"/>
          <a:ext cx="9753600" cy="6163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729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6F0E3-876F-4C33-8FDD-5F553A22B973}"/>
              </a:ext>
            </a:extLst>
          </p:cNvPr>
          <p:cNvSpPr txBox="1"/>
          <p:nvPr/>
        </p:nvSpPr>
        <p:spPr>
          <a:xfrm>
            <a:off x="4487334" y="4334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III. BAHAN DAN METODE PENGUJIAN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DD51995-1269-48D5-AA2E-CD5BACBA45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6063388"/>
              </p:ext>
            </p:extLst>
          </p:nvPr>
        </p:nvGraphicFramePr>
        <p:xfrm>
          <a:off x="1066801" y="802733"/>
          <a:ext cx="10397066" cy="5784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574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C898D9-6F0D-4473-8D37-6CA0B8DE4854}"/>
              </a:ext>
            </a:extLst>
          </p:cNvPr>
          <p:cNvSpPr txBox="1"/>
          <p:nvPr/>
        </p:nvSpPr>
        <p:spPr>
          <a:xfrm>
            <a:off x="3471334" y="51806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+mj-lt"/>
              </a:rPr>
              <a:t>IV. HASIL DAN PEMBAHASAN</a:t>
            </a:r>
            <a:endParaRPr lang="en-US" sz="36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F64C0D-ECA2-4EE1-BCB4-2B7A0E46B6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498378"/>
              </p:ext>
            </p:extLst>
          </p:nvPr>
        </p:nvGraphicFramePr>
        <p:xfrm>
          <a:off x="1032933" y="1286933"/>
          <a:ext cx="10380134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4731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4A3060A-66F5-486D-90C4-A5EE364D9A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6603938"/>
              </p:ext>
            </p:extLst>
          </p:nvPr>
        </p:nvGraphicFramePr>
        <p:xfrm>
          <a:off x="1473201" y="440267"/>
          <a:ext cx="9787466" cy="5875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0977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AF3010F-6E67-4558-BED5-992CC5FCE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2122595"/>
              </p:ext>
            </p:extLst>
          </p:nvPr>
        </p:nvGraphicFramePr>
        <p:xfrm>
          <a:off x="541867" y="1320800"/>
          <a:ext cx="10854267" cy="4917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5C00F01-1BD9-4934-B88A-7111B19B6207}"/>
              </a:ext>
            </a:extLst>
          </p:cNvPr>
          <p:cNvSpPr txBox="1"/>
          <p:nvPr/>
        </p:nvSpPr>
        <p:spPr>
          <a:xfrm>
            <a:off x="3810000" y="61966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+mj-lt"/>
              </a:rPr>
              <a:t>VI. KETERSEDIAAN BENIH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224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398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Adobe Caslon Pro</vt:lpstr>
      <vt:lpstr>Adobe Caslon Pro Bold</vt:lpstr>
      <vt:lpstr>Arial</vt:lpstr>
      <vt:lpstr>Calibri</vt:lpstr>
      <vt:lpstr>Calibri Light</vt:lpstr>
      <vt:lpstr>Office Theme</vt:lpstr>
      <vt:lpstr>Teknik Penyusunan Laporan Uji Keunggulan</vt:lpstr>
      <vt:lpstr>HALAMAN JUDUL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Penyusunan Laporan Uji Keunggulan</dc:title>
  <dc:creator>Purwantoro Aziz</dc:creator>
  <cp:lastModifiedBy>Purwantoro Aziz</cp:lastModifiedBy>
  <cp:revision>1</cp:revision>
  <dcterms:created xsi:type="dcterms:W3CDTF">2021-08-25T22:03:31Z</dcterms:created>
  <dcterms:modified xsi:type="dcterms:W3CDTF">2021-08-26T08:39:34Z</dcterms:modified>
</cp:coreProperties>
</file>