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1948" y="7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8A854-E811-47AC-91A4-A656E7B8C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702CEF-3940-44D6-973F-D81823CE8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0DA45-8590-47CC-8925-B054B3B79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3C2EE-EE9A-4BB8-B375-2FC23EF9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51E2-6A82-4AD0-AA23-3D16E264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048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D179-629E-45F8-B785-2A408CBA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8D6CF-853F-4922-B5B1-B6B15C246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B5291-ADAC-4882-9A52-1FB1C6105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21B4A-757D-4A0A-B1BA-CC944FD16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09335-1369-4DF8-9EC1-B5E4F313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97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FDB53C-E0B3-4F10-8819-3BD05C714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5631F-FB78-4D2F-89E7-B3476981C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AD642-7348-48DD-9595-C210A262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12534-01C6-475E-9250-96AB1B31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656AE-E1F0-4EE3-929C-B2B105F4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365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638FA-3FCD-421A-8602-66B79E0A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5F256-2F8D-44A0-B31D-90F96ED3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30F20-4AC3-4D1C-9450-11467580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78DF6-9C84-4F0F-B8B7-51CA060C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DC791-E677-417D-8BB8-2E7922ED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085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5163B-E5BC-4DFA-9C20-1572334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BB4A4-89F9-4472-938D-9725ED4F8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A3261-BDE3-4AAB-97CF-20DC7BA02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1DDA0-5A1F-4E80-B373-6F57725A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98C3-D545-4557-8F83-417E3A3DD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672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55CC-D415-4387-8022-2E539A9A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7936E-540E-49D0-AE4E-9BD51F0BA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3FF53-43B7-45A7-8B49-9603E3EF1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FA119-9B9B-4C70-A871-39175205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CB507-D544-44BE-95ED-A34D565D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252EA-2D78-4340-BCB6-4EEFAD53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488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2CAF-2055-4282-86D8-97FEB199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3AD73-6C61-4ECC-8784-E36627B5E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5BC50-5009-42F0-9379-917B3F482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4BC43-CF6C-4627-B203-E61391663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B2396-245D-4185-8789-4D82725F5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0F2BE-CC35-4E92-94E1-B36C60F8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F1360B-66BE-44EA-B1F9-4138149D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68FDC7-513F-4115-9256-527B4723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001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D55C7-4E31-456B-9EB2-2CC9BB855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5F493-8464-470C-82AD-ADCCDEB0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758CDE-22DF-4D36-AEEF-B7DB31E8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0C4A56-CF99-4560-91D4-CCFF1AED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593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EF2DB1-22B8-46CA-B475-17281939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BF31E4-0347-4C19-9F6D-D9629CD2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15684-5D69-471B-B113-B970E6B4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255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63512-F7F6-43CD-9FDB-AD87CA40D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FA3CB-53C2-4B35-B51F-8EA44582D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69811-F5DC-49DE-BC7E-4CE27C9DD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04448-C0BD-41BE-916C-C2337EC1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59F34-3C39-4D6B-8F78-3F948B20E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3AE61-46B4-4E39-AD9D-01B5BCA6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711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607C-6F38-4F84-BDA0-1A7FF829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3420B-7DAA-44B1-A170-B6A569012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3177C-588B-4A2C-BAAC-628B2CA78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8C10B-7413-457D-988E-E9777ACF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544FE-391B-4D3D-883C-52A4D2AC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98FCD-5F86-4128-8DE2-D14989BEE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0043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8D4AE1-A0FC-473B-B8B6-54417E0B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7314B-BD96-4A4C-AEFD-6776BF49B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1AE77-644F-4BE9-A89B-68BE74662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C4764-877D-47D8-9B38-0D17ECDB63A3}" type="datetimeFigureOut">
              <a:rPr lang="en-ID" smtClean="0"/>
              <a:t>18/08/2021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9E1D1-1BB4-49E2-8004-DEAA5B1CB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28305-609D-4151-B660-071A4ADCB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07C66-6DC2-4262-ACBA-AA0C28D12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675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51B5944-30BB-41CB-BED5-43A3A337A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7008" y="0"/>
            <a:ext cx="15922853" cy="8982122"/>
          </a:xfrm>
          <a:prstGeom prst="rect">
            <a:avLst/>
          </a:prstGeom>
        </p:spPr>
      </p:pic>
      <p:sp>
        <p:nvSpPr>
          <p:cNvPr id="5" name="Rectangle: Top Corners Snipped 4">
            <a:extLst>
              <a:ext uri="{FF2B5EF4-FFF2-40B4-BE49-F238E27FC236}">
                <a16:creationId xmlns:a16="http://schemas.microsoft.com/office/drawing/2014/main" id="{E0D554F8-C46A-46A5-A37A-3D6D7498347C}"/>
              </a:ext>
            </a:extLst>
          </p:cNvPr>
          <p:cNvSpPr/>
          <p:nvPr/>
        </p:nvSpPr>
        <p:spPr>
          <a:xfrm>
            <a:off x="-1537008" y="0"/>
            <a:ext cx="15922853" cy="8993121"/>
          </a:xfrm>
          <a:prstGeom prst="snip2SameRect">
            <a:avLst>
              <a:gd name="adj1" fmla="val 8602"/>
              <a:gd name="adj2" fmla="val 0"/>
            </a:avLst>
          </a:prstGeom>
          <a:solidFill>
            <a:schemeClr val="bg1">
              <a:alpha val="85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id="{30F92BC0-C9B8-4616-B260-7CC46D366F7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07"/>
          <a:stretch>
            <a:fillRect/>
          </a:stretch>
        </p:blipFill>
        <p:spPr bwMode="auto">
          <a:xfrm>
            <a:off x="10828320" y="-11000"/>
            <a:ext cx="1219971" cy="85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1">
            <a:extLst>
              <a:ext uri="{FF2B5EF4-FFF2-40B4-BE49-F238E27FC236}">
                <a16:creationId xmlns:a16="http://schemas.microsoft.com/office/drawing/2014/main" id="{6B903152-0DDB-4026-AE54-53DCCDAEF8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295" y="33688"/>
            <a:ext cx="795850" cy="769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962A9A-4D94-4703-904B-4A78D4F9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4447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TATA TERTIB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C41CE-6653-4C5B-85EA-72B09CF27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597024"/>
            <a:ext cx="11725275" cy="4899026"/>
          </a:xfrm>
        </p:spPr>
        <p:txBody>
          <a:bodyPr>
            <a:noAutofit/>
          </a:bodyPr>
          <a:lstStyle/>
          <a:p>
            <a:pPr marL="342900" marR="2540" lvl="0" indent="-342900" algn="just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  <a:tabLst>
                <a:tab pos="774700" algn="l"/>
              </a:tabLst>
            </a:pP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Selama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webinar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berlangsung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semua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peserta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akan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dalam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posisi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i="1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"M</a:t>
            </a:r>
            <a:r>
              <a:rPr lang="id-ID" sz="2000" i="1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u</a:t>
            </a:r>
            <a:r>
              <a:rPr lang="id-ID" sz="2000" i="1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</a:t>
            </a:r>
            <a:r>
              <a:rPr lang="id-ID" sz="2000" i="1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i="1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"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540" lvl="0" indent="-342900" algn="just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  <a:tabLst>
                <a:tab pos="774700" algn="l"/>
              </a:tabLst>
            </a:pP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Peserta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diharapkan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dapat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mengunduh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virtual background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yang </a:t>
            </a:r>
            <a:r>
              <a:rPr lang="en-ID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link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nya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dibagikan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panitia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pada </a:t>
            </a:r>
            <a:r>
              <a:rPr lang="en-ID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chat room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serta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menggunakan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virtual background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tersebut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selama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acara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berlangsung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540" lvl="0" indent="-342900" algn="just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  <a:tabLst>
                <a:tab pos="774700" algn="l"/>
              </a:tabLst>
            </a:pP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Pertanyaan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dapat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ditulis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pada link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pertanyaan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yang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akan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dibagikan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panitian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pada </a:t>
            </a:r>
            <a:r>
              <a:rPr lang="en-ID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chat room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Pertanyaan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akan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dibacakan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pada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saat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diskusi</a:t>
            </a:r>
            <a:r>
              <a:rPr lang="en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ID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berlangsung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540" lvl="0" indent="-342900" algn="just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  <a:tabLst>
                <a:tab pos="774700" algn="l"/>
              </a:tabLst>
            </a:pPr>
            <a:r>
              <a:rPr lang="en-US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Li</a:t>
            </a:r>
            <a:r>
              <a:rPr lang="id-ID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nk</a:t>
            </a:r>
            <a:r>
              <a:rPr lang="id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presensi 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k</a:t>
            </a:r>
            <a:r>
              <a:rPr lang="id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ehadiran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US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link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materi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, dan </a:t>
            </a:r>
            <a:r>
              <a:rPr lang="en-US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link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sertifikat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akan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dibagikan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oleh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panitian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melalui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chat room</a:t>
            </a:r>
            <a:r>
              <a:rPr lang="id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Selanjutnya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untuk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sertifikat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, masing-masing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peserta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diharapkan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dapat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mengunduh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sertifikat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masing-masing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melalui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i="1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link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spc="-5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tersebut</a:t>
            </a:r>
            <a:r>
              <a:rPr lang="en-US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540" lvl="0" indent="-342900" algn="just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Dimohon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peserta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tdk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mencoret-coret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bahan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tayang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 yang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dibagikan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di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layar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540" lvl="0" indent="-342900" algn="just">
              <a:lnSpc>
                <a:spcPct val="10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id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P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g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g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h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d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p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u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,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ka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p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tia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b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ha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k 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en-US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-</a:t>
            </a:r>
            <a:r>
              <a:rPr lang="id-ID" sz="2000" i="1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i="1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i="1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i="1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o</a:t>
            </a:r>
            <a:r>
              <a:rPr lang="id-ID" sz="2000" i="1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ve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p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s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ta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ta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p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p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b</a:t>
            </a:r>
            <a:r>
              <a:rPr lang="id-ID" sz="2000" spc="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ri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h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u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d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da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k 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b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ri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k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f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s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il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s 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l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nn</a:t>
            </a:r>
            <a:r>
              <a:rPr lang="id-ID" sz="2000" spc="-2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y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2540" indent="0" algn="just">
              <a:lnSpc>
                <a:spcPct val="100000"/>
              </a:lnSpc>
              <a:spcBef>
                <a:spcPts val="95"/>
              </a:spcBef>
              <a:spcAft>
                <a:spcPts val="1000"/>
              </a:spcAft>
              <a:buNone/>
              <a:tabLst>
                <a:tab pos="2684145" algn="l"/>
              </a:tabLst>
            </a:pP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T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e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r</a:t>
            </a:r>
            <a:r>
              <a:rPr lang="id-ID" sz="2000" spc="-1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m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id-ID" sz="2000" spc="-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k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a</a:t>
            </a:r>
            <a:r>
              <a:rPr lang="id-ID" sz="2000" spc="-2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s</a:t>
            </a:r>
            <a:r>
              <a:rPr lang="id-ID" sz="2000" spc="5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i</a:t>
            </a:r>
            <a:r>
              <a:rPr lang="id-ID" sz="2000" spc="1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h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atas</a:t>
            </a:r>
            <a:r>
              <a:rPr lang="en-US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ea typeface="Arial" panose="020B0604020202020204" pitchFamily="34" charset="0"/>
                <a:cs typeface="Calibri" panose="020F0502020204030204" pitchFamily="34" charset="0"/>
              </a:rPr>
              <a:t>perhatiannya</a:t>
            </a:r>
            <a:r>
              <a:rPr lang="id-ID" sz="2000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	</a:t>
            </a:r>
            <a:endParaRPr lang="en-ID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ID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1C035F-43B4-47A9-B43E-B4D89EAC3EB2}"/>
              </a:ext>
            </a:extLst>
          </p:cNvPr>
          <p:cNvSpPr txBox="1"/>
          <p:nvPr/>
        </p:nvSpPr>
        <p:spPr>
          <a:xfrm>
            <a:off x="0" y="533400"/>
            <a:ext cx="12030074" cy="1369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marR="3810">
              <a:lnSpc>
                <a:spcPct val="115000"/>
              </a:lnSpc>
              <a:spcAft>
                <a:spcPts val="1000"/>
              </a:spcAft>
            </a:pPr>
            <a:r>
              <a:rPr lang="en-US" sz="1800" b="1" u="sng" spc="-10" dirty="0" err="1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Bimbingan</a:t>
            </a:r>
            <a:r>
              <a:rPr lang="en-US" sz="1800" b="1" u="sng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Teknis </a:t>
            </a:r>
            <a:r>
              <a:rPr lang="en-US" sz="1800" b="1" i="1" u="sng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Online</a:t>
            </a:r>
            <a:r>
              <a:rPr lang="en-US" sz="1800" b="1" u="sng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Seri </a:t>
            </a:r>
            <a:r>
              <a:rPr lang="en-US" sz="1800" b="1" u="sng" spc="-10" dirty="0" err="1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Buah</a:t>
            </a:r>
            <a:r>
              <a:rPr lang="en-US" sz="1800" b="1" u="sng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#7 </a:t>
            </a:r>
            <a:endParaRPr lang="en-ID" sz="1800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9875" marR="3810"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“</a:t>
            </a:r>
            <a:r>
              <a:rPr lang="en-US" sz="2400" b="1" spc="-10" dirty="0" err="1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Sukses</a:t>
            </a:r>
            <a:r>
              <a:rPr lang="en-US" sz="2400" b="1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b="1" spc="-10" dirty="0" err="1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Budidaya</a:t>
            </a:r>
            <a:r>
              <a:rPr lang="en-US" sz="2400" b="1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b="1" spc="-10" dirty="0" err="1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Nenas</a:t>
            </a:r>
            <a:r>
              <a:rPr lang="en-US" sz="2400" b="1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2400" b="1" spc="-10" dirty="0" err="1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Memasok</a:t>
            </a:r>
            <a:r>
              <a:rPr lang="en-US" sz="2400" b="1" spc="-10" dirty="0">
                <a:effectLst/>
                <a:latin typeface="Cambria" panose="02040503050406030204" pitchFamily="18" charset="0"/>
                <a:ea typeface="Arial" panose="020B0604020202020204" pitchFamily="34" charset="0"/>
                <a:cs typeface="Calibri" panose="020F0502020204030204" pitchFamily="34" charset="0"/>
              </a:rPr>
              <a:t> Pasar Modern“</a:t>
            </a:r>
            <a:endParaRPr lang="en-ID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561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TATA TERTIB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 TERTIB</dc:title>
  <dc:creator>Intan M. Fajarsari</dc:creator>
  <cp:lastModifiedBy>Intan M. Fajarsari</cp:lastModifiedBy>
  <cp:revision>1</cp:revision>
  <dcterms:created xsi:type="dcterms:W3CDTF">2021-08-18T06:48:22Z</dcterms:created>
  <dcterms:modified xsi:type="dcterms:W3CDTF">2021-08-18T06:59:03Z</dcterms:modified>
</cp:coreProperties>
</file>