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220" r:id="rId1"/>
  </p:sldMasterIdLst>
  <p:sldIdLst>
    <p:sldId id="256" r:id="rId2"/>
    <p:sldId id="281" r:id="rId3"/>
    <p:sldId id="289" r:id="rId4"/>
    <p:sldId id="258" r:id="rId5"/>
    <p:sldId id="290" r:id="rId6"/>
    <p:sldId id="260" r:id="rId7"/>
    <p:sldId id="261" r:id="rId8"/>
    <p:sldId id="279" r:id="rId9"/>
    <p:sldId id="277" r:id="rId10"/>
    <p:sldId id="278" r:id="rId11"/>
    <p:sldId id="282" r:id="rId12"/>
    <p:sldId id="268" r:id="rId13"/>
    <p:sldId id="265" r:id="rId14"/>
    <p:sldId id="266" r:id="rId15"/>
    <p:sldId id="280" r:id="rId16"/>
    <p:sldId id="267" r:id="rId17"/>
    <p:sldId id="275" r:id="rId18"/>
    <p:sldId id="300" r:id="rId19"/>
    <p:sldId id="291" r:id="rId20"/>
    <p:sldId id="292" r:id="rId21"/>
    <p:sldId id="293" r:id="rId22"/>
    <p:sldId id="294" r:id="rId23"/>
    <p:sldId id="298" r:id="rId24"/>
    <p:sldId id="295" r:id="rId25"/>
    <p:sldId id="296" r:id="rId26"/>
    <p:sldId id="297" r:id="rId27"/>
    <p:sldId id="299" r:id="rId28"/>
    <p:sldId id="301" r:id="rId29"/>
    <p:sldId id="302" r:id="rId30"/>
    <p:sldId id="30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37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2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1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6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8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7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38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6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74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6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4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C7C19-870E-4F2B-B546-C968833DAD3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5526D-8E09-4029-B4C9-A208C7BD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4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15150"/>
            <a:ext cx="11315700" cy="2470491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Merawat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Tanah </a:t>
            </a:r>
            <a:b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untuk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Bawang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Merah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3525" y="4869686"/>
            <a:ext cx="9144000" cy="1377584"/>
          </a:xfrm>
        </p:spPr>
        <p:txBody>
          <a:bodyPr>
            <a:normAutofit/>
          </a:bodyPr>
          <a:lstStyle/>
          <a:p>
            <a:r>
              <a:rPr lang="en-ID" dirty="0" err="1" smtClean="0"/>
              <a:t>Nasih</a:t>
            </a:r>
            <a:r>
              <a:rPr lang="en-ID" dirty="0" smtClean="0"/>
              <a:t> </a:t>
            </a:r>
            <a:r>
              <a:rPr lang="en-ID" dirty="0" err="1" smtClean="0"/>
              <a:t>Widya</a:t>
            </a:r>
            <a:r>
              <a:rPr lang="en-ID" dirty="0" smtClean="0"/>
              <a:t> </a:t>
            </a:r>
            <a:r>
              <a:rPr lang="en-ID" dirty="0" err="1" smtClean="0"/>
              <a:t>Yuwono</a:t>
            </a:r>
            <a:endParaRPr lang="en-ID" dirty="0" smtClean="0"/>
          </a:p>
          <a:p>
            <a:r>
              <a:rPr lang="en-ID" dirty="0" err="1" smtClean="0"/>
              <a:t>Departemen</a:t>
            </a:r>
            <a:r>
              <a:rPr lang="en-ID" dirty="0" smtClean="0"/>
              <a:t> Tanah. </a:t>
            </a:r>
            <a:r>
              <a:rPr lang="en-ID" dirty="0" err="1" smtClean="0"/>
              <a:t>Fakultas</a:t>
            </a:r>
            <a:r>
              <a:rPr lang="en-ID" dirty="0" smtClean="0"/>
              <a:t> </a:t>
            </a:r>
            <a:r>
              <a:rPr lang="en-ID" dirty="0" err="1" smtClean="0"/>
              <a:t>Pertanian</a:t>
            </a:r>
            <a:r>
              <a:rPr lang="en-ID" dirty="0" smtClean="0"/>
              <a:t>. UGM</a:t>
            </a:r>
          </a:p>
          <a:p>
            <a:r>
              <a:rPr lang="en-ID" dirty="0" smtClean="0"/>
              <a:t>nasih@ugm.ac.id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62498"/>
            <a:ext cx="3962400" cy="1952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62498"/>
            <a:ext cx="348678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D" sz="2800" smtClean="0"/>
              <a:t>Konsep</a:t>
            </a:r>
            <a:r>
              <a:rPr lang="en-ID" sz="2800" dirty="0" smtClean="0"/>
              <a:t> TRIBIO-KALAM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18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292225" y="-223045"/>
            <a:ext cx="13484225" cy="6995277"/>
            <a:chOff x="-1292225" y="-223045"/>
            <a:chExt cx="13484225" cy="69952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887" y="934898"/>
              <a:ext cx="5948113" cy="5278950"/>
            </a:xfrm>
            <a:prstGeom prst="rect">
              <a:avLst/>
            </a:prstGeom>
          </p:spPr>
        </p:pic>
        <p:sp>
          <p:nvSpPr>
            <p:cNvPr id="4" name="AutoShape 2" descr="blob:https://web.whatsapp.com/e0af5fb8-f130-42ed-b186-eb4212bdfee1"/>
            <p:cNvSpPr>
              <a:spLocks noChangeAspect="1" noChangeArrowheads="1"/>
            </p:cNvSpPr>
            <p:nvPr/>
          </p:nvSpPr>
          <p:spPr bwMode="auto">
            <a:xfrm>
              <a:off x="-1292225" y="-223045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AutoShape 4" descr="blob:https://web.whatsapp.com/e0af5fb8-f130-42ed-b186-eb4212bdfee1"/>
            <p:cNvSpPr>
              <a:spLocks noChangeAspect="1" noChangeArrowheads="1"/>
            </p:cNvSpPr>
            <p:nvPr/>
          </p:nvSpPr>
          <p:spPr bwMode="auto">
            <a:xfrm>
              <a:off x="-1139825" y="-70645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76" y="234156"/>
              <a:ext cx="2905126" cy="217884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04" y="227012"/>
              <a:ext cx="2914650" cy="21859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57" y="2499518"/>
              <a:ext cx="2953344" cy="39377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76" y="2499518"/>
              <a:ext cx="2914650" cy="388619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429125" y="6385717"/>
              <a:ext cx="1477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smtClean="0"/>
                <a:t>Ember </a:t>
              </a:r>
              <a:r>
                <a:rPr lang="en-ID" dirty="0" err="1" smtClean="0"/>
                <a:t>bawah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89197" y="6402900"/>
              <a:ext cx="1234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smtClean="0"/>
                <a:t>Ember </a:t>
              </a:r>
              <a:r>
                <a:rPr lang="en-ID" dirty="0" err="1" smtClean="0"/>
                <a:t>atas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715424" y="234156"/>
              <a:ext cx="4573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000" dirty="0" err="1" smtClean="0"/>
                <a:t>Konsep</a:t>
              </a:r>
              <a:r>
                <a:rPr lang="en-ID" sz="2000" dirty="0" smtClean="0"/>
                <a:t> </a:t>
              </a:r>
              <a:r>
                <a:rPr lang="en-ID" sz="2000" b="1" dirty="0" smtClean="0"/>
                <a:t>ember </a:t>
              </a:r>
              <a:r>
                <a:rPr lang="en-ID" sz="2000" b="1" dirty="0" err="1" smtClean="0"/>
                <a:t>tumpuk</a:t>
              </a:r>
              <a:r>
                <a:rPr lang="en-ID" sz="2000" dirty="0" smtClean="0"/>
                <a:t>, </a:t>
              </a:r>
              <a:r>
                <a:rPr lang="en-ID" sz="2000" dirty="0" err="1" smtClean="0"/>
                <a:t>untuk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mengolah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sampah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dapur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menjadi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pupuk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organik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cair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1238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0"/>
            <a:ext cx="10991795" cy="6858000"/>
            <a:chOff x="228600" y="0"/>
            <a:chExt cx="10991795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55" y="0"/>
              <a:ext cx="6953140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42900" y="200025"/>
              <a:ext cx="3676649" cy="95410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ID" sz="2800" dirty="0" err="1" smtClean="0"/>
                <a:t>Peralatan</a:t>
              </a:r>
              <a:r>
                <a:rPr lang="en-ID" sz="2800" dirty="0" smtClean="0"/>
                <a:t> </a:t>
              </a:r>
              <a:r>
                <a:rPr lang="en-ID" sz="2800" dirty="0" err="1" smtClean="0"/>
                <a:t>membuat</a:t>
              </a:r>
              <a:r>
                <a:rPr lang="en-ID" sz="2800" dirty="0" smtClean="0"/>
                <a:t> ember </a:t>
              </a:r>
              <a:r>
                <a:rPr lang="en-ID" sz="2800" dirty="0" err="1" smtClean="0"/>
                <a:t>tumpuk</a:t>
              </a:r>
              <a:endParaRPr lang="en-US" sz="28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03"/>
              <a:ext cx="4038655" cy="4745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714626"/>
            <a:ext cx="6958011" cy="4641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37" y="180972"/>
            <a:ext cx="2376488" cy="552453"/>
          </a:xfrm>
        </p:spPr>
        <p:txBody>
          <a:bodyPr>
            <a:normAutofit fontScale="90000"/>
          </a:bodyPr>
          <a:lstStyle/>
          <a:p>
            <a:r>
              <a:rPr lang="en-ID" dirty="0" err="1" smtClean="0"/>
              <a:t>Kontak</a:t>
            </a:r>
            <a:r>
              <a:rPr lang="en-ID" dirty="0" smtClean="0"/>
              <a:t> :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0998" y="823912"/>
            <a:ext cx="5915025" cy="1290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2300" dirty="0" err="1" smtClean="0"/>
              <a:t>Nasih</a:t>
            </a:r>
            <a:r>
              <a:rPr lang="en-ID" sz="2300" dirty="0" smtClean="0"/>
              <a:t> </a:t>
            </a:r>
            <a:r>
              <a:rPr lang="en-ID" sz="2300" dirty="0" err="1" smtClean="0"/>
              <a:t>Widya</a:t>
            </a:r>
            <a:r>
              <a:rPr lang="en-ID" sz="2300" dirty="0" smtClean="0"/>
              <a:t> </a:t>
            </a:r>
            <a:r>
              <a:rPr lang="en-ID" sz="2300" dirty="0" err="1" smtClean="0"/>
              <a:t>Yuwono</a:t>
            </a:r>
            <a:endParaRPr lang="en-ID" sz="2300" dirty="0" smtClean="0"/>
          </a:p>
          <a:p>
            <a:r>
              <a:rPr lang="en-ID" sz="2300" dirty="0" err="1" smtClean="0"/>
              <a:t>Departemen</a:t>
            </a:r>
            <a:r>
              <a:rPr lang="en-ID" sz="2300" dirty="0" smtClean="0"/>
              <a:t> Tanah. </a:t>
            </a:r>
            <a:r>
              <a:rPr lang="en-ID" sz="2300" dirty="0" err="1" smtClean="0"/>
              <a:t>Fakultas</a:t>
            </a:r>
            <a:r>
              <a:rPr lang="en-ID" sz="2300" dirty="0" smtClean="0"/>
              <a:t> </a:t>
            </a:r>
            <a:r>
              <a:rPr lang="en-ID" sz="2300" dirty="0" err="1" smtClean="0"/>
              <a:t>Pertanian</a:t>
            </a:r>
            <a:r>
              <a:rPr lang="en-ID" sz="2300" dirty="0" smtClean="0"/>
              <a:t>. UGM</a:t>
            </a:r>
          </a:p>
          <a:p>
            <a:r>
              <a:rPr lang="en-ID" sz="2300" dirty="0" smtClean="0"/>
              <a:t>nasih@ugm.ac.id</a:t>
            </a:r>
          </a:p>
          <a:p>
            <a:pPr marL="0" indent="0">
              <a:buNone/>
            </a:pPr>
            <a:endParaRPr lang="en-ID" sz="2300" dirty="0" smtClean="0"/>
          </a:p>
          <a:p>
            <a:pPr marL="0" indent="0">
              <a:buNone/>
            </a:pPr>
            <a:endParaRPr lang="en-ID" sz="2300" dirty="0" smtClean="0"/>
          </a:p>
          <a:p>
            <a:endParaRPr lang="en-US" sz="23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33" y="180972"/>
            <a:ext cx="4935267" cy="6856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165" y="3101701"/>
            <a:ext cx="5301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 err="1" smtClean="0"/>
              <a:t>Seekor</a:t>
            </a:r>
            <a:r>
              <a:rPr lang="en-ID" sz="2000" dirty="0" smtClean="0"/>
              <a:t> </a:t>
            </a:r>
            <a:r>
              <a:rPr lang="en-ID" sz="2000" dirty="0" err="1" smtClean="0"/>
              <a:t>induk</a:t>
            </a:r>
            <a:r>
              <a:rPr lang="en-ID" sz="2000" dirty="0" smtClean="0"/>
              <a:t> </a:t>
            </a:r>
            <a:r>
              <a:rPr lang="en-ID" sz="2000" i="1" dirty="0" err="1" smtClean="0"/>
              <a:t>Hermetia</a:t>
            </a:r>
            <a:r>
              <a:rPr lang="en-ID" sz="2000" i="1" dirty="0" smtClean="0"/>
              <a:t> </a:t>
            </a:r>
            <a:r>
              <a:rPr lang="en-ID" sz="2000" i="1" dirty="0" err="1" smtClean="0"/>
              <a:t>illucens</a:t>
            </a:r>
            <a:r>
              <a:rPr lang="en-ID" sz="2000" dirty="0" smtClean="0"/>
              <a:t> (BSF) </a:t>
            </a:r>
            <a:r>
              <a:rPr lang="en-ID" sz="2000" dirty="0" err="1" smtClean="0"/>
              <a:t>dapat</a:t>
            </a:r>
            <a:r>
              <a:rPr lang="en-ID" sz="2000" dirty="0" smtClean="0"/>
              <a:t> </a:t>
            </a:r>
            <a:r>
              <a:rPr lang="en-ID" sz="2000" dirty="0" err="1" smtClean="0"/>
              <a:t>menghasilkan</a:t>
            </a:r>
            <a:r>
              <a:rPr lang="en-ID" sz="2000" dirty="0" smtClean="0"/>
              <a:t> 1.000 </a:t>
            </a:r>
            <a:r>
              <a:rPr lang="en-ID" sz="2000" dirty="0" err="1" smtClean="0"/>
              <a:t>telur</a:t>
            </a:r>
            <a:r>
              <a:rPr lang="en-ID" sz="2000" dirty="0" smtClean="0"/>
              <a:t>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97420" y="2205037"/>
            <a:ext cx="468420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D" sz="2400" dirty="0" err="1" smtClean="0"/>
              <a:t>Youtube</a:t>
            </a:r>
            <a:r>
              <a:rPr lang="en-ID" sz="2400" dirty="0" smtClean="0"/>
              <a:t> : “ember </a:t>
            </a:r>
            <a:r>
              <a:rPr lang="en-ID" sz="2400" dirty="0" err="1" smtClean="0"/>
              <a:t>tumpuk</a:t>
            </a:r>
            <a:r>
              <a:rPr lang="en-ID" sz="2400" dirty="0" smtClean="0"/>
              <a:t>”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220325" y="6095999"/>
            <a:ext cx="17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smtClean="0">
                <a:solidFill>
                  <a:schemeClr val="bg1"/>
                </a:solidFill>
              </a:rPr>
              <a:t>Ember </a:t>
            </a:r>
            <a:r>
              <a:rPr lang="en-ID" dirty="0" err="1" smtClean="0">
                <a:solidFill>
                  <a:schemeClr val="bg1"/>
                </a:solidFill>
              </a:rPr>
              <a:t>tumpuk</a:t>
            </a:r>
            <a:r>
              <a:rPr lang="en-ID" dirty="0" smtClean="0">
                <a:solidFill>
                  <a:schemeClr val="bg1"/>
                </a:solidFill>
              </a:rPr>
              <a:t> di Bogor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199" y="3306342"/>
            <a:ext cx="1930048" cy="609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err="1"/>
              <a:t>Biochar</a:t>
            </a:r>
            <a:endParaRPr lang="en-US" sz="2400" dirty="0"/>
          </a:p>
        </p:txBody>
      </p:sp>
      <p:pic>
        <p:nvPicPr>
          <p:cNvPr id="3076" name="Picture 4" descr="https://scontent-sit4-1.xx.fbcdn.net/v/l/t1.0-0/p206x206/13428593_10209164340767386_7967232681741534033_n.jpg?oh=40285fd468ff519960075f1e5e8ed9d8&amp;oe=58226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99" y="4110509"/>
            <a:ext cx="2077208" cy="19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sit4-1.xx.fbcdn.net/v/t1.0-9/13445664_10209164332647183_9081511428871736739_n.jpg?oh=e26cc5e02911d8eaef02886a608d66ad&amp;oe=5823630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07" y="4110510"/>
            <a:ext cx="1992060" cy="19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content-sit4-1.xx.fbcdn.net/v/t1.0-0/p206x206/13450314_10209164327367051_8420400671771437571_n.jpg?oh=d2b558dafdcaadee06a51ef5940f45f5&amp;oe=581558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208" y="871728"/>
            <a:ext cx="2057400" cy="25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gambare\14054970_10209715474945396_3265176289411854420_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4420271"/>
            <a:ext cx="1981200" cy="19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2350008" y="4909797"/>
            <a:ext cx="533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2608" y="3922776"/>
            <a:ext cx="1557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Arang</a:t>
            </a:r>
            <a:r>
              <a:rPr lang="en-US" sz="2000" b="1" dirty="0"/>
              <a:t> </a:t>
            </a:r>
            <a:r>
              <a:rPr lang="en-US" sz="2000" b="1" dirty="0" err="1"/>
              <a:t>sekam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183726" y="447576"/>
            <a:ext cx="137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Arang</a:t>
            </a:r>
            <a:r>
              <a:rPr lang="en-US" sz="2000" b="1" dirty="0"/>
              <a:t> </a:t>
            </a:r>
            <a:r>
              <a:rPr lang="en-US" sz="2000" b="1" dirty="0" err="1"/>
              <a:t>kayu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38835" y="6139071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Charging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08" y="3715254"/>
            <a:ext cx="2666999" cy="302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4026408" y="3462528"/>
            <a:ext cx="533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1566" y="126804"/>
            <a:ext cx="2812542" cy="14898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Pembuatan</a:t>
            </a:r>
            <a:r>
              <a:rPr lang="en-US" sz="4400" dirty="0"/>
              <a:t> </a:t>
            </a:r>
            <a:r>
              <a:rPr lang="en-US" sz="4400" dirty="0" err="1"/>
              <a:t>Biochar</a:t>
            </a:r>
            <a:endParaRPr lang="en-US" sz="4400" dirty="0"/>
          </a:p>
        </p:txBody>
      </p:sp>
      <p:sp>
        <p:nvSpPr>
          <p:cNvPr id="5" name="Right Arrow 4"/>
          <p:cNvSpPr/>
          <p:nvPr/>
        </p:nvSpPr>
        <p:spPr>
          <a:xfrm>
            <a:off x="5625001" y="4922391"/>
            <a:ext cx="609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8648699" y="4871697"/>
            <a:ext cx="609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24056" y="719372"/>
            <a:ext cx="52201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 err="1" smtClean="0"/>
              <a:t>Membuat</a:t>
            </a:r>
            <a:r>
              <a:rPr lang="en-ID" sz="2000" dirty="0" smtClean="0"/>
              <a:t> </a:t>
            </a:r>
            <a:r>
              <a:rPr lang="en-ID" sz="2000" dirty="0" err="1" smtClean="0"/>
              <a:t>arang</a:t>
            </a:r>
            <a:r>
              <a:rPr lang="en-ID" sz="2000" dirty="0" smtClean="0"/>
              <a:t> </a:t>
            </a:r>
            <a:r>
              <a:rPr lang="en-ID" sz="2000" dirty="0" err="1" smtClean="0"/>
              <a:t>kayu</a:t>
            </a:r>
            <a:r>
              <a:rPr lang="en-ID" sz="2000" dirty="0" smtClean="0"/>
              <a:t> </a:t>
            </a:r>
            <a:r>
              <a:rPr lang="en-ID" sz="2000" dirty="0" err="1" smtClean="0"/>
              <a:t>metode</a:t>
            </a:r>
            <a:r>
              <a:rPr lang="en-ID" sz="2000" dirty="0" smtClean="0"/>
              <a:t> </a:t>
            </a:r>
            <a:r>
              <a:rPr lang="en-ID" sz="2000" b="1" dirty="0" err="1" smtClean="0"/>
              <a:t>kon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tiki</a:t>
            </a:r>
            <a:r>
              <a:rPr lang="en-ID" sz="2000" dirty="0"/>
              <a:t> </a:t>
            </a:r>
            <a:r>
              <a:rPr lang="en-ID" sz="2000" dirty="0" smtClean="0"/>
              <a:t>:</a:t>
            </a:r>
          </a:p>
          <a:p>
            <a:pPr marL="266700" indent="-266700">
              <a:buFont typeface="+mj-lt"/>
              <a:buAutoNum type="arabicPeriod"/>
            </a:pPr>
            <a:r>
              <a:rPr lang="en-ID" sz="2000" dirty="0" err="1" smtClean="0"/>
              <a:t>Siapkan</a:t>
            </a:r>
            <a:r>
              <a:rPr lang="en-ID" sz="2000" dirty="0" smtClean="0"/>
              <a:t> </a:t>
            </a:r>
            <a:r>
              <a:rPr lang="en-ID" sz="2000" dirty="0" err="1" smtClean="0"/>
              <a:t>kayu</a:t>
            </a:r>
            <a:r>
              <a:rPr lang="en-ID" sz="2000" dirty="0" smtClean="0"/>
              <a:t> </a:t>
            </a:r>
            <a:r>
              <a:rPr lang="en-ID" sz="2000" dirty="0" err="1" smtClean="0"/>
              <a:t>kering</a:t>
            </a:r>
            <a:endParaRPr lang="en-ID" sz="2000" dirty="0" smtClean="0"/>
          </a:p>
          <a:p>
            <a:pPr marL="266700" indent="-266700">
              <a:buFont typeface="+mj-lt"/>
              <a:buAutoNum type="arabicPeriod"/>
            </a:pPr>
            <a:r>
              <a:rPr lang="en-ID" sz="2000" dirty="0" smtClean="0"/>
              <a:t>Bakar di </a:t>
            </a:r>
            <a:r>
              <a:rPr lang="en-ID" sz="2000" dirty="0" err="1" smtClean="0"/>
              <a:t>dalam</a:t>
            </a:r>
            <a:r>
              <a:rPr lang="en-ID" sz="2000" dirty="0" smtClean="0"/>
              <a:t> tong, </a:t>
            </a:r>
            <a:r>
              <a:rPr lang="en-ID" sz="2000" dirty="0" err="1" smtClean="0"/>
              <a:t>sedikit</a:t>
            </a:r>
            <a:r>
              <a:rPr lang="en-ID" sz="2000" dirty="0" smtClean="0"/>
              <a:t> demi </a:t>
            </a:r>
            <a:r>
              <a:rPr lang="en-ID" sz="2000" dirty="0" err="1" smtClean="0"/>
              <a:t>sedikit</a:t>
            </a:r>
            <a:r>
              <a:rPr lang="en-ID" sz="2000" dirty="0" smtClean="0"/>
              <a:t>,</a:t>
            </a:r>
            <a:br>
              <a:rPr lang="en-ID" sz="2000" dirty="0" smtClean="0"/>
            </a:br>
            <a:r>
              <a:rPr lang="en-ID" sz="2000" dirty="0" err="1" smtClean="0"/>
              <a:t>sampai</a:t>
            </a:r>
            <a:r>
              <a:rPr lang="en-ID" sz="2000" dirty="0" smtClean="0"/>
              <a:t> </a:t>
            </a:r>
            <a:r>
              <a:rPr lang="en-ID" sz="2000" dirty="0" err="1" smtClean="0"/>
              <a:t>semuanya</a:t>
            </a:r>
            <a:r>
              <a:rPr lang="en-ID" sz="2000" dirty="0" smtClean="0"/>
              <a:t> </a:t>
            </a:r>
            <a:r>
              <a:rPr lang="en-ID" sz="2000" dirty="0" err="1" smtClean="0"/>
              <a:t>membara</a:t>
            </a:r>
            <a:endParaRPr lang="en-ID" sz="2000" dirty="0" smtClean="0"/>
          </a:p>
          <a:p>
            <a:pPr marL="266700" indent="-266700">
              <a:buFont typeface="+mj-lt"/>
              <a:buAutoNum type="arabicPeriod"/>
            </a:pPr>
            <a:r>
              <a:rPr lang="en-ID" sz="2000" dirty="0" err="1" smtClean="0"/>
              <a:t>Segera</a:t>
            </a:r>
            <a:r>
              <a:rPr lang="en-ID" sz="2000" dirty="0" smtClean="0"/>
              <a:t> </a:t>
            </a:r>
            <a:r>
              <a:rPr lang="en-ID" sz="2000" dirty="0" err="1" smtClean="0"/>
              <a:t>disiram</a:t>
            </a:r>
            <a:r>
              <a:rPr lang="en-ID" sz="2000" dirty="0" smtClean="0"/>
              <a:t> </a:t>
            </a:r>
            <a:r>
              <a:rPr lang="en-ID" sz="2000" dirty="0" err="1" smtClean="0"/>
              <a:t>dengan</a:t>
            </a:r>
            <a:r>
              <a:rPr lang="en-ID" sz="2000" dirty="0" smtClean="0"/>
              <a:t> air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857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41376" y="135249"/>
            <a:ext cx="11421998" cy="6288228"/>
            <a:chOff x="341376" y="135249"/>
            <a:chExt cx="11421998" cy="6288228"/>
          </a:xfrm>
        </p:grpSpPr>
        <p:sp>
          <p:nvSpPr>
            <p:cNvPr id="6" name="TextBox 5"/>
            <p:cNvSpPr txBox="1"/>
            <p:nvPr/>
          </p:nvSpPr>
          <p:spPr>
            <a:xfrm>
              <a:off x="341376" y="135249"/>
              <a:ext cx="3293466" cy="52322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ID" sz="2800" dirty="0" err="1" smtClean="0"/>
                <a:t>Reaktor</a:t>
              </a:r>
              <a:r>
                <a:rPr lang="en-ID" sz="2800" dirty="0" smtClean="0"/>
                <a:t> </a:t>
              </a:r>
              <a:r>
                <a:rPr lang="en-ID" sz="2800" dirty="0" err="1"/>
                <a:t>A</a:t>
              </a:r>
              <a:r>
                <a:rPr lang="en-ID" sz="2800" dirty="0" err="1" smtClean="0"/>
                <a:t>rang</a:t>
              </a:r>
              <a:r>
                <a:rPr lang="en-ID" sz="2800" dirty="0" smtClean="0"/>
                <a:t> </a:t>
              </a:r>
              <a:r>
                <a:rPr lang="en-ID" sz="2800" dirty="0" err="1" smtClean="0"/>
                <a:t>Sekam</a:t>
              </a:r>
              <a:endParaRPr lang="en-US" sz="2800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053154" y="1289014"/>
              <a:ext cx="4286416" cy="5134463"/>
              <a:chOff x="346762" y="1152144"/>
              <a:chExt cx="4286416" cy="5134463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930299" y="4782312"/>
                <a:ext cx="3702879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Isosceles Triangle 14"/>
              <p:cNvSpPr/>
              <p:nvPr/>
            </p:nvSpPr>
            <p:spPr>
              <a:xfrm>
                <a:off x="930299" y="3465576"/>
                <a:ext cx="3702879" cy="2779776"/>
              </a:xfrm>
              <a:prstGeom prst="triangle">
                <a:avLst>
                  <a:gd name="adj" fmla="val 49754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658296" y="1152144"/>
                <a:ext cx="258640" cy="40782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28528" y="5230368"/>
                <a:ext cx="1106424" cy="101498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5-Point Star 12"/>
              <p:cNvSpPr/>
              <p:nvPr/>
            </p:nvSpPr>
            <p:spPr>
              <a:xfrm>
                <a:off x="2244661" y="5061585"/>
                <a:ext cx="1074154" cy="105066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endCxn id="15" idx="2"/>
              </p:cNvCxnSpPr>
              <p:nvPr/>
            </p:nvCxnSpPr>
            <p:spPr>
              <a:xfrm>
                <a:off x="930299" y="4782312"/>
                <a:ext cx="0" cy="14630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4633178" y="4782312"/>
                <a:ext cx="0" cy="15042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TextBox 1"/>
              <p:cNvSpPr txBox="1"/>
              <p:nvPr/>
            </p:nvSpPr>
            <p:spPr>
              <a:xfrm>
                <a:off x="2916936" y="1489722"/>
                <a:ext cx="10456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D" dirty="0" err="1" smtClean="0"/>
                  <a:t>cerobong</a:t>
                </a:r>
                <a:endParaRPr lang="en-US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257179" y="5770971"/>
                <a:ext cx="7777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D" dirty="0" err="1" smtClean="0"/>
                  <a:t>tungku</a:t>
                </a:r>
                <a:endParaRPr lang="en-US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467508" y="5493757"/>
                <a:ext cx="688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D" dirty="0" err="1"/>
                  <a:t>k</a:t>
                </a:r>
                <a:r>
                  <a:rPr lang="en-ID" dirty="0" err="1" smtClean="0"/>
                  <a:t>ayu</a:t>
                </a:r>
                <a:r>
                  <a:rPr lang="en-ID" dirty="0" smtClean="0"/>
                  <a:t> 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334952" y="4182041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D" dirty="0" err="1" smtClean="0"/>
                  <a:t>sekam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46762" y="4908541"/>
                <a:ext cx="604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D" dirty="0" err="1" smtClean="0"/>
                  <a:t>seng</a:t>
                </a:r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41376" y="758733"/>
              <a:ext cx="4226986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b="1" dirty="0" smtClean="0"/>
                <a:t>Cara </a:t>
              </a:r>
              <a:r>
                <a:rPr lang="en-ID" b="1" dirty="0" err="1" smtClean="0"/>
                <a:t>kerja</a:t>
              </a:r>
              <a:r>
                <a:rPr lang="en-ID" dirty="0" smtClean="0"/>
                <a:t>:</a:t>
              </a:r>
              <a:br>
                <a:rPr lang="en-ID" dirty="0" smtClean="0"/>
              </a:br>
              <a:r>
                <a:rPr lang="en-ID" dirty="0" smtClean="0"/>
                <a:t>1. </a:t>
              </a:r>
              <a:r>
                <a:rPr lang="en-ID" dirty="0" err="1" smtClean="0"/>
                <a:t>bakar</a:t>
              </a:r>
              <a:r>
                <a:rPr lang="en-ID" dirty="0" smtClean="0"/>
                <a:t> </a:t>
              </a:r>
              <a:r>
                <a:rPr lang="en-ID" dirty="0" err="1" smtClean="0"/>
                <a:t>kayu</a:t>
              </a:r>
              <a:r>
                <a:rPr lang="en-ID" dirty="0" smtClean="0"/>
                <a:t>, </a:t>
              </a:r>
              <a:r>
                <a:rPr lang="en-ID" dirty="0" err="1" smtClean="0"/>
                <a:t>setelah</a:t>
              </a:r>
              <a:r>
                <a:rPr lang="en-ID" dirty="0" smtClean="0"/>
                <a:t> </a:t>
              </a:r>
              <a:r>
                <a:rPr lang="en-ID" dirty="0" err="1" smtClean="0"/>
                <a:t>membara</a:t>
              </a:r>
              <a:r>
                <a:rPr lang="en-ID" dirty="0" smtClean="0"/>
                <a:t>, </a:t>
              </a:r>
              <a:r>
                <a:rPr lang="en-ID" dirty="0" err="1" smtClean="0"/>
                <a:t>pasang</a:t>
              </a:r>
              <a:r>
                <a:rPr lang="en-ID" dirty="0" smtClean="0"/>
                <a:t> </a:t>
              </a:r>
              <a:r>
                <a:rPr lang="en-ID" dirty="0" err="1" smtClean="0"/>
                <a:t>tungku</a:t>
              </a:r>
              <a:r>
                <a:rPr lang="en-ID" dirty="0" smtClean="0"/>
                <a:t> </a:t>
              </a:r>
              <a:r>
                <a:rPr lang="en-ID" dirty="0" err="1" smtClean="0"/>
                <a:t>dan</a:t>
              </a:r>
              <a:r>
                <a:rPr lang="en-ID" dirty="0" smtClean="0"/>
                <a:t> </a:t>
              </a:r>
              <a:r>
                <a:rPr lang="en-ID" dirty="0" err="1" smtClean="0"/>
                <a:t>cerobong</a:t>
              </a:r>
              <a:r>
                <a:rPr lang="en-ID" dirty="0" smtClean="0"/>
                <a:t> di </a:t>
              </a:r>
              <a:r>
                <a:rPr lang="en-ID" dirty="0" err="1" smtClean="0"/>
                <a:t>atasnya</a:t>
              </a:r>
              <a:r>
                <a:rPr lang="en-ID" dirty="0" smtClean="0"/>
                <a:t>.</a:t>
              </a:r>
            </a:p>
            <a:p>
              <a:r>
                <a:rPr lang="en-ID" dirty="0" smtClean="0"/>
                <a:t>2. </a:t>
              </a:r>
              <a:r>
                <a:rPr lang="en-ID" dirty="0" err="1" smtClean="0"/>
                <a:t>Pasang</a:t>
              </a:r>
              <a:r>
                <a:rPr lang="en-ID" dirty="0" smtClean="0"/>
                <a:t> </a:t>
              </a:r>
              <a:r>
                <a:rPr lang="en-ID" dirty="0" err="1" smtClean="0"/>
                <a:t>seng</a:t>
              </a:r>
              <a:r>
                <a:rPr lang="en-ID" dirty="0" smtClean="0"/>
                <a:t> </a:t>
              </a:r>
              <a:r>
                <a:rPr lang="en-ID" dirty="0" err="1" smtClean="0"/>
                <a:t>pembatas</a:t>
              </a:r>
              <a:endParaRPr lang="en-ID" dirty="0" smtClean="0"/>
            </a:p>
            <a:p>
              <a:r>
                <a:rPr lang="en-ID" dirty="0" smtClean="0"/>
                <a:t>3. </a:t>
              </a:r>
              <a:r>
                <a:rPr lang="en-ID" dirty="0" err="1" smtClean="0"/>
                <a:t>Hamparkan</a:t>
              </a:r>
              <a:r>
                <a:rPr lang="en-ID" dirty="0" smtClean="0"/>
                <a:t> </a:t>
              </a:r>
              <a:r>
                <a:rPr lang="en-ID" dirty="0" err="1" smtClean="0"/>
                <a:t>sekam</a:t>
              </a:r>
              <a:r>
                <a:rPr lang="en-ID" dirty="0" smtClean="0"/>
                <a:t> di </a:t>
              </a:r>
              <a:r>
                <a:rPr lang="en-ID" dirty="0" err="1" smtClean="0"/>
                <a:t>sekitar</a:t>
              </a:r>
              <a:r>
                <a:rPr lang="en-ID" dirty="0" smtClean="0"/>
                <a:t> </a:t>
              </a:r>
              <a:r>
                <a:rPr lang="en-ID" dirty="0" err="1" smtClean="0"/>
                <a:t>reaktor</a:t>
              </a:r>
              <a:r>
                <a:rPr lang="en-ID" dirty="0" smtClean="0"/>
                <a:t> </a:t>
              </a:r>
              <a:r>
                <a:rPr lang="en-ID" dirty="0" err="1" smtClean="0"/>
                <a:t>arang</a:t>
              </a:r>
              <a:r>
                <a:rPr lang="en-ID" dirty="0" smtClean="0"/>
                <a:t>, </a:t>
              </a:r>
              <a:r>
                <a:rPr lang="en-ID" dirty="0" err="1" smtClean="0"/>
                <a:t>membentuk</a:t>
              </a:r>
              <a:r>
                <a:rPr lang="en-ID" dirty="0" smtClean="0"/>
                <a:t> </a:t>
              </a:r>
              <a:r>
                <a:rPr lang="en-ID" dirty="0" err="1" smtClean="0"/>
                <a:t>gunungan</a:t>
              </a:r>
              <a:endParaRPr lang="en-ID" dirty="0" smtClean="0"/>
            </a:p>
            <a:p>
              <a:r>
                <a:rPr lang="en-ID" dirty="0" smtClean="0"/>
                <a:t>4. </a:t>
              </a:r>
              <a:r>
                <a:rPr lang="en-ID" dirty="0" err="1" smtClean="0"/>
                <a:t>Tunggu</a:t>
              </a:r>
              <a:r>
                <a:rPr lang="en-ID" dirty="0" smtClean="0"/>
                <a:t> </a:t>
              </a:r>
              <a:r>
                <a:rPr lang="en-ID" dirty="0" err="1" smtClean="0"/>
                <a:t>sampai</a:t>
              </a:r>
              <a:r>
                <a:rPr lang="en-ID" dirty="0" smtClean="0"/>
                <a:t> </a:t>
              </a:r>
              <a:r>
                <a:rPr lang="en-ID" dirty="0" err="1" smtClean="0"/>
                <a:t>semua</a:t>
              </a:r>
              <a:r>
                <a:rPr lang="en-ID" dirty="0" smtClean="0"/>
                <a:t> </a:t>
              </a:r>
              <a:r>
                <a:rPr lang="en-ID" dirty="0" err="1" smtClean="0"/>
                <a:t>sekam</a:t>
              </a:r>
              <a:r>
                <a:rPr lang="en-ID" dirty="0" smtClean="0"/>
                <a:t> </a:t>
              </a:r>
              <a:r>
                <a:rPr lang="en-ID" dirty="0" err="1" smtClean="0"/>
                <a:t>menjadi</a:t>
              </a:r>
              <a:r>
                <a:rPr lang="en-ID" dirty="0" smtClean="0"/>
                <a:t> </a:t>
              </a:r>
              <a:r>
                <a:rPr lang="en-ID" dirty="0" err="1" smtClean="0"/>
                <a:t>arang</a:t>
              </a:r>
              <a:r>
                <a:rPr lang="en-ID" dirty="0" smtClean="0"/>
                <a:t> (</a:t>
              </a:r>
              <a:r>
                <a:rPr lang="en-ID" dirty="0" err="1" smtClean="0"/>
                <a:t>hitam</a:t>
              </a:r>
              <a:r>
                <a:rPr lang="en-ID" dirty="0" smtClean="0"/>
                <a:t>).</a:t>
              </a:r>
            </a:p>
            <a:p>
              <a:r>
                <a:rPr lang="en-ID" dirty="0" smtClean="0"/>
                <a:t>5. </a:t>
              </a:r>
              <a:r>
                <a:rPr lang="en-ID" dirty="0" err="1" smtClean="0"/>
                <a:t>Bongkar</a:t>
              </a:r>
              <a:r>
                <a:rPr lang="en-ID" dirty="0" smtClean="0"/>
                <a:t> </a:t>
              </a:r>
              <a:r>
                <a:rPr lang="en-ID" dirty="0" err="1" smtClean="0"/>
                <a:t>seng</a:t>
              </a:r>
              <a:r>
                <a:rPr lang="en-ID" dirty="0" smtClean="0"/>
                <a:t> </a:t>
              </a:r>
              <a:r>
                <a:rPr lang="en-ID" dirty="0" err="1" smtClean="0"/>
                <a:t>pembatas</a:t>
              </a:r>
              <a:r>
                <a:rPr lang="en-ID" dirty="0" smtClean="0"/>
                <a:t>, </a:t>
              </a:r>
              <a:r>
                <a:rPr lang="en-ID" dirty="0" err="1" smtClean="0"/>
                <a:t>tarik</a:t>
              </a:r>
              <a:r>
                <a:rPr lang="en-ID" dirty="0" smtClean="0"/>
                <a:t> </a:t>
              </a:r>
              <a:r>
                <a:rPr lang="en-ID" dirty="0" err="1" smtClean="0"/>
                <a:t>reaktor</a:t>
              </a:r>
              <a:r>
                <a:rPr lang="en-ID" dirty="0" smtClean="0"/>
                <a:t> </a:t>
              </a:r>
              <a:r>
                <a:rPr lang="en-ID" dirty="0" err="1" smtClean="0"/>
                <a:t>keluar</a:t>
              </a:r>
              <a:endParaRPr lang="en-ID" dirty="0" smtClean="0"/>
            </a:p>
            <a:p>
              <a:r>
                <a:rPr lang="en-ID" dirty="0" smtClean="0"/>
                <a:t>6. </a:t>
              </a:r>
              <a:r>
                <a:rPr lang="en-ID" dirty="0" err="1" smtClean="0"/>
                <a:t>Bolak</a:t>
              </a:r>
              <a:r>
                <a:rPr lang="en-ID" dirty="0" err="1"/>
                <a:t>-</a:t>
              </a:r>
              <a:r>
                <a:rPr lang="en-ID" dirty="0" err="1" smtClean="0"/>
                <a:t>balik</a:t>
              </a:r>
              <a:r>
                <a:rPr lang="en-ID" dirty="0" smtClean="0"/>
                <a:t> </a:t>
              </a:r>
              <a:r>
                <a:rPr lang="en-ID" dirty="0" err="1" smtClean="0"/>
                <a:t>arang</a:t>
              </a:r>
              <a:r>
                <a:rPr lang="en-ID" dirty="0" smtClean="0"/>
                <a:t> </a:t>
              </a:r>
              <a:r>
                <a:rPr lang="en-ID" dirty="0" err="1" smtClean="0"/>
                <a:t>sekam</a:t>
              </a:r>
              <a:r>
                <a:rPr lang="en-ID" dirty="0" smtClean="0"/>
                <a:t> agar </a:t>
              </a:r>
              <a:r>
                <a:rPr lang="en-ID" dirty="0" err="1" smtClean="0"/>
                <a:t>matang</a:t>
              </a:r>
              <a:r>
                <a:rPr lang="en-ID" dirty="0" smtClean="0"/>
                <a:t> </a:t>
              </a:r>
              <a:r>
                <a:rPr lang="en-ID" dirty="0" err="1" smtClean="0"/>
                <a:t>homogen</a:t>
              </a:r>
              <a:r>
                <a:rPr lang="en-ID" dirty="0" smtClean="0"/>
                <a:t>.</a:t>
              </a:r>
            </a:p>
            <a:p>
              <a:r>
                <a:rPr lang="en-ID" dirty="0" smtClean="0"/>
                <a:t>7. </a:t>
              </a:r>
              <a:r>
                <a:rPr lang="en-ID" dirty="0" err="1" smtClean="0"/>
                <a:t>Segera</a:t>
              </a:r>
              <a:r>
                <a:rPr lang="en-ID" dirty="0" smtClean="0"/>
                <a:t> </a:t>
              </a:r>
              <a:r>
                <a:rPr lang="en-ID" dirty="0" err="1" smtClean="0"/>
                <a:t>siram</a:t>
              </a:r>
              <a:r>
                <a:rPr lang="en-ID" dirty="0" smtClean="0"/>
                <a:t> </a:t>
              </a:r>
              <a:r>
                <a:rPr lang="en-ID" dirty="0" err="1" smtClean="0"/>
                <a:t>dengan</a:t>
              </a:r>
              <a:r>
                <a:rPr lang="en-ID" dirty="0" smtClean="0"/>
                <a:t> air, agar </a:t>
              </a:r>
              <a:r>
                <a:rPr lang="en-ID" dirty="0" err="1" smtClean="0"/>
                <a:t>tidak</a:t>
              </a:r>
              <a:r>
                <a:rPr lang="en-ID" dirty="0" smtClean="0"/>
                <a:t> </a:t>
              </a:r>
              <a:r>
                <a:rPr lang="en-ID" dirty="0" err="1" smtClean="0"/>
                <a:t>menjadi</a:t>
              </a:r>
              <a:r>
                <a:rPr lang="en-ID" dirty="0" smtClean="0"/>
                <a:t> </a:t>
              </a:r>
              <a:r>
                <a:rPr lang="en-ID" dirty="0" err="1" smtClean="0"/>
                <a:t>abu</a:t>
              </a:r>
              <a:r>
                <a:rPr lang="en-ID" dirty="0" smtClean="0"/>
                <a:t>.</a:t>
              </a:r>
            </a:p>
            <a:p>
              <a:endParaRPr lang="en-ID" dirty="0" smtClean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128" y="1289014"/>
              <a:ext cx="1381125" cy="5134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566" y="268661"/>
              <a:ext cx="3695808" cy="6113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60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79459" y="122277"/>
            <a:ext cx="11517317" cy="6561174"/>
            <a:chOff x="779459" y="122277"/>
            <a:chExt cx="11517317" cy="65611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665" y="3465551"/>
              <a:ext cx="2910696" cy="28739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75665" y="6314119"/>
              <a:ext cx="3201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err="1" smtClean="0"/>
                <a:t>Arang</a:t>
              </a:r>
              <a:r>
                <a:rPr lang="en-ID" dirty="0" smtClean="0"/>
                <a:t> </a:t>
              </a:r>
              <a:r>
                <a:rPr lang="en-ID" dirty="0" err="1" smtClean="0"/>
                <a:t>rabuk</a:t>
              </a:r>
              <a:r>
                <a:rPr lang="en-ID" dirty="0" smtClean="0"/>
                <a:t> </a:t>
              </a:r>
              <a:r>
                <a:rPr lang="en-ID" dirty="0" err="1" smtClean="0"/>
                <a:t>kotoran</a:t>
              </a:r>
              <a:r>
                <a:rPr lang="en-ID" dirty="0" smtClean="0"/>
                <a:t> </a:t>
              </a:r>
              <a:r>
                <a:rPr lang="en-ID" dirty="0" err="1" smtClean="0"/>
                <a:t>ayam</a:t>
              </a:r>
              <a:r>
                <a:rPr lang="en-ID" dirty="0" smtClean="0"/>
                <a:t> </a:t>
              </a:r>
              <a:r>
                <a:rPr lang="en-ID" dirty="0" err="1" smtClean="0"/>
                <a:t>halus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459" y="3465551"/>
              <a:ext cx="2912767" cy="287393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20781" y="6314119"/>
              <a:ext cx="26517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err="1" smtClean="0"/>
                <a:t>Arang</a:t>
              </a:r>
              <a:r>
                <a:rPr lang="en-ID" dirty="0" smtClean="0"/>
                <a:t> </a:t>
              </a:r>
              <a:r>
                <a:rPr lang="en-ID" dirty="0" err="1" smtClean="0"/>
                <a:t>rabuk</a:t>
              </a:r>
              <a:r>
                <a:rPr lang="en-ID" dirty="0" smtClean="0"/>
                <a:t> </a:t>
              </a:r>
              <a:r>
                <a:rPr lang="en-ID" dirty="0" err="1" smtClean="0"/>
                <a:t>kotoran</a:t>
              </a:r>
              <a:r>
                <a:rPr lang="en-ID" dirty="0" smtClean="0"/>
                <a:t> </a:t>
              </a:r>
              <a:r>
                <a:rPr lang="en-ID" dirty="0" err="1" smtClean="0"/>
                <a:t>ayam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02" y="122277"/>
              <a:ext cx="2880838" cy="287393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97258" y="2903874"/>
              <a:ext cx="2098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err="1" smtClean="0"/>
                <a:t>Rabuk</a:t>
              </a:r>
              <a:r>
                <a:rPr lang="en-ID" dirty="0" smtClean="0"/>
                <a:t> </a:t>
              </a:r>
              <a:r>
                <a:rPr lang="en-ID" dirty="0" err="1" smtClean="0"/>
                <a:t>kotoran</a:t>
              </a:r>
              <a:r>
                <a:rPr lang="en-ID" dirty="0" smtClean="0"/>
                <a:t> </a:t>
              </a:r>
              <a:r>
                <a:rPr lang="en-ID" dirty="0" err="1" smtClean="0"/>
                <a:t>ayam</a:t>
              </a:r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665" y="122277"/>
              <a:ext cx="2916401" cy="287393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14614" y="2911553"/>
              <a:ext cx="2648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err="1" smtClean="0"/>
                <a:t>Rabuk</a:t>
              </a:r>
              <a:r>
                <a:rPr lang="en-ID" dirty="0" smtClean="0"/>
                <a:t> </a:t>
              </a:r>
              <a:r>
                <a:rPr lang="en-ID" dirty="0" err="1" smtClean="0"/>
                <a:t>kotoran</a:t>
              </a:r>
              <a:r>
                <a:rPr lang="en-ID" dirty="0" smtClean="0"/>
                <a:t> </a:t>
              </a:r>
              <a:r>
                <a:rPr lang="en-ID" dirty="0" err="1" smtClean="0"/>
                <a:t>ayam</a:t>
              </a:r>
              <a:r>
                <a:rPr lang="en-ID" dirty="0" smtClean="0"/>
                <a:t> </a:t>
              </a:r>
              <a:r>
                <a:rPr lang="en-ID" dirty="0" err="1" smtClean="0"/>
                <a:t>halus</a:t>
              </a:r>
              <a:endParaRPr lang="en-US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3502401" y="960180"/>
              <a:ext cx="655760" cy="1219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1685925" y="3236474"/>
              <a:ext cx="885825" cy="5053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3544359" y="4356016"/>
              <a:ext cx="655760" cy="1219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7519332" y="4385488"/>
              <a:ext cx="1243668" cy="1219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915401" y="4278866"/>
              <a:ext cx="2790824" cy="144655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ID" sz="4400" dirty="0" smtClean="0"/>
                <a:t>PUPUK PADAT</a:t>
              </a:r>
              <a:endParaRPr lang="en-US" sz="44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915401" y="2365265"/>
              <a:ext cx="338137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000" b="1" dirty="0" err="1" smtClean="0"/>
                <a:t>Teknologi</a:t>
              </a:r>
              <a:r>
                <a:rPr lang="en-ID" sz="2000" b="1" dirty="0" smtClean="0"/>
                <a:t> biochar</a:t>
              </a:r>
              <a:r>
                <a:rPr lang="en-ID" sz="2000" dirty="0" smtClean="0"/>
                <a:t>:</a:t>
              </a:r>
            </a:p>
            <a:p>
              <a:r>
                <a:rPr lang="en-ID" sz="2000" dirty="0" err="1"/>
                <a:t>d</a:t>
              </a:r>
              <a:r>
                <a:rPr lang="en-ID" sz="2000" dirty="0" err="1" smtClean="0"/>
                <a:t>alam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waktu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singkat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mengolah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biomassa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keras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menjadi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pupuk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atau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pembenah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tanah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2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9397" y="271080"/>
            <a:ext cx="11601888" cy="6557459"/>
            <a:chOff x="289397" y="271080"/>
            <a:chExt cx="11601888" cy="6557459"/>
          </a:xfrm>
        </p:grpSpPr>
        <p:grpSp>
          <p:nvGrpSpPr>
            <p:cNvPr id="22" name="Group 21"/>
            <p:cNvGrpSpPr/>
            <p:nvPr/>
          </p:nvGrpSpPr>
          <p:grpSpPr>
            <a:xfrm>
              <a:off x="4250418" y="271080"/>
              <a:ext cx="7640867" cy="6557459"/>
              <a:chOff x="1344983" y="476526"/>
              <a:chExt cx="6966812" cy="608606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971800" y="1219200"/>
                <a:ext cx="4191000" cy="4343400"/>
              </a:xfrm>
              <a:prstGeom prst="rect">
                <a:avLst/>
              </a:prstGeom>
              <a:noFill/>
              <a:ln w="7620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040746" y="1295400"/>
                <a:ext cx="4045854" cy="4191000"/>
                <a:chOff x="1897746" y="1524000"/>
                <a:chExt cx="4426854" cy="4572000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1905000" y="5181600"/>
                  <a:ext cx="4419600" cy="914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1897746" y="4267200"/>
                  <a:ext cx="4419600" cy="9144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905000" y="3352800"/>
                  <a:ext cx="4419600" cy="9144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905000" y="2438400"/>
                  <a:ext cx="4419600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1905000" y="1524000"/>
                  <a:ext cx="4419600" cy="9144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Freeform 23"/>
              <p:cNvSpPr/>
              <p:nvPr/>
            </p:nvSpPr>
            <p:spPr>
              <a:xfrm rot="4096741">
                <a:off x="4236057" y="383479"/>
                <a:ext cx="445660" cy="891328"/>
              </a:xfrm>
              <a:custGeom>
                <a:avLst/>
                <a:gdLst>
                  <a:gd name="connsiteX0" fmla="*/ 1248909 w 1318636"/>
                  <a:gd name="connsiteY0" fmla="*/ 285805 h 2333713"/>
                  <a:gd name="connsiteX1" fmla="*/ 1190851 w 1318636"/>
                  <a:gd name="connsiteY1" fmla="*/ 314833 h 2333713"/>
                  <a:gd name="connsiteX2" fmla="*/ 1147309 w 1318636"/>
                  <a:gd name="connsiteY2" fmla="*/ 329348 h 2333713"/>
                  <a:gd name="connsiteX3" fmla="*/ 1031194 w 1318636"/>
                  <a:gd name="connsiteY3" fmla="*/ 387405 h 2333713"/>
                  <a:gd name="connsiteX4" fmla="*/ 900566 w 1318636"/>
                  <a:gd name="connsiteY4" fmla="*/ 430948 h 2333713"/>
                  <a:gd name="connsiteX5" fmla="*/ 857023 w 1318636"/>
                  <a:gd name="connsiteY5" fmla="*/ 445462 h 2333713"/>
                  <a:gd name="connsiteX6" fmla="*/ 740909 w 1318636"/>
                  <a:gd name="connsiteY6" fmla="*/ 474491 h 2333713"/>
                  <a:gd name="connsiteX7" fmla="*/ 653823 w 1318636"/>
                  <a:gd name="connsiteY7" fmla="*/ 518033 h 2333713"/>
                  <a:gd name="connsiteX8" fmla="*/ 610280 w 1318636"/>
                  <a:gd name="connsiteY8" fmla="*/ 547062 h 2333713"/>
                  <a:gd name="connsiteX9" fmla="*/ 523194 w 1318636"/>
                  <a:gd name="connsiteY9" fmla="*/ 576091 h 2333713"/>
                  <a:gd name="connsiteX10" fmla="*/ 436109 w 1318636"/>
                  <a:gd name="connsiteY10" fmla="*/ 619633 h 2333713"/>
                  <a:gd name="connsiteX11" fmla="*/ 392566 w 1318636"/>
                  <a:gd name="connsiteY11" fmla="*/ 663176 h 2333713"/>
                  <a:gd name="connsiteX12" fmla="*/ 349023 w 1318636"/>
                  <a:gd name="connsiteY12" fmla="*/ 692205 h 2333713"/>
                  <a:gd name="connsiteX13" fmla="*/ 290966 w 1318636"/>
                  <a:gd name="connsiteY13" fmla="*/ 779291 h 2333713"/>
                  <a:gd name="connsiteX14" fmla="*/ 247423 w 1318636"/>
                  <a:gd name="connsiteY14" fmla="*/ 837348 h 2333713"/>
                  <a:gd name="connsiteX15" fmla="*/ 232909 w 1318636"/>
                  <a:gd name="connsiteY15" fmla="*/ 880891 h 2333713"/>
                  <a:gd name="connsiteX16" fmla="*/ 174851 w 1318636"/>
                  <a:gd name="connsiteY16" fmla="*/ 982491 h 2333713"/>
                  <a:gd name="connsiteX17" fmla="*/ 116794 w 1318636"/>
                  <a:gd name="connsiteY17" fmla="*/ 1113119 h 2333713"/>
                  <a:gd name="connsiteX18" fmla="*/ 102280 w 1318636"/>
                  <a:gd name="connsiteY18" fmla="*/ 1200205 h 2333713"/>
                  <a:gd name="connsiteX19" fmla="*/ 73251 w 1318636"/>
                  <a:gd name="connsiteY19" fmla="*/ 1345348 h 2333713"/>
                  <a:gd name="connsiteX20" fmla="*/ 58737 w 1318636"/>
                  <a:gd name="connsiteY20" fmla="*/ 1417919 h 2333713"/>
                  <a:gd name="connsiteX21" fmla="*/ 29709 w 1318636"/>
                  <a:gd name="connsiteY21" fmla="*/ 1563062 h 2333713"/>
                  <a:gd name="connsiteX22" fmla="*/ 58737 w 1318636"/>
                  <a:gd name="connsiteY22" fmla="*/ 2303291 h 2333713"/>
                  <a:gd name="connsiteX23" fmla="*/ 247423 w 1318636"/>
                  <a:gd name="connsiteY23" fmla="*/ 2259748 h 2333713"/>
                  <a:gd name="connsiteX24" fmla="*/ 319994 w 1318636"/>
                  <a:gd name="connsiteY24" fmla="*/ 2245233 h 2333713"/>
                  <a:gd name="connsiteX25" fmla="*/ 363537 w 1318636"/>
                  <a:gd name="connsiteY25" fmla="*/ 2216205 h 2333713"/>
                  <a:gd name="connsiteX26" fmla="*/ 465137 w 1318636"/>
                  <a:gd name="connsiteY26" fmla="*/ 2172662 h 2333713"/>
                  <a:gd name="connsiteX27" fmla="*/ 566737 w 1318636"/>
                  <a:gd name="connsiteY27" fmla="*/ 2143633 h 2333713"/>
                  <a:gd name="connsiteX28" fmla="*/ 610280 w 1318636"/>
                  <a:gd name="connsiteY28" fmla="*/ 2114605 h 2333713"/>
                  <a:gd name="connsiteX29" fmla="*/ 653823 w 1318636"/>
                  <a:gd name="connsiteY29" fmla="*/ 2071062 h 2333713"/>
                  <a:gd name="connsiteX30" fmla="*/ 769937 w 1318636"/>
                  <a:gd name="connsiteY30" fmla="*/ 1983976 h 2333713"/>
                  <a:gd name="connsiteX31" fmla="*/ 827994 w 1318636"/>
                  <a:gd name="connsiteY31" fmla="*/ 1896891 h 2333713"/>
                  <a:gd name="connsiteX32" fmla="*/ 900566 w 1318636"/>
                  <a:gd name="connsiteY32" fmla="*/ 1795291 h 2333713"/>
                  <a:gd name="connsiteX33" fmla="*/ 915080 w 1318636"/>
                  <a:gd name="connsiteY33" fmla="*/ 1751748 h 2333713"/>
                  <a:gd name="connsiteX34" fmla="*/ 1016680 w 1318636"/>
                  <a:gd name="connsiteY34" fmla="*/ 1650148 h 2333713"/>
                  <a:gd name="connsiteX35" fmla="*/ 1074737 w 1318636"/>
                  <a:gd name="connsiteY35" fmla="*/ 1563062 h 2333713"/>
                  <a:gd name="connsiteX36" fmla="*/ 1089251 w 1318636"/>
                  <a:gd name="connsiteY36" fmla="*/ 1519519 h 2333713"/>
                  <a:gd name="connsiteX37" fmla="*/ 1118280 w 1318636"/>
                  <a:gd name="connsiteY37" fmla="*/ 1475976 h 2333713"/>
                  <a:gd name="connsiteX38" fmla="*/ 1132794 w 1318636"/>
                  <a:gd name="connsiteY38" fmla="*/ 1417919 h 2333713"/>
                  <a:gd name="connsiteX39" fmla="*/ 1161823 w 1318636"/>
                  <a:gd name="connsiteY39" fmla="*/ 1374376 h 2333713"/>
                  <a:gd name="connsiteX40" fmla="*/ 1190851 w 1318636"/>
                  <a:gd name="connsiteY40" fmla="*/ 1316319 h 2333713"/>
                  <a:gd name="connsiteX41" fmla="*/ 1205366 w 1318636"/>
                  <a:gd name="connsiteY41" fmla="*/ 1258262 h 2333713"/>
                  <a:gd name="connsiteX42" fmla="*/ 1234394 w 1318636"/>
                  <a:gd name="connsiteY42" fmla="*/ 1214719 h 2333713"/>
                  <a:gd name="connsiteX43" fmla="*/ 1248909 w 1318636"/>
                  <a:gd name="connsiteY43" fmla="*/ 1171176 h 2333713"/>
                  <a:gd name="connsiteX44" fmla="*/ 1277937 w 1318636"/>
                  <a:gd name="connsiteY44" fmla="*/ 1026033 h 2333713"/>
                  <a:gd name="connsiteX45" fmla="*/ 1292451 w 1318636"/>
                  <a:gd name="connsiteY45" fmla="*/ 982491 h 2333713"/>
                  <a:gd name="connsiteX46" fmla="*/ 1292451 w 1318636"/>
                  <a:gd name="connsiteY46" fmla="*/ 343862 h 2333713"/>
                  <a:gd name="connsiteX47" fmla="*/ 1248909 w 1318636"/>
                  <a:gd name="connsiteY47" fmla="*/ 285805 h 2333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318636" h="2333713">
                    <a:moveTo>
                      <a:pt x="1248909" y="285805"/>
                    </a:moveTo>
                    <a:cubicBezTo>
                      <a:pt x="1231976" y="280967"/>
                      <a:pt x="1210738" y="306310"/>
                      <a:pt x="1190851" y="314833"/>
                    </a:cubicBezTo>
                    <a:cubicBezTo>
                      <a:pt x="1176789" y="320860"/>
                      <a:pt x="1161237" y="323017"/>
                      <a:pt x="1147309" y="329348"/>
                    </a:cubicBezTo>
                    <a:cubicBezTo>
                      <a:pt x="1107914" y="347255"/>
                      <a:pt x="1072247" y="373721"/>
                      <a:pt x="1031194" y="387405"/>
                    </a:cubicBezTo>
                    <a:lnTo>
                      <a:pt x="900566" y="430948"/>
                    </a:lnTo>
                    <a:cubicBezTo>
                      <a:pt x="886052" y="435786"/>
                      <a:pt x="871866" y="441751"/>
                      <a:pt x="857023" y="445462"/>
                    </a:cubicBezTo>
                    <a:lnTo>
                      <a:pt x="740909" y="474491"/>
                    </a:lnTo>
                    <a:cubicBezTo>
                      <a:pt x="616112" y="557687"/>
                      <a:pt x="774015" y="457937"/>
                      <a:pt x="653823" y="518033"/>
                    </a:cubicBezTo>
                    <a:cubicBezTo>
                      <a:pt x="638221" y="525834"/>
                      <a:pt x="626221" y="539977"/>
                      <a:pt x="610280" y="547062"/>
                    </a:cubicBezTo>
                    <a:cubicBezTo>
                      <a:pt x="582318" y="559490"/>
                      <a:pt x="548654" y="559118"/>
                      <a:pt x="523194" y="576091"/>
                    </a:cubicBezTo>
                    <a:cubicBezTo>
                      <a:pt x="466921" y="613605"/>
                      <a:pt x="496200" y="599603"/>
                      <a:pt x="436109" y="619633"/>
                    </a:cubicBezTo>
                    <a:cubicBezTo>
                      <a:pt x="421595" y="634147"/>
                      <a:pt x="408335" y="650035"/>
                      <a:pt x="392566" y="663176"/>
                    </a:cubicBezTo>
                    <a:cubicBezTo>
                      <a:pt x="379165" y="674343"/>
                      <a:pt x="360510" y="679077"/>
                      <a:pt x="349023" y="692205"/>
                    </a:cubicBezTo>
                    <a:cubicBezTo>
                      <a:pt x="326049" y="718461"/>
                      <a:pt x="311899" y="751381"/>
                      <a:pt x="290966" y="779291"/>
                    </a:cubicBezTo>
                    <a:lnTo>
                      <a:pt x="247423" y="837348"/>
                    </a:lnTo>
                    <a:cubicBezTo>
                      <a:pt x="242585" y="851862"/>
                      <a:pt x="239751" y="867207"/>
                      <a:pt x="232909" y="880891"/>
                    </a:cubicBezTo>
                    <a:cubicBezTo>
                      <a:pt x="180538" y="985632"/>
                      <a:pt x="225747" y="855251"/>
                      <a:pt x="174851" y="982491"/>
                    </a:cubicBezTo>
                    <a:cubicBezTo>
                      <a:pt x="123034" y="1112034"/>
                      <a:pt x="172643" y="1029346"/>
                      <a:pt x="116794" y="1113119"/>
                    </a:cubicBezTo>
                    <a:cubicBezTo>
                      <a:pt x="111956" y="1142148"/>
                      <a:pt x="107703" y="1171280"/>
                      <a:pt x="102280" y="1200205"/>
                    </a:cubicBezTo>
                    <a:cubicBezTo>
                      <a:pt x="93187" y="1248699"/>
                      <a:pt x="82927" y="1296967"/>
                      <a:pt x="73251" y="1345348"/>
                    </a:cubicBezTo>
                    <a:cubicBezTo>
                      <a:pt x="68413" y="1369538"/>
                      <a:pt x="62793" y="1393585"/>
                      <a:pt x="58737" y="1417919"/>
                    </a:cubicBezTo>
                    <a:cubicBezTo>
                      <a:pt x="40944" y="1524682"/>
                      <a:pt x="51360" y="1476455"/>
                      <a:pt x="29709" y="1563062"/>
                    </a:cubicBezTo>
                    <a:cubicBezTo>
                      <a:pt x="39385" y="1809805"/>
                      <a:pt x="0" y="2063446"/>
                      <a:pt x="58737" y="2303291"/>
                    </a:cubicBezTo>
                    <a:cubicBezTo>
                      <a:pt x="66187" y="2333713"/>
                      <a:pt x="204421" y="2270499"/>
                      <a:pt x="247423" y="2259748"/>
                    </a:cubicBezTo>
                    <a:cubicBezTo>
                      <a:pt x="271356" y="2253765"/>
                      <a:pt x="295804" y="2250071"/>
                      <a:pt x="319994" y="2245233"/>
                    </a:cubicBezTo>
                    <a:cubicBezTo>
                      <a:pt x="334508" y="2235557"/>
                      <a:pt x="348391" y="2224860"/>
                      <a:pt x="363537" y="2216205"/>
                    </a:cubicBezTo>
                    <a:cubicBezTo>
                      <a:pt x="402245" y="2194086"/>
                      <a:pt x="424425" y="2184294"/>
                      <a:pt x="465137" y="2172662"/>
                    </a:cubicBezTo>
                    <a:cubicBezTo>
                      <a:pt x="486846" y="2166459"/>
                      <a:pt x="543532" y="2155236"/>
                      <a:pt x="566737" y="2143633"/>
                    </a:cubicBezTo>
                    <a:cubicBezTo>
                      <a:pt x="582339" y="2135832"/>
                      <a:pt x="596879" y="2125772"/>
                      <a:pt x="610280" y="2114605"/>
                    </a:cubicBezTo>
                    <a:cubicBezTo>
                      <a:pt x="626049" y="2101464"/>
                      <a:pt x="637936" y="2084060"/>
                      <a:pt x="653823" y="2071062"/>
                    </a:cubicBezTo>
                    <a:cubicBezTo>
                      <a:pt x="691268" y="2040425"/>
                      <a:pt x="769937" y="1983976"/>
                      <a:pt x="769937" y="1983976"/>
                    </a:cubicBezTo>
                    <a:cubicBezTo>
                      <a:pt x="794626" y="1909908"/>
                      <a:pt x="768690" y="1966078"/>
                      <a:pt x="827994" y="1896891"/>
                    </a:cubicBezTo>
                    <a:cubicBezTo>
                      <a:pt x="854992" y="1865394"/>
                      <a:pt x="877596" y="1829745"/>
                      <a:pt x="900566" y="1795291"/>
                    </a:cubicBezTo>
                    <a:cubicBezTo>
                      <a:pt x="905404" y="1780777"/>
                      <a:pt x="905523" y="1763695"/>
                      <a:pt x="915080" y="1751748"/>
                    </a:cubicBezTo>
                    <a:cubicBezTo>
                      <a:pt x="945000" y="1714348"/>
                      <a:pt x="1016680" y="1650148"/>
                      <a:pt x="1016680" y="1650148"/>
                    </a:cubicBezTo>
                    <a:cubicBezTo>
                      <a:pt x="1051191" y="1546613"/>
                      <a:pt x="1002256" y="1671785"/>
                      <a:pt x="1074737" y="1563062"/>
                    </a:cubicBezTo>
                    <a:cubicBezTo>
                      <a:pt x="1083224" y="1550332"/>
                      <a:pt x="1082409" y="1533203"/>
                      <a:pt x="1089251" y="1519519"/>
                    </a:cubicBezTo>
                    <a:cubicBezTo>
                      <a:pt x="1097052" y="1503917"/>
                      <a:pt x="1108604" y="1490490"/>
                      <a:pt x="1118280" y="1475976"/>
                    </a:cubicBezTo>
                    <a:cubicBezTo>
                      <a:pt x="1123118" y="1456624"/>
                      <a:pt x="1124936" y="1436254"/>
                      <a:pt x="1132794" y="1417919"/>
                    </a:cubicBezTo>
                    <a:cubicBezTo>
                      <a:pt x="1139666" y="1401885"/>
                      <a:pt x="1153168" y="1389522"/>
                      <a:pt x="1161823" y="1374376"/>
                    </a:cubicBezTo>
                    <a:cubicBezTo>
                      <a:pt x="1172558" y="1355590"/>
                      <a:pt x="1183254" y="1336578"/>
                      <a:pt x="1190851" y="1316319"/>
                    </a:cubicBezTo>
                    <a:cubicBezTo>
                      <a:pt x="1197855" y="1297641"/>
                      <a:pt x="1197508" y="1276597"/>
                      <a:pt x="1205366" y="1258262"/>
                    </a:cubicBezTo>
                    <a:cubicBezTo>
                      <a:pt x="1212238" y="1242229"/>
                      <a:pt x="1226593" y="1230321"/>
                      <a:pt x="1234394" y="1214719"/>
                    </a:cubicBezTo>
                    <a:cubicBezTo>
                      <a:pt x="1241236" y="1201035"/>
                      <a:pt x="1245469" y="1186084"/>
                      <a:pt x="1248909" y="1171176"/>
                    </a:cubicBezTo>
                    <a:cubicBezTo>
                      <a:pt x="1260003" y="1123100"/>
                      <a:pt x="1262335" y="1072840"/>
                      <a:pt x="1277937" y="1026033"/>
                    </a:cubicBezTo>
                    <a:lnTo>
                      <a:pt x="1292451" y="982491"/>
                    </a:lnTo>
                    <a:cubicBezTo>
                      <a:pt x="1318636" y="694466"/>
                      <a:pt x="1316929" y="784462"/>
                      <a:pt x="1292451" y="343862"/>
                    </a:cubicBezTo>
                    <a:cubicBezTo>
                      <a:pt x="1273347" y="0"/>
                      <a:pt x="1265842" y="290643"/>
                      <a:pt x="1248909" y="285805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4038600" y="762000"/>
                <a:ext cx="870858" cy="232228"/>
                <a:chOff x="2815771" y="1349829"/>
                <a:chExt cx="870858" cy="232228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2815771" y="1421426"/>
                  <a:ext cx="870858" cy="120608"/>
                </a:xfrm>
                <a:custGeom>
                  <a:avLst/>
                  <a:gdLst>
                    <a:gd name="connsiteX0" fmla="*/ 0 w 870858"/>
                    <a:gd name="connsiteY0" fmla="*/ 974 h 120608"/>
                    <a:gd name="connsiteX1" fmla="*/ 493486 w 870858"/>
                    <a:gd name="connsiteY1" fmla="*/ 30003 h 120608"/>
                    <a:gd name="connsiteX2" fmla="*/ 537029 w 870858"/>
                    <a:gd name="connsiteY2" fmla="*/ 44517 h 120608"/>
                    <a:gd name="connsiteX3" fmla="*/ 595086 w 870858"/>
                    <a:gd name="connsiteY3" fmla="*/ 59031 h 120608"/>
                    <a:gd name="connsiteX4" fmla="*/ 682172 w 870858"/>
                    <a:gd name="connsiteY4" fmla="*/ 88060 h 120608"/>
                    <a:gd name="connsiteX5" fmla="*/ 769258 w 870858"/>
                    <a:gd name="connsiteY5" fmla="*/ 102574 h 120608"/>
                    <a:gd name="connsiteX6" fmla="*/ 870858 w 870858"/>
                    <a:gd name="connsiteY6" fmla="*/ 117088 h 12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70858" h="120608">
                      <a:moveTo>
                        <a:pt x="0" y="974"/>
                      </a:moveTo>
                      <a:cubicBezTo>
                        <a:pt x="116597" y="5292"/>
                        <a:pt x="343475" y="0"/>
                        <a:pt x="493486" y="30003"/>
                      </a:cubicBezTo>
                      <a:cubicBezTo>
                        <a:pt x="508488" y="33004"/>
                        <a:pt x="522318" y="40314"/>
                        <a:pt x="537029" y="44517"/>
                      </a:cubicBezTo>
                      <a:cubicBezTo>
                        <a:pt x="556209" y="49997"/>
                        <a:pt x="575979" y="53299"/>
                        <a:pt x="595086" y="59031"/>
                      </a:cubicBezTo>
                      <a:cubicBezTo>
                        <a:pt x="624394" y="67824"/>
                        <a:pt x="651989" y="83030"/>
                        <a:pt x="682172" y="88060"/>
                      </a:cubicBezTo>
                      <a:cubicBezTo>
                        <a:pt x="711201" y="92898"/>
                        <a:pt x="740400" y="96803"/>
                        <a:pt x="769258" y="102574"/>
                      </a:cubicBezTo>
                      <a:cubicBezTo>
                        <a:pt x="859431" y="120608"/>
                        <a:pt x="794245" y="117088"/>
                        <a:pt x="870858" y="11708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3048000" y="1349829"/>
                  <a:ext cx="406400" cy="87085"/>
                </a:xfrm>
                <a:custGeom>
                  <a:avLst/>
                  <a:gdLst>
                    <a:gd name="connsiteX0" fmla="*/ 0 w 406400"/>
                    <a:gd name="connsiteY0" fmla="*/ 87085 h 87085"/>
                    <a:gd name="connsiteX1" fmla="*/ 232229 w 406400"/>
                    <a:gd name="connsiteY1" fmla="*/ 72571 h 87085"/>
                    <a:gd name="connsiteX2" fmla="*/ 348343 w 406400"/>
                    <a:gd name="connsiteY2" fmla="*/ 43542 h 87085"/>
                    <a:gd name="connsiteX3" fmla="*/ 406400 w 406400"/>
                    <a:gd name="connsiteY3" fmla="*/ 0 h 87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6400" h="87085">
                      <a:moveTo>
                        <a:pt x="0" y="87085"/>
                      </a:moveTo>
                      <a:cubicBezTo>
                        <a:pt x="77410" y="82247"/>
                        <a:pt x="155267" y="82191"/>
                        <a:pt x="232229" y="72571"/>
                      </a:cubicBezTo>
                      <a:cubicBezTo>
                        <a:pt x="271817" y="67623"/>
                        <a:pt x="348343" y="43542"/>
                        <a:pt x="348343" y="43542"/>
                      </a:cubicBezTo>
                      <a:cubicBezTo>
                        <a:pt x="397579" y="10719"/>
                        <a:pt x="379551" y="26849"/>
                        <a:pt x="406400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>
                  <a:off x="2989943" y="1422400"/>
                  <a:ext cx="261257" cy="159657"/>
                </a:xfrm>
                <a:custGeom>
                  <a:avLst/>
                  <a:gdLst>
                    <a:gd name="connsiteX0" fmla="*/ 0 w 261257"/>
                    <a:gd name="connsiteY0" fmla="*/ 0 h 159657"/>
                    <a:gd name="connsiteX1" fmla="*/ 130628 w 261257"/>
                    <a:gd name="connsiteY1" fmla="*/ 58057 h 159657"/>
                    <a:gd name="connsiteX2" fmla="*/ 174171 w 261257"/>
                    <a:gd name="connsiteY2" fmla="*/ 101600 h 159657"/>
                    <a:gd name="connsiteX3" fmla="*/ 261257 w 261257"/>
                    <a:gd name="connsiteY3" fmla="*/ 159657 h 159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57" h="159657">
                      <a:moveTo>
                        <a:pt x="0" y="0"/>
                      </a:moveTo>
                      <a:cubicBezTo>
                        <a:pt x="63287" y="21096"/>
                        <a:pt x="84627" y="19723"/>
                        <a:pt x="130628" y="58057"/>
                      </a:cubicBezTo>
                      <a:cubicBezTo>
                        <a:pt x="146397" y="71198"/>
                        <a:pt x="157968" y="88998"/>
                        <a:pt x="174171" y="101600"/>
                      </a:cubicBezTo>
                      <a:cubicBezTo>
                        <a:pt x="201710" y="123019"/>
                        <a:pt x="261257" y="159657"/>
                        <a:pt x="261257" y="15965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>
                <a:off x="5588918" y="476526"/>
                <a:ext cx="2722877" cy="599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Guguran</a:t>
                </a:r>
                <a:r>
                  <a:rPr lang="en-US" dirty="0"/>
                  <a:t> </a:t>
                </a:r>
                <a:r>
                  <a:rPr lang="en-US" dirty="0" err="1"/>
                  <a:t>daun</a:t>
                </a:r>
                <a:r>
                  <a:rPr lang="en-US" dirty="0"/>
                  <a:t> </a:t>
                </a:r>
                <a:r>
                  <a:rPr lang="en-US" dirty="0" err="1"/>
                  <a:t>dikumpulkan</a:t>
                </a:r>
                <a:r>
                  <a:rPr lang="en-US" dirty="0"/>
                  <a:t>, </a:t>
                </a:r>
                <a:r>
                  <a:rPr lang="en-US" dirty="0" err="1"/>
                  <a:t>ditumpuk</a:t>
                </a:r>
                <a:r>
                  <a:rPr lang="en-US" dirty="0"/>
                  <a:t> </a:t>
                </a:r>
                <a:r>
                  <a:rPr lang="en-US" dirty="0" err="1"/>
                  <a:t>dalam</a:t>
                </a:r>
                <a:r>
                  <a:rPr lang="en-US" dirty="0"/>
                  <a:t> </a:t>
                </a:r>
                <a:r>
                  <a:rPr lang="en-US" dirty="0" err="1"/>
                  <a:t>sangkar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234290" y="5170756"/>
                <a:ext cx="86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 </a:t>
                </a:r>
                <a:r>
                  <a:rPr lang="en-US" dirty="0" err="1"/>
                  <a:t>tahun</a:t>
                </a:r>
                <a:endParaRPr lang="en-US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238375" y="3429880"/>
                <a:ext cx="86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 </a:t>
                </a:r>
                <a:r>
                  <a:rPr lang="en-US" dirty="0" err="1"/>
                  <a:t>tahun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238375" y="1764268"/>
                <a:ext cx="86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tahun</a:t>
                </a:r>
                <a:endParaRPr lang="en-US" dirty="0"/>
              </a:p>
            </p:txBody>
          </p:sp>
          <p:sp>
            <p:nvSpPr>
              <p:cNvPr id="41" name="Down Arrow 40"/>
              <p:cNvSpPr/>
              <p:nvPr/>
            </p:nvSpPr>
            <p:spPr>
              <a:xfrm rot="2724410">
                <a:off x="4681248" y="5067476"/>
                <a:ext cx="661464" cy="97969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205036" y="5934155"/>
                <a:ext cx="5914532" cy="628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Mikrobia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bermanfaat</a:t>
                </a:r>
                <a:r>
                  <a:rPr lang="en-US" sz="2000" b="1" dirty="0"/>
                  <a:t>: </a:t>
                </a:r>
                <a:r>
                  <a:rPr lang="en-US" dirty="0" err="1"/>
                  <a:t>diperbanyak</a:t>
                </a:r>
                <a:r>
                  <a:rPr lang="en-US" dirty="0"/>
                  <a:t>, </a:t>
                </a:r>
                <a:r>
                  <a:rPr lang="en-US" dirty="0" err="1"/>
                  <a:t>diberikan</a:t>
                </a:r>
                <a:r>
                  <a:rPr lang="en-US" dirty="0"/>
                  <a:t> </a:t>
                </a:r>
                <a:r>
                  <a:rPr lang="en-US" dirty="0" err="1"/>
                  <a:t>ke</a:t>
                </a:r>
                <a:r>
                  <a:rPr lang="en-US" dirty="0"/>
                  <a:t> </a:t>
                </a:r>
                <a:r>
                  <a:rPr lang="en-US" dirty="0" err="1"/>
                  <a:t>tanah</a:t>
                </a:r>
                <a:r>
                  <a:rPr lang="en-US" dirty="0"/>
                  <a:t> </a:t>
                </a:r>
                <a:r>
                  <a:rPr lang="en-US" dirty="0" err="1"/>
                  <a:t>pertanian</a:t>
                </a:r>
                <a:endParaRPr lang="en-US" dirty="0"/>
              </a:p>
              <a:p>
                <a:endParaRPr lang="en-US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931850" y="533656"/>
                <a:ext cx="1828800" cy="485607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Leaf mold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344983" y="3167814"/>
                <a:ext cx="155061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Silinder</a:t>
                </a:r>
                <a:r>
                  <a:rPr lang="en-US" dirty="0"/>
                  <a:t> </a:t>
                </a:r>
                <a:r>
                  <a:rPr lang="en-US" dirty="0" err="1"/>
                  <a:t>kasa</a:t>
                </a:r>
                <a:r>
                  <a:rPr lang="en-US" dirty="0"/>
                  <a:t>, </a:t>
                </a:r>
              </a:p>
              <a:p>
                <a:r>
                  <a:rPr lang="en-US" dirty="0" err="1"/>
                  <a:t>diamater</a:t>
                </a:r>
                <a:r>
                  <a:rPr lang="en-US" dirty="0"/>
                  <a:t> 1 m, </a:t>
                </a:r>
              </a:p>
              <a:p>
                <a:r>
                  <a:rPr lang="en-US" dirty="0" err="1"/>
                  <a:t>tinggi</a:t>
                </a:r>
                <a:r>
                  <a:rPr lang="en-US" dirty="0"/>
                  <a:t> 1,5 m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7" y="332635"/>
              <a:ext cx="3938862" cy="6302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96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5567" y="210560"/>
            <a:ext cx="11589175" cy="6647440"/>
            <a:chOff x="345567" y="210560"/>
            <a:chExt cx="11589175" cy="6647440"/>
          </a:xfrm>
        </p:grpSpPr>
        <p:sp>
          <p:nvSpPr>
            <p:cNvPr id="10" name="TextBox 9"/>
            <p:cNvSpPr txBox="1"/>
            <p:nvPr/>
          </p:nvSpPr>
          <p:spPr>
            <a:xfrm>
              <a:off x="345567" y="210560"/>
              <a:ext cx="2866490" cy="52322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ID" sz="2800" dirty="0" err="1" smtClean="0"/>
                <a:t>Lumbung</a:t>
              </a:r>
              <a:r>
                <a:rPr lang="en-ID" sz="2800" dirty="0" smtClean="0"/>
                <a:t> </a:t>
              </a:r>
              <a:r>
                <a:rPr lang="en-ID" sz="2800" dirty="0" err="1" smtClean="0"/>
                <a:t>Biomasa</a:t>
              </a:r>
              <a:endParaRPr lang="en-US" sz="28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271" y="894924"/>
              <a:ext cx="5080104" cy="596307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17" y="990600"/>
              <a:ext cx="5560242" cy="559117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81375" y="314561"/>
              <a:ext cx="8553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2000" dirty="0" err="1" smtClean="0"/>
                <a:t>Daun-daun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kering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dikumpulkan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jadi</a:t>
              </a:r>
              <a:r>
                <a:rPr lang="en-ID" sz="2000" dirty="0" smtClean="0"/>
                <a:t> humus </a:t>
              </a:r>
              <a:r>
                <a:rPr lang="en-ID" sz="2000" dirty="0" err="1" smtClean="0"/>
                <a:t>tanah</a:t>
              </a:r>
              <a:r>
                <a:rPr lang="en-ID" sz="2000" dirty="0" smtClean="0"/>
                <a:t>, </a:t>
              </a:r>
              <a:r>
                <a:rPr lang="en-ID" sz="2000" dirty="0" err="1" smtClean="0"/>
                <a:t>mengurangi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buangan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ke</a:t>
              </a:r>
              <a:r>
                <a:rPr lang="en-ID" sz="2000" dirty="0" smtClean="0"/>
                <a:t> TPST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0484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46616" y="352425"/>
            <a:ext cx="12050334" cy="6505575"/>
            <a:chOff x="146616" y="352425"/>
            <a:chExt cx="12050334" cy="65055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3602" y="695325"/>
              <a:ext cx="2330031" cy="4767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0999" y="570623"/>
              <a:ext cx="2695951" cy="62873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3840" y="695325"/>
              <a:ext cx="2067813" cy="420112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8234" y="1628554"/>
              <a:ext cx="1914792" cy="316274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9775" y="2462107"/>
              <a:ext cx="1612590" cy="14956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616" y="2633581"/>
              <a:ext cx="1748860" cy="132416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5750" y="352425"/>
              <a:ext cx="3766352" cy="40011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ID" sz="2000" dirty="0" err="1" smtClean="0"/>
                <a:t>Fase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Pertumbuhan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Bawang</a:t>
              </a:r>
              <a:r>
                <a:rPr lang="en-ID" sz="2000" dirty="0" smtClean="0"/>
                <a:t> </a:t>
              </a:r>
              <a:r>
                <a:rPr lang="en-ID" sz="2000" dirty="0" err="1" smtClean="0"/>
                <a:t>Merah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6616" y="6345793"/>
              <a:ext cx="1143711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ID" dirty="0" err="1" smtClean="0"/>
                <a:t>Pra</a:t>
              </a:r>
              <a:r>
                <a:rPr lang="en-ID" dirty="0" smtClean="0"/>
                <a:t> </a:t>
              </a:r>
              <a:r>
                <a:rPr lang="en-ID" dirty="0" err="1" smtClean="0"/>
                <a:t>tanam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09775" y="6345793"/>
              <a:ext cx="806246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ID" dirty="0" err="1" smtClean="0"/>
                <a:t>Tanam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85633" y="6345793"/>
              <a:ext cx="1024319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ID" dirty="0" err="1" smtClean="0"/>
                <a:t>Vegetatif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23416" y="6345793"/>
              <a:ext cx="1444626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ID" dirty="0" err="1" smtClean="0"/>
                <a:t>Umbi</a:t>
              </a:r>
              <a:r>
                <a:rPr lang="en-ID" dirty="0" smtClean="0"/>
                <a:t> </a:t>
              </a:r>
              <a:r>
                <a:rPr lang="en-ID" dirty="0" err="1" smtClean="0"/>
                <a:t>muncul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15916" y="6345793"/>
              <a:ext cx="1745991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ID" dirty="0" err="1" smtClean="0"/>
                <a:t>Umbi</a:t>
              </a:r>
              <a:r>
                <a:rPr lang="en-ID" dirty="0" smtClean="0"/>
                <a:t> </a:t>
              </a:r>
              <a:r>
                <a:rPr lang="en-ID" dirty="0" err="1" smtClean="0"/>
                <a:t>membesar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454867" y="6351627"/>
              <a:ext cx="1343638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ID" dirty="0" err="1" smtClean="0"/>
                <a:t>Umbi</a:t>
              </a:r>
              <a:r>
                <a:rPr lang="en-ID" dirty="0" smtClean="0"/>
                <a:t> </a:t>
              </a:r>
              <a:r>
                <a:rPr lang="en-ID" dirty="0" err="1" smtClean="0"/>
                <a:t>masak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0902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994627"/>
              </p:ext>
            </p:extLst>
          </p:nvPr>
        </p:nvGraphicFramePr>
        <p:xfrm>
          <a:off x="180977" y="997109"/>
          <a:ext cx="11858623" cy="5135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2357"/>
                <a:gridCol w="2010191"/>
                <a:gridCol w="2238375"/>
                <a:gridCol w="2228850"/>
                <a:gridCol w="2228850"/>
              </a:tblGrid>
              <a:tr h="35281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Persyaratan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penggunaan</a:t>
                      </a:r>
                      <a:r>
                        <a:rPr lang="en-US" sz="1800" dirty="0">
                          <a:effectLst/>
                        </a:rPr>
                        <a:t>/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 err="1">
                          <a:effectLst/>
                        </a:rPr>
                        <a:t>karakteristik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lahan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Kelas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kesesuaian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lahan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2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528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Temperatur (tc)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6004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 </a:t>
                      </a:r>
                      <a:r>
                        <a:rPr lang="en-US" sz="1800" dirty="0" err="1">
                          <a:effectLst/>
                        </a:rPr>
                        <a:t>Temperatur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rerata</a:t>
                      </a:r>
                      <a:r>
                        <a:rPr lang="en-US" sz="1800" dirty="0">
                          <a:effectLst/>
                        </a:rPr>
                        <a:t> (°C)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20 - 25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25 - 30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18 - 20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30 - 35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15 - 18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 35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&lt; 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528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Ketersediaan air (wa)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6004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Curah hujan (mm)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350 - 600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600 - 800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300 - 350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800 - 1.600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230 - 500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 1.600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&lt; 250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528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Ketersediaan oksigen (oa)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6004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 </a:t>
                      </a:r>
                      <a:r>
                        <a:rPr lang="en-US" sz="1800" dirty="0" err="1">
                          <a:effectLst/>
                        </a:rPr>
                        <a:t>Drainase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baik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agak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terhambat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agak cepat, sedang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terhambat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sangat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terhambat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cepat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0977" y="247650"/>
            <a:ext cx="620073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D" sz="2400" dirty="0" err="1" smtClean="0"/>
              <a:t>Evaluasi</a:t>
            </a:r>
            <a:r>
              <a:rPr lang="en-ID" sz="2400" dirty="0" smtClean="0"/>
              <a:t> </a:t>
            </a:r>
            <a:r>
              <a:rPr lang="en-ID" sz="2400" dirty="0" err="1" smtClean="0"/>
              <a:t>Kesesuaian</a:t>
            </a:r>
            <a:r>
              <a:rPr lang="en-ID" sz="2400" dirty="0" smtClean="0"/>
              <a:t> </a:t>
            </a:r>
            <a:r>
              <a:rPr lang="en-ID" sz="2400" dirty="0" err="1" smtClean="0"/>
              <a:t>Lahan</a:t>
            </a:r>
            <a:r>
              <a:rPr lang="en-ID" sz="2400" dirty="0" smtClean="0"/>
              <a:t> </a:t>
            </a:r>
            <a:r>
              <a:rPr lang="en-ID" sz="2400" dirty="0" err="1" smtClean="0"/>
              <a:t>untuk</a:t>
            </a:r>
            <a:r>
              <a:rPr lang="en-ID" sz="2400" dirty="0" smtClean="0"/>
              <a:t> </a:t>
            </a:r>
            <a:r>
              <a:rPr lang="en-ID" sz="2400" dirty="0" err="1" smtClean="0"/>
              <a:t>Bawang</a:t>
            </a:r>
            <a:r>
              <a:rPr lang="en-ID" sz="2400" dirty="0" smtClean="0"/>
              <a:t> </a:t>
            </a:r>
            <a:r>
              <a:rPr lang="en-ID" sz="2400" dirty="0" err="1" smtClean="0"/>
              <a:t>Merah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435087" y="247650"/>
            <a:ext cx="31127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Sumber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Djaenudin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dkk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(2011)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9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3223" y="85725"/>
            <a:ext cx="12038777" cy="6397075"/>
            <a:chOff x="153223" y="85725"/>
            <a:chExt cx="12038777" cy="6397075"/>
          </a:xfrm>
        </p:grpSpPr>
        <p:sp>
          <p:nvSpPr>
            <p:cNvPr id="17" name="TextBox 16"/>
            <p:cNvSpPr txBox="1"/>
            <p:nvPr/>
          </p:nvSpPr>
          <p:spPr>
            <a:xfrm>
              <a:off x="153223" y="108525"/>
              <a:ext cx="3599626" cy="584775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err="1" smtClean="0"/>
                <a:t>Uji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Kesuburan</a:t>
              </a:r>
              <a:r>
                <a:rPr lang="en-US" sz="3200" dirty="0" smtClean="0"/>
                <a:t> Tanah</a:t>
              </a:r>
              <a:endParaRPr lang="en-US" sz="3200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752849" y="85725"/>
              <a:ext cx="8439151" cy="5196746"/>
              <a:chOff x="2419350" y="152399"/>
              <a:chExt cx="9667876" cy="6581776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2419350" y="152399"/>
                <a:ext cx="9667876" cy="6581776"/>
                <a:chOff x="137326" y="658950"/>
                <a:chExt cx="9264138" cy="6043602"/>
              </a:xfrm>
            </p:grpSpPr>
            <p:pic>
              <p:nvPicPr>
                <p:cNvPr id="4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326" y="658950"/>
                  <a:ext cx="9264138" cy="60436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7211568" y="5340096"/>
                  <a:ext cx="304800" cy="369332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</a:t>
                  </a:r>
                  <a:endParaRPr lang="en-US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5488899" y="5340096"/>
                  <a:ext cx="304800" cy="369332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</a:t>
                  </a:r>
                  <a:endParaRPr lang="en-US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407965" y="5340096"/>
                  <a:ext cx="304800" cy="369332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3</a:t>
                  </a:r>
                  <a:endParaRPr lang="en-US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467817" y="4625602"/>
                  <a:ext cx="304800" cy="369332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4</a:t>
                  </a:r>
                  <a:endParaRPr lang="en-US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80283" y="5233940"/>
                  <a:ext cx="304800" cy="369332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5</a:t>
                  </a:r>
                  <a:endParaRPr lang="en-US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366721" y="4698754"/>
                  <a:ext cx="304800" cy="369332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6</a:t>
                  </a:r>
                  <a:endParaRPr lang="en-US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099624" y="4625602"/>
                  <a:ext cx="304800" cy="369332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7</a:t>
                  </a:r>
                  <a:endParaRPr lang="en-US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4024632" y="5340096"/>
                  <a:ext cx="304800" cy="369332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8</a:t>
                  </a:r>
                  <a:endParaRPr lang="en-US" dirty="0"/>
                </a:p>
              </p:txBody>
            </p:sp>
          </p:grpSp>
          <p:sp>
            <p:nvSpPr>
              <p:cNvPr id="20" name="5-Point Star 19"/>
              <p:cNvSpPr/>
              <p:nvPr/>
            </p:nvSpPr>
            <p:spPr>
              <a:xfrm>
                <a:off x="9634315" y="5783060"/>
                <a:ext cx="653237" cy="522852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71974" y="915233"/>
              <a:ext cx="3371027" cy="424731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ID" dirty="0" err="1" smtClean="0"/>
                <a:t>Ambil</a:t>
              </a:r>
              <a:r>
                <a:rPr lang="en-ID" dirty="0" smtClean="0"/>
                <a:t> </a:t>
              </a:r>
              <a:r>
                <a:rPr lang="en-ID" dirty="0" err="1" smtClean="0"/>
                <a:t>tanah</a:t>
              </a:r>
              <a:r>
                <a:rPr lang="en-ID" dirty="0" smtClean="0"/>
                <a:t> lapis </a:t>
              </a:r>
              <a:r>
                <a:rPr lang="en-ID" dirty="0" err="1" smtClean="0"/>
                <a:t>olah</a:t>
              </a:r>
              <a:r>
                <a:rPr lang="en-ID" dirty="0" smtClean="0"/>
                <a:t> (0-20 cm) </a:t>
              </a:r>
              <a:r>
                <a:rPr lang="en-ID" dirty="0" err="1" smtClean="0"/>
                <a:t>secara</a:t>
              </a:r>
              <a:r>
                <a:rPr lang="en-ID" dirty="0" smtClean="0"/>
                <a:t> </a:t>
              </a:r>
              <a:r>
                <a:rPr lang="en-ID" dirty="0" err="1" smtClean="0"/>
                <a:t>komposit</a:t>
              </a:r>
              <a:r>
                <a:rPr lang="en-ID" dirty="0" smtClean="0"/>
                <a:t> </a:t>
              </a:r>
              <a:r>
                <a:rPr lang="en-ID" dirty="0" err="1" smtClean="0"/>
                <a:t>dari</a:t>
              </a:r>
              <a:r>
                <a:rPr lang="en-ID" dirty="0" smtClean="0"/>
                <a:t> </a:t>
              </a:r>
              <a:r>
                <a:rPr lang="en-ID" dirty="0" err="1" smtClean="0"/>
                <a:t>setiap</a:t>
              </a:r>
              <a:r>
                <a:rPr lang="en-ID" dirty="0" smtClean="0"/>
                <a:t> unit </a:t>
              </a:r>
              <a:r>
                <a:rPr lang="en-ID" dirty="0" err="1" smtClean="0"/>
                <a:t>lahan</a:t>
              </a:r>
              <a:r>
                <a:rPr lang="en-ID" dirty="0" smtClean="0"/>
                <a:t> (10 </a:t>
              </a:r>
              <a:r>
                <a:rPr lang="en-ID" dirty="0" err="1" smtClean="0"/>
                <a:t>titik</a:t>
              </a:r>
              <a:r>
                <a:rPr lang="en-ID" dirty="0" smtClean="0"/>
                <a:t> </a:t>
              </a:r>
              <a:r>
                <a:rPr lang="en-ID" dirty="0" err="1" smtClean="0"/>
                <a:t>kemudian</a:t>
              </a:r>
              <a:r>
                <a:rPr lang="en-ID" dirty="0" smtClean="0"/>
                <a:t> </a:t>
              </a:r>
              <a:r>
                <a:rPr lang="en-ID" dirty="0" err="1" smtClean="0"/>
                <a:t>digabungkan</a:t>
              </a:r>
              <a:r>
                <a:rPr lang="en-ID" dirty="0" smtClean="0"/>
                <a:t>)</a:t>
              </a:r>
            </a:p>
            <a:p>
              <a:pPr marL="342900" indent="-342900">
                <a:buAutoNum type="arabicPeriod"/>
              </a:pPr>
              <a:r>
                <a:rPr lang="en-ID" dirty="0" smtClean="0"/>
                <a:t>Tanah </a:t>
              </a:r>
              <a:r>
                <a:rPr lang="en-ID" dirty="0" err="1" smtClean="0"/>
                <a:t>diurai</a:t>
              </a:r>
              <a:r>
                <a:rPr lang="en-ID" dirty="0" smtClean="0"/>
                <a:t> agar </a:t>
              </a:r>
              <a:r>
                <a:rPr lang="en-ID" dirty="0" err="1" smtClean="0"/>
                <a:t>gembur</a:t>
              </a:r>
              <a:r>
                <a:rPr lang="en-ID" dirty="0" smtClean="0"/>
                <a:t>, </a:t>
              </a:r>
              <a:r>
                <a:rPr lang="en-ID" dirty="0" err="1" smtClean="0"/>
                <a:t>kemudian</a:t>
              </a:r>
              <a:r>
                <a:rPr lang="en-ID" dirty="0" smtClean="0"/>
                <a:t> </a:t>
              </a:r>
              <a:r>
                <a:rPr lang="en-ID" dirty="0" err="1" smtClean="0"/>
                <a:t>dimasukkan</a:t>
              </a:r>
              <a:r>
                <a:rPr lang="en-ID" dirty="0" smtClean="0"/>
                <a:t> </a:t>
              </a:r>
              <a:r>
                <a:rPr lang="en-ID" dirty="0" err="1" smtClean="0"/>
                <a:t>ke</a:t>
              </a:r>
              <a:r>
                <a:rPr lang="en-ID" dirty="0" smtClean="0"/>
                <a:t> </a:t>
              </a:r>
              <a:r>
                <a:rPr lang="en-ID" dirty="0" err="1" smtClean="0"/>
                <a:t>dalam</a:t>
              </a:r>
              <a:r>
                <a:rPr lang="en-ID" dirty="0" smtClean="0"/>
                <a:t> pot/ ember (20 </a:t>
              </a:r>
              <a:r>
                <a:rPr lang="en-ID" dirty="0" err="1" smtClean="0"/>
                <a:t>liter</a:t>
              </a:r>
              <a:r>
                <a:rPr lang="en-ID" dirty="0" smtClean="0"/>
                <a:t>)</a:t>
              </a:r>
            </a:p>
            <a:p>
              <a:pPr marL="342900" indent="-342900">
                <a:buAutoNum type="arabicPeriod"/>
              </a:pPr>
              <a:r>
                <a:rPr lang="en-ID" dirty="0" smtClean="0"/>
                <a:t>Tanami 3 </a:t>
              </a:r>
              <a:r>
                <a:rPr lang="en-ID" dirty="0" err="1" smtClean="0"/>
                <a:t>biji</a:t>
              </a:r>
              <a:r>
                <a:rPr lang="en-ID" dirty="0" smtClean="0"/>
                <a:t> </a:t>
              </a:r>
              <a:r>
                <a:rPr lang="en-ID" dirty="0" err="1" smtClean="0"/>
                <a:t>jagung</a:t>
              </a:r>
              <a:r>
                <a:rPr lang="en-ID" dirty="0" smtClean="0"/>
                <a:t>, </a:t>
              </a:r>
              <a:r>
                <a:rPr lang="en-ID" dirty="0" err="1" smtClean="0"/>
                <a:t>setelah</a:t>
              </a:r>
              <a:r>
                <a:rPr lang="en-ID" dirty="0" smtClean="0"/>
                <a:t> </a:t>
              </a:r>
              <a:r>
                <a:rPr lang="en-ID" dirty="0" err="1" smtClean="0"/>
                <a:t>tumbuh</a:t>
              </a:r>
              <a:r>
                <a:rPr lang="en-ID" dirty="0" smtClean="0"/>
                <a:t> </a:t>
              </a:r>
              <a:r>
                <a:rPr lang="en-ID" dirty="0" err="1" smtClean="0"/>
                <a:t>pilih</a:t>
              </a:r>
              <a:r>
                <a:rPr lang="en-ID" dirty="0" smtClean="0"/>
                <a:t> 1 yang </a:t>
              </a:r>
              <a:r>
                <a:rPr lang="en-ID" dirty="0" err="1" smtClean="0"/>
                <a:t>terbaik</a:t>
              </a:r>
              <a:r>
                <a:rPr lang="en-ID" dirty="0" smtClean="0"/>
                <a:t>.</a:t>
              </a:r>
            </a:p>
            <a:p>
              <a:pPr marL="342900" indent="-342900">
                <a:buAutoNum type="arabicPeriod"/>
              </a:pPr>
              <a:r>
                <a:rPr lang="en-ID" dirty="0" err="1" smtClean="0"/>
                <a:t>Tambahkan</a:t>
              </a:r>
              <a:r>
                <a:rPr lang="en-ID" dirty="0" smtClean="0"/>
                <a:t> air </a:t>
              </a:r>
              <a:r>
                <a:rPr lang="en-ID" dirty="0" err="1" smtClean="0"/>
                <a:t>secukupnya</a:t>
              </a:r>
              <a:r>
                <a:rPr lang="en-ID" dirty="0" smtClean="0"/>
                <a:t> </a:t>
              </a:r>
              <a:r>
                <a:rPr lang="en-ID" dirty="0" err="1" smtClean="0"/>
                <a:t>setiap</a:t>
              </a:r>
              <a:r>
                <a:rPr lang="en-ID" dirty="0" smtClean="0"/>
                <a:t> </a:t>
              </a:r>
              <a:r>
                <a:rPr lang="en-ID" dirty="0" err="1" smtClean="0"/>
                <a:t>hari</a:t>
              </a:r>
              <a:r>
                <a:rPr lang="en-ID" dirty="0" smtClean="0"/>
                <a:t>.</a:t>
              </a:r>
            </a:p>
            <a:p>
              <a:pPr marL="342900" indent="-342900">
                <a:buAutoNum type="arabicPeriod"/>
              </a:pPr>
              <a:r>
                <a:rPr lang="en-ID" dirty="0" err="1" smtClean="0"/>
                <a:t>Rawat</a:t>
              </a:r>
              <a:r>
                <a:rPr lang="en-ID" dirty="0" smtClean="0"/>
                <a:t> </a:t>
              </a:r>
              <a:r>
                <a:rPr lang="en-ID" dirty="0" err="1" smtClean="0"/>
                <a:t>tanaman</a:t>
              </a:r>
              <a:r>
                <a:rPr lang="en-ID" dirty="0" smtClean="0"/>
                <a:t> </a:t>
              </a:r>
              <a:r>
                <a:rPr lang="en-ID" dirty="0" err="1" smtClean="0"/>
                <a:t>sampai</a:t>
              </a:r>
              <a:r>
                <a:rPr lang="en-ID" dirty="0" smtClean="0"/>
                <a:t> </a:t>
              </a:r>
              <a:r>
                <a:rPr lang="en-ID" dirty="0" err="1" smtClean="0"/>
                <a:t>umur</a:t>
              </a:r>
              <a:r>
                <a:rPr lang="en-ID" dirty="0" smtClean="0"/>
                <a:t> 1 </a:t>
              </a:r>
              <a:r>
                <a:rPr lang="en-ID" dirty="0" err="1" smtClean="0"/>
                <a:t>bulan</a:t>
              </a:r>
              <a:r>
                <a:rPr lang="en-ID" dirty="0" smtClean="0"/>
                <a:t>.</a:t>
              </a:r>
            </a:p>
            <a:p>
              <a:pPr marL="342900" indent="-342900">
                <a:buAutoNum type="arabicPeriod"/>
              </a:pPr>
              <a:r>
                <a:rPr lang="en-ID" dirty="0" smtClean="0"/>
                <a:t>Amati </a:t>
              </a:r>
              <a:r>
                <a:rPr lang="en-ID" dirty="0" err="1" smtClean="0"/>
                <a:t>pertumbuhan</a:t>
              </a:r>
              <a:r>
                <a:rPr lang="en-ID" dirty="0" smtClean="0"/>
                <a:t> </a:t>
              </a:r>
              <a:r>
                <a:rPr lang="en-ID" dirty="0" err="1" smtClean="0"/>
                <a:t>jagung</a:t>
              </a:r>
              <a:r>
                <a:rPr lang="en-ID" dirty="0" smtClean="0"/>
                <a:t>. </a:t>
              </a:r>
            </a:p>
            <a:p>
              <a:pPr marL="342900" indent="-342900">
                <a:buAutoNum type="arabicPeriod"/>
              </a:pP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3617" y="5282471"/>
              <a:ext cx="49625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dirty="0" err="1" smtClean="0"/>
                <a:t>Keterangan</a:t>
              </a:r>
              <a:r>
                <a:rPr lang="en-ID" dirty="0" smtClean="0"/>
                <a:t>:</a:t>
              </a:r>
            </a:p>
            <a:p>
              <a:r>
                <a:rPr lang="en-ID" dirty="0" smtClean="0"/>
                <a:t>1. Tanah </a:t>
              </a:r>
              <a:r>
                <a:rPr lang="en-ID" dirty="0" err="1" smtClean="0"/>
                <a:t>dengan</a:t>
              </a:r>
              <a:r>
                <a:rPr lang="en-ID" dirty="0" smtClean="0"/>
                <a:t> </a:t>
              </a:r>
              <a:r>
                <a:rPr lang="en-ID" dirty="0" err="1" smtClean="0"/>
                <a:t>nomor</a:t>
              </a:r>
              <a:r>
                <a:rPr lang="en-ID" dirty="0" smtClean="0"/>
                <a:t> </a:t>
              </a:r>
              <a:r>
                <a:rPr lang="en-ID" dirty="0" err="1" smtClean="0"/>
                <a:t>menunjukkan</a:t>
              </a:r>
              <a:r>
                <a:rPr lang="en-ID" dirty="0" smtClean="0"/>
                <a:t> </a:t>
              </a:r>
              <a:r>
                <a:rPr lang="en-ID" dirty="0" err="1" smtClean="0"/>
                <a:t>pertumbuhan</a:t>
              </a:r>
              <a:r>
                <a:rPr lang="en-ID" dirty="0" smtClean="0"/>
                <a:t> </a:t>
              </a:r>
              <a:r>
                <a:rPr lang="en-ID" dirty="0" err="1" smtClean="0"/>
                <a:t>jagung</a:t>
              </a:r>
              <a:r>
                <a:rPr lang="en-ID" dirty="0" smtClean="0"/>
                <a:t> yang </a:t>
              </a:r>
              <a:r>
                <a:rPr lang="en-ID" dirty="0" err="1" smtClean="0"/>
                <a:t>baik</a:t>
              </a:r>
              <a:r>
                <a:rPr lang="en-ID" dirty="0" smtClean="0"/>
                <a:t>, </a:t>
              </a:r>
              <a:r>
                <a:rPr lang="en-ID" dirty="0" err="1" smtClean="0"/>
                <a:t>artinya</a:t>
              </a:r>
              <a:r>
                <a:rPr lang="en-ID" dirty="0" smtClean="0"/>
                <a:t> </a:t>
              </a:r>
              <a:r>
                <a:rPr lang="en-ID" dirty="0" err="1" smtClean="0"/>
                <a:t>tanah</a:t>
              </a:r>
              <a:r>
                <a:rPr lang="en-ID" dirty="0" smtClean="0"/>
                <a:t> </a:t>
              </a:r>
              <a:r>
                <a:rPr lang="en-ID" dirty="0" err="1" smtClean="0"/>
                <a:t>subur</a:t>
              </a:r>
              <a:r>
                <a:rPr lang="en-ID" dirty="0" smtClean="0"/>
                <a:t>. Tanah </a:t>
              </a:r>
              <a:r>
                <a:rPr lang="en-ID" dirty="0" err="1" smtClean="0"/>
                <a:t>tanpa</a:t>
              </a:r>
              <a:r>
                <a:rPr lang="en-ID" dirty="0" smtClean="0"/>
                <a:t> </a:t>
              </a:r>
              <a:r>
                <a:rPr lang="en-ID" dirty="0" err="1" smtClean="0"/>
                <a:t>nomor</a:t>
              </a:r>
              <a:r>
                <a:rPr lang="en-ID" dirty="0" smtClean="0"/>
                <a:t> </a:t>
              </a:r>
              <a:r>
                <a:rPr lang="en-ID" dirty="0" err="1" smtClean="0"/>
                <a:t>memiliki</a:t>
              </a:r>
              <a:r>
                <a:rPr lang="en-ID" dirty="0" smtClean="0"/>
                <a:t> </a:t>
              </a:r>
              <a:r>
                <a:rPr lang="en-ID" dirty="0" err="1" smtClean="0"/>
                <a:t>masalah</a:t>
              </a:r>
              <a:r>
                <a:rPr lang="en-ID" dirty="0" smtClean="0"/>
                <a:t>.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05201" y="5559470"/>
              <a:ext cx="49625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dirty="0" smtClean="0"/>
                <a:t>2. </a:t>
              </a:r>
              <a:r>
                <a:rPr lang="en-ID" dirty="0" err="1" smtClean="0"/>
                <a:t>Jagung</a:t>
              </a:r>
              <a:r>
                <a:rPr lang="en-ID" dirty="0" smtClean="0"/>
                <a:t> </a:t>
              </a:r>
              <a:r>
                <a:rPr lang="en-ID" dirty="0" err="1" smtClean="0"/>
                <a:t>digunakan</a:t>
              </a:r>
              <a:r>
                <a:rPr lang="en-ID" dirty="0" smtClean="0"/>
                <a:t> </a:t>
              </a:r>
              <a:r>
                <a:rPr lang="en-ID" dirty="0" err="1" smtClean="0"/>
                <a:t>sebagai</a:t>
              </a:r>
              <a:r>
                <a:rPr lang="en-ID" dirty="0" smtClean="0"/>
                <a:t> </a:t>
              </a:r>
              <a:r>
                <a:rPr lang="en-ID" dirty="0" err="1" smtClean="0"/>
                <a:t>indikator</a:t>
              </a:r>
              <a:r>
                <a:rPr lang="en-ID" dirty="0" smtClean="0"/>
                <a:t> </a:t>
              </a:r>
              <a:r>
                <a:rPr lang="en-ID" dirty="0" err="1" smtClean="0"/>
                <a:t>karena</a:t>
              </a:r>
              <a:r>
                <a:rPr lang="en-ID" dirty="0" smtClean="0"/>
                <a:t>:</a:t>
              </a:r>
              <a:br>
                <a:rPr lang="en-ID" dirty="0" smtClean="0"/>
              </a:br>
              <a:r>
                <a:rPr lang="en-ID" dirty="0" smtClean="0"/>
                <a:t>    (1) </a:t>
              </a:r>
              <a:r>
                <a:rPr lang="en-ID" dirty="0" err="1" smtClean="0"/>
                <a:t>Pertumbuhan</a:t>
              </a:r>
              <a:r>
                <a:rPr lang="en-ID" dirty="0" smtClean="0"/>
                <a:t> </a:t>
              </a:r>
              <a:r>
                <a:rPr lang="en-ID" dirty="0" err="1" smtClean="0"/>
                <a:t>cepat</a:t>
              </a:r>
              <a:r>
                <a:rPr lang="en-ID" dirty="0" smtClean="0"/>
                <a:t>,</a:t>
              </a:r>
              <a:br>
                <a:rPr lang="en-ID" dirty="0" smtClean="0"/>
              </a:br>
              <a:r>
                <a:rPr lang="en-ID" dirty="0" smtClean="0"/>
                <a:t>    (2) </a:t>
              </a:r>
              <a:r>
                <a:rPr lang="en-ID" dirty="0" err="1" smtClean="0"/>
                <a:t>Peka</a:t>
              </a:r>
              <a:r>
                <a:rPr lang="en-ID" dirty="0" smtClean="0"/>
                <a:t> </a:t>
              </a:r>
              <a:r>
                <a:rPr lang="en-ID" dirty="0" err="1" smtClean="0"/>
                <a:t>terhadap</a:t>
              </a:r>
              <a:r>
                <a:rPr lang="en-ID" dirty="0" smtClean="0"/>
                <a:t> </a:t>
              </a:r>
              <a:r>
                <a:rPr lang="en-ID" dirty="0" err="1" smtClean="0"/>
                <a:t>gangguan</a:t>
              </a:r>
              <a:r>
                <a:rPr lang="en-ID" dirty="0" smtClean="0"/>
                <a:t> </a:t>
              </a:r>
              <a:r>
                <a:rPr lang="en-ID" dirty="0" err="1" smtClean="0"/>
                <a:t>keharaan</a:t>
              </a:r>
              <a:r>
                <a:rPr lang="en-ID" dirty="0" smtClean="0"/>
                <a:t>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4212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23362"/>
              </p:ext>
            </p:extLst>
          </p:nvPr>
        </p:nvGraphicFramePr>
        <p:xfrm>
          <a:off x="123824" y="1416210"/>
          <a:ext cx="11858623" cy="554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2776"/>
                <a:gridCol w="2105025"/>
                <a:gridCol w="2105025"/>
                <a:gridCol w="2286000"/>
                <a:gridCol w="2209797"/>
              </a:tblGrid>
              <a:tr h="409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Media </a:t>
                      </a:r>
                      <a:r>
                        <a:rPr lang="en-US" sz="1800" dirty="0" err="1">
                          <a:effectLst/>
                        </a:rPr>
                        <a:t>perakaran</a:t>
                      </a:r>
                      <a:r>
                        <a:rPr lang="en-US" sz="1800" dirty="0">
                          <a:effectLst/>
                        </a:rPr>
                        <a:t> (</a:t>
                      </a:r>
                      <a:r>
                        <a:rPr lang="en-US" sz="1800" dirty="0" err="1">
                          <a:effectLst/>
                        </a:rPr>
                        <a:t>rc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409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Tekstur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halus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agak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halus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sedang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agak kasar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kasar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409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Bahan kasar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&gt; 15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15 - 35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35 - 55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 55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409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Kedalaman tanah (cm)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&gt; 50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30 - 50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20 - 30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&lt; 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409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Gambut</a:t>
                      </a:r>
                      <a:r>
                        <a:rPr lang="en-US" sz="1800" dirty="0">
                          <a:effectLst/>
                        </a:rPr>
                        <a:t>: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409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Ketebalan (cm)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&lt; 60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60 - 140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140 - 200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 200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8069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 </a:t>
                      </a:r>
                      <a:r>
                        <a:rPr lang="en-US" sz="1800" dirty="0" err="1">
                          <a:effectLst/>
                        </a:rPr>
                        <a:t>Ketebalan</a:t>
                      </a:r>
                      <a:r>
                        <a:rPr lang="en-US" sz="1800" dirty="0">
                          <a:effectLst/>
                        </a:rPr>
                        <a:t> (cm), </a:t>
                      </a:r>
                      <a:r>
                        <a:rPr lang="en-US" sz="1800" dirty="0" err="1">
                          <a:effectLst/>
                        </a:rPr>
                        <a:t>jika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ada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  </a:t>
                      </a:r>
                      <a:r>
                        <a:rPr lang="en-US" sz="1800" dirty="0" err="1">
                          <a:effectLst/>
                        </a:rPr>
                        <a:t>sisipan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bahan</a:t>
                      </a:r>
                      <a:r>
                        <a:rPr lang="en-US" sz="1800" dirty="0">
                          <a:effectLst/>
                        </a:rPr>
                        <a:t> mineral/ 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  </a:t>
                      </a:r>
                      <a:r>
                        <a:rPr lang="en-US" sz="1800" dirty="0" err="1">
                          <a:effectLst/>
                        </a:rPr>
                        <a:t>pengkayaan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&lt; 140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140 - 200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200 - 400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 400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7574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 </a:t>
                      </a:r>
                      <a:r>
                        <a:rPr lang="en-US" sz="1800" dirty="0" err="1">
                          <a:effectLst/>
                        </a:rPr>
                        <a:t>Kematangan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saprik</a:t>
                      </a:r>
                      <a:r>
                        <a:rPr lang="en-US" sz="1800" b="1" dirty="0">
                          <a:effectLst/>
                        </a:rPr>
                        <a:t>+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saprik, 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hemik+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hemik,</a:t>
                      </a:r>
                      <a:br>
                        <a:rPr lang="en-US" sz="1800">
                          <a:effectLst/>
                        </a:rPr>
                      </a:br>
                      <a:r>
                        <a:rPr lang="en-US" sz="1800">
                          <a:effectLst/>
                        </a:rPr>
                        <a:t>fibrik+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fibrik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468862"/>
              </p:ext>
            </p:extLst>
          </p:nvPr>
        </p:nvGraphicFramePr>
        <p:xfrm>
          <a:off x="123825" y="301625"/>
          <a:ext cx="11858623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2357"/>
                <a:gridCol w="2067343"/>
                <a:gridCol w="2095500"/>
                <a:gridCol w="2305050"/>
                <a:gridCol w="2238373"/>
              </a:tblGrid>
              <a:tr h="35281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Persyaratan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penggunaan</a:t>
                      </a:r>
                      <a:r>
                        <a:rPr lang="en-US" sz="1800" dirty="0">
                          <a:effectLst/>
                        </a:rPr>
                        <a:t>/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 err="1">
                          <a:effectLst/>
                        </a:rPr>
                        <a:t>karakteristik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lahan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Kelas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kesesuaian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lahan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2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709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224472"/>
              </p:ext>
            </p:extLst>
          </p:nvPr>
        </p:nvGraphicFramePr>
        <p:xfrm>
          <a:off x="123824" y="1374299"/>
          <a:ext cx="11858623" cy="577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3251"/>
                <a:gridCol w="2143125"/>
                <a:gridCol w="2143125"/>
                <a:gridCol w="2171700"/>
                <a:gridCol w="2257422"/>
              </a:tblGrid>
              <a:tr h="3710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Retensi</a:t>
                      </a:r>
                      <a:r>
                        <a:rPr lang="en-US" sz="1800" dirty="0">
                          <a:effectLst/>
                        </a:rPr>
                        <a:t> hara (</a:t>
                      </a:r>
                      <a:r>
                        <a:rPr lang="en-US" sz="1800" dirty="0" err="1">
                          <a:effectLst/>
                        </a:rPr>
                        <a:t>nr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710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KPK lempung (cmol)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&gt; 16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≤ 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710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 </a:t>
                      </a:r>
                      <a:r>
                        <a:rPr lang="en-US" sz="1800" dirty="0" err="1">
                          <a:effectLst/>
                        </a:rPr>
                        <a:t>Kejenuhan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basa</a:t>
                      </a:r>
                      <a:r>
                        <a:rPr lang="en-US" sz="1800" dirty="0">
                          <a:effectLst/>
                        </a:rPr>
                        <a:t> (%)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&gt; 35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20 - 35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&lt; 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6870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 pH H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6,0 - 7,8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5,8 - 6,0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7,8 - 8,0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&lt; 5,8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&gt; 8,0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710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C-organik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&gt; 1,2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0,8 - 1,2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&lt; 0,8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710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Toksisitas</a:t>
                      </a:r>
                      <a:r>
                        <a:rPr lang="en-US" sz="1800" dirty="0">
                          <a:effectLst/>
                        </a:rPr>
                        <a:t> (xc)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710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Salinitas (dS/m)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&lt; 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2 - 3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3 - 5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 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710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Sodisitas</a:t>
                      </a:r>
                      <a:r>
                        <a:rPr lang="en-US" sz="1800" dirty="0">
                          <a:effectLst/>
                        </a:rPr>
                        <a:t> (</a:t>
                      </a:r>
                      <a:r>
                        <a:rPr lang="en-US" sz="1800" dirty="0" err="1">
                          <a:effectLst/>
                        </a:rPr>
                        <a:t>xn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710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Alkalinitas/ESP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&lt; 20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20 - 35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35 - 50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 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710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Bahaya sulfidik (xs)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3710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 </a:t>
                      </a:r>
                      <a:r>
                        <a:rPr lang="en-US" sz="1800" dirty="0" err="1">
                          <a:effectLst/>
                        </a:rPr>
                        <a:t>Kedalaman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sulfidik</a:t>
                      </a:r>
                      <a:r>
                        <a:rPr lang="en-US" sz="1800" dirty="0">
                          <a:effectLst/>
                        </a:rPr>
                        <a:t> (cm)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&gt; 75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50 - 75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30 - 50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&lt; 30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906188"/>
              </p:ext>
            </p:extLst>
          </p:nvPr>
        </p:nvGraphicFramePr>
        <p:xfrm>
          <a:off x="123825" y="301625"/>
          <a:ext cx="11858623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2357"/>
                <a:gridCol w="2124493"/>
                <a:gridCol w="2143125"/>
                <a:gridCol w="2181225"/>
                <a:gridCol w="2257423"/>
              </a:tblGrid>
              <a:tr h="35281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Persyaratan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penggunaan</a:t>
                      </a:r>
                      <a:r>
                        <a:rPr lang="en-US" sz="1800" dirty="0">
                          <a:effectLst/>
                        </a:rPr>
                        <a:t>/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 err="1">
                          <a:effectLst/>
                        </a:rPr>
                        <a:t>karakteristik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lahan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Kelas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kesesuaian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lahan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2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933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55959"/>
              </p:ext>
            </p:extLst>
          </p:nvPr>
        </p:nvGraphicFramePr>
        <p:xfrm>
          <a:off x="123824" y="1380014"/>
          <a:ext cx="11858623" cy="3901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1826"/>
                <a:gridCol w="2076450"/>
                <a:gridCol w="2152650"/>
                <a:gridCol w="2209800"/>
                <a:gridCol w="224789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Bahaya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erosi</a:t>
                      </a:r>
                      <a:r>
                        <a:rPr lang="en-US" sz="1800" dirty="0">
                          <a:effectLst/>
                        </a:rPr>
                        <a:t> (eh)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Lereng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&lt; 8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8 - 16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16 - 30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 30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Bahaya erosi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sangat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rendah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rendah - sedang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berat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sangat berat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Bahaya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banjir</a:t>
                      </a:r>
                      <a:r>
                        <a:rPr lang="en-US" sz="1800" dirty="0">
                          <a:effectLst/>
                        </a:rPr>
                        <a:t> (</a:t>
                      </a:r>
                      <a:r>
                        <a:rPr lang="en-US" sz="1800" dirty="0" err="1">
                          <a:effectLst/>
                        </a:rPr>
                        <a:t>fh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Genangan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 F0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Penyiapan lahan (lp)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Batuan di permukaan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&lt; 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5 - 15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15 - 40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 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 Singkapan batuan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&lt; 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5 - 15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15 - 25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&gt; 25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808967"/>
              </p:ext>
            </p:extLst>
          </p:nvPr>
        </p:nvGraphicFramePr>
        <p:xfrm>
          <a:off x="123825" y="301625"/>
          <a:ext cx="11858623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2357"/>
                <a:gridCol w="2124493"/>
                <a:gridCol w="2143125"/>
                <a:gridCol w="2181225"/>
                <a:gridCol w="2257423"/>
              </a:tblGrid>
              <a:tr h="35281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Persyaratan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penggunaan</a:t>
                      </a:r>
                      <a:r>
                        <a:rPr lang="en-US" sz="1800" dirty="0">
                          <a:effectLst/>
                        </a:rPr>
                        <a:t>/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 err="1">
                          <a:effectLst/>
                        </a:rPr>
                        <a:t>karakteristik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lahan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Kelas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kesesuaian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lahan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2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724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Persyaratan</a:t>
            </a:r>
            <a:r>
              <a:rPr lang="en-US" sz="3600" dirty="0" smtClean="0"/>
              <a:t> </a:t>
            </a:r>
            <a:r>
              <a:rPr lang="en-US" sz="3600" dirty="0" err="1"/>
              <a:t>tumbuh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bawang</a:t>
            </a:r>
            <a:r>
              <a:rPr lang="en-US" sz="3600" dirty="0"/>
              <a:t> </a:t>
            </a:r>
            <a:r>
              <a:rPr lang="en-US" sz="3600" dirty="0" err="1"/>
              <a:t>merah</a:t>
            </a:r>
            <a:r>
              <a:rPr lang="en-US" sz="3600" dirty="0"/>
              <a:t> </a:t>
            </a:r>
            <a:r>
              <a:rPr lang="en-US" sz="3600" dirty="0" err="1" smtClean="0"/>
              <a:t>Balitsa</a:t>
            </a:r>
            <a:r>
              <a:rPr lang="en-US" sz="3600" dirty="0" smtClean="0"/>
              <a:t> </a:t>
            </a:r>
            <a:r>
              <a:rPr lang="en-US" sz="3600" dirty="0"/>
              <a:t>(2013)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 err="1" smtClean="0"/>
              <a:t>Tanaman</a:t>
            </a:r>
            <a:r>
              <a:rPr lang="en-US" dirty="0" smtClean="0"/>
              <a:t> </a:t>
            </a:r>
            <a:r>
              <a:rPr lang="en-US" dirty="0" err="1"/>
              <a:t>bawang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 </a:t>
            </a:r>
            <a:r>
              <a:rPr lang="en-US" dirty="0" err="1"/>
              <a:t>cocok</a:t>
            </a:r>
            <a:r>
              <a:rPr lang="en-US" dirty="0"/>
              <a:t> </a:t>
            </a:r>
            <a:r>
              <a:rPr lang="en-US" dirty="0" err="1"/>
              <a:t>tumbuh</a:t>
            </a:r>
            <a:r>
              <a:rPr lang="en-US" dirty="0"/>
              <a:t> di </a:t>
            </a:r>
            <a:r>
              <a:rPr lang="en-US" dirty="0" err="1"/>
              <a:t>dataran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 (</a:t>
            </a:r>
            <a:r>
              <a:rPr lang="en-US" dirty="0" smtClean="0"/>
              <a:t>0–1.000 </a:t>
            </a:r>
            <a:r>
              <a:rPr lang="en-US" dirty="0"/>
              <a:t>m </a:t>
            </a:r>
            <a:r>
              <a:rPr lang="en-US" dirty="0" err="1"/>
              <a:t>dpl</a:t>
            </a:r>
            <a:r>
              <a:rPr lang="en-US" dirty="0"/>
              <a:t>)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ketinggian</a:t>
            </a:r>
            <a:r>
              <a:rPr lang="en-US" dirty="0"/>
              <a:t> optimum 0-450 m </a:t>
            </a:r>
            <a:r>
              <a:rPr lang="en-US" dirty="0" err="1"/>
              <a:t>dpl</a:t>
            </a:r>
            <a:r>
              <a:rPr lang="en-US" dirty="0"/>
              <a:t>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/>
              <a:t>Cahaya</a:t>
            </a:r>
            <a:r>
              <a:rPr lang="en-US" dirty="0"/>
              <a:t> </a:t>
            </a:r>
            <a:r>
              <a:rPr lang="en-US" dirty="0" err="1"/>
              <a:t>matahari</a:t>
            </a:r>
            <a:r>
              <a:rPr lang="en-US" dirty="0"/>
              <a:t> minimum 70%, </a:t>
            </a:r>
            <a:r>
              <a:rPr lang="en-US" dirty="0" err="1"/>
              <a:t>suhu</a:t>
            </a:r>
            <a:r>
              <a:rPr lang="en-US" dirty="0"/>
              <a:t> </a:t>
            </a:r>
            <a:r>
              <a:rPr lang="en-US" dirty="0" err="1"/>
              <a:t>udara</a:t>
            </a:r>
            <a:r>
              <a:rPr lang="en-US" dirty="0"/>
              <a:t> 25-32 </a:t>
            </a:r>
            <a:r>
              <a:rPr lang="en-US" baseline="30000" dirty="0"/>
              <a:t>0</a:t>
            </a:r>
            <a:r>
              <a:rPr lang="en-US" dirty="0"/>
              <a:t>C,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kelembaban</a:t>
            </a:r>
            <a:r>
              <a:rPr lang="en-US" dirty="0"/>
              <a:t> </a:t>
            </a:r>
            <a:r>
              <a:rPr lang="en-US" dirty="0" err="1"/>
              <a:t>nisbi</a:t>
            </a:r>
            <a:r>
              <a:rPr lang="en-US" dirty="0"/>
              <a:t> 50-70%.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tanah</a:t>
            </a:r>
            <a:r>
              <a:rPr lang="en-US" dirty="0"/>
              <a:t> </a:t>
            </a:r>
            <a:r>
              <a:rPr lang="en-US" dirty="0" err="1"/>
              <a:t>remah</a:t>
            </a:r>
            <a:r>
              <a:rPr lang="en-US" dirty="0"/>
              <a:t>, </a:t>
            </a:r>
            <a:r>
              <a:rPr lang="en-US" dirty="0" err="1"/>
              <a:t>tekstur</a:t>
            </a:r>
            <a:r>
              <a:rPr lang="en-US" dirty="0"/>
              <a:t>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, </a:t>
            </a:r>
            <a:r>
              <a:rPr lang="en-US" dirty="0" err="1"/>
              <a:t>drainase</a:t>
            </a:r>
            <a:r>
              <a:rPr lang="en-US" dirty="0"/>
              <a:t> 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aerasi</a:t>
            </a:r>
            <a:r>
              <a:rPr lang="en-US" dirty="0"/>
              <a:t> yang </a:t>
            </a:r>
            <a:r>
              <a:rPr lang="en-US" dirty="0" err="1"/>
              <a:t>baik</a:t>
            </a:r>
            <a:r>
              <a:rPr lang="en-US" dirty="0"/>
              <a:t>,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organik</a:t>
            </a:r>
            <a:r>
              <a:rPr lang="en-US" dirty="0"/>
              <a:t> yang </a:t>
            </a:r>
            <a:r>
              <a:rPr lang="en-US" dirty="0" err="1"/>
              <a:t>cukup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pH </a:t>
            </a:r>
            <a:r>
              <a:rPr lang="en-US" dirty="0" err="1"/>
              <a:t>tanah</a:t>
            </a:r>
            <a:r>
              <a:rPr lang="en-US" dirty="0"/>
              <a:t> </a:t>
            </a:r>
            <a:r>
              <a:rPr lang="en-US" dirty="0" err="1"/>
              <a:t>netral</a:t>
            </a:r>
            <a:r>
              <a:rPr lang="en-US" dirty="0"/>
              <a:t> (5,6– 6,5).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/>
              <a:t>tanah</a:t>
            </a:r>
            <a:r>
              <a:rPr lang="en-US" dirty="0"/>
              <a:t> yang paling </a:t>
            </a:r>
            <a:r>
              <a:rPr lang="en-US" dirty="0" err="1"/>
              <a:t>cocok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tanaman</a:t>
            </a:r>
            <a:r>
              <a:rPr lang="en-US" dirty="0"/>
              <a:t> </a:t>
            </a:r>
            <a:r>
              <a:rPr lang="en-US" dirty="0" err="1"/>
              <a:t>bawang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 </a:t>
            </a:r>
            <a:r>
              <a:rPr lang="en-US" dirty="0" err="1"/>
              <a:t>ialah</a:t>
            </a:r>
            <a:r>
              <a:rPr lang="en-US" dirty="0"/>
              <a:t> </a:t>
            </a:r>
            <a:r>
              <a:rPr lang="en-US" dirty="0" err="1"/>
              <a:t>tanah</a:t>
            </a:r>
            <a:r>
              <a:rPr lang="en-US" dirty="0"/>
              <a:t> </a:t>
            </a:r>
            <a:r>
              <a:rPr lang="en-US" dirty="0" err="1"/>
              <a:t>Aluvial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kombinasinya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tanah</a:t>
            </a:r>
            <a:r>
              <a:rPr lang="en-US" dirty="0"/>
              <a:t> </a:t>
            </a:r>
            <a:r>
              <a:rPr lang="en-US" dirty="0" err="1"/>
              <a:t>Glei</a:t>
            </a:r>
            <a:r>
              <a:rPr lang="en-US" dirty="0"/>
              <a:t>-Humus </a:t>
            </a:r>
            <a:r>
              <a:rPr lang="en-US" dirty="0" err="1"/>
              <a:t>atau</a:t>
            </a:r>
            <a:r>
              <a:rPr lang="en-US" dirty="0"/>
              <a:t> Latosol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46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1950" y="1073553"/>
            <a:ext cx="5505450" cy="507831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Pada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lahan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sawah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>
              <a:latin typeface="Trebuchet MS" panose="020B06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Tanah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dibuat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bedengan-bedengan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lebar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1,75 m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panjangnya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disesuaikan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kondisi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lahan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 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kedalaman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parit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50–60 cm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lebar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parit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40–50 cm.</a:t>
            </a:r>
            <a:endParaRPr lang="en-US" dirty="0">
              <a:latin typeface="Trebuchet MS" panose="020B06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Kondisi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mengikuti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timur-barat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latin typeface="Trebuchet MS" panose="020B06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Tanah yang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diolah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dibiarkan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sampai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kering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kemudian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diolah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lagi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2–3 kali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sampai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gembur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sebelum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dilakukan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perbaikan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bedengan-bedengan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rapi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dirty="0">
              <a:latin typeface="Trebuchet MS" panose="020B06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tanaman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padi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 </a:t>
            </a:r>
            <a:r>
              <a:rPr lang="en-US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tebu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yang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tertinggal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dibersihkan</a:t>
            </a:r>
            <a:endParaRPr lang="en-US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96024" y="1073553"/>
            <a:ext cx="5629275" cy="426044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lahan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tegalan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Tanah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dibajak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dicangkul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sedalam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cm,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kemudian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dibuat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bedengan-bedengan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lebar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1-1,2 m,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tinggi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 cm,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sedangkan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panjangnya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tergantung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lahan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Lahan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kurang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5,6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diberi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Dolomit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minimal 2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minggu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sebelum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dosis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1–1,5 ton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ha/ </a:t>
            </a:r>
            <a:r>
              <a:rPr lang="en-US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musim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berikutnya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yang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disebar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permukaan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kemudian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diaduk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rata. </a:t>
            </a:r>
            <a:endParaRPr lang="en-US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950" y="203285"/>
            <a:ext cx="4991110" cy="66954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Persiapan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Tanah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Balitsa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2013)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03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310" y="1001192"/>
            <a:ext cx="5172075" cy="38318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lahan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bekas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padi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sawah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Pupuk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dasar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berupa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pupuk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buatan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300 kg SP-36/ha 60 kg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KCl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/ha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500 kg NPK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mutiara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(16:16:16)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disebar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diaduk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rata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tujuh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sebelum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Pupuk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susulan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berupa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180 kg Urea/ha, 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400 kg ZA/ha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umur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10-15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setelah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umur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30-35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setelah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180 kg Urea/ha.</a:t>
            </a:r>
            <a:endParaRPr lang="en-US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2125" y="853777"/>
            <a:ext cx="6305549" cy="59093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Lahan</a:t>
            </a:r>
            <a:r>
              <a:rPr lang="en-US" b="1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Tegalan</a:t>
            </a:r>
            <a:endParaRPr lang="en-US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Pupuk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dasar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berupa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pupuk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kandang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sapi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kuda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(15-20 ton/ha)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kotoran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ayam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(5-6 ton/ha)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kompos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2,5-5 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ton/ha)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pupuk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buatan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SP-36 (250 kg/ha). 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Pupuk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dasar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diberikan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disebar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diaduk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rata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1-3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sebelum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Pemupukan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susulan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Urea (150-200 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kg/ha), ZA (300-500 kg/ha)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umur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10-15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hari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setelah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umur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bulan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setelah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tanam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masing-masing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½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dosis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pupuk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majemuk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NPK (16-16-16) 600 kg/ha yang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diberikan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seminggu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sekali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</a:t>
            </a:r>
            <a:r>
              <a:rPr lang="en-US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dikocor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sekitar</a:t>
            </a:r>
            <a:r>
              <a:rPr lang="en-US" dirty="0" smtClean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tanaman</a:t>
            </a:r>
            <a:endParaRPr lang="en-US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050" y="0"/>
            <a:ext cx="4844596" cy="7520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Pemupukan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Balitsa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2013)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842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326" y="2626892"/>
            <a:ext cx="3352800" cy="4239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709" y="2743824"/>
            <a:ext cx="3253836" cy="4035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50" y="190500"/>
            <a:ext cx="404812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D" sz="2400" dirty="0" smtClean="0"/>
              <a:t>BUKU BESAR BAWANG MERAH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2626892"/>
            <a:ext cx="3114675" cy="4152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0" y="2673049"/>
            <a:ext cx="2970452" cy="410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82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155576"/>
            <a:ext cx="9525000" cy="66357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ID" sz="3600" dirty="0" smtClean="0"/>
              <a:t>Kadar </a:t>
            </a:r>
            <a:r>
              <a:rPr lang="en-ID" sz="3600" dirty="0" err="1" smtClean="0"/>
              <a:t>Kecukupan</a:t>
            </a:r>
            <a:r>
              <a:rPr lang="en-ID" sz="3600" dirty="0" smtClean="0"/>
              <a:t> </a:t>
            </a:r>
            <a:r>
              <a:rPr lang="en-ID" sz="3600" dirty="0" err="1" smtClean="0"/>
              <a:t>Unsur</a:t>
            </a:r>
            <a:r>
              <a:rPr lang="en-ID" sz="3600" dirty="0" smtClean="0"/>
              <a:t> Hara </a:t>
            </a:r>
            <a:r>
              <a:rPr lang="en-ID" sz="3600" dirty="0" err="1" smtClean="0"/>
              <a:t>pada</a:t>
            </a:r>
            <a:r>
              <a:rPr lang="en-ID" sz="3600" dirty="0" smtClean="0"/>
              <a:t> Onion (</a:t>
            </a:r>
            <a:r>
              <a:rPr lang="en-ID" sz="3600" i="1" dirty="0" smtClean="0"/>
              <a:t>Allium </a:t>
            </a:r>
            <a:r>
              <a:rPr lang="en-ID" sz="3600" i="1" dirty="0" err="1" smtClean="0"/>
              <a:t>cepa</a:t>
            </a:r>
            <a:r>
              <a:rPr lang="en-ID" sz="3600" dirty="0" smtClean="0"/>
              <a:t>)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597341"/>
              </p:ext>
            </p:extLst>
          </p:nvPr>
        </p:nvGraphicFramePr>
        <p:xfrm>
          <a:off x="447671" y="1406525"/>
          <a:ext cx="11344278" cy="3451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713"/>
                <a:gridCol w="1890713"/>
                <a:gridCol w="1890713"/>
                <a:gridCol w="1890713"/>
                <a:gridCol w="1890713"/>
                <a:gridCol w="1890713"/>
              </a:tblGrid>
              <a:tr h="493999">
                <a:tc rowSpan="2">
                  <a:txBody>
                    <a:bodyPr/>
                    <a:lstStyle/>
                    <a:p>
                      <a:pPr algn="ctr"/>
                      <a:endParaRPr lang="en-ID" sz="2400" dirty="0" smtClean="0"/>
                    </a:p>
                    <a:p>
                      <a:pPr algn="ctr"/>
                      <a:r>
                        <a:rPr lang="en-ID" sz="2400" dirty="0" err="1" smtClean="0"/>
                        <a:t>Saat</a:t>
                      </a:r>
                      <a:endParaRPr lang="en-US" sz="24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Kadar </a:t>
                      </a:r>
                      <a:r>
                        <a:rPr lang="en-ID" sz="2400" dirty="0" err="1" smtClean="0"/>
                        <a:t>kecukupan</a:t>
                      </a:r>
                      <a:r>
                        <a:rPr lang="en-ID" sz="2400" dirty="0" smtClean="0"/>
                        <a:t> </a:t>
                      </a:r>
                      <a:r>
                        <a:rPr lang="en-ID" sz="2400" dirty="0" err="1" smtClean="0"/>
                        <a:t>tanaman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9399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N 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P 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K 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Ca 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Mg %</a:t>
                      </a:r>
                      <a:endParaRPr lang="en-US" sz="2400" dirty="0"/>
                    </a:p>
                  </a:txBody>
                  <a:tcPr/>
                </a:tc>
              </a:tr>
              <a:tr h="493999">
                <a:tc>
                  <a:txBody>
                    <a:bodyPr/>
                    <a:lstStyle/>
                    <a:p>
                      <a:r>
                        <a:rPr lang="en-ID" sz="2400" dirty="0" smtClean="0"/>
                        <a:t>2 </a:t>
                      </a:r>
                      <a:r>
                        <a:rPr lang="en-ID" sz="2400" dirty="0" err="1" smtClean="0"/>
                        <a:t>daun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4,57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0,44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4,18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1,60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0,47</a:t>
                      </a:r>
                      <a:endParaRPr lang="en-US" sz="2400" dirty="0"/>
                    </a:p>
                  </a:txBody>
                  <a:tcPr/>
                </a:tc>
              </a:tr>
              <a:tr h="493999">
                <a:tc>
                  <a:txBody>
                    <a:bodyPr/>
                    <a:lstStyle/>
                    <a:p>
                      <a:r>
                        <a:rPr lang="en-ID" sz="2400" dirty="0" smtClean="0"/>
                        <a:t>4 </a:t>
                      </a:r>
                      <a:r>
                        <a:rPr lang="en-ID" sz="2400" dirty="0" err="1" smtClean="0"/>
                        <a:t>daun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3,63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0,31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3,48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1,28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0,35</a:t>
                      </a:r>
                      <a:endParaRPr lang="en-US" sz="2400" dirty="0"/>
                    </a:p>
                  </a:txBody>
                  <a:tcPr/>
                </a:tc>
              </a:tr>
              <a:tr h="487231">
                <a:tc>
                  <a:txBody>
                    <a:bodyPr/>
                    <a:lstStyle/>
                    <a:p>
                      <a:r>
                        <a:rPr lang="en-ID" sz="2400" dirty="0" smtClean="0"/>
                        <a:t>6 </a:t>
                      </a:r>
                      <a:r>
                        <a:rPr lang="en-ID" sz="2400" dirty="0" err="1" smtClean="0"/>
                        <a:t>daun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2,60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0,34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3,68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1,28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0,29</a:t>
                      </a:r>
                      <a:endParaRPr lang="en-US" sz="2400" dirty="0"/>
                    </a:p>
                  </a:txBody>
                  <a:tcPr/>
                </a:tc>
              </a:tr>
              <a:tr h="493999">
                <a:tc>
                  <a:txBody>
                    <a:bodyPr/>
                    <a:lstStyle/>
                    <a:p>
                      <a:r>
                        <a:rPr lang="en-ID" sz="2400" dirty="0" err="1" smtClean="0"/>
                        <a:t>Panen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1,20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0,35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1,70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0,40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400" dirty="0" smtClean="0"/>
                        <a:t>0,15</a:t>
                      </a:r>
                      <a:endParaRPr lang="en-US" sz="2400" dirty="0"/>
                    </a:p>
                  </a:txBody>
                  <a:tcPr/>
                </a:tc>
              </a:tr>
              <a:tr h="493999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0525" y="5075793"/>
            <a:ext cx="291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Referensi</a:t>
            </a:r>
            <a:r>
              <a:rPr lang="en-US" dirty="0" smtClean="0"/>
              <a:t> : </a:t>
            </a:r>
            <a:r>
              <a:rPr lang="en-US" dirty="0" err="1" smtClean="0"/>
              <a:t>Huett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(1997)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11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346076"/>
            <a:ext cx="7600950" cy="711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ID" dirty="0" err="1" smtClean="0"/>
              <a:t>Pola</a:t>
            </a:r>
            <a:r>
              <a:rPr lang="en-ID" dirty="0" smtClean="0"/>
              <a:t> </a:t>
            </a:r>
            <a:r>
              <a:rPr lang="en-ID" dirty="0" err="1" smtClean="0"/>
              <a:t>serapan</a:t>
            </a:r>
            <a:r>
              <a:rPr lang="en-ID" dirty="0" smtClean="0"/>
              <a:t> </a:t>
            </a:r>
            <a:r>
              <a:rPr lang="en-ID" dirty="0" err="1" smtClean="0"/>
              <a:t>unsur</a:t>
            </a:r>
            <a:r>
              <a:rPr lang="en-ID" dirty="0" smtClean="0"/>
              <a:t> hara Onion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75" y="1830511"/>
            <a:ext cx="5814315" cy="4171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975" y="6161090"/>
            <a:ext cx="349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dirty="0" err="1" smtClean="0"/>
              <a:t>Sumber</a:t>
            </a:r>
            <a:r>
              <a:rPr lang="en-ID" dirty="0" smtClean="0"/>
              <a:t> : Horneck </a:t>
            </a:r>
            <a:r>
              <a:rPr lang="en-ID" dirty="0"/>
              <a:t>&amp; </a:t>
            </a:r>
            <a:r>
              <a:rPr lang="en-ID" dirty="0" err="1" smtClean="0"/>
              <a:t>Peleter</a:t>
            </a:r>
            <a:r>
              <a:rPr lang="en-ID" dirty="0" smtClean="0"/>
              <a:t> (1998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929563" y="2428875"/>
            <a:ext cx="1823287" cy="3352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162675" y="1830511"/>
            <a:ext cx="5962650" cy="4180555"/>
            <a:chOff x="6162675" y="1830511"/>
            <a:chExt cx="5962650" cy="41805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2675" y="1830511"/>
              <a:ext cx="5962650" cy="418055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8025563" y="2428875"/>
              <a:ext cx="1823287" cy="335279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4105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838201"/>
            <a:ext cx="8526789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98" y="133350"/>
            <a:ext cx="2423227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D" sz="2800" dirty="0" err="1" smtClean="0"/>
              <a:t>Uji</a:t>
            </a:r>
            <a:r>
              <a:rPr lang="en-ID" sz="2800" dirty="0" smtClean="0"/>
              <a:t> Kimia Tanah</a:t>
            </a:r>
            <a:endParaRPr lang="en-US" sz="2800" dirty="0"/>
          </a:p>
        </p:txBody>
      </p:sp>
      <p:sp>
        <p:nvSpPr>
          <p:cNvPr id="6" name="Right Arrow 5"/>
          <p:cNvSpPr/>
          <p:nvPr/>
        </p:nvSpPr>
        <p:spPr>
          <a:xfrm>
            <a:off x="6086474" y="169618"/>
            <a:ext cx="2085975" cy="604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20125" y="287238"/>
            <a:ext cx="294362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ID" dirty="0" err="1" smtClean="0"/>
              <a:t>Spesifik</a:t>
            </a:r>
            <a:r>
              <a:rPr lang="en-ID" dirty="0" smtClean="0"/>
              <a:t> </a:t>
            </a:r>
            <a:r>
              <a:rPr lang="en-ID" dirty="0" err="1" smtClean="0"/>
              <a:t>untuk</a:t>
            </a:r>
            <a:r>
              <a:rPr lang="en-ID" dirty="0" smtClean="0"/>
              <a:t> </a:t>
            </a:r>
            <a:r>
              <a:rPr lang="en-ID" dirty="0" err="1" smtClean="0"/>
              <a:t>bawang</a:t>
            </a:r>
            <a:r>
              <a:rPr lang="en-ID" dirty="0" smtClean="0"/>
              <a:t> </a:t>
            </a:r>
            <a:r>
              <a:rPr lang="en-ID" dirty="0" err="1" smtClean="0"/>
              <a:t>merah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963" y="1414462"/>
            <a:ext cx="3545748" cy="23002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35710" y="828825"/>
            <a:ext cx="1712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400" dirty="0" smtClean="0"/>
              <a:t>PUTS, PUTK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8108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31983" y="158853"/>
            <a:ext cx="11100124" cy="6625174"/>
            <a:chOff x="131983" y="158853"/>
            <a:chExt cx="11100124" cy="6625174"/>
          </a:xfrm>
        </p:grpSpPr>
        <p:sp>
          <p:nvSpPr>
            <p:cNvPr id="14" name="TextBox 13"/>
            <p:cNvSpPr txBox="1"/>
            <p:nvPr/>
          </p:nvSpPr>
          <p:spPr>
            <a:xfrm>
              <a:off x="200266" y="158853"/>
              <a:ext cx="4153282" cy="461665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Manajemen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kesuburan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tanah</a:t>
              </a:r>
              <a:endParaRPr lang="en-US" sz="2400" b="1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838069" y="291573"/>
              <a:ext cx="8394038" cy="6492454"/>
              <a:chOff x="2838069" y="291573"/>
              <a:chExt cx="8394038" cy="6492454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8508181" y="291573"/>
                <a:ext cx="1648593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tx1"/>
                    </a:solidFill>
                  </a:rPr>
                  <a:t>Jangka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b="1" dirty="0" err="1" smtClean="0">
                    <a:solidFill>
                      <a:schemeClr val="tx1"/>
                    </a:solidFill>
                  </a:rPr>
                  <a:t>panjang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838069" y="6383917"/>
                <a:ext cx="1715983" cy="40011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solidFill>
                      <a:schemeClr val="tx1"/>
                    </a:solidFill>
                  </a:rPr>
                  <a:t>Jangka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chemeClr val="tx1"/>
                    </a:solidFill>
                  </a:rPr>
                  <a:t>pendek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2838069" y="660905"/>
                <a:ext cx="8394038" cy="5836861"/>
                <a:chOff x="1776258" y="609445"/>
                <a:chExt cx="8394038" cy="5836861"/>
              </a:xfrm>
            </p:grpSpPr>
            <p:pic>
              <p:nvPicPr>
                <p:cNvPr id="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0545" y="1485910"/>
                  <a:ext cx="3886200" cy="41894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4942005" y="646176"/>
                  <a:ext cx="122084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err="1" smtClean="0"/>
                    <a:t>Kapasitas</a:t>
                  </a:r>
                  <a:r>
                    <a:rPr lang="en-US" sz="2000" dirty="0" smtClean="0"/>
                    <a:t> </a:t>
                  </a:r>
                  <a:endParaRPr lang="en-US" sz="2000" dirty="0"/>
                </a:p>
              </p:txBody>
            </p:sp>
            <p:sp>
              <p:nvSpPr>
                <p:cNvPr id="6" name="Right Arrow 5"/>
                <p:cNvSpPr/>
                <p:nvPr/>
              </p:nvSpPr>
              <p:spPr>
                <a:xfrm rot="10800000">
                  <a:off x="3590544" y="1103377"/>
                  <a:ext cx="3352800" cy="2286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818613" y="3313176"/>
                  <a:ext cx="10909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/>
                    <a:t>I</a:t>
                  </a:r>
                  <a:r>
                    <a:rPr lang="en-US" dirty="0" err="1" smtClean="0"/>
                    <a:t>ntensitas</a:t>
                  </a:r>
                  <a:endParaRPr lang="en-US" dirty="0"/>
                </a:p>
              </p:txBody>
            </p:sp>
            <p:sp>
              <p:nvSpPr>
                <p:cNvPr id="8" name="Right Arrow 7"/>
                <p:cNvSpPr/>
                <p:nvPr/>
              </p:nvSpPr>
              <p:spPr>
                <a:xfrm rot="16200000">
                  <a:off x="1342644" y="3656076"/>
                  <a:ext cx="3505200" cy="22860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7476744" y="3617976"/>
                  <a:ext cx="25908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Nutrien</a:t>
                  </a:r>
                  <a:r>
                    <a:rPr lang="en-US" dirty="0" smtClean="0"/>
                    <a:t> </a:t>
                  </a:r>
                  <a:r>
                    <a:rPr lang="en-US" dirty="0" err="1" smtClean="0"/>
                    <a:t>Diserap</a:t>
                  </a:r>
                  <a:r>
                    <a:rPr lang="en-US" dirty="0" smtClean="0"/>
                    <a:t> </a:t>
                  </a:r>
                  <a:r>
                    <a:rPr lang="en-US" dirty="0" err="1" smtClean="0"/>
                    <a:t>tanaman</a:t>
                  </a:r>
                  <a:endParaRPr lang="en-US" dirty="0" smtClean="0"/>
                </a:p>
                <a:p>
                  <a:r>
                    <a:rPr lang="en-US" dirty="0" smtClean="0"/>
                    <a:t>: </a:t>
                  </a:r>
                  <a:r>
                    <a:rPr lang="en-US" dirty="0" err="1" smtClean="0"/>
                    <a:t>Pengurasan</a:t>
                  </a:r>
                  <a:endParaRPr lang="en-US" dirty="0"/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 rot="10800000">
                  <a:off x="6181344" y="798576"/>
                  <a:ext cx="1219200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rot="5400000" flipH="1" flipV="1">
                  <a:off x="1342644" y="4875276"/>
                  <a:ext cx="2057400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7476744" y="609445"/>
                  <a:ext cx="212173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/>
                    <a:t>Pembenah</a:t>
                  </a:r>
                  <a:r>
                    <a:rPr lang="en-US" dirty="0" smtClean="0"/>
                    <a:t>: </a:t>
                  </a:r>
                  <a:br>
                    <a:rPr lang="en-US" dirty="0" smtClean="0"/>
                  </a:br>
                  <a:r>
                    <a:rPr lang="en-US" dirty="0" err="1" smtClean="0"/>
                    <a:t>Memperbaiki</a:t>
                  </a:r>
                  <a:r>
                    <a:rPr lang="en-US" dirty="0" smtClean="0"/>
                    <a:t> </a:t>
                  </a:r>
                  <a:r>
                    <a:rPr lang="en-US" dirty="0" err="1" smtClean="0"/>
                    <a:t>wadah</a:t>
                  </a:r>
                  <a:endParaRPr lang="en-US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776258" y="5903976"/>
                  <a:ext cx="25262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err="1" smtClean="0"/>
                    <a:t>Pupuk</a:t>
                  </a:r>
                  <a:r>
                    <a:rPr lang="en-US" dirty="0" smtClean="0"/>
                    <a:t>: </a:t>
                  </a:r>
                  <a:r>
                    <a:rPr lang="en-US" dirty="0" err="1" smtClean="0"/>
                    <a:t>Meningkatkan</a:t>
                  </a:r>
                  <a:r>
                    <a:rPr lang="en-US" dirty="0" smtClean="0"/>
                    <a:t>  </a:t>
                  </a:r>
                  <a:r>
                    <a:rPr lang="en-US" dirty="0" err="1" smtClean="0"/>
                    <a:t>isi</a:t>
                  </a:r>
                  <a:endParaRPr lang="en-US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857744" y="1865376"/>
                  <a:ext cx="1828800" cy="646331"/>
                </a:xfrm>
                <a:prstGeom prst="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/>
                    <a:t>Koloid</a:t>
                  </a:r>
                  <a:r>
                    <a:rPr lang="en-US" b="1" dirty="0" smtClean="0"/>
                    <a:t> </a:t>
                  </a:r>
                  <a:r>
                    <a:rPr lang="en-US" b="1" dirty="0" err="1" smtClean="0"/>
                    <a:t>organik</a:t>
                  </a:r>
                  <a:endParaRPr lang="en-US" b="1" dirty="0" smtClean="0"/>
                </a:p>
                <a:p>
                  <a:r>
                    <a:rPr lang="en-US" dirty="0" err="1" smtClean="0"/>
                    <a:t>Koloid</a:t>
                  </a:r>
                  <a:r>
                    <a:rPr lang="en-US" dirty="0" smtClean="0"/>
                    <a:t> </a:t>
                  </a:r>
                  <a:r>
                    <a:rPr lang="en-US" dirty="0" err="1" smtClean="0"/>
                    <a:t>anorganik</a:t>
                  </a:r>
                  <a:endParaRPr lang="en-US" dirty="0"/>
                </a:p>
              </p:txBody>
            </p:sp>
            <p:sp>
              <p:nvSpPr>
                <p:cNvPr id="16" name="Down Arrow 15"/>
                <p:cNvSpPr/>
                <p:nvPr/>
              </p:nvSpPr>
              <p:spPr>
                <a:xfrm rot="10800000">
                  <a:off x="8314944" y="1255776"/>
                  <a:ext cx="304800" cy="609600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476744" y="5522976"/>
                  <a:ext cx="1582484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smtClean="0"/>
                    <a:t>Tanah </a:t>
                  </a:r>
                  <a:r>
                    <a:rPr lang="en-US" i="1" dirty="0" err="1" smtClean="0"/>
                    <a:t>mati</a:t>
                  </a:r>
                  <a:endParaRPr lang="en-US" i="1" dirty="0" smtClean="0"/>
                </a:p>
                <a:p>
                  <a:r>
                    <a:rPr lang="en-US" i="1" dirty="0" smtClean="0"/>
                    <a:t>Makin </a:t>
                  </a:r>
                  <a:r>
                    <a:rPr lang="en-US" i="1" dirty="0" err="1" smtClean="0"/>
                    <a:t>tipis</a:t>
                  </a:r>
                  <a:endParaRPr lang="en-US" i="1" dirty="0" smtClean="0"/>
                </a:p>
                <a:p>
                  <a:r>
                    <a:rPr lang="en-US" i="1" dirty="0" smtClean="0"/>
                    <a:t>Makin </a:t>
                  </a:r>
                  <a:r>
                    <a:rPr lang="en-US" i="1" dirty="0" err="1" smtClean="0"/>
                    <a:t>gersang</a:t>
                  </a:r>
                  <a:endParaRPr lang="en-US" i="1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837944" y="874776"/>
                  <a:ext cx="15154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smtClean="0"/>
                    <a:t>Tanah </a:t>
                  </a:r>
                  <a:r>
                    <a:rPr lang="en-US" i="1" dirty="0" err="1" smtClean="0"/>
                    <a:t>Hidup</a:t>
                  </a:r>
                  <a:endParaRPr lang="en-US" i="1" dirty="0" smtClean="0"/>
                </a:p>
                <a:p>
                  <a:r>
                    <a:rPr lang="en-US" i="1" dirty="0" err="1" smtClean="0"/>
                    <a:t>Tambah</a:t>
                  </a:r>
                  <a:r>
                    <a:rPr lang="en-US" i="1" dirty="0" smtClean="0"/>
                    <a:t> </a:t>
                  </a:r>
                  <a:r>
                    <a:rPr lang="en-US" i="1" dirty="0" err="1" smtClean="0"/>
                    <a:t>tebal</a:t>
                  </a:r>
                  <a:r>
                    <a:rPr lang="en-US" i="1" dirty="0" smtClean="0"/>
                    <a:t> </a:t>
                  </a:r>
                </a:p>
                <a:p>
                  <a:r>
                    <a:rPr lang="en-US" i="1" dirty="0" err="1" smtClean="0"/>
                    <a:t>tambah</a:t>
                  </a:r>
                  <a:r>
                    <a:rPr lang="en-US" i="1" dirty="0" smtClean="0"/>
                    <a:t> </a:t>
                  </a:r>
                  <a:r>
                    <a:rPr lang="en-US" i="1" dirty="0" err="1" smtClean="0"/>
                    <a:t>subur</a:t>
                  </a:r>
                  <a:endParaRPr lang="en-US" i="1" dirty="0"/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6943344" y="4760976"/>
                  <a:ext cx="838200" cy="1588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7808096" y="4524309"/>
                  <a:ext cx="2362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Nutrien</a:t>
                  </a:r>
                  <a:r>
                    <a:rPr lang="en-US" dirty="0" smtClean="0"/>
                    <a:t> </a:t>
                  </a:r>
                  <a:r>
                    <a:rPr lang="en-US" dirty="0" err="1" smtClean="0"/>
                    <a:t>atau</a:t>
                  </a:r>
                  <a:r>
                    <a:rPr lang="en-US" dirty="0" smtClean="0"/>
                    <a:t> </a:t>
                  </a:r>
                  <a:r>
                    <a:rPr lang="en-US" dirty="0" err="1" smtClean="0"/>
                    <a:t>racun</a:t>
                  </a:r>
                  <a:r>
                    <a:rPr lang="en-US" dirty="0" smtClean="0"/>
                    <a:t> ?</a:t>
                  </a:r>
                  <a:endParaRPr lang="en-US" dirty="0"/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31983" y="1067264"/>
              <a:ext cx="23215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2400" dirty="0" err="1" smtClean="0"/>
                <a:t>Membuat</a:t>
              </a:r>
              <a:r>
                <a:rPr lang="en-ID" sz="2400" dirty="0" smtClean="0"/>
                <a:t> </a:t>
              </a:r>
              <a:r>
                <a:rPr lang="en-ID" sz="2400" dirty="0" err="1" smtClean="0"/>
                <a:t>wadah</a:t>
              </a:r>
              <a:endParaRPr lang="en-ID" sz="2400" dirty="0" smtClean="0"/>
            </a:p>
            <a:p>
              <a:r>
                <a:rPr lang="en-ID" sz="2400" dirty="0" err="1" smtClean="0"/>
                <a:t>Mengisi</a:t>
              </a:r>
              <a:r>
                <a:rPr lang="en-ID" sz="2400" dirty="0" smtClean="0"/>
                <a:t> </a:t>
              </a:r>
              <a:r>
                <a:rPr lang="en-ID" sz="2400" dirty="0" err="1" smtClean="0"/>
                <a:t>wadah</a:t>
              </a:r>
              <a:endParaRPr lang="en-US" sz="2400" dirty="0"/>
            </a:p>
          </p:txBody>
        </p:sp>
        <p:sp>
          <p:nvSpPr>
            <p:cNvPr id="3" name="Down Arrow 2"/>
            <p:cNvSpPr/>
            <p:nvPr/>
          </p:nvSpPr>
          <p:spPr>
            <a:xfrm>
              <a:off x="832830" y="697636"/>
              <a:ext cx="695325" cy="457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0266" y="2202840"/>
              <a:ext cx="252977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000" i="1" dirty="0" err="1" smtClean="0"/>
                <a:t>Ciri</a:t>
              </a:r>
              <a:r>
                <a:rPr lang="en-ID" sz="2000" i="1" dirty="0" smtClean="0"/>
                <a:t> </a:t>
              </a:r>
              <a:r>
                <a:rPr lang="en-ID" sz="2000" i="1" dirty="0" err="1" smtClean="0"/>
                <a:t>tanah</a:t>
              </a:r>
              <a:r>
                <a:rPr lang="en-ID" sz="2000" i="1" dirty="0" smtClean="0"/>
                <a:t> yang </a:t>
              </a:r>
              <a:r>
                <a:rPr lang="en-ID" sz="2000" i="1" dirty="0" err="1" smtClean="0"/>
                <a:t>bagus</a:t>
              </a:r>
              <a:r>
                <a:rPr lang="en-ID" sz="2000" i="1" dirty="0" smtClean="0"/>
                <a:t>:</a:t>
              </a:r>
              <a:br>
                <a:rPr lang="en-ID" sz="2000" i="1" dirty="0" smtClean="0"/>
              </a:br>
              <a:r>
                <a:rPr lang="en-ID" sz="2000" i="1" dirty="0" err="1" smtClean="0"/>
                <a:t>dapat</a:t>
              </a:r>
              <a:r>
                <a:rPr lang="en-ID" sz="2000" i="1" dirty="0" smtClean="0"/>
                <a:t> </a:t>
              </a:r>
              <a:r>
                <a:rPr lang="en-ID" sz="2000" i="1" dirty="0" err="1" smtClean="0"/>
                <a:t>dipakai</a:t>
              </a:r>
              <a:r>
                <a:rPr lang="en-ID" sz="2000" i="1" dirty="0" smtClean="0"/>
                <a:t> </a:t>
              </a:r>
              <a:r>
                <a:rPr lang="en-ID" sz="2000" i="1" dirty="0" err="1" smtClean="0"/>
                <a:t>untuk</a:t>
              </a:r>
              <a:r>
                <a:rPr lang="en-ID" sz="2000" i="1" dirty="0" smtClean="0"/>
                <a:t> </a:t>
              </a:r>
              <a:r>
                <a:rPr lang="en-ID" sz="2000" i="1" dirty="0" err="1" smtClean="0"/>
                <a:t>menanam</a:t>
              </a:r>
              <a:r>
                <a:rPr lang="en-ID" sz="2000" i="1" dirty="0" smtClean="0"/>
                <a:t> </a:t>
              </a:r>
              <a:r>
                <a:rPr lang="en-ID" sz="2000" i="1" dirty="0" err="1" smtClean="0"/>
                <a:t>bawang</a:t>
              </a:r>
              <a:r>
                <a:rPr lang="en-ID" sz="2000" i="1" dirty="0" smtClean="0"/>
                <a:t> </a:t>
              </a:r>
              <a:r>
                <a:rPr lang="en-ID" sz="2000" i="1" dirty="0" err="1" smtClean="0"/>
                <a:t>merah</a:t>
              </a:r>
              <a:r>
                <a:rPr lang="en-ID" sz="2000" i="1" dirty="0" smtClean="0"/>
                <a:t>, </a:t>
              </a:r>
              <a:r>
                <a:rPr lang="en-ID" sz="2000" i="1" dirty="0" err="1" smtClean="0"/>
                <a:t>hasil</a:t>
              </a:r>
              <a:r>
                <a:rPr lang="en-ID" sz="2000" i="1" dirty="0" smtClean="0"/>
                <a:t> </a:t>
              </a:r>
              <a:r>
                <a:rPr lang="en-ID" sz="2000" i="1" dirty="0" err="1" smtClean="0"/>
                <a:t>bagus</a:t>
              </a:r>
              <a:r>
                <a:rPr lang="en-ID" sz="2000" i="1" dirty="0" smtClean="0"/>
                <a:t> </a:t>
              </a:r>
              <a:r>
                <a:rPr lang="en-ID" sz="2000" i="1" dirty="0" err="1" smtClean="0"/>
                <a:t>dalam</a:t>
              </a:r>
              <a:r>
                <a:rPr lang="en-ID" sz="2000" i="1" dirty="0" smtClean="0"/>
                <a:t> </a:t>
              </a:r>
              <a:r>
                <a:rPr lang="en-ID" sz="2000" i="1" dirty="0" err="1" smtClean="0"/>
                <a:t>jangka</a:t>
              </a:r>
              <a:r>
                <a:rPr lang="en-ID" sz="2000" i="1" dirty="0" smtClean="0"/>
                <a:t> lama, </a:t>
              </a:r>
              <a:r>
                <a:rPr lang="en-ID" sz="2000" i="1" dirty="0" err="1" smtClean="0"/>
                <a:t>dengan</a:t>
              </a:r>
              <a:r>
                <a:rPr lang="en-ID" sz="2000" i="1" dirty="0" smtClean="0"/>
                <a:t> </a:t>
              </a:r>
              <a:r>
                <a:rPr lang="en-ID" sz="2000" i="1" dirty="0" err="1" smtClean="0"/>
                <a:t>masukan</a:t>
              </a:r>
              <a:r>
                <a:rPr lang="en-ID" sz="2000" i="1" dirty="0" smtClean="0"/>
                <a:t> yang minimal.</a:t>
              </a: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8580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4741" y="908908"/>
            <a:ext cx="10865318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D" sz="2400" dirty="0" err="1" smtClean="0"/>
              <a:t>Pupuk</a:t>
            </a:r>
            <a:r>
              <a:rPr lang="en-ID" sz="2400" dirty="0" smtClean="0"/>
              <a:t> </a:t>
            </a:r>
            <a:r>
              <a:rPr lang="en-ID" sz="2400" dirty="0" err="1" smtClean="0"/>
              <a:t>organik</a:t>
            </a:r>
            <a:r>
              <a:rPr lang="en-ID" sz="2400" dirty="0" smtClean="0"/>
              <a:t> </a:t>
            </a:r>
            <a:r>
              <a:rPr lang="en-ID" sz="2400" dirty="0" err="1" smtClean="0"/>
              <a:t>adalah</a:t>
            </a:r>
            <a:r>
              <a:rPr lang="en-ID" sz="2400" dirty="0" smtClean="0"/>
              <a:t> </a:t>
            </a:r>
            <a:r>
              <a:rPr lang="en-ID" sz="2400" dirty="0" err="1" smtClean="0"/>
              <a:t>pupuk</a:t>
            </a:r>
            <a:r>
              <a:rPr lang="en-ID" sz="2400" dirty="0" smtClean="0"/>
              <a:t> yang </a:t>
            </a:r>
            <a:r>
              <a:rPr lang="en-ID" sz="2400" dirty="0" err="1" smtClean="0"/>
              <a:t>berasal</a:t>
            </a:r>
            <a:r>
              <a:rPr lang="en-ID" sz="2400" dirty="0" smtClean="0"/>
              <a:t> </a:t>
            </a:r>
            <a:r>
              <a:rPr lang="en-ID" sz="2400" dirty="0" err="1" smtClean="0"/>
              <a:t>dari</a:t>
            </a:r>
            <a:r>
              <a:rPr lang="en-ID" sz="2400" dirty="0" smtClean="0"/>
              <a:t> </a:t>
            </a:r>
            <a:r>
              <a:rPr lang="en-ID" sz="2400" dirty="0" err="1" smtClean="0"/>
              <a:t>tumbuhan</a:t>
            </a:r>
            <a:r>
              <a:rPr lang="en-ID" sz="2400" dirty="0" smtClean="0"/>
              <a:t> </a:t>
            </a:r>
            <a:r>
              <a:rPr lang="en-ID" sz="2400" dirty="0" err="1" smtClean="0"/>
              <a:t>mati</a:t>
            </a:r>
            <a:r>
              <a:rPr lang="en-ID" sz="2400" dirty="0" smtClean="0"/>
              <a:t>, </a:t>
            </a:r>
            <a:r>
              <a:rPr lang="en-ID" sz="2400" dirty="0" err="1" smtClean="0"/>
              <a:t>kotoran</a:t>
            </a:r>
            <a:r>
              <a:rPr lang="en-ID" sz="2400" dirty="0" smtClean="0"/>
              <a:t> </a:t>
            </a:r>
            <a:r>
              <a:rPr lang="en-ID" sz="2400" dirty="0" err="1" smtClean="0"/>
              <a:t>hewan</a:t>
            </a:r>
            <a:r>
              <a:rPr lang="en-ID" sz="2400" dirty="0" smtClean="0"/>
              <a:t> </a:t>
            </a:r>
            <a:r>
              <a:rPr lang="en-ID" sz="2400" dirty="0" err="1" smtClean="0"/>
              <a:t>dan</a:t>
            </a:r>
            <a:r>
              <a:rPr lang="en-ID" sz="2400" dirty="0" smtClean="0"/>
              <a:t>/ </a:t>
            </a:r>
            <a:r>
              <a:rPr lang="en-ID" sz="2400" dirty="0" err="1" smtClean="0"/>
              <a:t>atau</a:t>
            </a:r>
            <a:r>
              <a:rPr lang="en-ID" sz="2400" dirty="0" smtClean="0"/>
              <a:t> </a:t>
            </a:r>
            <a:r>
              <a:rPr lang="en-ID" sz="2400" dirty="0" err="1" smtClean="0"/>
              <a:t>bagian</a:t>
            </a:r>
            <a:r>
              <a:rPr lang="en-ID" sz="2400" dirty="0" smtClean="0"/>
              <a:t> </a:t>
            </a:r>
            <a:r>
              <a:rPr lang="en-ID" sz="2400" dirty="0" err="1" smtClean="0"/>
              <a:t>hewan</a:t>
            </a:r>
            <a:r>
              <a:rPr lang="en-ID" sz="2400" dirty="0" smtClean="0"/>
              <a:t>, </a:t>
            </a:r>
            <a:r>
              <a:rPr lang="en-ID" sz="2400" dirty="0" err="1" smtClean="0"/>
              <a:t>dan</a:t>
            </a:r>
            <a:r>
              <a:rPr lang="en-ID" sz="2400" dirty="0" smtClean="0"/>
              <a:t> / </a:t>
            </a:r>
            <a:r>
              <a:rPr lang="en-ID" sz="2400" dirty="0" err="1" smtClean="0"/>
              <a:t>atau</a:t>
            </a:r>
            <a:r>
              <a:rPr lang="en-ID" sz="2400" dirty="0" smtClean="0"/>
              <a:t> </a:t>
            </a:r>
            <a:r>
              <a:rPr lang="en-ID" sz="2400" dirty="0" err="1" smtClean="0"/>
              <a:t>limbah</a:t>
            </a:r>
            <a:r>
              <a:rPr lang="en-ID" sz="2400" dirty="0" smtClean="0"/>
              <a:t> </a:t>
            </a:r>
            <a:r>
              <a:rPr lang="en-ID" sz="2400" dirty="0" err="1" smtClean="0"/>
              <a:t>organik</a:t>
            </a:r>
            <a:r>
              <a:rPr lang="en-ID" sz="2400" dirty="0" smtClean="0"/>
              <a:t> </a:t>
            </a:r>
            <a:r>
              <a:rPr lang="en-ID" sz="2400" dirty="0" err="1" smtClean="0"/>
              <a:t>lainnya</a:t>
            </a:r>
            <a:r>
              <a:rPr lang="en-ID" sz="2400" dirty="0" smtClean="0"/>
              <a:t> yang </a:t>
            </a:r>
            <a:r>
              <a:rPr lang="en-ID" sz="2400" dirty="0" err="1" smtClean="0"/>
              <a:t>telah</a:t>
            </a:r>
            <a:r>
              <a:rPr lang="en-ID" sz="2400" dirty="0" smtClean="0"/>
              <a:t> </a:t>
            </a:r>
            <a:r>
              <a:rPr lang="en-ID" sz="2400" dirty="0" err="1" smtClean="0"/>
              <a:t>melalui</a:t>
            </a:r>
            <a:r>
              <a:rPr lang="en-ID" sz="2400" dirty="0" smtClean="0"/>
              <a:t> proses </a:t>
            </a:r>
            <a:r>
              <a:rPr lang="en-ID" sz="2400" dirty="0" err="1" smtClean="0"/>
              <a:t>rekayasa</a:t>
            </a:r>
            <a:r>
              <a:rPr lang="en-ID" sz="2400" dirty="0" smtClean="0"/>
              <a:t>, </a:t>
            </a:r>
            <a:r>
              <a:rPr lang="en-ID" sz="2400" dirty="0" err="1" smtClean="0"/>
              <a:t>berbentuk</a:t>
            </a:r>
            <a:r>
              <a:rPr lang="en-ID" sz="2400" dirty="0" smtClean="0"/>
              <a:t> </a:t>
            </a:r>
            <a:r>
              <a:rPr lang="en-ID" sz="2400" dirty="0" err="1" smtClean="0"/>
              <a:t>padat</a:t>
            </a:r>
            <a:r>
              <a:rPr lang="en-ID" sz="2400" dirty="0" smtClean="0"/>
              <a:t> </a:t>
            </a:r>
            <a:r>
              <a:rPr lang="en-ID" sz="2400" dirty="0" err="1" smtClean="0"/>
              <a:t>atau</a:t>
            </a:r>
            <a:r>
              <a:rPr lang="en-ID" sz="2400" dirty="0" smtClean="0"/>
              <a:t> </a:t>
            </a:r>
            <a:r>
              <a:rPr lang="en-ID" sz="2400" dirty="0" err="1" smtClean="0"/>
              <a:t>cair</a:t>
            </a:r>
            <a:r>
              <a:rPr lang="en-ID" sz="2400" dirty="0" smtClean="0"/>
              <a:t> </a:t>
            </a:r>
            <a:r>
              <a:rPr lang="en-ID" sz="2400" dirty="0" err="1" smtClean="0"/>
              <a:t>dapat</a:t>
            </a:r>
            <a:r>
              <a:rPr lang="en-ID" sz="2400" dirty="0" smtClean="0"/>
              <a:t> </a:t>
            </a:r>
            <a:r>
              <a:rPr lang="en-ID" sz="2400" dirty="0" err="1" smtClean="0"/>
              <a:t>diperkaya</a:t>
            </a:r>
            <a:r>
              <a:rPr lang="en-ID" sz="2400" dirty="0" smtClean="0"/>
              <a:t> </a:t>
            </a:r>
            <a:r>
              <a:rPr lang="en-ID" sz="2400" dirty="0" err="1" smtClean="0"/>
              <a:t>dengan</a:t>
            </a:r>
            <a:r>
              <a:rPr lang="en-ID" sz="2400" dirty="0" smtClean="0"/>
              <a:t> </a:t>
            </a:r>
            <a:r>
              <a:rPr lang="en-ID" sz="2400" dirty="0" err="1" smtClean="0"/>
              <a:t>bahan</a:t>
            </a:r>
            <a:r>
              <a:rPr lang="en-ID" sz="2400" dirty="0" smtClean="0"/>
              <a:t> mineral </a:t>
            </a:r>
            <a:r>
              <a:rPr lang="en-ID" sz="2400" dirty="0" err="1" smtClean="0"/>
              <a:t>dan</a:t>
            </a:r>
            <a:r>
              <a:rPr lang="en-ID" sz="2400" dirty="0" smtClean="0"/>
              <a:t>/ </a:t>
            </a:r>
            <a:r>
              <a:rPr lang="en-ID" sz="2400" dirty="0" err="1" smtClean="0"/>
              <a:t>atau</a:t>
            </a:r>
            <a:r>
              <a:rPr lang="en-ID" sz="2400" dirty="0" smtClean="0"/>
              <a:t> </a:t>
            </a:r>
            <a:r>
              <a:rPr lang="en-ID" sz="2400" dirty="0" err="1" smtClean="0"/>
              <a:t>mikroba</a:t>
            </a:r>
            <a:r>
              <a:rPr lang="en-ID" sz="2400" dirty="0" smtClean="0"/>
              <a:t> yang </a:t>
            </a:r>
            <a:r>
              <a:rPr lang="en-ID" sz="2400" dirty="0" err="1" smtClean="0"/>
              <a:t>bermanfaat</a:t>
            </a:r>
            <a:r>
              <a:rPr lang="en-ID" sz="2400" dirty="0" smtClean="0"/>
              <a:t> </a:t>
            </a:r>
            <a:r>
              <a:rPr lang="en-ID" sz="2400" dirty="0" err="1" smtClean="0"/>
              <a:t>untuk</a:t>
            </a:r>
            <a:r>
              <a:rPr lang="en-ID" sz="2400" dirty="0" smtClean="0"/>
              <a:t> </a:t>
            </a:r>
            <a:r>
              <a:rPr lang="en-ID" sz="2400" dirty="0" err="1" smtClean="0"/>
              <a:t>meningkatkan</a:t>
            </a:r>
            <a:r>
              <a:rPr lang="en-ID" sz="2400" dirty="0" smtClean="0"/>
              <a:t> </a:t>
            </a:r>
            <a:r>
              <a:rPr lang="en-ID" sz="2400" dirty="0" err="1" smtClean="0"/>
              <a:t>kandungan</a:t>
            </a:r>
            <a:r>
              <a:rPr lang="en-ID" sz="2400" dirty="0" smtClean="0"/>
              <a:t> hara </a:t>
            </a:r>
            <a:r>
              <a:rPr lang="en-ID" sz="2400" dirty="0" err="1" smtClean="0"/>
              <a:t>dan</a:t>
            </a:r>
            <a:r>
              <a:rPr lang="en-ID" sz="2400" dirty="0" smtClean="0"/>
              <a:t> </a:t>
            </a:r>
            <a:r>
              <a:rPr lang="en-ID" sz="2400" dirty="0" err="1" smtClean="0"/>
              <a:t>bahan</a:t>
            </a:r>
            <a:r>
              <a:rPr lang="en-ID" sz="2400" dirty="0" smtClean="0"/>
              <a:t> </a:t>
            </a:r>
            <a:r>
              <a:rPr lang="en-ID" sz="2400" dirty="0" err="1" smtClean="0"/>
              <a:t>organik</a:t>
            </a:r>
            <a:r>
              <a:rPr lang="en-ID" sz="2400" dirty="0" smtClean="0"/>
              <a:t> </a:t>
            </a:r>
            <a:r>
              <a:rPr lang="en-ID" sz="2400" dirty="0" err="1" smtClean="0"/>
              <a:t>tanah</a:t>
            </a:r>
            <a:r>
              <a:rPr lang="en-ID" sz="2400" dirty="0" smtClean="0"/>
              <a:t>, </a:t>
            </a:r>
            <a:r>
              <a:rPr lang="en-ID" sz="2400" dirty="0" err="1" smtClean="0"/>
              <a:t>serta</a:t>
            </a:r>
            <a:r>
              <a:rPr lang="en-ID" sz="2400" dirty="0" smtClean="0"/>
              <a:t> </a:t>
            </a:r>
            <a:r>
              <a:rPr lang="en-ID" sz="2400" dirty="0" err="1" smtClean="0"/>
              <a:t>memperbaiki</a:t>
            </a:r>
            <a:r>
              <a:rPr lang="en-ID" sz="2400" dirty="0" smtClean="0"/>
              <a:t> </a:t>
            </a:r>
            <a:r>
              <a:rPr lang="en-ID" sz="2400" dirty="0" err="1" smtClean="0"/>
              <a:t>sifat</a:t>
            </a:r>
            <a:r>
              <a:rPr lang="en-ID" sz="2400" dirty="0" smtClean="0"/>
              <a:t> </a:t>
            </a:r>
            <a:r>
              <a:rPr lang="en-ID" sz="2400" dirty="0" err="1" smtClean="0"/>
              <a:t>fisik</a:t>
            </a:r>
            <a:r>
              <a:rPr lang="en-ID" sz="2400" dirty="0" smtClean="0"/>
              <a:t>, </a:t>
            </a:r>
            <a:r>
              <a:rPr lang="en-ID" sz="2400" dirty="0" err="1" smtClean="0"/>
              <a:t>kimia</a:t>
            </a:r>
            <a:r>
              <a:rPr lang="en-ID" sz="2400" dirty="0" smtClean="0"/>
              <a:t> </a:t>
            </a:r>
            <a:r>
              <a:rPr lang="en-ID" sz="2400" dirty="0" err="1" smtClean="0"/>
              <a:t>dan</a:t>
            </a:r>
            <a:r>
              <a:rPr lang="en-ID" sz="2400" dirty="0" smtClean="0"/>
              <a:t>/</a:t>
            </a:r>
            <a:r>
              <a:rPr lang="en-ID" sz="2400" dirty="0" err="1" smtClean="0"/>
              <a:t>atau</a:t>
            </a:r>
            <a:r>
              <a:rPr lang="en-ID" sz="2400" dirty="0" smtClean="0"/>
              <a:t> </a:t>
            </a:r>
            <a:r>
              <a:rPr lang="en-ID" sz="2400" dirty="0" err="1" smtClean="0"/>
              <a:t>biologi</a:t>
            </a:r>
            <a:r>
              <a:rPr lang="en-ID" sz="2400" dirty="0" smtClean="0"/>
              <a:t> </a:t>
            </a:r>
            <a:r>
              <a:rPr lang="en-ID" sz="2400" dirty="0" err="1" smtClean="0"/>
              <a:t>tanah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34741" y="2983885"/>
            <a:ext cx="10865318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D" sz="2400" dirty="0" err="1" smtClean="0"/>
              <a:t>Pupuk</a:t>
            </a:r>
            <a:r>
              <a:rPr lang="en-ID" sz="2400" dirty="0" smtClean="0"/>
              <a:t> </a:t>
            </a:r>
            <a:r>
              <a:rPr lang="en-ID" sz="2400" dirty="0" err="1" smtClean="0"/>
              <a:t>hayati</a:t>
            </a:r>
            <a:r>
              <a:rPr lang="en-ID" sz="2400" dirty="0" smtClean="0"/>
              <a:t> </a:t>
            </a:r>
            <a:r>
              <a:rPr lang="en-ID" sz="2400" dirty="0" err="1" smtClean="0"/>
              <a:t>adalah</a:t>
            </a:r>
            <a:r>
              <a:rPr lang="en-ID" sz="2400" dirty="0" smtClean="0"/>
              <a:t> </a:t>
            </a:r>
            <a:r>
              <a:rPr lang="en-ID" sz="2400" dirty="0" err="1" smtClean="0"/>
              <a:t>produk</a:t>
            </a:r>
            <a:r>
              <a:rPr lang="en-ID" sz="2400" dirty="0" smtClean="0"/>
              <a:t> </a:t>
            </a:r>
            <a:r>
              <a:rPr lang="en-ID" sz="2400" dirty="0" err="1" smtClean="0"/>
              <a:t>biologi</a:t>
            </a:r>
            <a:r>
              <a:rPr lang="en-ID" sz="2400" dirty="0" smtClean="0"/>
              <a:t> </a:t>
            </a:r>
            <a:r>
              <a:rPr lang="en-ID" sz="2400" dirty="0" err="1" smtClean="0"/>
              <a:t>aktif</a:t>
            </a:r>
            <a:r>
              <a:rPr lang="en-ID" sz="2400" dirty="0" smtClean="0"/>
              <a:t> </a:t>
            </a:r>
            <a:r>
              <a:rPr lang="en-ID" sz="2400" dirty="0" err="1" smtClean="0"/>
              <a:t>terdiri</a:t>
            </a:r>
            <a:r>
              <a:rPr lang="en-ID" sz="2400" dirty="0" smtClean="0"/>
              <a:t> </a:t>
            </a:r>
            <a:r>
              <a:rPr lang="en-ID" sz="2400" dirty="0" err="1" smtClean="0"/>
              <a:t>atas</a:t>
            </a:r>
            <a:r>
              <a:rPr lang="en-ID" sz="2400" dirty="0" smtClean="0"/>
              <a:t> </a:t>
            </a:r>
            <a:r>
              <a:rPr lang="en-ID" sz="2400" dirty="0" err="1" smtClean="0"/>
              <a:t>mikroba</a:t>
            </a:r>
            <a:r>
              <a:rPr lang="en-ID" sz="2400" dirty="0" smtClean="0"/>
              <a:t> yang </a:t>
            </a:r>
            <a:r>
              <a:rPr lang="en-ID" sz="2400" dirty="0" err="1" smtClean="0"/>
              <a:t>telah</a:t>
            </a:r>
            <a:r>
              <a:rPr lang="en-ID" sz="2400" dirty="0" smtClean="0"/>
              <a:t> </a:t>
            </a:r>
            <a:r>
              <a:rPr lang="en-ID" sz="2400" dirty="0" err="1" smtClean="0"/>
              <a:t>teridentifikasi</a:t>
            </a:r>
            <a:r>
              <a:rPr lang="en-ID" sz="2400" dirty="0" smtClean="0"/>
              <a:t> </a:t>
            </a:r>
            <a:r>
              <a:rPr lang="en-ID" sz="2400" dirty="0" err="1" smtClean="0"/>
              <a:t>sampai</a:t>
            </a:r>
            <a:r>
              <a:rPr lang="en-ID" sz="2400" dirty="0" smtClean="0"/>
              <a:t> minimal </a:t>
            </a:r>
            <a:r>
              <a:rPr lang="en-ID" sz="2400" dirty="0" err="1" smtClean="0"/>
              <a:t>tingkat</a:t>
            </a:r>
            <a:r>
              <a:rPr lang="en-ID" sz="2400" dirty="0" smtClean="0"/>
              <a:t> genus </a:t>
            </a:r>
            <a:r>
              <a:rPr lang="en-ID" sz="2400" dirty="0" err="1" smtClean="0"/>
              <a:t>dan</a:t>
            </a:r>
            <a:r>
              <a:rPr lang="en-ID" sz="2400" dirty="0" smtClean="0"/>
              <a:t> </a:t>
            </a:r>
            <a:r>
              <a:rPr lang="en-ID" sz="2400" dirty="0" err="1" smtClean="0"/>
              <a:t>berfungsi</a:t>
            </a:r>
            <a:r>
              <a:rPr lang="en-ID" sz="2400" dirty="0" smtClean="0"/>
              <a:t> </a:t>
            </a:r>
            <a:r>
              <a:rPr lang="en-ID" sz="2400" dirty="0" err="1" smtClean="0"/>
              <a:t>memfasilitasi</a:t>
            </a:r>
            <a:r>
              <a:rPr lang="en-ID" sz="2400" dirty="0" smtClean="0"/>
              <a:t> </a:t>
            </a:r>
            <a:r>
              <a:rPr lang="en-ID" sz="2400" dirty="0" err="1" smtClean="0"/>
              <a:t>penyediaan</a:t>
            </a:r>
            <a:r>
              <a:rPr lang="en-ID" sz="2400" dirty="0" smtClean="0"/>
              <a:t> hara </a:t>
            </a:r>
            <a:r>
              <a:rPr lang="en-ID" sz="2400" dirty="0" err="1" smtClean="0"/>
              <a:t>secara</a:t>
            </a:r>
            <a:r>
              <a:rPr lang="en-ID" sz="2400" dirty="0" smtClean="0"/>
              <a:t> </a:t>
            </a:r>
            <a:r>
              <a:rPr lang="en-ID" sz="2400" dirty="0" err="1" smtClean="0"/>
              <a:t>kangsung</a:t>
            </a:r>
            <a:r>
              <a:rPr lang="en-ID" sz="2400" dirty="0" smtClean="0"/>
              <a:t> </a:t>
            </a:r>
            <a:r>
              <a:rPr lang="en-ID" sz="2400" dirty="0" err="1" smtClean="0"/>
              <a:t>atau</a:t>
            </a:r>
            <a:r>
              <a:rPr lang="en-ID" sz="2400" dirty="0" smtClean="0"/>
              <a:t> </a:t>
            </a:r>
            <a:r>
              <a:rPr lang="en-ID" sz="2400" dirty="0" err="1" smtClean="0"/>
              <a:t>tidak</a:t>
            </a:r>
            <a:r>
              <a:rPr lang="en-ID" sz="2400" dirty="0" smtClean="0"/>
              <a:t> </a:t>
            </a:r>
            <a:r>
              <a:rPr lang="en-ID" sz="2400" dirty="0" err="1" smtClean="0"/>
              <a:t>langsung</a:t>
            </a:r>
            <a:r>
              <a:rPr lang="en-ID" sz="2400" dirty="0" smtClean="0"/>
              <a:t>, </a:t>
            </a:r>
            <a:r>
              <a:rPr lang="en-ID" sz="2400" dirty="0" err="1" smtClean="0"/>
              <a:t>merombak</a:t>
            </a:r>
            <a:r>
              <a:rPr lang="en-ID" sz="2400" dirty="0" smtClean="0"/>
              <a:t> </a:t>
            </a:r>
            <a:r>
              <a:rPr lang="en-ID" sz="2400" dirty="0" err="1" smtClean="0"/>
              <a:t>bahan</a:t>
            </a:r>
            <a:r>
              <a:rPr lang="en-ID" sz="2400" dirty="0" smtClean="0"/>
              <a:t> </a:t>
            </a:r>
            <a:r>
              <a:rPr lang="en-ID" sz="2400" dirty="0" err="1" smtClean="0"/>
              <a:t>organik</a:t>
            </a:r>
            <a:r>
              <a:rPr lang="en-ID" sz="2400" dirty="0" smtClean="0"/>
              <a:t>, </a:t>
            </a:r>
            <a:r>
              <a:rPr lang="en-ID" sz="2400" dirty="0" err="1" smtClean="0"/>
              <a:t>meningkatkan</a:t>
            </a:r>
            <a:r>
              <a:rPr lang="en-ID" sz="2400" dirty="0" smtClean="0"/>
              <a:t> </a:t>
            </a:r>
            <a:r>
              <a:rPr lang="en-ID" sz="2400" dirty="0" err="1" smtClean="0"/>
              <a:t>efisiensi</a:t>
            </a:r>
            <a:r>
              <a:rPr lang="en-ID" sz="2400" dirty="0" smtClean="0"/>
              <a:t> </a:t>
            </a:r>
            <a:r>
              <a:rPr lang="en-ID" sz="2400" dirty="0" err="1" smtClean="0"/>
              <a:t>pemupukan</a:t>
            </a:r>
            <a:r>
              <a:rPr lang="en-ID" sz="2400" dirty="0" smtClean="0"/>
              <a:t>, </a:t>
            </a:r>
            <a:r>
              <a:rPr lang="en-ID" sz="2400" dirty="0" err="1" smtClean="0"/>
              <a:t>kesuburan</a:t>
            </a:r>
            <a:r>
              <a:rPr lang="en-ID" sz="2400" dirty="0" smtClean="0"/>
              <a:t> , </a:t>
            </a:r>
            <a:r>
              <a:rPr lang="en-ID" sz="2400" dirty="0" err="1" smtClean="0"/>
              <a:t>dan</a:t>
            </a:r>
            <a:r>
              <a:rPr lang="en-ID" sz="2400" dirty="0" smtClean="0"/>
              <a:t> </a:t>
            </a:r>
            <a:r>
              <a:rPr lang="en-ID" sz="2400" dirty="0" err="1" smtClean="0"/>
              <a:t>kesehatan</a:t>
            </a:r>
            <a:r>
              <a:rPr lang="en-ID" sz="2400" dirty="0" smtClean="0"/>
              <a:t> </a:t>
            </a:r>
            <a:r>
              <a:rPr lang="en-ID" sz="2400" dirty="0" err="1" smtClean="0"/>
              <a:t>tanah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34741" y="4843534"/>
            <a:ext cx="1086531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D" sz="2400" dirty="0" err="1" smtClean="0"/>
              <a:t>Pembenah</a:t>
            </a:r>
            <a:r>
              <a:rPr lang="en-ID" sz="2400" dirty="0" smtClean="0"/>
              <a:t> </a:t>
            </a:r>
            <a:r>
              <a:rPr lang="en-ID" sz="2400" dirty="0" err="1" smtClean="0"/>
              <a:t>tanah</a:t>
            </a:r>
            <a:r>
              <a:rPr lang="en-ID" sz="2400" dirty="0" smtClean="0"/>
              <a:t> </a:t>
            </a:r>
            <a:r>
              <a:rPr lang="en-ID" sz="2400" dirty="0" err="1" smtClean="0"/>
              <a:t>adalah</a:t>
            </a:r>
            <a:r>
              <a:rPr lang="en-ID" sz="2400" dirty="0" smtClean="0"/>
              <a:t> </a:t>
            </a:r>
            <a:r>
              <a:rPr lang="en-ID" sz="2400" dirty="0" err="1" smtClean="0"/>
              <a:t>bahan-bahan</a:t>
            </a:r>
            <a:r>
              <a:rPr lang="en-ID" sz="2400" dirty="0" smtClean="0"/>
              <a:t> </a:t>
            </a:r>
            <a:r>
              <a:rPr lang="en-ID" sz="2400" dirty="0" err="1" smtClean="0"/>
              <a:t>sintetis</a:t>
            </a:r>
            <a:r>
              <a:rPr lang="en-ID" sz="2400" dirty="0" smtClean="0"/>
              <a:t> </a:t>
            </a:r>
            <a:r>
              <a:rPr lang="en-ID" sz="2400" dirty="0" err="1" smtClean="0"/>
              <a:t>atau</a:t>
            </a:r>
            <a:r>
              <a:rPr lang="en-ID" sz="2400" dirty="0" smtClean="0"/>
              <a:t> </a:t>
            </a:r>
            <a:r>
              <a:rPr lang="en-ID" sz="2400" dirty="0" err="1" smtClean="0"/>
              <a:t>alami</a:t>
            </a:r>
            <a:r>
              <a:rPr lang="en-ID" sz="2400" dirty="0" smtClean="0"/>
              <a:t>, </a:t>
            </a:r>
            <a:r>
              <a:rPr lang="en-ID" sz="2400" dirty="0" err="1" smtClean="0"/>
              <a:t>organik</a:t>
            </a:r>
            <a:r>
              <a:rPr lang="en-ID" sz="2400" dirty="0" smtClean="0"/>
              <a:t> </a:t>
            </a:r>
            <a:r>
              <a:rPr lang="en-ID" sz="2400" dirty="0" err="1" smtClean="0"/>
              <a:t>atau</a:t>
            </a:r>
            <a:r>
              <a:rPr lang="en-ID" sz="2400" dirty="0" smtClean="0"/>
              <a:t> mineral </a:t>
            </a:r>
            <a:r>
              <a:rPr lang="en-ID" sz="2400" dirty="0" err="1" smtClean="0"/>
              <a:t>berbentuk</a:t>
            </a:r>
            <a:r>
              <a:rPr lang="en-ID" sz="2400" dirty="0" smtClean="0"/>
              <a:t> </a:t>
            </a:r>
            <a:r>
              <a:rPr lang="en-ID" sz="2400" dirty="0" err="1" smtClean="0"/>
              <a:t>padat</a:t>
            </a:r>
            <a:r>
              <a:rPr lang="en-ID" sz="2400" dirty="0" smtClean="0"/>
              <a:t> </a:t>
            </a:r>
            <a:r>
              <a:rPr lang="en-ID" sz="2400" dirty="0" err="1" smtClean="0"/>
              <a:t>atau</a:t>
            </a:r>
            <a:r>
              <a:rPr lang="en-ID" sz="2400" dirty="0" smtClean="0"/>
              <a:t> </a:t>
            </a:r>
            <a:r>
              <a:rPr lang="en-ID" sz="2400" dirty="0" err="1" smtClean="0"/>
              <a:t>cair</a:t>
            </a:r>
            <a:r>
              <a:rPr lang="en-ID" sz="2400" dirty="0" smtClean="0"/>
              <a:t> yang </a:t>
            </a:r>
            <a:r>
              <a:rPr lang="en-ID" sz="2400" dirty="0" err="1" smtClean="0"/>
              <a:t>mampu</a:t>
            </a:r>
            <a:r>
              <a:rPr lang="en-ID" sz="2400" dirty="0" smtClean="0"/>
              <a:t> </a:t>
            </a:r>
            <a:r>
              <a:rPr lang="en-ID" sz="2400" dirty="0" err="1" smtClean="0"/>
              <a:t>memperbaiki</a:t>
            </a:r>
            <a:r>
              <a:rPr lang="en-ID" sz="2400" dirty="0" smtClean="0"/>
              <a:t> </a:t>
            </a:r>
            <a:r>
              <a:rPr lang="en-ID" sz="2400" dirty="0" err="1" smtClean="0"/>
              <a:t>sifat</a:t>
            </a:r>
            <a:r>
              <a:rPr lang="en-ID" sz="2400" dirty="0" smtClean="0"/>
              <a:t> </a:t>
            </a:r>
            <a:r>
              <a:rPr lang="en-ID" sz="2400" dirty="0" err="1" smtClean="0"/>
              <a:t>fisik</a:t>
            </a:r>
            <a:r>
              <a:rPr lang="en-ID" sz="2400" dirty="0" smtClean="0"/>
              <a:t>, </a:t>
            </a:r>
            <a:r>
              <a:rPr lang="en-ID" sz="2400" dirty="0" err="1" smtClean="0"/>
              <a:t>kimia</a:t>
            </a:r>
            <a:r>
              <a:rPr lang="en-ID" sz="2400" dirty="0" smtClean="0"/>
              <a:t> </a:t>
            </a:r>
            <a:r>
              <a:rPr lang="en-ID" sz="2400" dirty="0" err="1" smtClean="0"/>
              <a:t>dan</a:t>
            </a:r>
            <a:r>
              <a:rPr lang="en-ID" sz="2400" dirty="0" smtClean="0"/>
              <a:t> / </a:t>
            </a:r>
            <a:r>
              <a:rPr lang="en-ID" sz="2400" dirty="0" err="1" smtClean="0"/>
              <a:t>atau</a:t>
            </a:r>
            <a:r>
              <a:rPr lang="en-ID" sz="2400" dirty="0" smtClean="0"/>
              <a:t> </a:t>
            </a:r>
            <a:r>
              <a:rPr lang="en-ID" sz="2400" dirty="0" err="1" smtClean="0"/>
              <a:t>biologi</a:t>
            </a:r>
            <a:r>
              <a:rPr lang="en-ID" sz="2400" dirty="0" smtClean="0"/>
              <a:t> </a:t>
            </a:r>
            <a:r>
              <a:rPr lang="en-ID" sz="2400" dirty="0" err="1" smtClean="0"/>
              <a:t>tanah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34741" y="157254"/>
            <a:ext cx="904614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D" sz="2400" dirty="0" err="1" smtClean="0"/>
              <a:t>Pengertian</a:t>
            </a:r>
            <a:r>
              <a:rPr lang="en-ID" sz="2400" dirty="0" smtClean="0"/>
              <a:t> </a:t>
            </a:r>
            <a:r>
              <a:rPr lang="en-ID" sz="2400" dirty="0" err="1" smtClean="0"/>
              <a:t>pupuk</a:t>
            </a:r>
            <a:r>
              <a:rPr lang="en-ID" sz="2400" dirty="0" smtClean="0"/>
              <a:t> </a:t>
            </a:r>
            <a:r>
              <a:rPr lang="en-ID" sz="2400" dirty="0" err="1" smtClean="0"/>
              <a:t>dan</a:t>
            </a:r>
            <a:r>
              <a:rPr lang="en-ID" sz="2400" dirty="0" smtClean="0"/>
              <a:t> </a:t>
            </a:r>
            <a:r>
              <a:rPr lang="en-ID" sz="2400" dirty="0" err="1" smtClean="0"/>
              <a:t>pembenah</a:t>
            </a:r>
            <a:r>
              <a:rPr lang="en-ID" sz="2400" dirty="0" smtClean="0"/>
              <a:t> </a:t>
            </a:r>
            <a:r>
              <a:rPr lang="en-ID" sz="2400" dirty="0" err="1" smtClean="0"/>
              <a:t>tanah</a:t>
            </a:r>
            <a:r>
              <a:rPr lang="en-ID" sz="2400" dirty="0" smtClean="0"/>
              <a:t> (</a:t>
            </a:r>
            <a:r>
              <a:rPr lang="en-ID" sz="2400" dirty="0" err="1" smtClean="0"/>
              <a:t>Permentan</a:t>
            </a:r>
            <a:r>
              <a:rPr lang="en-ID" sz="2400" dirty="0" smtClean="0"/>
              <a:t> </a:t>
            </a:r>
            <a:r>
              <a:rPr lang="en-ID" sz="2400" dirty="0"/>
              <a:t>no 1 </a:t>
            </a:r>
            <a:r>
              <a:rPr lang="en-ID" sz="2400" dirty="0" err="1"/>
              <a:t>tahun</a:t>
            </a:r>
            <a:r>
              <a:rPr lang="en-ID" sz="2400" dirty="0"/>
              <a:t> </a:t>
            </a:r>
            <a:r>
              <a:rPr lang="en-ID" sz="2400" dirty="0" smtClean="0"/>
              <a:t>2019)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273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2833" y="104775"/>
            <a:ext cx="11526136" cy="6400800"/>
            <a:chOff x="492833" y="104775"/>
            <a:chExt cx="11526136" cy="6400800"/>
          </a:xfrm>
        </p:grpSpPr>
        <p:sp>
          <p:nvSpPr>
            <p:cNvPr id="4" name="Rectangle 3"/>
            <p:cNvSpPr/>
            <p:nvPr/>
          </p:nvSpPr>
          <p:spPr>
            <a:xfrm>
              <a:off x="1504950" y="5000625"/>
              <a:ext cx="3333750" cy="15049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3600" dirty="0" smtClean="0">
                  <a:solidFill>
                    <a:schemeClr val="tx1"/>
                  </a:solidFill>
                  <a:latin typeface="Calibri "/>
                </a:rPr>
                <a:t>Tanah</a:t>
              </a:r>
              <a:endParaRPr lang="en-US" sz="3600" dirty="0">
                <a:solidFill>
                  <a:schemeClr val="tx1"/>
                </a:solidFill>
                <a:latin typeface="Calibri 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04950" y="4695825"/>
              <a:ext cx="3333750" cy="304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257300" y="4343400"/>
              <a:ext cx="247650" cy="216217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38700" y="4343400"/>
              <a:ext cx="247650" cy="216217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53225" y="5000625"/>
              <a:ext cx="3333750" cy="15049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53225" y="1971675"/>
              <a:ext cx="3333750" cy="304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05575" y="1619250"/>
              <a:ext cx="247650" cy="48863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086975" y="1619250"/>
              <a:ext cx="247650" cy="488632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53225" y="2276475"/>
              <a:ext cx="3333750" cy="2724150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3600" dirty="0" smtClean="0">
                  <a:solidFill>
                    <a:schemeClr val="tx1"/>
                  </a:solidFill>
                  <a:latin typeface="Calibri "/>
                </a:rPr>
                <a:t>Tanah-</a:t>
              </a:r>
              <a:r>
                <a:rPr lang="en-ID" sz="3600" dirty="0" err="1">
                  <a:solidFill>
                    <a:schemeClr val="tx1"/>
                  </a:solidFill>
                  <a:latin typeface="Calibri "/>
                </a:rPr>
                <a:t>A</a:t>
              </a:r>
              <a:r>
                <a:rPr lang="en-ID" sz="3600" dirty="0" err="1" smtClean="0">
                  <a:solidFill>
                    <a:schemeClr val="tx1"/>
                  </a:solidFill>
                  <a:latin typeface="Calibri "/>
                </a:rPr>
                <a:t>rang</a:t>
              </a:r>
              <a:endParaRPr lang="en-US" sz="3600" dirty="0">
                <a:solidFill>
                  <a:schemeClr val="tx1"/>
                </a:solidFill>
                <a:latin typeface="Calibri 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53225" y="5000625"/>
              <a:ext cx="3333750" cy="1504950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5229276" y="5181599"/>
              <a:ext cx="1190625" cy="1209675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2833" y="294262"/>
              <a:ext cx="4510145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2800" b="1" dirty="0" err="1" smtClean="0"/>
                <a:t>Teknologi</a:t>
              </a:r>
              <a:r>
                <a:rPr lang="en-ID" sz="2800" b="1" dirty="0" smtClean="0"/>
                <a:t> </a:t>
              </a:r>
              <a:r>
                <a:rPr lang="en-ID" sz="2800" b="1" dirty="0" err="1" smtClean="0"/>
                <a:t>tribio</a:t>
              </a:r>
              <a:r>
                <a:rPr lang="en-ID" sz="2800" b="1" dirty="0"/>
                <a:t>:</a:t>
              </a:r>
              <a:endParaRPr lang="en-ID" sz="2800" b="1" dirty="0" smtClean="0"/>
            </a:p>
            <a:p>
              <a:r>
                <a:rPr lang="en-ID" sz="2800" dirty="0" err="1" smtClean="0"/>
                <a:t>Jeluk</a:t>
              </a:r>
              <a:r>
                <a:rPr lang="en-ID" sz="2800" dirty="0" smtClean="0"/>
                <a:t> </a:t>
              </a:r>
              <a:r>
                <a:rPr lang="en-ID" sz="2800" dirty="0" err="1" smtClean="0"/>
                <a:t>tanah</a:t>
              </a:r>
              <a:r>
                <a:rPr lang="en-ID" sz="2800" dirty="0" smtClean="0"/>
                <a:t> </a:t>
              </a:r>
              <a:r>
                <a:rPr lang="en-ID" sz="2800" dirty="0" err="1" smtClean="0"/>
                <a:t>lebih</a:t>
              </a:r>
              <a:r>
                <a:rPr lang="en-ID" sz="2800" dirty="0" smtClean="0"/>
                <a:t> </a:t>
              </a:r>
              <a:r>
                <a:rPr lang="en-ID" sz="2800" dirty="0" err="1" smtClean="0"/>
                <a:t>tebal</a:t>
              </a:r>
              <a:r>
                <a:rPr lang="en-ID" sz="2800" dirty="0" smtClean="0"/>
                <a:t>, </a:t>
              </a:r>
            </a:p>
            <a:p>
              <a:r>
                <a:rPr lang="en-ID" sz="2800" dirty="0" smtClean="0"/>
                <a:t>Air </a:t>
              </a:r>
              <a:r>
                <a:rPr lang="en-ID" sz="2800" dirty="0" err="1" smtClean="0"/>
                <a:t>dan</a:t>
              </a:r>
              <a:r>
                <a:rPr lang="en-ID" sz="2800" dirty="0" smtClean="0"/>
                <a:t> nutrient </a:t>
              </a:r>
              <a:r>
                <a:rPr lang="en-ID" sz="2800" dirty="0" err="1" smtClean="0"/>
                <a:t>lebih</a:t>
              </a:r>
              <a:r>
                <a:rPr lang="en-ID" sz="2800" dirty="0" smtClean="0"/>
                <a:t> </a:t>
              </a:r>
              <a:r>
                <a:rPr lang="en-ID" sz="2800" dirty="0" err="1" smtClean="0"/>
                <a:t>banyak</a:t>
              </a:r>
              <a:r>
                <a:rPr lang="en-ID" sz="2800" dirty="0" smtClean="0"/>
                <a:t>,</a:t>
              </a:r>
            </a:p>
            <a:p>
              <a:r>
                <a:rPr lang="en-ID" sz="2800" dirty="0" err="1" smtClean="0"/>
                <a:t>Perakaran</a:t>
              </a:r>
              <a:r>
                <a:rPr lang="en-ID" sz="2800" dirty="0" smtClean="0"/>
                <a:t> </a:t>
              </a:r>
              <a:r>
                <a:rPr lang="en-ID" sz="2800" dirty="0" err="1" smtClean="0"/>
                <a:t>lebih</a:t>
              </a:r>
              <a:r>
                <a:rPr lang="en-ID" sz="2800" dirty="0" smtClean="0"/>
                <a:t> </a:t>
              </a:r>
              <a:r>
                <a:rPr lang="en-ID" sz="2800" dirty="0" err="1" smtClean="0"/>
                <a:t>ekstensif</a:t>
              </a:r>
              <a:r>
                <a:rPr lang="en-ID" sz="2800" dirty="0" smtClean="0"/>
                <a:t>.</a:t>
              </a:r>
              <a:endParaRPr lang="en-US" sz="2800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2656788" y="3886200"/>
              <a:ext cx="809625" cy="1719262"/>
              <a:chOff x="4629150" y="914400"/>
              <a:chExt cx="809625" cy="2428875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5057775" y="914400"/>
                <a:ext cx="39007" cy="1600200"/>
              </a:xfrm>
              <a:custGeom>
                <a:avLst/>
                <a:gdLst>
                  <a:gd name="connsiteX0" fmla="*/ 0 w 39007"/>
                  <a:gd name="connsiteY0" fmla="*/ 0 h 1600200"/>
                  <a:gd name="connsiteX1" fmla="*/ 9525 w 39007"/>
                  <a:gd name="connsiteY1" fmla="*/ 1600200 h 16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007" h="1600200">
                    <a:moveTo>
                      <a:pt x="0" y="0"/>
                    </a:moveTo>
                    <a:cubicBezTo>
                      <a:pt x="81816" y="572712"/>
                      <a:pt x="9525" y="44224"/>
                      <a:pt x="9525" y="16002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4857750" y="2514600"/>
                <a:ext cx="209550" cy="809625"/>
              </a:xfrm>
              <a:custGeom>
                <a:avLst/>
                <a:gdLst>
                  <a:gd name="connsiteX0" fmla="*/ 209550 w 209550"/>
                  <a:gd name="connsiteY0" fmla="*/ 0 h 809625"/>
                  <a:gd name="connsiteX1" fmla="*/ 200025 w 209550"/>
                  <a:gd name="connsiteY1" fmla="*/ 209550 h 809625"/>
                  <a:gd name="connsiteX2" fmla="*/ 180975 w 209550"/>
                  <a:gd name="connsiteY2" fmla="*/ 295275 h 809625"/>
                  <a:gd name="connsiteX3" fmla="*/ 171450 w 209550"/>
                  <a:gd name="connsiteY3" fmla="*/ 323850 h 809625"/>
                  <a:gd name="connsiteX4" fmla="*/ 161925 w 209550"/>
                  <a:gd name="connsiteY4" fmla="*/ 371475 h 809625"/>
                  <a:gd name="connsiteX5" fmla="*/ 152400 w 209550"/>
                  <a:gd name="connsiteY5" fmla="*/ 400050 h 809625"/>
                  <a:gd name="connsiteX6" fmla="*/ 133350 w 209550"/>
                  <a:gd name="connsiteY6" fmla="*/ 466725 h 809625"/>
                  <a:gd name="connsiteX7" fmla="*/ 114300 w 209550"/>
                  <a:gd name="connsiteY7" fmla="*/ 495300 h 809625"/>
                  <a:gd name="connsiteX8" fmla="*/ 95250 w 209550"/>
                  <a:gd name="connsiteY8" fmla="*/ 590550 h 809625"/>
                  <a:gd name="connsiteX9" fmla="*/ 76200 w 209550"/>
                  <a:gd name="connsiteY9" fmla="*/ 619125 h 809625"/>
                  <a:gd name="connsiteX10" fmla="*/ 57150 w 209550"/>
                  <a:gd name="connsiteY10" fmla="*/ 695325 h 809625"/>
                  <a:gd name="connsiteX11" fmla="*/ 38100 w 209550"/>
                  <a:gd name="connsiteY11" fmla="*/ 723900 h 809625"/>
                  <a:gd name="connsiteX12" fmla="*/ 28575 w 209550"/>
                  <a:gd name="connsiteY12" fmla="*/ 752475 h 809625"/>
                  <a:gd name="connsiteX13" fmla="*/ 9525 w 209550"/>
                  <a:gd name="connsiteY13" fmla="*/ 781050 h 809625"/>
                  <a:gd name="connsiteX14" fmla="*/ 0 w 209550"/>
                  <a:gd name="connsiteY14" fmla="*/ 809625 h 80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9550" h="809625">
                    <a:moveTo>
                      <a:pt x="209550" y="0"/>
                    </a:moveTo>
                    <a:cubicBezTo>
                      <a:pt x="206375" y="69850"/>
                      <a:pt x="205190" y="139819"/>
                      <a:pt x="200025" y="209550"/>
                    </a:cubicBezTo>
                    <a:cubicBezTo>
                      <a:pt x="199043" y="222808"/>
                      <a:pt x="185443" y="279638"/>
                      <a:pt x="180975" y="295275"/>
                    </a:cubicBezTo>
                    <a:cubicBezTo>
                      <a:pt x="178217" y="304929"/>
                      <a:pt x="173885" y="314110"/>
                      <a:pt x="171450" y="323850"/>
                    </a:cubicBezTo>
                    <a:cubicBezTo>
                      <a:pt x="167523" y="339556"/>
                      <a:pt x="165852" y="355769"/>
                      <a:pt x="161925" y="371475"/>
                    </a:cubicBezTo>
                    <a:cubicBezTo>
                      <a:pt x="159490" y="381215"/>
                      <a:pt x="155158" y="390396"/>
                      <a:pt x="152400" y="400050"/>
                    </a:cubicBezTo>
                    <a:cubicBezTo>
                      <a:pt x="148331" y="414292"/>
                      <a:pt x="140963" y="451500"/>
                      <a:pt x="133350" y="466725"/>
                    </a:cubicBezTo>
                    <a:cubicBezTo>
                      <a:pt x="128230" y="476964"/>
                      <a:pt x="120650" y="485775"/>
                      <a:pt x="114300" y="495300"/>
                    </a:cubicBezTo>
                    <a:cubicBezTo>
                      <a:pt x="112151" y="508193"/>
                      <a:pt x="103000" y="572466"/>
                      <a:pt x="95250" y="590550"/>
                    </a:cubicBezTo>
                    <a:cubicBezTo>
                      <a:pt x="90741" y="601072"/>
                      <a:pt x="82550" y="609600"/>
                      <a:pt x="76200" y="619125"/>
                    </a:cubicBezTo>
                    <a:cubicBezTo>
                      <a:pt x="72577" y="637239"/>
                      <a:pt x="66913" y="675799"/>
                      <a:pt x="57150" y="695325"/>
                    </a:cubicBezTo>
                    <a:cubicBezTo>
                      <a:pt x="52030" y="705564"/>
                      <a:pt x="43220" y="713661"/>
                      <a:pt x="38100" y="723900"/>
                    </a:cubicBezTo>
                    <a:cubicBezTo>
                      <a:pt x="33610" y="732880"/>
                      <a:pt x="33065" y="743495"/>
                      <a:pt x="28575" y="752475"/>
                    </a:cubicBezTo>
                    <a:cubicBezTo>
                      <a:pt x="23455" y="762714"/>
                      <a:pt x="14645" y="770811"/>
                      <a:pt x="9525" y="781050"/>
                    </a:cubicBezTo>
                    <a:cubicBezTo>
                      <a:pt x="5035" y="790030"/>
                      <a:pt x="0" y="809625"/>
                      <a:pt x="0" y="80962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057775" y="2647950"/>
                <a:ext cx="228600" cy="695325"/>
              </a:xfrm>
              <a:custGeom>
                <a:avLst/>
                <a:gdLst>
                  <a:gd name="connsiteX0" fmla="*/ 0 w 228600"/>
                  <a:gd name="connsiteY0" fmla="*/ 0 h 695325"/>
                  <a:gd name="connsiteX1" fmla="*/ 19050 w 228600"/>
                  <a:gd name="connsiteY1" fmla="*/ 66675 h 695325"/>
                  <a:gd name="connsiteX2" fmla="*/ 28575 w 228600"/>
                  <a:gd name="connsiteY2" fmla="*/ 95250 h 695325"/>
                  <a:gd name="connsiteX3" fmla="*/ 38100 w 228600"/>
                  <a:gd name="connsiteY3" fmla="*/ 180975 h 695325"/>
                  <a:gd name="connsiteX4" fmla="*/ 47625 w 228600"/>
                  <a:gd name="connsiteY4" fmla="*/ 209550 h 695325"/>
                  <a:gd name="connsiteX5" fmla="*/ 57150 w 228600"/>
                  <a:gd name="connsiteY5" fmla="*/ 266700 h 695325"/>
                  <a:gd name="connsiteX6" fmla="*/ 123825 w 228600"/>
                  <a:gd name="connsiteY6" fmla="*/ 419100 h 695325"/>
                  <a:gd name="connsiteX7" fmla="*/ 142875 w 228600"/>
                  <a:gd name="connsiteY7" fmla="*/ 476250 h 695325"/>
                  <a:gd name="connsiteX8" fmla="*/ 152400 w 228600"/>
                  <a:gd name="connsiteY8" fmla="*/ 504825 h 695325"/>
                  <a:gd name="connsiteX9" fmla="*/ 161925 w 228600"/>
                  <a:gd name="connsiteY9" fmla="*/ 533400 h 695325"/>
                  <a:gd name="connsiteX10" fmla="*/ 180975 w 228600"/>
                  <a:gd name="connsiteY10" fmla="*/ 561975 h 695325"/>
                  <a:gd name="connsiteX11" fmla="*/ 190500 w 228600"/>
                  <a:gd name="connsiteY11" fmla="*/ 590550 h 695325"/>
                  <a:gd name="connsiteX12" fmla="*/ 209550 w 228600"/>
                  <a:gd name="connsiteY12" fmla="*/ 619125 h 695325"/>
                  <a:gd name="connsiteX13" fmla="*/ 219075 w 228600"/>
                  <a:gd name="connsiteY13" fmla="*/ 647700 h 695325"/>
                  <a:gd name="connsiteX14" fmla="*/ 228600 w 228600"/>
                  <a:gd name="connsiteY1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600" h="695325">
                    <a:moveTo>
                      <a:pt x="0" y="0"/>
                    </a:moveTo>
                    <a:cubicBezTo>
                      <a:pt x="6350" y="22225"/>
                      <a:pt x="12408" y="44535"/>
                      <a:pt x="19050" y="66675"/>
                    </a:cubicBezTo>
                    <a:cubicBezTo>
                      <a:pt x="21935" y="76292"/>
                      <a:pt x="26924" y="85346"/>
                      <a:pt x="28575" y="95250"/>
                    </a:cubicBezTo>
                    <a:cubicBezTo>
                      <a:pt x="33302" y="123610"/>
                      <a:pt x="33373" y="152615"/>
                      <a:pt x="38100" y="180975"/>
                    </a:cubicBezTo>
                    <a:cubicBezTo>
                      <a:pt x="39751" y="190879"/>
                      <a:pt x="45447" y="199749"/>
                      <a:pt x="47625" y="209550"/>
                    </a:cubicBezTo>
                    <a:cubicBezTo>
                      <a:pt x="51815" y="228403"/>
                      <a:pt x="52466" y="247964"/>
                      <a:pt x="57150" y="266700"/>
                    </a:cubicBezTo>
                    <a:cubicBezTo>
                      <a:pt x="89171" y="394783"/>
                      <a:pt x="64134" y="240028"/>
                      <a:pt x="123825" y="419100"/>
                    </a:cubicBezTo>
                    <a:lnTo>
                      <a:pt x="142875" y="476250"/>
                    </a:lnTo>
                    <a:lnTo>
                      <a:pt x="152400" y="504825"/>
                    </a:lnTo>
                    <a:cubicBezTo>
                      <a:pt x="155575" y="514350"/>
                      <a:pt x="156356" y="525046"/>
                      <a:pt x="161925" y="533400"/>
                    </a:cubicBezTo>
                    <a:cubicBezTo>
                      <a:pt x="168275" y="542925"/>
                      <a:pt x="175855" y="551736"/>
                      <a:pt x="180975" y="561975"/>
                    </a:cubicBezTo>
                    <a:cubicBezTo>
                      <a:pt x="185465" y="570955"/>
                      <a:pt x="186010" y="581570"/>
                      <a:pt x="190500" y="590550"/>
                    </a:cubicBezTo>
                    <a:cubicBezTo>
                      <a:pt x="195620" y="600789"/>
                      <a:pt x="204430" y="608886"/>
                      <a:pt x="209550" y="619125"/>
                    </a:cubicBezTo>
                    <a:cubicBezTo>
                      <a:pt x="214040" y="628105"/>
                      <a:pt x="216640" y="637960"/>
                      <a:pt x="219075" y="647700"/>
                    </a:cubicBezTo>
                    <a:cubicBezTo>
                      <a:pt x="223002" y="663406"/>
                      <a:pt x="228600" y="695325"/>
                      <a:pt x="228600" y="69532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4629150" y="2705100"/>
                <a:ext cx="438150" cy="219075"/>
              </a:xfrm>
              <a:custGeom>
                <a:avLst/>
                <a:gdLst>
                  <a:gd name="connsiteX0" fmla="*/ 438150 w 438150"/>
                  <a:gd name="connsiteY0" fmla="*/ 0 h 219075"/>
                  <a:gd name="connsiteX1" fmla="*/ 390525 w 438150"/>
                  <a:gd name="connsiteY1" fmla="*/ 28575 h 219075"/>
                  <a:gd name="connsiteX2" fmla="*/ 342900 w 438150"/>
                  <a:gd name="connsiteY2" fmla="*/ 66675 h 219075"/>
                  <a:gd name="connsiteX3" fmla="*/ 276225 w 438150"/>
                  <a:gd name="connsiteY3" fmla="*/ 95250 h 219075"/>
                  <a:gd name="connsiteX4" fmla="*/ 238125 w 438150"/>
                  <a:gd name="connsiteY4" fmla="*/ 104775 h 219075"/>
                  <a:gd name="connsiteX5" fmla="*/ 190500 w 438150"/>
                  <a:gd name="connsiteY5" fmla="*/ 133350 h 219075"/>
                  <a:gd name="connsiteX6" fmla="*/ 114300 w 438150"/>
                  <a:gd name="connsiteY6" fmla="*/ 152400 h 219075"/>
                  <a:gd name="connsiteX7" fmla="*/ 57150 w 438150"/>
                  <a:gd name="connsiteY7" fmla="*/ 190500 h 219075"/>
                  <a:gd name="connsiteX8" fmla="*/ 28575 w 438150"/>
                  <a:gd name="connsiteY8" fmla="*/ 209550 h 219075"/>
                  <a:gd name="connsiteX9" fmla="*/ 0 w 438150"/>
                  <a:gd name="connsiteY9" fmla="*/ 219075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8150" h="219075">
                    <a:moveTo>
                      <a:pt x="438150" y="0"/>
                    </a:moveTo>
                    <a:cubicBezTo>
                      <a:pt x="422275" y="9525"/>
                      <a:pt x="405692" y="17958"/>
                      <a:pt x="390525" y="28575"/>
                    </a:cubicBezTo>
                    <a:cubicBezTo>
                      <a:pt x="373870" y="40233"/>
                      <a:pt x="359816" y="55398"/>
                      <a:pt x="342900" y="66675"/>
                    </a:cubicBezTo>
                    <a:cubicBezTo>
                      <a:pt x="323850" y="79375"/>
                      <a:pt x="298450" y="88900"/>
                      <a:pt x="276225" y="95250"/>
                    </a:cubicBezTo>
                    <a:cubicBezTo>
                      <a:pt x="263638" y="98846"/>
                      <a:pt x="250825" y="101600"/>
                      <a:pt x="238125" y="104775"/>
                    </a:cubicBezTo>
                    <a:cubicBezTo>
                      <a:pt x="222250" y="114300"/>
                      <a:pt x="207779" y="126704"/>
                      <a:pt x="190500" y="133350"/>
                    </a:cubicBezTo>
                    <a:cubicBezTo>
                      <a:pt x="166063" y="142749"/>
                      <a:pt x="114300" y="152400"/>
                      <a:pt x="114300" y="152400"/>
                    </a:cubicBezTo>
                    <a:lnTo>
                      <a:pt x="57150" y="190500"/>
                    </a:lnTo>
                    <a:cubicBezTo>
                      <a:pt x="47625" y="196850"/>
                      <a:pt x="39435" y="205930"/>
                      <a:pt x="28575" y="209550"/>
                    </a:cubicBezTo>
                    <a:lnTo>
                      <a:pt x="0" y="21907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5076825" y="2724150"/>
                <a:ext cx="361950" cy="200025"/>
              </a:xfrm>
              <a:custGeom>
                <a:avLst/>
                <a:gdLst>
                  <a:gd name="connsiteX0" fmla="*/ 0 w 361950"/>
                  <a:gd name="connsiteY0" fmla="*/ 0 h 200025"/>
                  <a:gd name="connsiteX1" fmla="*/ 219075 w 361950"/>
                  <a:gd name="connsiteY1" fmla="*/ 76200 h 200025"/>
                  <a:gd name="connsiteX2" fmla="*/ 276225 w 361950"/>
                  <a:gd name="connsiteY2" fmla="*/ 133350 h 200025"/>
                  <a:gd name="connsiteX3" fmla="*/ 342900 w 361950"/>
                  <a:gd name="connsiteY3" fmla="*/ 190500 h 200025"/>
                  <a:gd name="connsiteX4" fmla="*/ 361950 w 361950"/>
                  <a:gd name="connsiteY4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200025">
                    <a:moveTo>
                      <a:pt x="0" y="0"/>
                    </a:moveTo>
                    <a:cubicBezTo>
                      <a:pt x="89548" y="26338"/>
                      <a:pt x="146738" y="32798"/>
                      <a:pt x="219075" y="76200"/>
                    </a:cubicBezTo>
                    <a:cubicBezTo>
                      <a:pt x="273833" y="109055"/>
                      <a:pt x="242961" y="93433"/>
                      <a:pt x="276225" y="133350"/>
                    </a:cubicBezTo>
                    <a:cubicBezTo>
                      <a:pt x="294620" y="155424"/>
                      <a:pt x="319250" y="174733"/>
                      <a:pt x="342900" y="190500"/>
                    </a:cubicBezTo>
                    <a:cubicBezTo>
                      <a:pt x="348807" y="194438"/>
                      <a:pt x="355600" y="196850"/>
                      <a:pt x="361950" y="20002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5076825" y="962000"/>
                <a:ext cx="361950" cy="914425"/>
              </a:xfrm>
              <a:custGeom>
                <a:avLst/>
                <a:gdLst>
                  <a:gd name="connsiteX0" fmla="*/ 0 w 361950"/>
                  <a:gd name="connsiteY0" fmla="*/ 914425 h 914425"/>
                  <a:gd name="connsiteX1" fmla="*/ 19050 w 361950"/>
                  <a:gd name="connsiteY1" fmla="*/ 838225 h 914425"/>
                  <a:gd name="connsiteX2" fmla="*/ 57150 w 361950"/>
                  <a:gd name="connsiteY2" fmla="*/ 762025 h 914425"/>
                  <a:gd name="connsiteX3" fmla="*/ 85725 w 361950"/>
                  <a:gd name="connsiteY3" fmla="*/ 685825 h 914425"/>
                  <a:gd name="connsiteX4" fmla="*/ 114300 w 361950"/>
                  <a:gd name="connsiteY4" fmla="*/ 590575 h 914425"/>
                  <a:gd name="connsiteX5" fmla="*/ 123825 w 361950"/>
                  <a:gd name="connsiteY5" fmla="*/ 562000 h 914425"/>
                  <a:gd name="connsiteX6" fmla="*/ 133350 w 361950"/>
                  <a:gd name="connsiteY6" fmla="*/ 514375 h 914425"/>
                  <a:gd name="connsiteX7" fmla="*/ 152400 w 361950"/>
                  <a:gd name="connsiteY7" fmla="*/ 457225 h 914425"/>
                  <a:gd name="connsiteX8" fmla="*/ 161925 w 361950"/>
                  <a:gd name="connsiteY8" fmla="*/ 428650 h 914425"/>
                  <a:gd name="connsiteX9" fmla="*/ 171450 w 361950"/>
                  <a:gd name="connsiteY9" fmla="*/ 361975 h 914425"/>
                  <a:gd name="connsiteX10" fmla="*/ 190500 w 361950"/>
                  <a:gd name="connsiteY10" fmla="*/ 304825 h 914425"/>
                  <a:gd name="connsiteX11" fmla="*/ 200025 w 361950"/>
                  <a:gd name="connsiteY11" fmla="*/ 276250 h 914425"/>
                  <a:gd name="connsiteX12" fmla="*/ 219075 w 361950"/>
                  <a:gd name="connsiteY12" fmla="*/ 238150 h 914425"/>
                  <a:gd name="connsiteX13" fmla="*/ 228600 w 361950"/>
                  <a:gd name="connsiteY13" fmla="*/ 209575 h 914425"/>
                  <a:gd name="connsiteX14" fmla="*/ 247650 w 361950"/>
                  <a:gd name="connsiteY14" fmla="*/ 181000 h 914425"/>
                  <a:gd name="connsiteX15" fmla="*/ 266700 w 361950"/>
                  <a:gd name="connsiteY15" fmla="*/ 123850 h 914425"/>
                  <a:gd name="connsiteX16" fmla="*/ 276225 w 361950"/>
                  <a:gd name="connsiteY16" fmla="*/ 95275 h 914425"/>
                  <a:gd name="connsiteX17" fmla="*/ 314325 w 361950"/>
                  <a:gd name="connsiteY17" fmla="*/ 38125 h 914425"/>
                  <a:gd name="connsiteX18" fmla="*/ 323850 w 361950"/>
                  <a:gd name="connsiteY18" fmla="*/ 9550 h 914425"/>
                  <a:gd name="connsiteX19" fmla="*/ 361950 w 361950"/>
                  <a:gd name="connsiteY19" fmla="*/ 25 h 9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1950" h="914425">
                    <a:moveTo>
                      <a:pt x="0" y="914425"/>
                    </a:moveTo>
                    <a:cubicBezTo>
                      <a:pt x="4747" y="890688"/>
                      <a:pt x="8590" y="861238"/>
                      <a:pt x="19050" y="838225"/>
                    </a:cubicBezTo>
                    <a:cubicBezTo>
                      <a:pt x="30801" y="812372"/>
                      <a:pt x="48170" y="788966"/>
                      <a:pt x="57150" y="762025"/>
                    </a:cubicBezTo>
                    <a:cubicBezTo>
                      <a:pt x="85458" y="677101"/>
                      <a:pt x="40167" y="811109"/>
                      <a:pt x="85725" y="685825"/>
                    </a:cubicBezTo>
                    <a:cubicBezTo>
                      <a:pt x="115906" y="602828"/>
                      <a:pt x="95347" y="656910"/>
                      <a:pt x="114300" y="590575"/>
                    </a:cubicBezTo>
                    <a:cubicBezTo>
                      <a:pt x="117058" y="580921"/>
                      <a:pt x="121390" y="571740"/>
                      <a:pt x="123825" y="562000"/>
                    </a:cubicBezTo>
                    <a:cubicBezTo>
                      <a:pt x="127752" y="546294"/>
                      <a:pt x="129090" y="529994"/>
                      <a:pt x="133350" y="514375"/>
                    </a:cubicBezTo>
                    <a:cubicBezTo>
                      <a:pt x="138634" y="495002"/>
                      <a:pt x="146050" y="476275"/>
                      <a:pt x="152400" y="457225"/>
                    </a:cubicBezTo>
                    <a:lnTo>
                      <a:pt x="161925" y="428650"/>
                    </a:lnTo>
                    <a:cubicBezTo>
                      <a:pt x="165100" y="406425"/>
                      <a:pt x="166402" y="383851"/>
                      <a:pt x="171450" y="361975"/>
                    </a:cubicBezTo>
                    <a:cubicBezTo>
                      <a:pt x="175965" y="342409"/>
                      <a:pt x="184150" y="323875"/>
                      <a:pt x="190500" y="304825"/>
                    </a:cubicBezTo>
                    <a:cubicBezTo>
                      <a:pt x="193675" y="295300"/>
                      <a:pt x="195535" y="285230"/>
                      <a:pt x="200025" y="276250"/>
                    </a:cubicBezTo>
                    <a:cubicBezTo>
                      <a:pt x="206375" y="263550"/>
                      <a:pt x="213482" y="251201"/>
                      <a:pt x="219075" y="238150"/>
                    </a:cubicBezTo>
                    <a:cubicBezTo>
                      <a:pt x="223030" y="228922"/>
                      <a:pt x="224110" y="218555"/>
                      <a:pt x="228600" y="209575"/>
                    </a:cubicBezTo>
                    <a:cubicBezTo>
                      <a:pt x="233720" y="199336"/>
                      <a:pt x="243001" y="191461"/>
                      <a:pt x="247650" y="181000"/>
                    </a:cubicBezTo>
                    <a:cubicBezTo>
                      <a:pt x="255805" y="162650"/>
                      <a:pt x="260350" y="142900"/>
                      <a:pt x="266700" y="123850"/>
                    </a:cubicBezTo>
                    <a:cubicBezTo>
                      <a:pt x="269875" y="114325"/>
                      <a:pt x="270656" y="103629"/>
                      <a:pt x="276225" y="95275"/>
                    </a:cubicBezTo>
                    <a:cubicBezTo>
                      <a:pt x="288925" y="76225"/>
                      <a:pt x="307085" y="59845"/>
                      <a:pt x="314325" y="38125"/>
                    </a:cubicBezTo>
                    <a:cubicBezTo>
                      <a:pt x="317500" y="28600"/>
                      <a:pt x="316750" y="16650"/>
                      <a:pt x="323850" y="9550"/>
                    </a:cubicBezTo>
                    <a:cubicBezTo>
                      <a:pt x="334379" y="-979"/>
                      <a:pt x="349044" y="25"/>
                      <a:pt x="361950" y="2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4705350" y="1180302"/>
                <a:ext cx="361950" cy="457998"/>
              </a:xfrm>
              <a:custGeom>
                <a:avLst/>
                <a:gdLst>
                  <a:gd name="connsiteX0" fmla="*/ 361950 w 361950"/>
                  <a:gd name="connsiteY0" fmla="*/ 457998 h 457998"/>
                  <a:gd name="connsiteX1" fmla="*/ 333375 w 361950"/>
                  <a:gd name="connsiteY1" fmla="*/ 372273 h 457998"/>
                  <a:gd name="connsiteX2" fmla="*/ 295275 w 361950"/>
                  <a:gd name="connsiteY2" fmla="*/ 286548 h 457998"/>
                  <a:gd name="connsiteX3" fmla="*/ 257175 w 361950"/>
                  <a:gd name="connsiteY3" fmla="*/ 210348 h 457998"/>
                  <a:gd name="connsiteX4" fmla="*/ 247650 w 361950"/>
                  <a:gd name="connsiteY4" fmla="*/ 181773 h 457998"/>
                  <a:gd name="connsiteX5" fmla="*/ 200025 w 361950"/>
                  <a:gd name="connsiteY5" fmla="*/ 124623 h 457998"/>
                  <a:gd name="connsiteX6" fmla="*/ 180975 w 361950"/>
                  <a:gd name="connsiteY6" fmla="*/ 96048 h 457998"/>
                  <a:gd name="connsiteX7" fmla="*/ 152400 w 361950"/>
                  <a:gd name="connsiteY7" fmla="*/ 76998 h 457998"/>
                  <a:gd name="connsiteX8" fmla="*/ 123825 w 361950"/>
                  <a:gd name="connsiteY8" fmla="*/ 48423 h 457998"/>
                  <a:gd name="connsiteX9" fmla="*/ 38100 w 361950"/>
                  <a:gd name="connsiteY9" fmla="*/ 798 h 457998"/>
                  <a:gd name="connsiteX10" fmla="*/ 0 w 361950"/>
                  <a:gd name="connsiteY10" fmla="*/ 798 h 45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1950" h="457998">
                    <a:moveTo>
                      <a:pt x="361950" y="457998"/>
                    </a:moveTo>
                    <a:cubicBezTo>
                      <a:pt x="343645" y="366474"/>
                      <a:pt x="364923" y="451143"/>
                      <a:pt x="333375" y="372273"/>
                    </a:cubicBezTo>
                    <a:cubicBezTo>
                      <a:pt x="299370" y="287260"/>
                      <a:pt x="331926" y="341524"/>
                      <a:pt x="295275" y="286548"/>
                    </a:cubicBezTo>
                    <a:cubicBezTo>
                      <a:pt x="276337" y="210795"/>
                      <a:pt x="300351" y="285906"/>
                      <a:pt x="257175" y="210348"/>
                    </a:cubicBezTo>
                    <a:cubicBezTo>
                      <a:pt x="252194" y="201631"/>
                      <a:pt x="252140" y="190753"/>
                      <a:pt x="247650" y="181773"/>
                    </a:cubicBezTo>
                    <a:cubicBezTo>
                      <a:pt x="229913" y="146300"/>
                      <a:pt x="226357" y="156221"/>
                      <a:pt x="200025" y="124623"/>
                    </a:cubicBezTo>
                    <a:cubicBezTo>
                      <a:pt x="192696" y="115829"/>
                      <a:pt x="189070" y="104143"/>
                      <a:pt x="180975" y="96048"/>
                    </a:cubicBezTo>
                    <a:cubicBezTo>
                      <a:pt x="172880" y="87953"/>
                      <a:pt x="161194" y="84327"/>
                      <a:pt x="152400" y="76998"/>
                    </a:cubicBezTo>
                    <a:cubicBezTo>
                      <a:pt x="142052" y="68374"/>
                      <a:pt x="134458" y="56693"/>
                      <a:pt x="123825" y="48423"/>
                    </a:cubicBezTo>
                    <a:cubicBezTo>
                      <a:pt x="104192" y="33153"/>
                      <a:pt x="68280" y="5109"/>
                      <a:pt x="38100" y="798"/>
                    </a:cubicBezTo>
                    <a:cubicBezTo>
                      <a:pt x="25528" y="-998"/>
                      <a:pt x="12700" y="798"/>
                      <a:pt x="0" y="7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Freeform 52"/>
            <p:cNvSpPr/>
            <p:nvPr/>
          </p:nvSpPr>
          <p:spPr>
            <a:xfrm>
              <a:off x="8395942" y="2286000"/>
              <a:ext cx="167084" cy="3848100"/>
            </a:xfrm>
            <a:custGeom>
              <a:avLst/>
              <a:gdLst>
                <a:gd name="connsiteX0" fmla="*/ 43208 w 167084"/>
                <a:gd name="connsiteY0" fmla="*/ 0 h 3848100"/>
                <a:gd name="connsiteX1" fmla="*/ 33683 w 167084"/>
                <a:gd name="connsiteY1" fmla="*/ 66675 h 3848100"/>
                <a:gd name="connsiteX2" fmla="*/ 14633 w 167084"/>
                <a:gd name="connsiteY2" fmla="*/ 142875 h 3848100"/>
                <a:gd name="connsiteX3" fmla="*/ 5108 w 167084"/>
                <a:gd name="connsiteY3" fmla="*/ 342900 h 3848100"/>
                <a:gd name="connsiteX4" fmla="*/ 24158 w 167084"/>
                <a:gd name="connsiteY4" fmla="*/ 857250 h 3848100"/>
                <a:gd name="connsiteX5" fmla="*/ 33683 w 167084"/>
                <a:gd name="connsiteY5" fmla="*/ 1524000 h 3848100"/>
                <a:gd name="connsiteX6" fmla="*/ 43208 w 167084"/>
                <a:gd name="connsiteY6" fmla="*/ 1571625 h 3848100"/>
                <a:gd name="connsiteX7" fmla="*/ 52733 w 167084"/>
                <a:gd name="connsiteY7" fmla="*/ 1600200 h 3848100"/>
                <a:gd name="connsiteX8" fmla="*/ 62258 w 167084"/>
                <a:gd name="connsiteY8" fmla="*/ 1666875 h 3848100"/>
                <a:gd name="connsiteX9" fmla="*/ 81308 w 167084"/>
                <a:gd name="connsiteY9" fmla="*/ 2085975 h 3848100"/>
                <a:gd name="connsiteX10" fmla="*/ 100358 w 167084"/>
                <a:gd name="connsiteY10" fmla="*/ 2200275 h 3848100"/>
                <a:gd name="connsiteX11" fmla="*/ 109883 w 167084"/>
                <a:gd name="connsiteY11" fmla="*/ 2238375 h 3848100"/>
                <a:gd name="connsiteX12" fmla="*/ 147983 w 167084"/>
                <a:gd name="connsiteY12" fmla="*/ 2333625 h 3848100"/>
                <a:gd name="connsiteX13" fmla="*/ 167033 w 167084"/>
                <a:gd name="connsiteY13" fmla="*/ 2362200 h 3848100"/>
                <a:gd name="connsiteX14" fmla="*/ 157508 w 167084"/>
                <a:gd name="connsiteY14" fmla="*/ 2619375 h 3848100"/>
                <a:gd name="connsiteX15" fmla="*/ 128933 w 167084"/>
                <a:gd name="connsiteY15" fmla="*/ 2657475 h 3848100"/>
                <a:gd name="connsiteX16" fmla="*/ 109883 w 167084"/>
                <a:gd name="connsiteY16" fmla="*/ 2714625 h 3848100"/>
                <a:gd name="connsiteX17" fmla="*/ 90833 w 167084"/>
                <a:gd name="connsiteY17" fmla="*/ 2743200 h 3848100"/>
                <a:gd name="connsiteX18" fmla="*/ 71783 w 167084"/>
                <a:gd name="connsiteY18" fmla="*/ 2809875 h 3848100"/>
                <a:gd name="connsiteX19" fmla="*/ 52733 w 167084"/>
                <a:gd name="connsiteY19" fmla="*/ 2962275 h 3848100"/>
                <a:gd name="connsiteX20" fmla="*/ 62258 w 167084"/>
                <a:gd name="connsiteY20" fmla="*/ 3495675 h 3848100"/>
                <a:gd name="connsiteX21" fmla="*/ 81308 w 167084"/>
                <a:gd name="connsiteY21" fmla="*/ 3524250 h 3848100"/>
                <a:gd name="connsiteX22" fmla="*/ 90833 w 167084"/>
                <a:gd name="connsiteY22" fmla="*/ 3562350 h 3848100"/>
                <a:gd name="connsiteX23" fmla="*/ 119408 w 167084"/>
                <a:gd name="connsiteY23" fmla="*/ 3648075 h 3848100"/>
                <a:gd name="connsiteX24" fmla="*/ 128933 w 167084"/>
                <a:gd name="connsiteY24" fmla="*/ 3705225 h 3848100"/>
                <a:gd name="connsiteX25" fmla="*/ 138458 w 167084"/>
                <a:gd name="connsiteY25" fmla="*/ 3733800 h 3848100"/>
                <a:gd name="connsiteX26" fmla="*/ 147983 w 167084"/>
                <a:gd name="connsiteY26" fmla="*/ 3771900 h 3848100"/>
                <a:gd name="connsiteX27" fmla="*/ 167033 w 167084"/>
                <a:gd name="connsiteY27" fmla="*/ 3848100 h 384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7084" h="3848100">
                  <a:moveTo>
                    <a:pt x="43208" y="0"/>
                  </a:moveTo>
                  <a:cubicBezTo>
                    <a:pt x="40033" y="22225"/>
                    <a:pt x="38086" y="44660"/>
                    <a:pt x="33683" y="66675"/>
                  </a:cubicBezTo>
                  <a:cubicBezTo>
                    <a:pt x="28548" y="92348"/>
                    <a:pt x="14633" y="142875"/>
                    <a:pt x="14633" y="142875"/>
                  </a:cubicBezTo>
                  <a:cubicBezTo>
                    <a:pt x="11458" y="209550"/>
                    <a:pt x="5108" y="276149"/>
                    <a:pt x="5108" y="342900"/>
                  </a:cubicBezTo>
                  <a:cubicBezTo>
                    <a:pt x="5108" y="776534"/>
                    <a:pt x="-14859" y="662166"/>
                    <a:pt x="24158" y="857250"/>
                  </a:cubicBezTo>
                  <a:cubicBezTo>
                    <a:pt x="27333" y="1079500"/>
                    <a:pt x="27758" y="1301806"/>
                    <a:pt x="33683" y="1524000"/>
                  </a:cubicBezTo>
                  <a:cubicBezTo>
                    <a:pt x="34115" y="1540184"/>
                    <a:pt x="39281" y="1555919"/>
                    <a:pt x="43208" y="1571625"/>
                  </a:cubicBezTo>
                  <a:cubicBezTo>
                    <a:pt x="45643" y="1581365"/>
                    <a:pt x="49558" y="1590675"/>
                    <a:pt x="52733" y="1600200"/>
                  </a:cubicBezTo>
                  <a:cubicBezTo>
                    <a:pt x="55908" y="1622425"/>
                    <a:pt x="61261" y="1644447"/>
                    <a:pt x="62258" y="1666875"/>
                  </a:cubicBezTo>
                  <a:cubicBezTo>
                    <a:pt x="87746" y="2240346"/>
                    <a:pt x="49468" y="1879018"/>
                    <a:pt x="81308" y="2085975"/>
                  </a:cubicBezTo>
                  <a:cubicBezTo>
                    <a:pt x="91248" y="2150582"/>
                    <a:pt x="87782" y="2143684"/>
                    <a:pt x="100358" y="2200275"/>
                  </a:cubicBezTo>
                  <a:cubicBezTo>
                    <a:pt x="103198" y="2213054"/>
                    <a:pt x="105480" y="2226047"/>
                    <a:pt x="109883" y="2238375"/>
                  </a:cubicBezTo>
                  <a:cubicBezTo>
                    <a:pt x="121384" y="2270579"/>
                    <a:pt x="129015" y="2305172"/>
                    <a:pt x="147983" y="2333625"/>
                  </a:cubicBezTo>
                  <a:lnTo>
                    <a:pt x="167033" y="2362200"/>
                  </a:lnTo>
                  <a:cubicBezTo>
                    <a:pt x="163858" y="2447925"/>
                    <a:pt x="168486" y="2534297"/>
                    <a:pt x="157508" y="2619375"/>
                  </a:cubicBezTo>
                  <a:cubicBezTo>
                    <a:pt x="155476" y="2635119"/>
                    <a:pt x="136033" y="2643276"/>
                    <a:pt x="128933" y="2657475"/>
                  </a:cubicBezTo>
                  <a:cubicBezTo>
                    <a:pt x="119953" y="2675436"/>
                    <a:pt x="121022" y="2697917"/>
                    <a:pt x="109883" y="2714625"/>
                  </a:cubicBezTo>
                  <a:cubicBezTo>
                    <a:pt x="103533" y="2724150"/>
                    <a:pt x="95953" y="2732961"/>
                    <a:pt x="90833" y="2743200"/>
                  </a:cubicBezTo>
                  <a:cubicBezTo>
                    <a:pt x="84781" y="2755304"/>
                    <a:pt x="73818" y="2799702"/>
                    <a:pt x="71783" y="2809875"/>
                  </a:cubicBezTo>
                  <a:cubicBezTo>
                    <a:pt x="59966" y="2868958"/>
                    <a:pt x="59299" y="2896616"/>
                    <a:pt x="52733" y="2962275"/>
                  </a:cubicBezTo>
                  <a:cubicBezTo>
                    <a:pt x="55908" y="3140075"/>
                    <a:pt x="53228" y="3318076"/>
                    <a:pt x="62258" y="3495675"/>
                  </a:cubicBezTo>
                  <a:cubicBezTo>
                    <a:pt x="62839" y="3507108"/>
                    <a:pt x="76799" y="3513728"/>
                    <a:pt x="81308" y="3524250"/>
                  </a:cubicBezTo>
                  <a:cubicBezTo>
                    <a:pt x="86465" y="3536282"/>
                    <a:pt x="86983" y="3549838"/>
                    <a:pt x="90833" y="3562350"/>
                  </a:cubicBezTo>
                  <a:cubicBezTo>
                    <a:pt x="99691" y="3591139"/>
                    <a:pt x="114456" y="3618364"/>
                    <a:pt x="119408" y="3648075"/>
                  </a:cubicBezTo>
                  <a:cubicBezTo>
                    <a:pt x="122583" y="3667125"/>
                    <a:pt x="124743" y="3686372"/>
                    <a:pt x="128933" y="3705225"/>
                  </a:cubicBezTo>
                  <a:cubicBezTo>
                    <a:pt x="131111" y="3715026"/>
                    <a:pt x="135700" y="3724146"/>
                    <a:pt x="138458" y="3733800"/>
                  </a:cubicBezTo>
                  <a:cubicBezTo>
                    <a:pt x="142054" y="3746387"/>
                    <a:pt x="144221" y="3759361"/>
                    <a:pt x="147983" y="3771900"/>
                  </a:cubicBezTo>
                  <a:cubicBezTo>
                    <a:pt x="169041" y="3842093"/>
                    <a:pt x="167033" y="3806750"/>
                    <a:pt x="167033" y="38481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8439150" y="2286000"/>
              <a:ext cx="1533525" cy="2076450"/>
            </a:xfrm>
            <a:custGeom>
              <a:avLst/>
              <a:gdLst>
                <a:gd name="connsiteX0" fmla="*/ 0 w 1533525"/>
                <a:gd name="connsiteY0" fmla="*/ 0 h 2076450"/>
                <a:gd name="connsiteX1" fmla="*/ 57150 w 1533525"/>
                <a:gd name="connsiteY1" fmla="*/ 85725 h 2076450"/>
                <a:gd name="connsiteX2" fmla="*/ 95250 w 1533525"/>
                <a:gd name="connsiteY2" fmla="*/ 114300 h 2076450"/>
                <a:gd name="connsiteX3" fmla="*/ 123825 w 1533525"/>
                <a:gd name="connsiteY3" fmla="*/ 152400 h 2076450"/>
                <a:gd name="connsiteX4" fmla="*/ 247650 w 1533525"/>
                <a:gd name="connsiteY4" fmla="*/ 228600 h 2076450"/>
                <a:gd name="connsiteX5" fmla="*/ 276225 w 1533525"/>
                <a:gd name="connsiteY5" fmla="*/ 257175 h 2076450"/>
                <a:gd name="connsiteX6" fmla="*/ 342900 w 1533525"/>
                <a:gd name="connsiteY6" fmla="*/ 304800 h 2076450"/>
                <a:gd name="connsiteX7" fmla="*/ 428625 w 1533525"/>
                <a:gd name="connsiteY7" fmla="*/ 381000 h 2076450"/>
                <a:gd name="connsiteX8" fmla="*/ 466725 w 1533525"/>
                <a:gd name="connsiteY8" fmla="*/ 409575 h 2076450"/>
                <a:gd name="connsiteX9" fmla="*/ 504825 w 1533525"/>
                <a:gd name="connsiteY9" fmla="*/ 447675 h 2076450"/>
                <a:gd name="connsiteX10" fmla="*/ 561975 w 1533525"/>
                <a:gd name="connsiteY10" fmla="*/ 485775 h 2076450"/>
                <a:gd name="connsiteX11" fmla="*/ 609600 w 1533525"/>
                <a:gd name="connsiteY11" fmla="*/ 533400 h 2076450"/>
                <a:gd name="connsiteX12" fmla="*/ 695325 w 1533525"/>
                <a:gd name="connsiteY12" fmla="*/ 628650 h 2076450"/>
                <a:gd name="connsiteX13" fmla="*/ 714375 w 1533525"/>
                <a:gd name="connsiteY13" fmla="*/ 657225 h 2076450"/>
                <a:gd name="connsiteX14" fmla="*/ 771525 w 1533525"/>
                <a:gd name="connsiteY14" fmla="*/ 714375 h 2076450"/>
                <a:gd name="connsiteX15" fmla="*/ 781050 w 1533525"/>
                <a:gd name="connsiteY15" fmla="*/ 742950 h 2076450"/>
                <a:gd name="connsiteX16" fmla="*/ 819150 w 1533525"/>
                <a:gd name="connsiteY16" fmla="*/ 800100 h 2076450"/>
                <a:gd name="connsiteX17" fmla="*/ 838200 w 1533525"/>
                <a:gd name="connsiteY17" fmla="*/ 828675 h 2076450"/>
                <a:gd name="connsiteX18" fmla="*/ 895350 w 1533525"/>
                <a:gd name="connsiteY18" fmla="*/ 904875 h 2076450"/>
                <a:gd name="connsiteX19" fmla="*/ 923925 w 1533525"/>
                <a:gd name="connsiteY19" fmla="*/ 962025 h 2076450"/>
                <a:gd name="connsiteX20" fmla="*/ 981075 w 1533525"/>
                <a:gd name="connsiteY20" fmla="*/ 1028700 h 2076450"/>
                <a:gd name="connsiteX21" fmla="*/ 1038225 w 1533525"/>
                <a:gd name="connsiteY21" fmla="*/ 1123950 h 2076450"/>
                <a:gd name="connsiteX22" fmla="*/ 1066800 w 1533525"/>
                <a:gd name="connsiteY22" fmla="*/ 1152525 h 2076450"/>
                <a:gd name="connsiteX23" fmla="*/ 1114425 w 1533525"/>
                <a:gd name="connsiteY23" fmla="*/ 1219200 h 2076450"/>
                <a:gd name="connsiteX24" fmla="*/ 1143000 w 1533525"/>
                <a:gd name="connsiteY24" fmla="*/ 1238250 h 2076450"/>
                <a:gd name="connsiteX25" fmla="*/ 1219200 w 1533525"/>
                <a:gd name="connsiteY25" fmla="*/ 1352550 h 2076450"/>
                <a:gd name="connsiteX26" fmla="*/ 1238250 w 1533525"/>
                <a:gd name="connsiteY26" fmla="*/ 1381125 h 2076450"/>
                <a:gd name="connsiteX27" fmla="*/ 1257300 w 1533525"/>
                <a:gd name="connsiteY27" fmla="*/ 1409700 h 2076450"/>
                <a:gd name="connsiteX28" fmla="*/ 1304925 w 1533525"/>
                <a:gd name="connsiteY28" fmla="*/ 1466850 h 2076450"/>
                <a:gd name="connsiteX29" fmla="*/ 1333500 w 1533525"/>
                <a:gd name="connsiteY29" fmla="*/ 1495425 h 2076450"/>
                <a:gd name="connsiteX30" fmla="*/ 1371600 w 1533525"/>
                <a:gd name="connsiteY30" fmla="*/ 1552575 h 2076450"/>
                <a:gd name="connsiteX31" fmla="*/ 1400175 w 1533525"/>
                <a:gd name="connsiteY31" fmla="*/ 1590675 h 2076450"/>
                <a:gd name="connsiteX32" fmla="*/ 1428750 w 1533525"/>
                <a:gd name="connsiteY32" fmla="*/ 1666875 h 2076450"/>
                <a:gd name="connsiteX33" fmla="*/ 1447800 w 1533525"/>
                <a:gd name="connsiteY33" fmla="*/ 1724025 h 2076450"/>
                <a:gd name="connsiteX34" fmla="*/ 1457325 w 1533525"/>
                <a:gd name="connsiteY34" fmla="*/ 1752600 h 2076450"/>
                <a:gd name="connsiteX35" fmla="*/ 1466850 w 1533525"/>
                <a:gd name="connsiteY35" fmla="*/ 1847850 h 2076450"/>
                <a:gd name="connsiteX36" fmla="*/ 1485900 w 1533525"/>
                <a:gd name="connsiteY36" fmla="*/ 1895475 h 2076450"/>
                <a:gd name="connsiteX37" fmla="*/ 1495425 w 1533525"/>
                <a:gd name="connsiteY37" fmla="*/ 1981200 h 2076450"/>
                <a:gd name="connsiteX38" fmla="*/ 1504950 w 1533525"/>
                <a:gd name="connsiteY38" fmla="*/ 2009775 h 2076450"/>
                <a:gd name="connsiteX39" fmla="*/ 1514475 w 1533525"/>
                <a:gd name="connsiteY39" fmla="*/ 2057400 h 2076450"/>
                <a:gd name="connsiteX40" fmla="*/ 1533525 w 1533525"/>
                <a:gd name="connsiteY40" fmla="*/ 207645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533525" h="2076450">
                  <a:moveTo>
                    <a:pt x="0" y="0"/>
                  </a:moveTo>
                  <a:cubicBezTo>
                    <a:pt x="13604" y="22673"/>
                    <a:pt x="37309" y="65884"/>
                    <a:pt x="57150" y="85725"/>
                  </a:cubicBezTo>
                  <a:cubicBezTo>
                    <a:pt x="68375" y="96950"/>
                    <a:pt x="84025" y="103075"/>
                    <a:pt x="95250" y="114300"/>
                  </a:cubicBezTo>
                  <a:cubicBezTo>
                    <a:pt x="106475" y="125525"/>
                    <a:pt x="111960" y="141853"/>
                    <a:pt x="123825" y="152400"/>
                  </a:cubicBezTo>
                  <a:cubicBezTo>
                    <a:pt x="162676" y="186934"/>
                    <a:pt x="205368" y="199002"/>
                    <a:pt x="247650" y="228600"/>
                  </a:cubicBezTo>
                  <a:cubicBezTo>
                    <a:pt x="258685" y="236325"/>
                    <a:pt x="265706" y="248760"/>
                    <a:pt x="276225" y="257175"/>
                  </a:cubicBezTo>
                  <a:cubicBezTo>
                    <a:pt x="297552" y="274237"/>
                    <a:pt x="321252" y="288147"/>
                    <a:pt x="342900" y="304800"/>
                  </a:cubicBezTo>
                  <a:cubicBezTo>
                    <a:pt x="499115" y="424966"/>
                    <a:pt x="334323" y="300170"/>
                    <a:pt x="428625" y="381000"/>
                  </a:cubicBezTo>
                  <a:cubicBezTo>
                    <a:pt x="440678" y="391331"/>
                    <a:pt x="454778" y="399121"/>
                    <a:pt x="466725" y="409575"/>
                  </a:cubicBezTo>
                  <a:cubicBezTo>
                    <a:pt x="480242" y="421402"/>
                    <a:pt x="490800" y="436455"/>
                    <a:pt x="504825" y="447675"/>
                  </a:cubicBezTo>
                  <a:cubicBezTo>
                    <a:pt x="522703" y="461978"/>
                    <a:pt x="561975" y="485775"/>
                    <a:pt x="561975" y="485775"/>
                  </a:cubicBezTo>
                  <a:cubicBezTo>
                    <a:pt x="601230" y="544657"/>
                    <a:pt x="557645" y="487218"/>
                    <a:pt x="609600" y="533400"/>
                  </a:cubicBezTo>
                  <a:cubicBezTo>
                    <a:pt x="653208" y="572162"/>
                    <a:pt x="665180" y="586447"/>
                    <a:pt x="695325" y="628650"/>
                  </a:cubicBezTo>
                  <a:cubicBezTo>
                    <a:pt x="701979" y="637965"/>
                    <a:pt x="706770" y="648669"/>
                    <a:pt x="714375" y="657225"/>
                  </a:cubicBezTo>
                  <a:cubicBezTo>
                    <a:pt x="732273" y="677361"/>
                    <a:pt x="771525" y="714375"/>
                    <a:pt x="771525" y="714375"/>
                  </a:cubicBezTo>
                  <a:cubicBezTo>
                    <a:pt x="774700" y="723900"/>
                    <a:pt x="776174" y="734173"/>
                    <a:pt x="781050" y="742950"/>
                  </a:cubicBezTo>
                  <a:cubicBezTo>
                    <a:pt x="792169" y="762964"/>
                    <a:pt x="806450" y="781050"/>
                    <a:pt x="819150" y="800100"/>
                  </a:cubicBezTo>
                  <a:cubicBezTo>
                    <a:pt x="825500" y="809625"/>
                    <a:pt x="831331" y="819517"/>
                    <a:pt x="838200" y="828675"/>
                  </a:cubicBezTo>
                  <a:lnTo>
                    <a:pt x="895350" y="904875"/>
                  </a:lnTo>
                  <a:cubicBezTo>
                    <a:pt x="904896" y="933514"/>
                    <a:pt x="903409" y="937406"/>
                    <a:pt x="923925" y="962025"/>
                  </a:cubicBezTo>
                  <a:cubicBezTo>
                    <a:pt x="962889" y="1008782"/>
                    <a:pt x="945403" y="971625"/>
                    <a:pt x="981075" y="1028700"/>
                  </a:cubicBezTo>
                  <a:cubicBezTo>
                    <a:pt x="1006129" y="1068787"/>
                    <a:pt x="999077" y="1084802"/>
                    <a:pt x="1038225" y="1123950"/>
                  </a:cubicBezTo>
                  <a:cubicBezTo>
                    <a:pt x="1047750" y="1133475"/>
                    <a:pt x="1058176" y="1142177"/>
                    <a:pt x="1066800" y="1152525"/>
                  </a:cubicBezTo>
                  <a:cubicBezTo>
                    <a:pt x="1093842" y="1184975"/>
                    <a:pt x="1080110" y="1184885"/>
                    <a:pt x="1114425" y="1219200"/>
                  </a:cubicBezTo>
                  <a:cubicBezTo>
                    <a:pt x="1122520" y="1227295"/>
                    <a:pt x="1133475" y="1231900"/>
                    <a:pt x="1143000" y="1238250"/>
                  </a:cubicBezTo>
                  <a:lnTo>
                    <a:pt x="1219200" y="1352550"/>
                  </a:lnTo>
                  <a:lnTo>
                    <a:pt x="1238250" y="1381125"/>
                  </a:lnTo>
                  <a:cubicBezTo>
                    <a:pt x="1244600" y="1390650"/>
                    <a:pt x="1249205" y="1401605"/>
                    <a:pt x="1257300" y="1409700"/>
                  </a:cubicBezTo>
                  <a:cubicBezTo>
                    <a:pt x="1340782" y="1493182"/>
                    <a:pt x="1238620" y="1387284"/>
                    <a:pt x="1304925" y="1466850"/>
                  </a:cubicBezTo>
                  <a:cubicBezTo>
                    <a:pt x="1313549" y="1477198"/>
                    <a:pt x="1325230" y="1484792"/>
                    <a:pt x="1333500" y="1495425"/>
                  </a:cubicBezTo>
                  <a:cubicBezTo>
                    <a:pt x="1347556" y="1513497"/>
                    <a:pt x="1357863" y="1534259"/>
                    <a:pt x="1371600" y="1552575"/>
                  </a:cubicBezTo>
                  <a:cubicBezTo>
                    <a:pt x="1381125" y="1565275"/>
                    <a:pt x="1391761" y="1577213"/>
                    <a:pt x="1400175" y="1590675"/>
                  </a:cubicBezTo>
                  <a:cubicBezTo>
                    <a:pt x="1424742" y="1629983"/>
                    <a:pt x="1416092" y="1624681"/>
                    <a:pt x="1428750" y="1666875"/>
                  </a:cubicBezTo>
                  <a:cubicBezTo>
                    <a:pt x="1434520" y="1686109"/>
                    <a:pt x="1441450" y="1704975"/>
                    <a:pt x="1447800" y="1724025"/>
                  </a:cubicBezTo>
                  <a:lnTo>
                    <a:pt x="1457325" y="1752600"/>
                  </a:lnTo>
                  <a:cubicBezTo>
                    <a:pt x="1460500" y="1784350"/>
                    <a:pt x="1460592" y="1816561"/>
                    <a:pt x="1466850" y="1847850"/>
                  </a:cubicBezTo>
                  <a:cubicBezTo>
                    <a:pt x="1470203" y="1864616"/>
                    <a:pt x="1482317" y="1878757"/>
                    <a:pt x="1485900" y="1895475"/>
                  </a:cubicBezTo>
                  <a:cubicBezTo>
                    <a:pt x="1491924" y="1923588"/>
                    <a:pt x="1490698" y="1952840"/>
                    <a:pt x="1495425" y="1981200"/>
                  </a:cubicBezTo>
                  <a:cubicBezTo>
                    <a:pt x="1497076" y="1991104"/>
                    <a:pt x="1502515" y="2000035"/>
                    <a:pt x="1504950" y="2009775"/>
                  </a:cubicBezTo>
                  <a:cubicBezTo>
                    <a:pt x="1508877" y="2025481"/>
                    <a:pt x="1508098" y="2042520"/>
                    <a:pt x="1514475" y="2057400"/>
                  </a:cubicBezTo>
                  <a:cubicBezTo>
                    <a:pt x="1518012" y="2065654"/>
                    <a:pt x="1527175" y="2070100"/>
                    <a:pt x="1533525" y="207645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7542818" y="2305050"/>
              <a:ext cx="915382" cy="3952875"/>
            </a:xfrm>
            <a:custGeom>
              <a:avLst/>
              <a:gdLst>
                <a:gd name="connsiteX0" fmla="*/ 915382 w 915382"/>
                <a:gd name="connsiteY0" fmla="*/ 0 h 3952875"/>
                <a:gd name="connsiteX1" fmla="*/ 858232 w 915382"/>
                <a:gd name="connsiteY1" fmla="*/ 57150 h 3952875"/>
                <a:gd name="connsiteX2" fmla="*/ 772507 w 915382"/>
                <a:gd name="connsiteY2" fmla="*/ 180975 h 3952875"/>
                <a:gd name="connsiteX3" fmla="*/ 677257 w 915382"/>
                <a:gd name="connsiteY3" fmla="*/ 314325 h 3952875"/>
                <a:gd name="connsiteX4" fmla="*/ 648682 w 915382"/>
                <a:gd name="connsiteY4" fmla="*/ 381000 h 3952875"/>
                <a:gd name="connsiteX5" fmla="*/ 620107 w 915382"/>
                <a:gd name="connsiteY5" fmla="*/ 428625 h 3952875"/>
                <a:gd name="connsiteX6" fmla="*/ 601057 w 915382"/>
                <a:gd name="connsiteY6" fmla="*/ 476250 h 3952875"/>
                <a:gd name="connsiteX7" fmla="*/ 562957 w 915382"/>
                <a:gd name="connsiteY7" fmla="*/ 561975 h 3952875"/>
                <a:gd name="connsiteX8" fmla="*/ 553432 w 915382"/>
                <a:gd name="connsiteY8" fmla="*/ 600075 h 3952875"/>
                <a:gd name="connsiteX9" fmla="*/ 534382 w 915382"/>
                <a:gd name="connsiteY9" fmla="*/ 647700 h 3952875"/>
                <a:gd name="connsiteX10" fmla="*/ 515332 w 915382"/>
                <a:gd name="connsiteY10" fmla="*/ 733425 h 3952875"/>
                <a:gd name="connsiteX11" fmla="*/ 496282 w 915382"/>
                <a:gd name="connsiteY11" fmla="*/ 781050 h 3952875"/>
                <a:gd name="connsiteX12" fmla="*/ 477232 w 915382"/>
                <a:gd name="connsiteY12" fmla="*/ 971550 h 3952875"/>
                <a:gd name="connsiteX13" fmla="*/ 458182 w 915382"/>
                <a:gd name="connsiteY13" fmla="*/ 1028700 h 3952875"/>
                <a:gd name="connsiteX14" fmla="*/ 448657 w 915382"/>
                <a:gd name="connsiteY14" fmla="*/ 1562100 h 3952875"/>
                <a:gd name="connsiteX15" fmla="*/ 439132 w 915382"/>
                <a:gd name="connsiteY15" fmla="*/ 1600200 h 3952875"/>
                <a:gd name="connsiteX16" fmla="*/ 420082 w 915382"/>
                <a:gd name="connsiteY16" fmla="*/ 1771650 h 3952875"/>
                <a:gd name="connsiteX17" fmla="*/ 401032 w 915382"/>
                <a:gd name="connsiteY17" fmla="*/ 1847850 h 3952875"/>
                <a:gd name="connsiteX18" fmla="*/ 391507 w 915382"/>
                <a:gd name="connsiteY18" fmla="*/ 1885950 h 3952875"/>
                <a:gd name="connsiteX19" fmla="*/ 381982 w 915382"/>
                <a:gd name="connsiteY19" fmla="*/ 1924050 h 3952875"/>
                <a:gd name="connsiteX20" fmla="*/ 362932 w 915382"/>
                <a:gd name="connsiteY20" fmla="*/ 1952625 h 3952875"/>
                <a:gd name="connsiteX21" fmla="*/ 353407 w 915382"/>
                <a:gd name="connsiteY21" fmla="*/ 2000250 h 3952875"/>
                <a:gd name="connsiteX22" fmla="*/ 343882 w 915382"/>
                <a:gd name="connsiteY22" fmla="*/ 2028825 h 3952875"/>
                <a:gd name="connsiteX23" fmla="*/ 324832 w 915382"/>
                <a:gd name="connsiteY23" fmla="*/ 2124075 h 3952875"/>
                <a:gd name="connsiteX24" fmla="*/ 315307 w 915382"/>
                <a:gd name="connsiteY24" fmla="*/ 2200275 h 3952875"/>
                <a:gd name="connsiteX25" fmla="*/ 277207 w 915382"/>
                <a:gd name="connsiteY25" fmla="*/ 2305050 h 3952875"/>
                <a:gd name="connsiteX26" fmla="*/ 258157 w 915382"/>
                <a:gd name="connsiteY26" fmla="*/ 2362200 h 3952875"/>
                <a:gd name="connsiteX27" fmla="*/ 248632 w 915382"/>
                <a:gd name="connsiteY27" fmla="*/ 2400300 h 3952875"/>
                <a:gd name="connsiteX28" fmla="*/ 229582 w 915382"/>
                <a:gd name="connsiteY28" fmla="*/ 2438400 h 3952875"/>
                <a:gd name="connsiteX29" fmla="*/ 210532 w 915382"/>
                <a:gd name="connsiteY29" fmla="*/ 2514600 h 3952875"/>
                <a:gd name="connsiteX30" fmla="*/ 201007 w 915382"/>
                <a:gd name="connsiteY30" fmla="*/ 2543175 h 3952875"/>
                <a:gd name="connsiteX31" fmla="*/ 191482 w 915382"/>
                <a:gd name="connsiteY31" fmla="*/ 2581275 h 3952875"/>
                <a:gd name="connsiteX32" fmla="*/ 172432 w 915382"/>
                <a:gd name="connsiteY32" fmla="*/ 2628900 h 3952875"/>
                <a:gd name="connsiteX33" fmla="*/ 162907 w 915382"/>
                <a:gd name="connsiteY33" fmla="*/ 2667000 h 3952875"/>
                <a:gd name="connsiteX34" fmla="*/ 153382 w 915382"/>
                <a:gd name="connsiteY34" fmla="*/ 2714625 h 3952875"/>
                <a:gd name="connsiteX35" fmla="*/ 124807 w 915382"/>
                <a:gd name="connsiteY35" fmla="*/ 2790825 h 3952875"/>
                <a:gd name="connsiteX36" fmla="*/ 115282 w 915382"/>
                <a:gd name="connsiteY36" fmla="*/ 2990850 h 3952875"/>
                <a:gd name="connsiteX37" fmla="*/ 105757 w 915382"/>
                <a:gd name="connsiteY37" fmla="*/ 3248025 h 3952875"/>
                <a:gd name="connsiteX38" fmla="*/ 96232 w 915382"/>
                <a:gd name="connsiteY38" fmla="*/ 3343275 h 3952875"/>
                <a:gd name="connsiteX39" fmla="*/ 77182 w 915382"/>
                <a:gd name="connsiteY39" fmla="*/ 3467100 h 3952875"/>
                <a:gd name="connsiteX40" fmla="*/ 67657 w 915382"/>
                <a:gd name="connsiteY40" fmla="*/ 3505200 h 3952875"/>
                <a:gd name="connsiteX41" fmla="*/ 48607 w 915382"/>
                <a:gd name="connsiteY41" fmla="*/ 3657600 h 3952875"/>
                <a:gd name="connsiteX42" fmla="*/ 39082 w 915382"/>
                <a:gd name="connsiteY42" fmla="*/ 3724275 h 3952875"/>
                <a:gd name="connsiteX43" fmla="*/ 20032 w 915382"/>
                <a:gd name="connsiteY43" fmla="*/ 3781425 h 3952875"/>
                <a:gd name="connsiteX44" fmla="*/ 10507 w 915382"/>
                <a:gd name="connsiteY44" fmla="*/ 3857625 h 3952875"/>
                <a:gd name="connsiteX45" fmla="*/ 982 w 915382"/>
                <a:gd name="connsiteY45" fmla="*/ 3886200 h 3952875"/>
                <a:gd name="connsiteX46" fmla="*/ 982 w 915382"/>
                <a:gd name="connsiteY46" fmla="*/ 3952875 h 395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15382" h="3952875">
                  <a:moveTo>
                    <a:pt x="915382" y="0"/>
                  </a:moveTo>
                  <a:cubicBezTo>
                    <a:pt x="896332" y="19050"/>
                    <a:pt x="876254" y="37125"/>
                    <a:pt x="858232" y="57150"/>
                  </a:cubicBezTo>
                  <a:cubicBezTo>
                    <a:pt x="835366" y="82557"/>
                    <a:pt x="781536" y="168937"/>
                    <a:pt x="772507" y="180975"/>
                  </a:cubicBezTo>
                  <a:cubicBezTo>
                    <a:pt x="754296" y="205256"/>
                    <a:pt x="694983" y="281404"/>
                    <a:pt x="677257" y="314325"/>
                  </a:cubicBezTo>
                  <a:cubicBezTo>
                    <a:pt x="665793" y="335615"/>
                    <a:pt x="659496" y="359373"/>
                    <a:pt x="648682" y="381000"/>
                  </a:cubicBezTo>
                  <a:cubicBezTo>
                    <a:pt x="640403" y="397559"/>
                    <a:pt x="628386" y="412066"/>
                    <a:pt x="620107" y="428625"/>
                  </a:cubicBezTo>
                  <a:cubicBezTo>
                    <a:pt x="612461" y="443918"/>
                    <a:pt x="608001" y="460626"/>
                    <a:pt x="601057" y="476250"/>
                  </a:cubicBezTo>
                  <a:cubicBezTo>
                    <a:pt x="578928" y="526040"/>
                    <a:pt x="581780" y="505505"/>
                    <a:pt x="562957" y="561975"/>
                  </a:cubicBezTo>
                  <a:cubicBezTo>
                    <a:pt x="558817" y="574394"/>
                    <a:pt x="557572" y="587656"/>
                    <a:pt x="553432" y="600075"/>
                  </a:cubicBezTo>
                  <a:cubicBezTo>
                    <a:pt x="548025" y="616295"/>
                    <a:pt x="539789" y="631480"/>
                    <a:pt x="534382" y="647700"/>
                  </a:cubicBezTo>
                  <a:cubicBezTo>
                    <a:pt x="512395" y="713660"/>
                    <a:pt x="537980" y="657932"/>
                    <a:pt x="515332" y="733425"/>
                  </a:cubicBezTo>
                  <a:cubicBezTo>
                    <a:pt x="510419" y="749802"/>
                    <a:pt x="502632" y="765175"/>
                    <a:pt x="496282" y="781050"/>
                  </a:cubicBezTo>
                  <a:cubicBezTo>
                    <a:pt x="495049" y="794617"/>
                    <a:pt x="481698" y="949220"/>
                    <a:pt x="477232" y="971550"/>
                  </a:cubicBezTo>
                  <a:cubicBezTo>
                    <a:pt x="473294" y="991241"/>
                    <a:pt x="464532" y="1009650"/>
                    <a:pt x="458182" y="1028700"/>
                  </a:cubicBezTo>
                  <a:cubicBezTo>
                    <a:pt x="455007" y="1206500"/>
                    <a:pt x="454581" y="1384370"/>
                    <a:pt x="448657" y="1562100"/>
                  </a:cubicBezTo>
                  <a:cubicBezTo>
                    <a:pt x="448221" y="1575184"/>
                    <a:pt x="440862" y="1587224"/>
                    <a:pt x="439132" y="1600200"/>
                  </a:cubicBezTo>
                  <a:cubicBezTo>
                    <a:pt x="429494" y="1672483"/>
                    <a:pt x="433337" y="1705373"/>
                    <a:pt x="420082" y="1771650"/>
                  </a:cubicBezTo>
                  <a:cubicBezTo>
                    <a:pt x="414947" y="1797323"/>
                    <a:pt x="407382" y="1822450"/>
                    <a:pt x="401032" y="1847850"/>
                  </a:cubicBezTo>
                  <a:lnTo>
                    <a:pt x="391507" y="1885950"/>
                  </a:lnTo>
                  <a:cubicBezTo>
                    <a:pt x="388332" y="1898650"/>
                    <a:pt x="389244" y="1913158"/>
                    <a:pt x="381982" y="1924050"/>
                  </a:cubicBezTo>
                  <a:lnTo>
                    <a:pt x="362932" y="1952625"/>
                  </a:lnTo>
                  <a:cubicBezTo>
                    <a:pt x="359757" y="1968500"/>
                    <a:pt x="357334" y="1984544"/>
                    <a:pt x="353407" y="2000250"/>
                  </a:cubicBezTo>
                  <a:cubicBezTo>
                    <a:pt x="350972" y="2009990"/>
                    <a:pt x="345851" y="2018980"/>
                    <a:pt x="343882" y="2028825"/>
                  </a:cubicBezTo>
                  <a:cubicBezTo>
                    <a:pt x="321992" y="2138274"/>
                    <a:pt x="346351" y="2059517"/>
                    <a:pt x="324832" y="2124075"/>
                  </a:cubicBezTo>
                  <a:cubicBezTo>
                    <a:pt x="321657" y="2149475"/>
                    <a:pt x="320670" y="2175246"/>
                    <a:pt x="315307" y="2200275"/>
                  </a:cubicBezTo>
                  <a:cubicBezTo>
                    <a:pt x="308056" y="2234112"/>
                    <a:pt x="289064" y="2272443"/>
                    <a:pt x="277207" y="2305050"/>
                  </a:cubicBezTo>
                  <a:cubicBezTo>
                    <a:pt x="270345" y="2323921"/>
                    <a:pt x="263927" y="2342966"/>
                    <a:pt x="258157" y="2362200"/>
                  </a:cubicBezTo>
                  <a:cubicBezTo>
                    <a:pt x="254395" y="2374739"/>
                    <a:pt x="253229" y="2388043"/>
                    <a:pt x="248632" y="2400300"/>
                  </a:cubicBezTo>
                  <a:cubicBezTo>
                    <a:pt x="243646" y="2413595"/>
                    <a:pt x="234072" y="2424930"/>
                    <a:pt x="229582" y="2438400"/>
                  </a:cubicBezTo>
                  <a:cubicBezTo>
                    <a:pt x="221303" y="2463238"/>
                    <a:pt x="218811" y="2489762"/>
                    <a:pt x="210532" y="2514600"/>
                  </a:cubicBezTo>
                  <a:cubicBezTo>
                    <a:pt x="207357" y="2524125"/>
                    <a:pt x="203765" y="2533521"/>
                    <a:pt x="201007" y="2543175"/>
                  </a:cubicBezTo>
                  <a:cubicBezTo>
                    <a:pt x="197411" y="2555762"/>
                    <a:pt x="195622" y="2568856"/>
                    <a:pt x="191482" y="2581275"/>
                  </a:cubicBezTo>
                  <a:cubicBezTo>
                    <a:pt x="186075" y="2597495"/>
                    <a:pt x="177839" y="2612680"/>
                    <a:pt x="172432" y="2628900"/>
                  </a:cubicBezTo>
                  <a:cubicBezTo>
                    <a:pt x="168292" y="2641319"/>
                    <a:pt x="165747" y="2654221"/>
                    <a:pt x="162907" y="2667000"/>
                  </a:cubicBezTo>
                  <a:cubicBezTo>
                    <a:pt x="159395" y="2682804"/>
                    <a:pt x="158502" y="2699266"/>
                    <a:pt x="153382" y="2714625"/>
                  </a:cubicBezTo>
                  <a:cubicBezTo>
                    <a:pt x="103573" y="2864051"/>
                    <a:pt x="160737" y="2647107"/>
                    <a:pt x="124807" y="2790825"/>
                  </a:cubicBezTo>
                  <a:cubicBezTo>
                    <a:pt x="121632" y="2857500"/>
                    <a:pt x="118061" y="2924157"/>
                    <a:pt x="115282" y="2990850"/>
                  </a:cubicBezTo>
                  <a:cubicBezTo>
                    <a:pt x="111711" y="3076559"/>
                    <a:pt x="110387" y="3162366"/>
                    <a:pt x="105757" y="3248025"/>
                  </a:cubicBezTo>
                  <a:cubicBezTo>
                    <a:pt x="104035" y="3279887"/>
                    <a:pt x="99960" y="3311585"/>
                    <a:pt x="96232" y="3343275"/>
                  </a:cubicBezTo>
                  <a:cubicBezTo>
                    <a:pt x="93618" y="3365495"/>
                    <a:pt x="82103" y="3442493"/>
                    <a:pt x="77182" y="3467100"/>
                  </a:cubicBezTo>
                  <a:cubicBezTo>
                    <a:pt x="74615" y="3479937"/>
                    <a:pt x="70832" y="3492500"/>
                    <a:pt x="67657" y="3505200"/>
                  </a:cubicBezTo>
                  <a:cubicBezTo>
                    <a:pt x="52724" y="3654530"/>
                    <a:pt x="65488" y="3547875"/>
                    <a:pt x="48607" y="3657600"/>
                  </a:cubicBezTo>
                  <a:cubicBezTo>
                    <a:pt x="45193" y="3679790"/>
                    <a:pt x="44130" y="3702399"/>
                    <a:pt x="39082" y="3724275"/>
                  </a:cubicBezTo>
                  <a:cubicBezTo>
                    <a:pt x="34567" y="3743841"/>
                    <a:pt x="20032" y="3781425"/>
                    <a:pt x="20032" y="3781425"/>
                  </a:cubicBezTo>
                  <a:cubicBezTo>
                    <a:pt x="16857" y="3806825"/>
                    <a:pt x="15086" y="3832440"/>
                    <a:pt x="10507" y="3857625"/>
                  </a:cubicBezTo>
                  <a:cubicBezTo>
                    <a:pt x="8711" y="3867503"/>
                    <a:pt x="1981" y="3876210"/>
                    <a:pt x="982" y="3886200"/>
                  </a:cubicBezTo>
                  <a:cubicBezTo>
                    <a:pt x="-1229" y="3908315"/>
                    <a:pt x="982" y="3930650"/>
                    <a:pt x="982" y="395287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7058025" y="104775"/>
              <a:ext cx="2695575" cy="5905500"/>
              <a:chOff x="7058025" y="104775"/>
              <a:chExt cx="2695575" cy="5905500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8453437" y="104775"/>
                <a:ext cx="52388" cy="1900237"/>
              </a:xfrm>
              <a:custGeom>
                <a:avLst/>
                <a:gdLst>
                  <a:gd name="connsiteX0" fmla="*/ 0 w 39007"/>
                  <a:gd name="connsiteY0" fmla="*/ 0 h 1600200"/>
                  <a:gd name="connsiteX1" fmla="*/ 9525 w 39007"/>
                  <a:gd name="connsiteY1" fmla="*/ 1600200 h 16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007" h="1600200">
                    <a:moveTo>
                      <a:pt x="0" y="0"/>
                    </a:moveTo>
                    <a:cubicBezTo>
                      <a:pt x="81816" y="572712"/>
                      <a:pt x="9525" y="44224"/>
                      <a:pt x="9525" y="160020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8417242" y="2005012"/>
                <a:ext cx="45719" cy="352425"/>
              </a:xfrm>
              <a:custGeom>
                <a:avLst/>
                <a:gdLst>
                  <a:gd name="connsiteX0" fmla="*/ 209550 w 209550"/>
                  <a:gd name="connsiteY0" fmla="*/ 0 h 809625"/>
                  <a:gd name="connsiteX1" fmla="*/ 200025 w 209550"/>
                  <a:gd name="connsiteY1" fmla="*/ 209550 h 809625"/>
                  <a:gd name="connsiteX2" fmla="*/ 180975 w 209550"/>
                  <a:gd name="connsiteY2" fmla="*/ 295275 h 809625"/>
                  <a:gd name="connsiteX3" fmla="*/ 171450 w 209550"/>
                  <a:gd name="connsiteY3" fmla="*/ 323850 h 809625"/>
                  <a:gd name="connsiteX4" fmla="*/ 161925 w 209550"/>
                  <a:gd name="connsiteY4" fmla="*/ 371475 h 809625"/>
                  <a:gd name="connsiteX5" fmla="*/ 152400 w 209550"/>
                  <a:gd name="connsiteY5" fmla="*/ 400050 h 809625"/>
                  <a:gd name="connsiteX6" fmla="*/ 133350 w 209550"/>
                  <a:gd name="connsiteY6" fmla="*/ 466725 h 809625"/>
                  <a:gd name="connsiteX7" fmla="*/ 114300 w 209550"/>
                  <a:gd name="connsiteY7" fmla="*/ 495300 h 809625"/>
                  <a:gd name="connsiteX8" fmla="*/ 95250 w 209550"/>
                  <a:gd name="connsiteY8" fmla="*/ 590550 h 809625"/>
                  <a:gd name="connsiteX9" fmla="*/ 76200 w 209550"/>
                  <a:gd name="connsiteY9" fmla="*/ 619125 h 809625"/>
                  <a:gd name="connsiteX10" fmla="*/ 57150 w 209550"/>
                  <a:gd name="connsiteY10" fmla="*/ 695325 h 809625"/>
                  <a:gd name="connsiteX11" fmla="*/ 38100 w 209550"/>
                  <a:gd name="connsiteY11" fmla="*/ 723900 h 809625"/>
                  <a:gd name="connsiteX12" fmla="*/ 28575 w 209550"/>
                  <a:gd name="connsiteY12" fmla="*/ 752475 h 809625"/>
                  <a:gd name="connsiteX13" fmla="*/ 9525 w 209550"/>
                  <a:gd name="connsiteY13" fmla="*/ 781050 h 809625"/>
                  <a:gd name="connsiteX14" fmla="*/ 0 w 209550"/>
                  <a:gd name="connsiteY14" fmla="*/ 809625 h 80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9550" h="809625">
                    <a:moveTo>
                      <a:pt x="209550" y="0"/>
                    </a:moveTo>
                    <a:cubicBezTo>
                      <a:pt x="206375" y="69850"/>
                      <a:pt x="205190" y="139819"/>
                      <a:pt x="200025" y="209550"/>
                    </a:cubicBezTo>
                    <a:cubicBezTo>
                      <a:pt x="199043" y="222808"/>
                      <a:pt x="185443" y="279638"/>
                      <a:pt x="180975" y="295275"/>
                    </a:cubicBezTo>
                    <a:cubicBezTo>
                      <a:pt x="178217" y="304929"/>
                      <a:pt x="173885" y="314110"/>
                      <a:pt x="171450" y="323850"/>
                    </a:cubicBezTo>
                    <a:cubicBezTo>
                      <a:pt x="167523" y="339556"/>
                      <a:pt x="165852" y="355769"/>
                      <a:pt x="161925" y="371475"/>
                    </a:cubicBezTo>
                    <a:cubicBezTo>
                      <a:pt x="159490" y="381215"/>
                      <a:pt x="155158" y="390396"/>
                      <a:pt x="152400" y="400050"/>
                    </a:cubicBezTo>
                    <a:cubicBezTo>
                      <a:pt x="148331" y="414292"/>
                      <a:pt x="140963" y="451500"/>
                      <a:pt x="133350" y="466725"/>
                    </a:cubicBezTo>
                    <a:cubicBezTo>
                      <a:pt x="128230" y="476964"/>
                      <a:pt x="120650" y="485775"/>
                      <a:pt x="114300" y="495300"/>
                    </a:cubicBezTo>
                    <a:cubicBezTo>
                      <a:pt x="112151" y="508193"/>
                      <a:pt x="103000" y="572466"/>
                      <a:pt x="95250" y="590550"/>
                    </a:cubicBezTo>
                    <a:cubicBezTo>
                      <a:pt x="90741" y="601072"/>
                      <a:pt x="82550" y="609600"/>
                      <a:pt x="76200" y="619125"/>
                    </a:cubicBezTo>
                    <a:cubicBezTo>
                      <a:pt x="72577" y="637239"/>
                      <a:pt x="66913" y="675799"/>
                      <a:pt x="57150" y="695325"/>
                    </a:cubicBezTo>
                    <a:cubicBezTo>
                      <a:pt x="52030" y="705564"/>
                      <a:pt x="43220" y="713661"/>
                      <a:pt x="38100" y="723900"/>
                    </a:cubicBezTo>
                    <a:cubicBezTo>
                      <a:pt x="33610" y="732880"/>
                      <a:pt x="33065" y="743495"/>
                      <a:pt x="28575" y="752475"/>
                    </a:cubicBezTo>
                    <a:cubicBezTo>
                      <a:pt x="23455" y="762714"/>
                      <a:pt x="14645" y="770811"/>
                      <a:pt x="9525" y="781050"/>
                    </a:cubicBezTo>
                    <a:cubicBezTo>
                      <a:pt x="5035" y="790030"/>
                      <a:pt x="0" y="809625"/>
                      <a:pt x="0" y="809625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8453437" y="2138362"/>
                <a:ext cx="228600" cy="695325"/>
              </a:xfrm>
              <a:custGeom>
                <a:avLst/>
                <a:gdLst>
                  <a:gd name="connsiteX0" fmla="*/ 0 w 228600"/>
                  <a:gd name="connsiteY0" fmla="*/ 0 h 695325"/>
                  <a:gd name="connsiteX1" fmla="*/ 19050 w 228600"/>
                  <a:gd name="connsiteY1" fmla="*/ 66675 h 695325"/>
                  <a:gd name="connsiteX2" fmla="*/ 28575 w 228600"/>
                  <a:gd name="connsiteY2" fmla="*/ 95250 h 695325"/>
                  <a:gd name="connsiteX3" fmla="*/ 38100 w 228600"/>
                  <a:gd name="connsiteY3" fmla="*/ 180975 h 695325"/>
                  <a:gd name="connsiteX4" fmla="*/ 47625 w 228600"/>
                  <a:gd name="connsiteY4" fmla="*/ 209550 h 695325"/>
                  <a:gd name="connsiteX5" fmla="*/ 57150 w 228600"/>
                  <a:gd name="connsiteY5" fmla="*/ 266700 h 695325"/>
                  <a:gd name="connsiteX6" fmla="*/ 123825 w 228600"/>
                  <a:gd name="connsiteY6" fmla="*/ 419100 h 695325"/>
                  <a:gd name="connsiteX7" fmla="*/ 142875 w 228600"/>
                  <a:gd name="connsiteY7" fmla="*/ 476250 h 695325"/>
                  <a:gd name="connsiteX8" fmla="*/ 152400 w 228600"/>
                  <a:gd name="connsiteY8" fmla="*/ 504825 h 695325"/>
                  <a:gd name="connsiteX9" fmla="*/ 161925 w 228600"/>
                  <a:gd name="connsiteY9" fmla="*/ 533400 h 695325"/>
                  <a:gd name="connsiteX10" fmla="*/ 180975 w 228600"/>
                  <a:gd name="connsiteY10" fmla="*/ 561975 h 695325"/>
                  <a:gd name="connsiteX11" fmla="*/ 190500 w 228600"/>
                  <a:gd name="connsiteY11" fmla="*/ 590550 h 695325"/>
                  <a:gd name="connsiteX12" fmla="*/ 209550 w 228600"/>
                  <a:gd name="connsiteY12" fmla="*/ 619125 h 695325"/>
                  <a:gd name="connsiteX13" fmla="*/ 219075 w 228600"/>
                  <a:gd name="connsiteY13" fmla="*/ 647700 h 695325"/>
                  <a:gd name="connsiteX14" fmla="*/ 228600 w 228600"/>
                  <a:gd name="connsiteY14" fmla="*/ 695325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600" h="695325">
                    <a:moveTo>
                      <a:pt x="0" y="0"/>
                    </a:moveTo>
                    <a:cubicBezTo>
                      <a:pt x="6350" y="22225"/>
                      <a:pt x="12408" y="44535"/>
                      <a:pt x="19050" y="66675"/>
                    </a:cubicBezTo>
                    <a:cubicBezTo>
                      <a:pt x="21935" y="76292"/>
                      <a:pt x="26924" y="85346"/>
                      <a:pt x="28575" y="95250"/>
                    </a:cubicBezTo>
                    <a:cubicBezTo>
                      <a:pt x="33302" y="123610"/>
                      <a:pt x="33373" y="152615"/>
                      <a:pt x="38100" y="180975"/>
                    </a:cubicBezTo>
                    <a:cubicBezTo>
                      <a:pt x="39751" y="190879"/>
                      <a:pt x="45447" y="199749"/>
                      <a:pt x="47625" y="209550"/>
                    </a:cubicBezTo>
                    <a:cubicBezTo>
                      <a:pt x="51815" y="228403"/>
                      <a:pt x="52466" y="247964"/>
                      <a:pt x="57150" y="266700"/>
                    </a:cubicBezTo>
                    <a:cubicBezTo>
                      <a:pt x="89171" y="394783"/>
                      <a:pt x="64134" y="240028"/>
                      <a:pt x="123825" y="419100"/>
                    </a:cubicBezTo>
                    <a:lnTo>
                      <a:pt x="142875" y="476250"/>
                    </a:lnTo>
                    <a:lnTo>
                      <a:pt x="152400" y="504825"/>
                    </a:lnTo>
                    <a:cubicBezTo>
                      <a:pt x="155575" y="514350"/>
                      <a:pt x="156356" y="525046"/>
                      <a:pt x="161925" y="533400"/>
                    </a:cubicBezTo>
                    <a:cubicBezTo>
                      <a:pt x="168275" y="542925"/>
                      <a:pt x="175855" y="551736"/>
                      <a:pt x="180975" y="561975"/>
                    </a:cubicBezTo>
                    <a:cubicBezTo>
                      <a:pt x="185465" y="570955"/>
                      <a:pt x="186010" y="581570"/>
                      <a:pt x="190500" y="590550"/>
                    </a:cubicBezTo>
                    <a:cubicBezTo>
                      <a:pt x="195620" y="600789"/>
                      <a:pt x="204430" y="608886"/>
                      <a:pt x="209550" y="619125"/>
                    </a:cubicBezTo>
                    <a:cubicBezTo>
                      <a:pt x="214040" y="628105"/>
                      <a:pt x="216640" y="637960"/>
                      <a:pt x="219075" y="647700"/>
                    </a:cubicBezTo>
                    <a:cubicBezTo>
                      <a:pt x="223002" y="663406"/>
                      <a:pt x="228600" y="695325"/>
                      <a:pt x="228600" y="695325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8024812" y="2195512"/>
                <a:ext cx="438150" cy="219075"/>
              </a:xfrm>
              <a:custGeom>
                <a:avLst/>
                <a:gdLst>
                  <a:gd name="connsiteX0" fmla="*/ 438150 w 438150"/>
                  <a:gd name="connsiteY0" fmla="*/ 0 h 219075"/>
                  <a:gd name="connsiteX1" fmla="*/ 390525 w 438150"/>
                  <a:gd name="connsiteY1" fmla="*/ 28575 h 219075"/>
                  <a:gd name="connsiteX2" fmla="*/ 342900 w 438150"/>
                  <a:gd name="connsiteY2" fmla="*/ 66675 h 219075"/>
                  <a:gd name="connsiteX3" fmla="*/ 276225 w 438150"/>
                  <a:gd name="connsiteY3" fmla="*/ 95250 h 219075"/>
                  <a:gd name="connsiteX4" fmla="*/ 238125 w 438150"/>
                  <a:gd name="connsiteY4" fmla="*/ 104775 h 219075"/>
                  <a:gd name="connsiteX5" fmla="*/ 190500 w 438150"/>
                  <a:gd name="connsiteY5" fmla="*/ 133350 h 219075"/>
                  <a:gd name="connsiteX6" fmla="*/ 114300 w 438150"/>
                  <a:gd name="connsiteY6" fmla="*/ 152400 h 219075"/>
                  <a:gd name="connsiteX7" fmla="*/ 57150 w 438150"/>
                  <a:gd name="connsiteY7" fmla="*/ 190500 h 219075"/>
                  <a:gd name="connsiteX8" fmla="*/ 28575 w 438150"/>
                  <a:gd name="connsiteY8" fmla="*/ 209550 h 219075"/>
                  <a:gd name="connsiteX9" fmla="*/ 0 w 438150"/>
                  <a:gd name="connsiteY9" fmla="*/ 219075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8150" h="219075">
                    <a:moveTo>
                      <a:pt x="438150" y="0"/>
                    </a:moveTo>
                    <a:cubicBezTo>
                      <a:pt x="422275" y="9525"/>
                      <a:pt x="405692" y="17958"/>
                      <a:pt x="390525" y="28575"/>
                    </a:cubicBezTo>
                    <a:cubicBezTo>
                      <a:pt x="373870" y="40233"/>
                      <a:pt x="359816" y="55398"/>
                      <a:pt x="342900" y="66675"/>
                    </a:cubicBezTo>
                    <a:cubicBezTo>
                      <a:pt x="323850" y="79375"/>
                      <a:pt x="298450" y="88900"/>
                      <a:pt x="276225" y="95250"/>
                    </a:cubicBezTo>
                    <a:cubicBezTo>
                      <a:pt x="263638" y="98846"/>
                      <a:pt x="250825" y="101600"/>
                      <a:pt x="238125" y="104775"/>
                    </a:cubicBezTo>
                    <a:cubicBezTo>
                      <a:pt x="222250" y="114300"/>
                      <a:pt x="207779" y="126704"/>
                      <a:pt x="190500" y="133350"/>
                    </a:cubicBezTo>
                    <a:cubicBezTo>
                      <a:pt x="166063" y="142749"/>
                      <a:pt x="114300" y="152400"/>
                      <a:pt x="114300" y="152400"/>
                    </a:cubicBezTo>
                    <a:lnTo>
                      <a:pt x="57150" y="190500"/>
                    </a:lnTo>
                    <a:cubicBezTo>
                      <a:pt x="47625" y="196850"/>
                      <a:pt x="39435" y="205930"/>
                      <a:pt x="28575" y="209550"/>
                    </a:cubicBezTo>
                    <a:lnTo>
                      <a:pt x="0" y="219075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8472487" y="2214562"/>
                <a:ext cx="361950" cy="200025"/>
              </a:xfrm>
              <a:custGeom>
                <a:avLst/>
                <a:gdLst>
                  <a:gd name="connsiteX0" fmla="*/ 0 w 361950"/>
                  <a:gd name="connsiteY0" fmla="*/ 0 h 200025"/>
                  <a:gd name="connsiteX1" fmla="*/ 219075 w 361950"/>
                  <a:gd name="connsiteY1" fmla="*/ 76200 h 200025"/>
                  <a:gd name="connsiteX2" fmla="*/ 276225 w 361950"/>
                  <a:gd name="connsiteY2" fmla="*/ 133350 h 200025"/>
                  <a:gd name="connsiteX3" fmla="*/ 342900 w 361950"/>
                  <a:gd name="connsiteY3" fmla="*/ 190500 h 200025"/>
                  <a:gd name="connsiteX4" fmla="*/ 361950 w 361950"/>
                  <a:gd name="connsiteY4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200025">
                    <a:moveTo>
                      <a:pt x="0" y="0"/>
                    </a:moveTo>
                    <a:cubicBezTo>
                      <a:pt x="89548" y="26338"/>
                      <a:pt x="146738" y="32798"/>
                      <a:pt x="219075" y="76200"/>
                    </a:cubicBezTo>
                    <a:cubicBezTo>
                      <a:pt x="273833" y="109055"/>
                      <a:pt x="242961" y="93433"/>
                      <a:pt x="276225" y="133350"/>
                    </a:cubicBezTo>
                    <a:cubicBezTo>
                      <a:pt x="294620" y="155424"/>
                      <a:pt x="319250" y="174733"/>
                      <a:pt x="342900" y="190500"/>
                    </a:cubicBezTo>
                    <a:cubicBezTo>
                      <a:pt x="348807" y="194438"/>
                      <a:pt x="355600" y="196850"/>
                      <a:pt x="361950" y="200025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8472486" y="280988"/>
                <a:ext cx="576263" cy="1085850"/>
              </a:xfrm>
              <a:custGeom>
                <a:avLst/>
                <a:gdLst>
                  <a:gd name="connsiteX0" fmla="*/ 0 w 361950"/>
                  <a:gd name="connsiteY0" fmla="*/ 914425 h 914425"/>
                  <a:gd name="connsiteX1" fmla="*/ 19050 w 361950"/>
                  <a:gd name="connsiteY1" fmla="*/ 838225 h 914425"/>
                  <a:gd name="connsiteX2" fmla="*/ 57150 w 361950"/>
                  <a:gd name="connsiteY2" fmla="*/ 762025 h 914425"/>
                  <a:gd name="connsiteX3" fmla="*/ 85725 w 361950"/>
                  <a:gd name="connsiteY3" fmla="*/ 685825 h 914425"/>
                  <a:gd name="connsiteX4" fmla="*/ 114300 w 361950"/>
                  <a:gd name="connsiteY4" fmla="*/ 590575 h 914425"/>
                  <a:gd name="connsiteX5" fmla="*/ 123825 w 361950"/>
                  <a:gd name="connsiteY5" fmla="*/ 562000 h 914425"/>
                  <a:gd name="connsiteX6" fmla="*/ 133350 w 361950"/>
                  <a:gd name="connsiteY6" fmla="*/ 514375 h 914425"/>
                  <a:gd name="connsiteX7" fmla="*/ 152400 w 361950"/>
                  <a:gd name="connsiteY7" fmla="*/ 457225 h 914425"/>
                  <a:gd name="connsiteX8" fmla="*/ 161925 w 361950"/>
                  <a:gd name="connsiteY8" fmla="*/ 428650 h 914425"/>
                  <a:gd name="connsiteX9" fmla="*/ 171450 w 361950"/>
                  <a:gd name="connsiteY9" fmla="*/ 361975 h 914425"/>
                  <a:gd name="connsiteX10" fmla="*/ 190500 w 361950"/>
                  <a:gd name="connsiteY10" fmla="*/ 304825 h 914425"/>
                  <a:gd name="connsiteX11" fmla="*/ 200025 w 361950"/>
                  <a:gd name="connsiteY11" fmla="*/ 276250 h 914425"/>
                  <a:gd name="connsiteX12" fmla="*/ 219075 w 361950"/>
                  <a:gd name="connsiteY12" fmla="*/ 238150 h 914425"/>
                  <a:gd name="connsiteX13" fmla="*/ 228600 w 361950"/>
                  <a:gd name="connsiteY13" fmla="*/ 209575 h 914425"/>
                  <a:gd name="connsiteX14" fmla="*/ 247650 w 361950"/>
                  <a:gd name="connsiteY14" fmla="*/ 181000 h 914425"/>
                  <a:gd name="connsiteX15" fmla="*/ 266700 w 361950"/>
                  <a:gd name="connsiteY15" fmla="*/ 123850 h 914425"/>
                  <a:gd name="connsiteX16" fmla="*/ 276225 w 361950"/>
                  <a:gd name="connsiteY16" fmla="*/ 95275 h 914425"/>
                  <a:gd name="connsiteX17" fmla="*/ 314325 w 361950"/>
                  <a:gd name="connsiteY17" fmla="*/ 38125 h 914425"/>
                  <a:gd name="connsiteX18" fmla="*/ 323850 w 361950"/>
                  <a:gd name="connsiteY18" fmla="*/ 9550 h 914425"/>
                  <a:gd name="connsiteX19" fmla="*/ 361950 w 361950"/>
                  <a:gd name="connsiteY19" fmla="*/ 25 h 91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1950" h="914425">
                    <a:moveTo>
                      <a:pt x="0" y="914425"/>
                    </a:moveTo>
                    <a:cubicBezTo>
                      <a:pt x="4747" y="890688"/>
                      <a:pt x="8590" y="861238"/>
                      <a:pt x="19050" y="838225"/>
                    </a:cubicBezTo>
                    <a:cubicBezTo>
                      <a:pt x="30801" y="812372"/>
                      <a:pt x="48170" y="788966"/>
                      <a:pt x="57150" y="762025"/>
                    </a:cubicBezTo>
                    <a:cubicBezTo>
                      <a:pt x="85458" y="677101"/>
                      <a:pt x="40167" y="811109"/>
                      <a:pt x="85725" y="685825"/>
                    </a:cubicBezTo>
                    <a:cubicBezTo>
                      <a:pt x="115906" y="602828"/>
                      <a:pt x="95347" y="656910"/>
                      <a:pt x="114300" y="590575"/>
                    </a:cubicBezTo>
                    <a:cubicBezTo>
                      <a:pt x="117058" y="580921"/>
                      <a:pt x="121390" y="571740"/>
                      <a:pt x="123825" y="562000"/>
                    </a:cubicBezTo>
                    <a:cubicBezTo>
                      <a:pt x="127752" y="546294"/>
                      <a:pt x="129090" y="529994"/>
                      <a:pt x="133350" y="514375"/>
                    </a:cubicBezTo>
                    <a:cubicBezTo>
                      <a:pt x="138634" y="495002"/>
                      <a:pt x="146050" y="476275"/>
                      <a:pt x="152400" y="457225"/>
                    </a:cubicBezTo>
                    <a:lnTo>
                      <a:pt x="161925" y="428650"/>
                    </a:lnTo>
                    <a:cubicBezTo>
                      <a:pt x="165100" y="406425"/>
                      <a:pt x="166402" y="383851"/>
                      <a:pt x="171450" y="361975"/>
                    </a:cubicBezTo>
                    <a:cubicBezTo>
                      <a:pt x="175965" y="342409"/>
                      <a:pt x="184150" y="323875"/>
                      <a:pt x="190500" y="304825"/>
                    </a:cubicBezTo>
                    <a:cubicBezTo>
                      <a:pt x="193675" y="295300"/>
                      <a:pt x="195535" y="285230"/>
                      <a:pt x="200025" y="276250"/>
                    </a:cubicBezTo>
                    <a:cubicBezTo>
                      <a:pt x="206375" y="263550"/>
                      <a:pt x="213482" y="251201"/>
                      <a:pt x="219075" y="238150"/>
                    </a:cubicBezTo>
                    <a:cubicBezTo>
                      <a:pt x="223030" y="228922"/>
                      <a:pt x="224110" y="218555"/>
                      <a:pt x="228600" y="209575"/>
                    </a:cubicBezTo>
                    <a:cubicBezTo>
                      <a:pt x="233720" y="199336"/>
                      <a:pt x="243001" y="191461"/>
                      <a:pt x="247650" y="181000"/>
                    </a:cubicBezTo>
                    <a:cubicBezTo>
                      <a:pt x="255805" y="162650"/>
                      <a:pt x="260350" y="142900"/>
                      <a:pt x="266700" y="123850"/>
                    </a:cubicBezTo>
                    <a:cubicBezTo>
                      <a:pt x="269875" y="114325"/>
                      <a:pt x="270656" y="103629"/>
                      <a:pt x="276225" y="95275"/>
                    </a:cubicBezTo>
                    <a:cubicBezTo>
                      <a:pt x="288925" y="76225"/>
                      <a:pt x="307085" y="59845"/>
                      <a:pt x="314325" y="38125"/>
                    </a:cubicBezTo>
                    <a:cubicBezTo>
                      <a:pt x="317500" y="28600"/>
                      <a:pt x="316750" y="16650"/>
                      <a:pt x="323850" y="9550"/>
                    </a:cubicBezTo>
                    <a:cubicBezTo>
                      <a:pt x="334379" y="-979"/>
                      <a:pt x="349044" y="25"/>
                      <a:pt x="361950" y="25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7610475" y="466725"/>
                <a:ext cx="852487" cy="661987"/>
              </a:xfrm>
              <a:custGeom>
                <a:avLst/>
                <a:gdLst>
                  <a:gd name="connsiteX0" fmla="*/ 361950 w 361950"/>
                  <a:gd name="connsiteY0" fmla="*/ 457998 h 457998"/>
                  <a:gd name="connsiteX1" fmla="*/ 333375 w 361950"/>
                  <a:gd name="connsiteY1" fmla="*/ 372273 h 457998"/>
                  <a:gd name="connsiteX2" fmla="*/ 295275 w 361950"/>
                  <a:gd name="connsiteY2" fmla="*/ 286548 h 457998"/>
                  <a:gd name="connsiteX3" fmla="*/ 257175 w 361950"/>
                  <a:gd name="connsiteY3" fmla="*/ 210348 h 457998"/>
                  <a:gd name="connsiteX4" fmla="*/ 247650 w 361950"/>
                  <a:gd name="connsiteY4" fmla="*/ 181773 h 457998"/>
                  <a:gd name="connsiteX5" fmla="*/ 200025 w 361950"/>
                  <a:gd name="connsiteY5" fmla="*/ 124623 h 457998"/>
                  <a:gd name="connsiteX6" fmla="*/ 180975 w 361950"/>
                  <a:gd name="connsiteY6" fmla="*/ 96048 h 457998"/>
                  <a:gd name="connsiteX7" fmla="*/ 152400 w 361950"/>
                  <a:gd name="connsiteY7" fmla="*/ 76998 h 457998"/>
                  <a:gd name="connsiteX8" fmla="*/ 123825 w 361950"/>
                  <a:gd name="connsiteY8" fmla="*/ 48423 h 457998"/>
                  <a:gd name="connsiteX9" fmla="*/ 38100 w 361950"/>
                  <a:gd name="connsiteY9" fmla="*/ 798 h 457998"/>
                  <a:gd name="connsiteX10" fmla="*/ 0 w 361950"/>
                  <a:gd name="connsiteY10" fmla="*/ 798 h 45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1950" h="457998">
                    <a:moveTo>
                      <a:pt x="361950" y="457998"/>
                    </a:moveTo>
                    <a:cubicBezTo>
                      <a:pt x="343645" y="366474"/>
                      <a:pt x="364923" y="451143"/>
                      <a:pt x="333375" y="372273"/>
                    </a:cubicBezTo>
                    <a:cubicBezTo>
                      <a:pt x="299370" y="287260"/>
                      <a:pt x="331926" y="341524"/>
                      <a:pt x="295275" y="286548"/>
                    </a:cubicBezTo>
                    <a:cubicBezTo>
                      <a:pt x="276337" y="210795"/>
                      <a:pt x="300351" y="285906"/>
                      <a:pt x="257175" y="210348"/>
                    </a:cubicBezTo>
                    <a:cubicBezTo>
                      <a:pt x="252194" y="201631"/>
                      <a:pt x="252140" y="190753"/>
                      <a:pt x="247650" y="181773"/>
                    </a:cubicBezTo>
                    <a:cubicBezTo>
                      <a:pt x="229913" y="146300"/>
                      <a:pt x="226357" y="156221"/>
                      <a:pt x="200025" y="124623"/>
                    </a:cubicBezTo>
                    <a:cubicBezTo>
                      <a:pt x="192696" y="115829"/>
                      <a:pt x="189070" y="104143"/>
                      <a:pt x="180975" y="96048"/>
                    </a:cubicBezTo>
                    <a:cubicBezTo>
                      <a:pt x="172880" y="87953"/>
                      <a:pt x="161194" y="84327"/>
                      <a:pt x="152400" y="76998"/>
                    </a:cubicBezTo>
                    <a:cubicBezTo>
                      <a:pt x="142052" y="68374"/>
                      <a:pt x="134458" y="56693"/>
                      <a:pt x="123825" y="48423"/>
                    </a:cubicBezTo>
                    <a:cubicBezTo>
                      <a:pt x="104192" y="33153"/>
                      <a:pt x="68280" y="5109"/>
                      <a:pt x="38100" y="798"/>
                    </a:cubicBezTo>
                    <a:cubicBezTo>
                      <a:pt x="25528" y="-998"/>
                      <a:pt x="12700" y="798"/>
                      <a:pt x="0" y="798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8458200" y="2286000"/>
                <a:ext cx="1295400" cy="3724275"/>
              </a:xfrm>
              <a:custGeom>
                <a:avLst/>
                <a:gdLst>
                  <a:gd name="connsiteX0" fmla="*/ 0 w 1295400"/>
                  <a:gd name="connsiteY0" fmla="*/ 0 h 3724275"/>
                  <a:gd name="connsiteX1" fmla="*/ 95250 w 1295400"/>
                  <a:gd name="connsiteY1" fmla="*/ 95250 h 3724275"/>
                  <a:gd name="connsiteX2" fmla="*/ 123825 w 1295400"/>
                  <a:gd name="connsiteY2" fmla="*/ 133350 h 3724275"/>
                  <a:gd name="connsiteX3" fmla="*/ 200025 w 1295400"/>
                  <a:gd name="connsiteY3" fmla="*/ 180975 h 3724275"/>
                  <a:gd name="connsiteX4" fmla="*/ 247650 w 1295400"/>
                  <a:gd name="connsiteY4" fmla="*/ 238125 h 3724275"/>
                  <a:gd name="connsiteX5" fmla="*/ 314325 w 1295400"/>
                  <a:gd name="connsiteY5" fmla="*/ 295275 h 3724275"/>
                  <a:gd name="connsiteX6" fmla="*/ 352425 w 1295400"/>
                  <a:gd name="connsiteY6" fmla="*/ 323850 h 3724275"/>
                  <a:gd name="connsiteX7" fmla="*/ 400050 w 1295400"/>
                  <a:gd name="connsiteY7" fmla="*/ 390525 h 3724275"/>
                  <a:gd name="connsiteX8" fmla="*/ 447675 w 1295400"/>
                  <a:gd name="connsiteY8" fmla="*/ 447675 h 3724275"/>
                  <a:gd name="connsiteX9" fmla="*/ 485775 w 1295400"/>
                  <a:gd name="connsiteY9" fmla="*/ 523875 h 3724275"/>
                  <a:gd name="connsiteX10" fmla="*/ 495300 w 1295400"/>
                  <a:gd name="connsiteY10" fmla="*/ 561975 h 3724275"/>
                  <a:gd name="connsiteX11" fmla="*/ 523875 w 1295400"/>
                  <a:gd name="connsiteY11" fmla="*/ 638175 h 3724275"/>
                  <a:gd name="connsiteX12" fmla="*/ 542925 w 1295400"/>
                  <a:gd name="connsiteY12" fmla="*/ 704850 h 3724275"/>
                  <a:gd name="connsiteX13" fmla="*/ 552450 w 1295400"/>
                  <a:gd name="connsiteY13" fmla="*/ 733425 h 3724275"/>
                  <a:gd name="connsiteX14" fmla="*/ 561975 w 1295400"/>
                  <a:gd name="connsiteY14" fmla="*/ 771525 h 3724275"/>
                  <a:gd name="connsiteX15" fmla="*/ 581025 w 1295400"/>
                  <a:gd name="connsiteY15" fmla="*/ 800100 h 3724275"/>
                  <a:gd name="connsiteX16" fmla="*/ 590550 w 1295400"/>
                  <a:gd name="connsiteY16" fmla="*/ 847725 h 3724275"/>
                  <a:gd name="connsiteX17" fmla="*/ 609600 w 1295400"/>
                  <a:gd name="connsiteY17" fmla="*/ 1285875 h 3724275"/>
                  <a:gd name="connsiteX18" fmla="*/ 628650 w 1295400"/>
                  <a:gd name="connsiteY18" fmla="*/ 1409700 h 3724275"/>
                  <a:gd name="connsiteX19" fmla="*/ 657225 w 1295400"/>
                  <a:gd name="connsiteY19" fmla="*/ 1571625 h 3724275"/>
                  <a:gd name="connsiteX20" fmla="*/ 695325 w 1295400"/>
                  <a:gd name="connsiteY20" fmla="*/ 1666875 h 3724275"/>
                  <a:gd name="connsiteX21" fmla="*/ 714375 w 1295400"/>
                  <a:gd name="connsiteY21" fmla="*/ 1752600 h 3724275"/>
                  <a:gd name="connsiteX22" fmla="*/ 733425 w 1295400"/>
                  <a:gd name="connsiteY22" fmla="*/ 1800225 h 3724275"/>
                  <a:gd name="connsiteX23" fmla="*/ 742950 w 1295400"/>
                  <a:gd name="connsiteY23" fmla="*/ 1828800 h 3724275"/>
                  <a:gd name="connsiteX24" fmla="*/ 771525 w 1295400"/>
                  <a:gd name="connsiteY24" fmla="*/ 1943100 h 3724275"/>
                  <a:gd name="connsiteX25" fmla="*/ 781050 w 1295400"/>
                  <a:gd name="connsiteY25" fmla="*/ 1981200 h 3724275"/>
                  <a:gd name="connsiteX26" fmla="*/ 790575 w 1295400"/>
                  <a:gd name="connsiteY26" fmla="*/ 2019300 h 3724275"/>
                  <a:gd name="connsiteX27" fmla="*/ 800100 w 1295400"/>
                  <a:gd name="connsiteY27" fmla="*/ 2076450 h 3724275"/>
                  <a:gd name="connsiteX28" fmla="*/ 828675 w 1295400"/>
                  <a:gd name="connsiteY28" fmla="*/ 2133600 h 3724275"/>
                  <a:gd name="connsiteX29" fmla="*/ 847725 w 1295400"/>
                  <a:gd name="connsiteY29" fmla="*/ 2200275 h 3724275"/>
                  <a:gd name="connsiteX30" fmla="*/ 866775 w 1295400"/>
                  <a:gd name="connsiteY30" fmla="*/ 2257425 h 3724275"/>
                  <a:gd name="connsiteX31" fmla="*/ 876300 w 1295400"/>
                  <a:gd name="connsiteY31" fmla="*/ 2305050 h 3724275"/>
                  <a:gd name="connsiteX32" fmla="*/ 885825 w 1295400"/>
                  <a:gd name="connsiteY32" fmla="*/ 2362200 h 3724275"/>
                  <a:gd name="connsiteX33" fmla="*/ 904875 w 1295400"/>
                  <a:gd name="connsiteY33" fmla="*/ 2447925 h 3724275"/>
                  <a:gd name="connsiteX34" fmla="*/ 914400 w 1295400"/>
                  <a:gd name="connsiteY34" fmla="*/ 2524125 h 3724275"/>
                  <a:gd name="connsiteX35" fmla="*/ 952500 w 1295400"/>
                  <a:gd name="connsiteY35" fmla="*/ 2667000 h 3724275"/>
                  <a:gd name="connsiteX36" fmla="*/ 981075 w 1295400"/>
                  <a:gd name="connsiteY36" fmla="*/ 2800350 h 3724275"/>
                  <a:gd name="connsiteX37" fmla="*/ 1000125 w 1295400"/>
                  <a:gd name="connsiteY37" fmla="*/ 2905125 h 3724275"/>
                  <a:gd name="connsiteX38" fmla="*/ 1009650 w 1295400"/>
                  <a:gd name="connsiteY38" fmla="*/ 2952750 h 3724275"/>
                  <a:gd name="connsiteX39" fmla="*/ 1019175 w 1295400"/>
                  <a:gd name="connsiteY39" fmla="*/ 3038475 h 3724275"/>
                  <a:gd name="connsiteX40" fmla="*/ 1038225 w 1295400"/>
                  <a:gd name="connsiteY40" fmla="*/ 3152775 h 3724275"/>
                  <a:gd name="connsiteX41" fmla="*/ 1057275 w 1295400"/>
                  <a:gd name="connsiteY41" fmla="*/ 3276600 h 3724275"/>
                  <a:gd name="connsiteX42" fmla="*/ 1066800 w 1295400"/>
                  <a:gd name="connsiteY42" fmla="*/ 3314700 h 3724275"/>
                  <a:gd name="connsiteX43" fmla="*/ 1085850 w 1295400"/>
                  <a:gd name="connsiteY43" fmla="*/ 3409950 h 3724275"/>
                  <a:gd name="connsiteX44" fmla="*/ 1095375 w 1295400"/>
                  <a:gd name="connsiteY44" fmla="*/ 3448050 h 3724275"/>
                  <a:gd name="connsiteX45" fmla="*/ 1114425 w 1295400"/>
                  <a:gd name="connsiteY45" fmla="*/ 3486150 h 3724275"/>
                  <a:gd name="connsiteX46" fmla="*/ 1133475 w 1295400"/>
                  <a:gd name="connsiteY46" fmla="*/ 3543300 h 3724275"/>
                  <a:gd name="connsiteX47" fmla="*/ 1162050 w 1295400"/>
                  <a:gd name="connsiteY47" fmla="*/ 3571875 h 3724275"/>
                  <a:gd name="connsiteX48" fmla="*/ 1200150 w 1295400"/>
                  <a:gd name="connsiteY48" fmla="*/ 3629025 h 3724275"/>
                  <a:gd name="connsiteX49" fmla="*/ 1228725 w 1295400"/>
                  <a:gd name="connsiteY49" fmla="*/ 3657600 h 3724275"/>
                  <a:gd name="connsiteX50" fmla="*/ 1266825 w 1295400"/>
                  <a:gd name="connsiteY50" fmla="*/ 3724275 h 3724275"/>
                  <a:gd name="connsiteX51" fmla="*/ 1295400 w 1295400"/>
                  <a:gd name="connsiteY51" fmla="*/ 3714750 h 372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295400" h="3724275">
                    <a:moveTo>
                      <a:pt x="0" y="0"/>
                    </a:moveTo>
                    <a:cubicBezTo>
                      <a:pt x="93363" y="116703"/>
                      <a:pt x="-26030" y="-26030"/>
                      <a:pt x="95250" y="95250"/>
                    </a:cubicBezTo>
                    <a:cubicBezTo>
                      <a:pt x="106475" y="106475"/>
                      <a:pt x="111538" y="123297"/>
                      <a:pt x="123825" y="133350"/>
                    </a:cubicBezTo>
                    <a:cubicBezTo>
                      <a:pt x="147007" y="152317"/>
                      <a:pt x="177159" y="161627"/>
                      <a:pt x="200025" y="180975"/>
                    </a:cubicBezTo>
                    <a:cubicBezTo>
                      <a:pt x="218955" y="196993"/>
                      <a:pt x="230115" y="220590"/>
                      <a:pt x="247650" y="238125"/>
                    </a:cubicBezTo>
                    <a:cubicBezTo>
                      <a:pt x="268348" y="258823"/>
                      <a:pt x="291670" y="276739"/>
                      <a:pt x="314325" y="295275"/>
                    </a:cubicBezTo>
                    <a:cubicBezTo>
                      <a:pt x="326612" y="305328"/>
                      <a:pt x="341805" y="312050"/>
                      <a:pt x="352425" y="323850"/>
                    </a:cubicBezTo>
                    <a:cubicBezTo>
                      <a:pt x="370696" y="344151"/>
                      <a:pt x="383397" y="368877"/>
                      <a:pt x="400050" y="390525"/>
                    </a:cubicBezTo>
                    <a:cubicBezTo>
                      <a:pt x="415169" y="410180"/>
                      <a:pt x="431800" y="428625"/>
                      <a:pt x="447675" y="447675"/>
                    </a:cubicBezTo>
                    <a:cubicBezTo>
                      <a:pt x="477287" y="536510"/>
                      <a:pt x="425792" y="388912"/>
                      <a:pt x="485775" y="523875"/>
                    </a:cubicBezTo>
                    <a:cubicBezTo>
                      <a:pt x="491092" y="535838"/>
                      <a:pt x="491704" y="549388"/>
                      <a:pt x="495300" y="561975"/>
                    </a:cubicBezTo>
                    <a:cubicBezTo>
                      <a:pt x="503948" y="592243"/>
                      <a:pt x="511797" y="605967"/>
                      <a:pt x="523875" y="638175"/>
                    </a:cubicBezTo>
                    <a:cubicBezTo>
                      <a:pt x="537578" y="674715"/>
                      <a:pt x="530915" y="662817"/>
                      <a:pt x="542925" y="704850"/>
                    </a:cubicBezTo>
                    <a:cubicBezTo>
                      <a:pt x="545683" y="714504"/>
                      <a:pt x="549692" y="723771"/>
                      <a:pt x="552450" y="733425"/>
                    </a:cubicBezTo>
                    <a:cubicBezTo>
                      <a:pt x="556046" y="746012"/>
                      <a:pt x="556818" y="759493"/>
                      <a:pt x="561975" y="771525"/>
                    </a:cubicBezTo>
                    <a:cubicBezTo>
                      <a:pt x="566484" y="782047"/>
                      <a:pt x="574675" y="790575"/>
                      <a:pt x="581025" y="800100"/>
                    </a:cubicBezTo>
                    <a:cubicBezTo>
                      <a:pt x="584200" y="815975"/>
                      <a:pt x="588410" y="831678"/>
                      <a:pt x="590550" y="847725"/>
                    </a:cubicBezTo>
                    <a:cubicBezTo>
                      <a:pt x="610518" y="997484"/>
                      <a:pt x="602539" y="1123464"/>
                      <a:pt x="609600" y="1285875"/>
                    </a:cubicBezTo>
                    <a:cubicBezTo>
                      <a:pt x="613283" y="1370594"/>
                      <a:pt x="611187" y="1357311"/>
                      <a:pt x="628650" y="1409700"/>
                    </a:cubicBezTo>
                    <a:cubicBezTo>
                      <a:pt x="634472" y="1462095"/>
                      <a:pt x="637207" y="1521581"/>
                      <a:pt x="657225" y="1571625"/>
                    </a:cubicBezTo>
                    <a:cubicBezTo>
                      <a:pt x="669925" y="1603375"/>
                      <a:pt x="687907" y="1633494"/>
                      <a:pt x="695325" y="1666875"/>
                    </a:cubicBezTo>
                    <a:cubicBezTo>
                      <a:pt x="701675" y="1695450"/>
                      <a:pt x="706333" y="1724454"/>
                      <a:pt x="714375" y="1752600"/>
                    </a:cubicBezTo>
                    <a:cubicBezTo>
                      <a:pt x="719072" y="1769040"/>
                      <a:pt x="727422" y="1784216"/>
                      <a:pt x="733425" y="1800225"/>
                    </a:cubicBezTo>
                    <a:cubicBezTo>
                      <a:pt x="736950" y="1809626"/>
                      <a:pt x="740308" y="1819114"/>
                      <a:pt x="742950" y="1828800"/>
                    </a:cubicBezTo>
                    <a:lnTo>
                      <a:pt x="771525" y="1943100"/>
                    </a:lnTo>
                    <a:lnTo>
                      <a:pt x="781050" y="1981200"/>
                    </a:lnTo>
                    <a:cubicBezTo>
                      <a:pt x="784225" y="1993900"/>
                      <a:pt x="788423" y="2006387"/>
                      <a:pt x="790575" y="2019300"/>
                    </a:cubicBezTo>
                    <a:cubicBezTo>
                      <a:pt x="793750" y="2038350"/>
                      <a:pt x="795910" y="2057597"/>
                      <a:pt x="800100" y="2076450"/>
                    </a:cubicBezTo>
                    <a:cubicBezTo>
                      <a:pt x="809677" y="2119544"/>
                      <a:pt x="808124" y="2092499"/>
                      <a:pt x="828675" y="2133600"/>
                    </a:cubicBezTo>
                    <a:cubicBezTo>
                      <a:pt x="836678" y="2149605"/>
                      <a:pt x="843147" y="2185016"/>
                      <a:pt x="847725" y="2200275"/>
                    </a:cubicBezTo>
                    <a:cubicBezTo>
                      <a:pt x="853495" y="2219509"/>
                      <a:pt x="862837" y="2237734"/>
                      <a:pt x="866775" y="2257425"/>
                    </a:cubicBezTo>
                    <a:cubicBezTo>
                      <a:pt x="869950" y="2273300"/>
                      <a:pt x="873404" y="2289122"/>
                      <a:pt x="876300" y="2305050"/>
                    </a:cubicBezTo>
                    <a:cubicBezTo>
                      <a:pt x="879755" y="2324051"/>
                      <a:pt x="882037" y="2343262"/>
                      <a:pt x="885825" y="2362200"/>
                    </a:cubicBezTo>
                    <a:cubicBezTo>
                      <a:pt x="898466" y="2425406"/>
                      <a:pt x="893785" y="2375838"/>
                      <a:pt x="904875" y="2447925"/>
                    </a:cubicBezTo>
                    <a:cubicBezTo>
                      <a:pt x="908767" y="2473225"/>
                      <a:pt x="909683" y="2498966"/>
                      <a:pt x="914400" y="2524125"/>
                    </a:cubicBezTo>
                    <a:cubicBezTo>
                      <a:pt x="922304" y="2566278"/>
                      <a:pt x="941047" y="2625006"/>
                      <a:pt x="952500" y="2667000"/>
                    </a:cubicBezTo>
                    <a:cubicBezTo>
                      <a:pt x="965534" y="2714790"/>
                      <a:pt x="970203" y="2745992"/>
                      <a:pt x="981075" y="2800350"/>
                    </a:cubicBezTo>
                    <a:cubicBezTo>
                      <a:pt x="1004603" y="2917991"/>
                      <a:pt x="975752" y="2771073"/>
                      <a:pt x="1000125" y="2905125"/>
                    </a:cubicBezTo>
                    <a:cubicBezTo>
                      <a:pt x="1003021" y="2921053"/>
                      <a:pt x="1007360" y="2936723"/>
                      <a:pt x="1009650" y="2952750"/>
                    </a:cubicBezTo>
                    <a:cubicBezTo>
                      <a:pt x="1013716" y="2981212"/>
                      <a:pt x="1015109" y="3010013"/>
                      <a:pt x="1019175" y="3038475"/>
                    </a:cubicBezTo>
                    <a:cubicBezTo>
                      <a:pt x="1024637" y="3076712"/>
                      <a:pt x="1032763" y="3114538"/>
                      <a:pt x="1038225" y="3152775"/>
                    </a:cubicBezTo>
                    <a:cubicBezTo>
                      <a:pt x="1042800" y="3184798"/>
                      <a:pt x="1050667" y="3243560"/>
                      <a:pt x="1057275" y="3276600"/>
                    </a:cubicBezTo>
                    <a:cubicBezTo>
                      <a:pt x="1059842" y="3289437"/>
                      <a:pt x="1064057" y="3301900"/>
                      <a:pt x="1066800" y="3314700"/>
                    </a:cubicBezTo>
                    <a:cubicBezTo>
                      <a:pt x="1073584" y="3346360"/>
                      <a:pt x="1077997" y="3378538"/>
                      <a:pt x="1085850" y="3409950"/>
                    </a:cubicBezTo>
                    <a:cubicBezTo>
                      <a:pt x="1089025" y="3422650"/>
                      <a:pt x="1090778" y="3435793"/>
                      <a:pt x="1095375" y="3448050"/>
                    </a:cubicBezTo>
                    <a:cubicBezTo>
                      <a:pt x="1100361" y="3461345"/>
                      <a:pt x="1109152" y="3472967"/>
                      <a:pt x="1114425" y="3486150"/>
                    </a:cubicBezTo>
                    <a:cubicBezTo>
                      <a:pt x="1121883" y="3504794"/>
                      <a:pt x="1123723" y="3525747"/>
                      <a:pt x="1133475" y="3543300"/>
                    </a:cubicBezTo>
                    <a:cubicBezTo>
                      <a:pt x="1140017" y="3555075"/>
                      <a:pt x="1153780" y="3561242"/>
                      <a:pt x="1162050" y="3571875"/>
                    </a:cubicBezTo>
                    <a:cubicBezTo>
                      <a:pt x="1176106" y="3589947"/>
                      <a:pt x="1183961" y="3612836"/>
                      <a:pt x="1200150" y="3629025"/>
                    </a:cubicBezTo>
                    <a:cubicBezTo>
                      <a:pt x="1209675" y="3638550"/>
                      <a:pt x="1220101" y="3647252"/>
                      <a:pt x="1228725" y="3657600"/>
                    </a:cubicBezTo>
                    <a:cubicBezTo>
                      <a:pt x="1245554" y="3677795"/>
                      <a:pt x="1255180" y="3700984"/>
                      <a:pt x="1266825" y="3724275"/>
                    </a:cubicBezTo>
                    <a:lnTo>
                      <a:pt x="1295400" y="371475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7058025" y="2314575"/>
                <a:ext cx="1352550" cy="3448050"/>
              </a:xfrm>
              <a:custGeom>
                <a:avLst/>
                <a:gdLst>
                  <a:gd name="connsiteX0" fmla="*/ 1352550 w 1352550"/>
                  <a:gd name="connsiteY0" fmla="*/ 0 h 3448050"/>
                  <a:gd name="connsiteX1" fmla="*/ 1295400 w 1352550"/>
                  <a:gd name="connsiteY1" fmla="*/ 47625 h 3448050"/>
                  <a:gd name="connsiteX2" fmla="*/ 1276350 w 1352550"/>
                  <a:gd name="connsiteY2" fmla="*/ 85725 h 3448050"/>
                  <a:gd name="connsiteX3" fmla="*/ 1181100 w 1352550"/>
                  <a:gd name="connsiteY3" fmla="*/ 200025 h 3448050"/>
                  <a:gd name="connsiteX4" fmla="*/ 1066800 w 1352550"/>
                  <a:gd name="connsiteY4" fmla="*/ 333375 h 3448050"/>
                  <a:gd name="connsiteX5" fmla="*/ 1028700 w 1352550"/>
                  <a:gd name="connsiteY5" fmla="*/ 381000 h 3448050"/>
                  <a:gd name="connsiteX6" fmla="*/ 962025 w 1352550"/>
                  <a:gd name="connsiteY6" fmla="*/ 476250 h 3448050"/>
                  <a:gd name="connsiteX7" fmla="*/ 923925 w 1352550"/>
                  <a:gd name="connsiteY7" fmla="*/ 561975 h 3448050"/>
                  <a:gd name="connsiteX8" fmla="*/ 895350 w 1352550"/>
                  <a:gd name="connsiteY8" fmla="*/ 581025 h 3448050"/>
                  <a:gd name="connsiteX9" fmla="*/ 847725 w 1352550"/>
                  <a:gd name="connsiteY9" fmla="*/ 647700 h 3448050"/>
                  <a:gd name="connsiteX10" fmla="*/ 809625 w 1352550"/>
                  <a:gd name="connsiteY10" fmla="*/ 704850 h 3448050"/>
                  <a:gd name="connsiteX11" fmla="*/ 790575 w 1352550"/>
                  <a:gd name="connsiteY11" fmla="*/ 733425 h 3448050"/>
                  <a:gd name="connsiteX12" fmla="*/ 781050 w 1352550"/>
                  <a:gd name="connsiteY12" fmla="*/ 762000 h 3448050"/>
                  <a:gd name="connsiteX13" fmla="*/ 752475 w 1352550"/>
                  <a:gd name="connsiteY13" fmla="*/ 781050 h 3448050"/>
                  <a:gd name="connsiteX14" fmla="*/ 733425 w 1352550"/>
                  <a:gd name="connsiteY14" fmla="*/ 809625 h 3448050"/>
                  <a:gd name="connsiteX15" fmla="*/ 714375 w 1352550"/>
                  <a:gd name="connsiteY15" fmla="*/ 847725 h 3448050"/>
                  <a:gd name="connsiteX16" fmla="*/ 685800 w 1352550"/>
                  <a:gd name="connsiteY16" fmla="*/ 876300 h 3448050"/>
                  <a:gd name="connsiteX17" fmla="*/ 638175 w 1352550"/>
                  <a:gd name="connsiteY17" fmla="*/ 981075 h 3448050"/>
                  <a:gd name="connsiteX18" fmla="*/ 619125 w 1352550"/>
                  <a:gd name="connsiteY18" fmla="*/ 1009650 h 3448050"/>
                  <a:gd name="connsiteX19" fmla="*/ 609600 w 1352550"/>
                  <a:gd name="connsiteY19" fmla="*/ 1047750 h 3448050"/>
                  <a:gd name="connsiteX20" fmla="*/ 581025 w 1352550"/>
                  <a:gd name="connsiteY20" fmla="*/ 1095375 h 3448050"/>
                  <a:gd name="connsiteX21" fmla="*/ 571500 w 1352550"/>
                  <a:gd name="connsiteY21" fmla="*/ 1152525 h 3448050"/>
                  <a:gd name="connsiteX22" fmla="*/ 561975 w 1352550"/>
                  <a:gd name="connsiteY22" fmla="*/ 1190625 h 3448050"/>
                  <a:gd name="connsiteX23" fmla="*/ 542925 w 1352550"/>
                  <a:gd name="connsiteY23" fmla="*/ 1247775 h 3448050"/>
                  <a:gd name="connsiteX24" fmla="*/ 533400 w 1352550"/>
                  <a:gd name="connsiteY24" fmla="*/ 1295400 h 3448050"/>
                  <a:gd name="connsiteX25" fmla="*/ 523875 w 1352550"/>
                  <a:gd name="connsiteY25" fmla="*/ 1323975 h 3448050"/>
                  <a:gd name="connsiteX26" fmla="*/ 504825 w 1352550"/>
                  <a:gd name="connsiteY26" fmla="*/ 1390650 h 3448050"/>
                  <a:gd name="connsiteX27" fmla="*/ 495300 w 1352550"/>
                  <a:gd name="connsiteY27" fmla="*/ 1419225 h 3448050"/>
                  <a:gd name="connsiteX28" fmla="*/ 485775 w 1352550"/>
                  <a:gd name="connsiteY28" fmla="*/ 1466850 h 3448050"/>
                  <a:gd name="connsiteX29" fmla="*/ 457200 w 1352550"/>
                  <a:gd name="connsiteY29" fmla="*/ 1533525 h 3448050"/>
                  <a:gd name="connsiteX30" fmla="*/ 438150 w 1352550"/>
                  <a:gd name="connsiteY30" fmla="*/ 1714500 h 3448050"/>
                  <a:gd name="connsiteX31" fmla="*/ 428625 w 1352550"/>
                  <a:gd name="connsiteY31" fmla="*/ 1752600 h 3448050"/>
                  <a:gd name="connsiteX32" fmla="*/ 390525 w 1352550"/>
                  <a:gd name="connsiteY32" fmla="*/ 1885950 h 3448050"/>
                  <a:gd name="connsiteX33" fmla="*/ 381000 w 1352550"/>
                  <a:gd name="connsiteY33" fmla="*/ 1971675 h 3448050"/>
                  <a:gd name="connsiteX34" fmla="*/ 352425 w 1352550"/>
                  <a:gd name="connsiteY34" fmla="*/ 2095500 h 3448050"/>
                  <a:gd name="connsiteX35" fmla="*/ 333375 w 1352550"/>
                  <a:gd name="connsiteY35" fmla="*/ 2238375 h 3448050"/>
                  <a:gd name="connsiteX36" fmla="*/ 323850 w 1352550"/>
                  <a:gd name="connsiteY36" fmla="*/ 2286000 h 3448050"/>
                  <a:gd name="connsiteX37" fmla="*/ 304800 w 1352550"/>
                  <a:gd name="connsiteY37" fmla="*/ 2343150 h 3448050"/>
                  <a:gd name="connsiteX38" fmla="*/ 285750 w 1352550"/>
                  <a:gd name="connsiteY38" fmla="*/ 2409825 h 3448050"/>
                  <a:gd name="connsiteX39" fmla="*/ 257175 w 1352550"/>
                  <a:gd name="connsiteY39" fmla="*/ 2457450 h 3448050"/>
                  <a:gd name="connsiteX40" fmla="*/ 200025 w 1352550"/>
                  <a:gd name="connsiteY40" fmla="*/ 2571750 h 3448050"/>
                  <a:gd name="connsiteX41" fmla="*/ 142875 w 1352550"/>
                  <a:gd name="connsiteY41" fmla="*/ 2638425 h 3448050"/>
                  <a:gd name="connsiteX42" fmla="*/ 76200 w 1352550"/>
                  <a:gd name="connsiteY42" fmla="*/ 2733675 h 3448050"/>
                  <a:gd name="connsiteX43" fmla="*/ 57150 w 1352550"/>
                  <a:gd name="connsiteY43" fmla="*/ 2762250 h 3448050"/>
                  <a:gd name="connsiteX44" fmla="*/ 38100 w 1352550"/>
                  <a:gd name="connsiteY44" fmla="*/ 2819400 h 3448050"/>
                  <a:gd name="connsiteX45" fmla="*/ 28575 w 1352550"/>
                  <a:gd name="connsiteY45" fmla="*/ 2857500 h 3448050"/>
                  <a:gd name="connsiteX46" fmla="*/ 0 w 1352550"/>
                  <a:gd name="connsiteY46" fmla="*/ 2952750 h 3448050"/>
                  <a:gd name="connsiteX47" fmla="*/ 9525 w 1352550"/>
                  <a:gd name="connsiteY47" fmla="*/ 3257550 h 3448050"/>
                  <a:gd name="connsiteX48" fmla="*/ 19050 w 1352550"/>
                  <a:gd name="connsiteY48" fmla="*/ 3295650 h 3448050"/>
                  <a:gd name="connsiteX49" fmla="*/ 28575 w 1352550"/>
                  <a:gd name="connsiteY49" fmla="*/ 3343275 h 3448050"/>
                  <a:gd name="connsiteX50" fmla="*/ 28575 w 1352550"/>
                  <a:gd name="connsiteY50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52550" h="3448050">
                    <a:moveTo>
                      <a:pt x="1352550" y="0"/>
                    </a:moveTo>
                    <a:cubicBezTo>
                      <a:pt x="1333500" y="15875"/>
                      <a:pt x="1311875" y="29091"/>
                      <a:pt x="1295400" y="47625"/>
                    </a:cubicBezTo>
                    <a:cubicBezTo>
                      <a:pt x="1285967" y="58237"/>
                      <a:pt x="1284869" y="74366"/>
                      <a:pt x="1276350" y="85725"/>
                    </a:cubicBezTo>
                    <a:cubicBezTo>
                      <a:pt x="1246593" y="125401"/>
                      <a:pt x="1216169" y="164956"/>
                      <a:pt x="1181100" y="200025"/>
                    </a:cubicBezTo>
                    <a:cubicBezTo>
                      <a:pt x="1121659" y="259466"/>
                      <a:pt x="1157564" y="221665"/>
                      <a:pt x="1066800" y="333375"/>
                    </a:cubicBezTo>
                    <a:cubicBezTo>
                      <a:pt x="1053980" y="349153"/>
                      <a:pt x="1039160" y="363567"/>
                      <a:pt x="1028700" y="381000"/>
                    </a:cubicBezTo>
                    <a:cubicBezTo>
                      <a:pt x="989665" y="446058"/>
                      <a:pt x="1011690" y="414169"/>
                      <a:pt x="962025" y="476250"/>
                    </a:cubicBezTo>
                    <a:cubicBezTo>
                      <a:pt x="952416" y="514686"/>
                      <a:pt x="953004" y="528050"/>
                      <a:pt x="923925" y="561975"/>
                    </a:cubicBezTo>
                    <a:cubicBezTo>
                      <a:pt x="916475" y="570667"/>
                      <a:pt x="904875" y="574675"/>
                      <a:pt x="895350" y="581025"/>
                    </a:cubicBezTo>
                    <a:cubicBezTo>
                      <a:pt x="833416" y="673926"/>
                      <a:pt x="930427" y="529555"/>
                      <a:pt x="847725" y="647700"/>
                    </a:cubicBezTo>
                    <a:cubicBezTo>
                      <a:pt x="834595" y="666457"/>
                      <a:pt x="822325" y="685800"/>
                      <a:pt x="809625" y="704850"/>
                    </a:cubicBezTo>
                    <a:cubicBezTo>
                      <a:pt x="803275" y="714375"/>
                      <a:pt x="794195" y="722565"/>
                      <a:pt x="790575" y="733425"/>
                    </a:cubicBezTo>
                    <a:cubicBezTo>
                      <a:pt x="787400" y="742950"/>
                      <a:pt x="787322" y="754160"/>
                      <a:pt x="781050" y="762000"/>
                    </a:cubicBezTo>
                    <a:cubicBezTo>
                      <a:pt x="773899" y="770939"/>
                      <a:pt x="762000" y="774700"/>
                      <a:pt x="752475" y="781050"/>
                    </a:cubicBezTo>
                    <a:cubicBezTo>
                      <a:pt x="746125" y="790575"/>
                      <a:pt x="739105" y="799686"/>
                      <a:pt x="733425" y="809625"/>
                    </a:cubicBezTo>
                    <a:cubicBezTo>
                      <a:pt x="726380" y="821953"/>
                      <a:pt x="722628" y="836171"/>
                      <a:pt x="714375" y="847725"/>
                    </a:cubicBezTo>
                    <a:cubicBezTo>
                      <a:pt x="706545" y="858686"/>
                      <a:pt x="693272" y="865092"/>
                      <a:pt x="685800" y="876300"/>
                    </a:cubicBezTo>
                    <a:cubicBezTo>
                      <a:pt x="652216" y="926676"/>
                      <a:pt x="663018" y="931390"/>
                      <a:pt x="638175" y="981075"/>
                    </a:cubicBezTo>
                    <a:cubicBezTo>
                      <a:pt x="633055" y="991314"/>
                      <a:pt x="625475" y="1000125"/>
                      <a:pt x="619125" y="1009650"/>
                    </a:cubicBezTo>
                    <a:cubicBezTo>
                      <a:pt x="615950" y="1022350"/>
                      <a:pt x="614917" y="1035787"/>
                      <a:pt x="609600" y="1047750"/>
                    </a:cubicBezTo>
                    <a:cubicBezTo>
                      <a:pt x="602081" y="1064668"/>
                      <a:pt x="587352" y="1077976"/>
                      <a:pt x="581025" y="1095375"/>
                    </a:cubicBezTo>
                    <a:cubicBezTo>
                      <a:pt x="574425" y="1113525"/>
                      <a:pt x="575288" y="1133587"/>
                      <a:pt x="571500" y="1152525"/>
                    </a:cubicBezTo>
                    <a:cubicBezTo>
                      <a:pt x="568933" y="1165362"/>
                      <a:pt x="565737" y="1178086"/>
                      <a:pt x="561975" y="1190625"/>
                    </a:cubicBezTo>
                    <a:cubicBezTo>
                      <a:pt x="556205" y="1209859"/>
                      <a:pt x="546863" y="1228084"/>
                      <a:pt x="542925" y="1247775"/>
                    </a:cubicBezTo>
                    <a:cubicBezTo>
                      <a:pt x="539750" y="1263650"/>
                      <a:pt x="537327" y="1279694"/>
                      <a:pt x="533400" y="1295400"/>
                    </a:cubicBezTo>
                    <a:cubicBezTo>
                      <a:pt x="530965" y="1305140"/>
                      <a:pt x="526760" y="1314358"/>
                      <a:pt x="523875" y="1323975"/>
                    </a:cubicBezTo>
                    <a:cubicBezTo>
                      <a:pt x="517233" y="1346115"/>
                      <a:pt x="511467" y="1368510"/>
                      <a:pt x="504825" y="1390650"/>
                    </a:cubicBezTo>
                    <a:cubicBezTo>
                      <a:pt x="501940" y="1400267"/>
                      <a:pt x="497735" y="1409485"/>
                      <a:pt x="495300" y="1419225"/>
                    </a:cubicBezTo>
                    <a:cubicBezTo>
                      <a:pt x="491373" y="1434931"/>
                      <a:pt x="490895" y="1451491"/>
                      <a:pt x="485775" y="1466850"/>
                    </a:cubicBezTo>
                    <a:cubicBezTo>
                      <a:pt x="478129" y="1489789"/>
                      <a:pt x="466725" y="1511300"/>
                      <a:pt x="457200" y="1533525"/>
                    </a:cubicBezTo>
                    <a:cubicBezTo>
                      <a:pt x="450850" y="1593850"/>
                      <a:pt x="452862" y="1655653"/>
                      <a:pt x="438150" y="1714500"/>
                    </a:cubicBezTo>
                    <a:cubicBezTo>
                      <a:pt x="434975" y="1727200"/>
                      <a:pt x="431368" y="1739800"/>
                      <a:pt x="428625" y="1752600"/>
                    </a:cubicBezTo>
                    <a:cubicBezTo>
                      <a:pt x="404061" y="1867232"/>
                      <a:pt x="425252" y="1816496"/>
                      <a:pt x="390525" y="1885950"/>
                    </a:cubicBezTo>
                    <a:cubicBezTo>
                      <a:pt x="387350" y="1914525"/>
                      <a:pt x="385996" y="1943362"/>
                      <a:pt x="381000" y="1971675"/>
                    </a:cubicBezTo>
                    <a:cubicBezTo>
                      <a:pt x="364865" y="2063109"/>
                      <a:pt x="362854" y="2022494"/>
                      <a:pt x="352425" y="2095500"/>
                    </a:cubicBezTo>
                    <a:cubicBezTo>
                      <a:pt x="332296" y="2236405"/>
                      <a:pt x="353317" y="2128693"/>
                      <a:pt x="333375" y="2238375"/>
                    </a:cubicBezTo>
                    <a:cubicBezTo>
                      <a:pt x="330479" y="2254303"/>
                      <a:pt x="328110" y="2270381"/>
                      <a:pt x="323850" y="2286000"/>
                    </a:cubicBezTo>
                    <a:cubicBezTo>
                      <a:pt x="318566" y="2305373"/>
                      <a:pt x="309670" y="2323669"/>
                      <a:pt x="304800" y="2343150"/>
                    </a:cubicBezTo>
                    <a:cubicBezTo>
                      <a:pt x="301748" y="2355357"/>
                      <a:pt x="292582" y="2396160"/>
                      <a:pt x="285750" y="2409825"/>
                    </a:cubicBezTo>
                    <a:cubicBezTo>
                      <a:pt x="277471" y="2426384"/>
                      <a:pt x="265454" y="2440891"/>
                      <a:pt x="257175" y="2457450"/>
                    </a:cubicBezTo>
                    <a:cubicBezTo>
                      <a:pt x="222971" y="2525857"/>
                      <a:pt x="255062" y="2494698"/>
                      <a:pt x="200025" y="2571750"/>
                    </a:cubicBezTo>
                    <a:cubicBezTo>
                      <a:pt x="183011" y="2595570"/>
                      <a:pt x="160656" y="2615173"/>
                      <a:pt x="142875" y="2638425"/>
                    </a:cubicBezTo>
                    <a:cubicBezTo>
                      <a:pt x="119333" y="2669211"/>
                      <a:pt x="98260" y="2701810"/>
                      <a:pt x="76200" y="2733675"/>
                    </a:cubicBezTo>
                    <a:cubicBezTo>
                      <a:pt x="69684" y="2743087"/>
                      <a:pt x="60770" y="2751390"/>
                      <a:pt x="57150" y="2762250"/>
                    </a:cubicBezTo>
                    <a:cubicBezTo>
                      <a:pt x="50800" y="2781300"/>
                      <a:pt x="42970" y="2799919"/>
                      <a:pt x="38100" y="2819400"/>
                    </a:cubicBezTo>
                    <a:cubicBezTo>
                      <a:pt x="34925" y="2832100"/>
                      <a:pt x="32337" y="2844961"/>
                      <a:pt x="28575" y="2857500"/>
                    </a:cubicBezTo>
                    <a:cubicBezTo>
                      <a:pt x="-6210" y="2973448"/>
                      <a:pt x="21954" y="2864933"/>
                      <a:pt x="0" y="2952750"/>
                    </a:cubicBezTo>
                    <a:cubicBezTo>
                      <a:pt x="3175" y="3054350"/>
                      <a:pt x="3886" y="3156057"/>
                      <a:pt x="9525" y="3257550"/>
                    </a:cubicBezTo>
                    <a:cubicBezTo>
                      <a:pt x="10251" y="3270621"/>
                      <a:pt x="16210" y="3282871"/>
                      <a:pt x="19050" y="3295650"/>
                    </a:cubicBezTo>
                    <a:cubicBezTo>
                      <a:pt x="22562" y="3311454"/>
                      <a:pt x="27565" y="3327117"/>
                      <a:pt x="28575" y="3343275"/>
                    </a:cubicBezTo>
                    <a:cubicBezTo>
                      <a:pt x="30754" y="3378132"/>
                      <a:pt x="28575" y="3413125"/>
                      <a:pt x="28575" y="344805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7086592" y="2266950"/>
                <a:ext cx="1419233" cy="1476375"/>
              </a:xfrm>
              <a:custGeom>
                <a:avLst/>
                <a:gdLst>
                  <a:gd name="connsiteX0" fmla="*/ 1419233 w 1419233"/>
                  <a:gd name="connsiteY0" fmla="*/ 0 h 1476375"/>
                  <a:gd name="connsiteX1" fmla="*/ 1333508 w 1419233"/>
                  <a:gd name="connsiteY1" fmla="*/ 19050 h 1476375"/>
                  <a:gd name="connsiteX2" fmla="*/ 1285883 w 1419233"/>
                  <a:gd name="connsiteY2" fmla="*/ 47625 h 1476375"/>
                  <a:gd name="connsiteX3" fmla="*/ 1238258 w 1419233"/>
                  <a:gd name="connsiteY3" fmla="*/ 66675 h 1476375"/>
                  <a:gd name="connsiteX4" fmla="*/ 1181108 w 1419233"/>
                  <a:gd name="connsiteY4" fmla="*/ 95250 h 1476375"/>
                  <a:gd name="connsiteX5" fmla="*/ 1047758 w 1419233"/>
                  <a:gd name="connsiteY5" fmla="*/ 142875 h 1476375"/>
                  <a:gd name="connsiteX6" fmla="*/ 1000133 w 1419233"/>
                  <a:gd name="connsiteY6" fmla="*/ 171450 h 1476375"/>
                  <a:gd name="connsiteX7" fmla="*/ 923933 w 1419233"/>
                  <a:gd name="connsiteY7" fmla="*/ 200025 h 1476375"/>
                  <a:gd name="connsiteX8" fmla="*/ 885833 w 1419233"/>
                  <a:gd name="connsiteY8" fmla="*/ 209550 h 1476375"/>
                  <a:gd name="connsiteX9" fmla="*/ 828683 w 1419233"/>
                  <a:gd name="connsiteY9" fmla="*/ 247650 h 1476375"/>
                  <a:gd name="connsiteX10" fmla="*/ 742958 w 1419233"/>
                  <a:gd name="connsiteY10" fmla="*/ 295275 h 1476375"/>
                  <a:gd name="connsiteX11" fmla="*/ 704858 w 1419233"/>
                  <a:gd name="connsiteY11" fmla="*/ 314325 h 1476375"/>
                  <a:gd name="connsiteX12" fmla="*/ 638183 w 1419233"/>
                  <a:gd name="connsiteY12" fmla="*/ 352425 h 1476375"/>
                  <a:gd name="connsiteX13" fmla="*/ 571508 w 1419233"/>
                  <a:gd name="connsiteY13" fmla="*/ 400050 h 1476375"/>
                  <a:gd name="connsiteX14" fmla="*/ 533408 w 1419233"/>
                  <a:gd name="connsiteY14" fmla="*/ 428625 h 1476375"/>
                  <a:gd name="connsiteX15" fmla="*/ 504833 w 1419233"/>
                  <a:gd name="connsiteY15" fmla="*/ 447675 h 1476375"/>
                  <a:gd name="connsiteX16" fmla="*/ 409583 w 1419233"/>
                  <a:gd name="connsiteY16" fmla="*/ 552450 h 1476375"/>
                  <a:gd name="connsiteX17" fmla="*/ 381008 w 1419233"/>
                  <a:gd name="connsiteY17" fmla="*/ 581025 h 1476375"/>
                  <a:gd name="connsiteX18" fmla="*/ 361958 w 1419233"/>
                  <a:gd name="connsiteY18" fmla="*/ 619125 h 1476375"/>
                  <a:gd name="connsiteX19" fmla="*/ 342908 w 1419233"/>
                  <a:gd name="connsiteY19" fmla="*/ 647700 h 1476375"/>
                  <a:gd name="connsiteX20" fmla="*/ 323858 w 1419233"/>
                  <a:gd name="connsiteY20" fmla="*/ 685800 h 1476375"/>
                  <a:gd name="connsiteX21" fmla="*/ 295283 w 1419233"/>
                  <a:gd name="connsiteY21" fmla="*/ 723900 h 1476375"/>
                  <a:gd name="connsiteX22" fmla="*/ 257183 w 1419233"/>
                  <a:gd name="connsiteY22" fmla="*/ 800100 h 1476375"/>
                  <a:gd name="connsiteX23" fmla="*/ 219083 w 1419233"/>
                  <a:gd name="connsiteY23" fmla="*/ 857250 h 1476375"/>
                  <a:gd name="connsiteX24" fmla="*/ 200033 w 1419233"/>
                  <a:gd name="connsiteY24" fmla="*/ 914400 h 1476375"/>
                  <a:gd name="connsiteX25" fmla="*/ 180983 w 1419233"/>
                  <a:gd name="connsiteY25" fmla="*/ 942975 h 1476375"/>
                  <a:gd name="connsiteX26" fmla="*/ 161933 w 1419233"/>
                  <a:gd name="connsiteY26" fmla="*/ 1000125 h 1476375"/>
                  <a:gd name="connsiteX27" fmla="*/ 133358 w 1419233"/>
                  <a:gd name="connsiteY27" fmla="*/ 1038225 h 1476375"/>
                  <a:gd name="connsiteX28" fmla="*/ 114308 w 1419233"/>
                  <a:gd name="connsiteY28" fmla="*/ 1076325 h 1476375"/>
                  <a:gd name="connsiteX29" fmla="*/ 95258 w 1419233"/>
                  <a:gd name="connsiteY29" fmla="*/ 1104900 h 1476375"/>
                  <a:gd name="connsiteX30" fmla="*/ 85733 w 1419233"/>
                  <a:gd name="connsiteY30" fmla="*/ 1152525 h 1476375"/>
                  <a:gd name="connsiteX31" fmla="*/ 66683 w 1419233"/>
                  <a:gd name="connsiteY31" fmla="*/ 1209675 h 1476375"/>
                  <a:gd name="connsiteX32" fmla="*/ 57158 w 1419233"/>
                  <a:gd name="connsiteY32" fmla="*/ 1238250 h 1476375"/>
                  <a:gd name="connsiteX33" fmla="*/ 47633 w 1419233"/>
                  <a:gd name="connsiteY33" fmla="*/ 1276350 h 1476375"/>
                  <a:gd name="connsiteX34" fmla="*/ 38108 w 1419233"/>
                  <a:gd name="connsiteY34" fmla="*/ 1333500 h 1476375"/>
                  <a:gd name="connsiteX35" fmla="*/ 19058 w 1419233"/>
                  <a:gd name="connsiteY35" fmla="*/ 1409700 h 1476375"/>
                  <a:gd name="connsiteX36" fmla="*/ 8 w 1419233"/>
                  <a:gd name="connsiteY36" fmla="*/ 1476375 h 147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19233" h="1476375">
                    <a:moveTo>
                      <a:pt x="1419233" y="0"/>
                    </a:moveTo>
                    <a:cubicBezTo>
                      <a:pt x="1390658" y="6350"/>
                      <a:pt x="1361075" y="9205"/>
                      <a:pt x="1333508" y="19050"/>
                    </a:cubicBezTo>
                    <a:cubicBezTo>
                      <a:pt x="1316073" y="25277"/>
                      <a:pt x="1302442" y="39346"/>
                      <a:pt x="1285883" y="47625"/>
                    </a:cubicBezTo>
                    <a:cubicBezTo>
                      <a:pt x="1270590" y="55271"/>
                      <a:pt x="1253823" y="59600"/>
                      <a:pt x="1238258" y="66675"/>
                    </a:cubicBezTo>
                    <a:cubicBezTo>
                      <a:pt x="1218869" y="75488"/>
                      <a:pt x="1200883" y="87340"/>
                      <a:pt x="1181108" y="95250"/>
                    </a:cubicBezTo>
                    <a:cubicBezTo>
                      <a:pt x="1144365" y="109947"/>
                      <a:pt x="1086337" y="123585"/>
                      <a:pt x="1047758" y="142875"/>
                    </a:cubicBezTo>
                    <a:cubicBezTo>
                      <a:pt x="1031199" y="151154"/>
                      <a:pt x="1016692" y="163171"/>
                      <a:pt x="1000133" y="171450"/>
                    </a:cubicBezTo>
                    <a:cubicBezTo>
                      <a:pt x="986713" y="178160"/>
                      <a:pt x="943168" y="194529"/>
                      <a:pt x="923933" y="200025"/>
                    </a:cubicBezTo>
                    <a:cubicBezTo>
                      <a:pt x="911346" y="203621"/>
                      <a:pt x="898533" y="206375"/>
                      <a:pt x="885833" y="209550"/>
                    </a:cubicBezTo>
                    <a:cubicBezTo>
                      <a:pt x="866783" y="222250"/>
                      <a:pt x="849161" y="237411"/>
                      <a:pt x="828683" y="247650"/>
                    </a:cubicBezTo>
                    <a:cubicBezTo>
                      <a:pt x="737332" y="293325"/>
                      <a:pt x="850599" y="235474"/>
                      <a:pt x="742958" y="295275"/>
                    </a:cubicBezTo>
                    <a:cubicBezTo>
                      <a:pt x="730546" y="302171"/>
                      <a:pt x="716899" y="306800"/>
                      <a:pt x="704858" y="314325"/>
                    </a:cubicBezTo>
                    <a:cubicBezTo>
                      <a:pt x="638955" y="355514"/>
                      <a:pt x="694323" y="333712"/>
                      <a:pt x="638183" y="352425"/>
                    </a:cubicBezTo>
                    <a:cubicBezTo>
                      <a:pt x="513667" y="445812"/>
                      <a:pt x="669004" y="330410"/>
                      <a:pt x="571508" y="400050"/>
                    </a:cubicBezTo>
                    <a:cubicBezTo>
                      <a:pt x="558590" y="409277"/>
                      <a:pt x="546326" y="419398"/>
                      <a:pt x="533408" y="428625"/>
                    </a:cubicBezTo>
                    <a:cubicBezTo>
                      <a:pt x="524093" y="435279"/>
                      <a:pt x="513389" y="440070"/>
                      <a:pt x="504833" y="447675"/>
                    </a:cubicBezTo>
                    <a:cubicBezTo>
                      <a:pt x="433891" y="510735"/>
                      <a:pt x="464073" y="490176"/>
                      <a:pt x="409583" y="552450"/>
                    </a:cubicBezTo>
                    <a:cubicBezTo>
                      <a:pt x="400713" y="562587"/>
                      <a:pt x="388838" y="570064"/>
                      <a:pt x="381008" y="581025"/>
                    </a:cubicBezTo>
                    <a:cubicBezTo>
                      <a:pt x="372755" y="592579"/>
                      <a:pt x="369003" y="606797"/>
                      <a:pt x="361958" y="619125"/>
                    </a:cubicBezTo>
                    <a:cubicBezTo>
                      <a:pt x="356278" y="629064"/>
                      <a:pt x="348588" y="637761"/>
                      <a:pt x="342908" y="647700"/>
                    </a:cubicBezTo>
                    <a:cubicBezTo>
                      <a:pt x="335863" y="660028"/>
                      <a:pt x="331383" y="673759"/>
                      <a:pt x="323858" y="685800"/>
                    </a:cubicBezTo>
                    <a:cubicBezTo>
                      <a:pt x="315444" y="699262"/>
                      <a:pt x="303282" y="710188"/>
                      <a:pt x="295283" y="723900"/>
                    </a:cubicBezTo>
                    <a:cubicBezTo>
                      <a:pt x="280974" y="748430"/>
                      <a:pt x="272935" y="776471"/>
                      <a:pt x="257183" y="800100"/>
                    </a:cubicBezTo>
                    <a:cubicBezTo>
                      <a:pt x="244483" y="819150"/>
                      <a:pt x="226323" y="835530"/>
                      <a:pt x="219083" y="857250"/>
                    </a:cubicBezTo>
                    <a:cubicBezTo>
                      <a:pt x="212733" y="876300"/>
                      <a:pt x="211172" y="897692"/>
                      <a:pt x="200033" y="914400"/>
                    </a:cubicBezTo>
                    <a:cubicBezTo>
                      <a:pt x="193683" y="923925"/>
                      <a:pt x="185632" y="932514"/>
                      <a:pt x="180983" y="942975"/>
                    </a:cubicBezTo>
                    <a:cubicBezTo>
                      <a:pt x="172828" y="961325"/>
                      <a:pt x="173981" y="984061"/>
                      <a:pt x="161933" y="1000125"/>
                    </a:cubicBezTo>
                    <a:cubicBezTo>
                      <a:pt x="152408" y="1012825"/>
                      <a:pt x="141772" y="1024763"/>
                      <a:pt x="133358" y="1038225"/>
                    </a:cubicBezTo>
                    <a:cubicBezTo>
                      <a:pt x="125833" y="1050266"/>
                      <a:pt x="121353" y="1063997"/>
                      <a:pt x="114308" y="1076325"/>
                    </a:cubicBezTo>
                    <a:cubicBezTo>
                      <a:pt x="108628" y="1086264"/>
                      <a:pt x="101608" y="1095375"/>
                      <a:pt x="95258" y="1104900"/>
                    </a:cubicBezTo>
                    <a:cubicBezTo>
                      <a:pt x="92083" y="1120775"/>
                      <a:pt x="89993" y="1136906"/>
                      <a:pt x="85733" y="1152525"/>
                    </a:cubicBezTo>
                    <a:cubicBezTo>
                      <a:pt x="80449" y="1171898"/>
                      <a:pt x="73033" y="1190625"/>
                      <a:pt x="66683" y="1209675"/>
                    </a:cubicBezTo>
                    <a:cubicBezTo>
                      <a:pt x="63508" y="1219200"/>
                      <a:pt x="59593" y="1228510"/>
                      <a:pt x="57158" y="1238250"/>
                    </a:cubicBezTo>
                    <a:cubicBezTo>
                      <a:pt x="53983" y="1250950"/>
                      <a:pt x="50200" y="1263513"/>
                      <a:pt x="47633" y="1276350"/>
                    </a:cubicBezTo>
                    <a:cubicBezTo>
                      <a:pt x="43845" y="1295288"/>
                      <a:pt x="42155" y="1314616"/>
                      <a:pt x="38108" y="1333500"/>
                    </a:cubicBezTo>
                    <a:cubicBezTo>
                      <a:pt x="32622" y="1359101"/>
                      <a:pt x="27337" y="1384862"/>
                      <a:pt x="19058" y="1409700"/>
                    </a:cubicBezTo>
                    <a:cubicBezTo>
                      <a:pt x="-996" y="1469862"/>
                      <a:pt x="8" y="1446770"/>
                      <a:pt x="8" y="1476375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Freeform 58"/>
            <p:cNvSpPr/>
            <p:nvPr/>
          </p:nvSpPr>
          <p:spPr>
            <a:xfrm>
              <a:off x="8467725" y="2305050"/>
              <a:ext cx="1628775" cy="828675"/>
            </a:xfrm>
            <a:custGeom>
              <a:avLst/>
              <a:gdLst>
                <a:gd name="connsiteX0" fmla="*/ 0 w 1628775"/>
                <a:gd name="connsiteY0" fmla="*/ 0 h 828675"/>
                <a:gd name="connsiteX1" fmla="*/ 19050 w 1628775"/>
                <a:gd name="connsiteY1" fmla="*/ 57150 h 828675"/>
                <a:gd name="connsiteX2" fmla="*/ 76200 w 1628775"/>
                <a:gd name="connsiteY2" fmla="*/ 85725 h 828675"/>
                <a:gd name="connsiteX3" fmla="*/ 142875 w 1628775"/>
                <a:gd name="connsiteY3" fmla="*/ 123825 h 828675"/>
                <a:gd name="connsiteX4" fmla="*/ 228600 w 1628775"/>
                <a:gd name="connsiteY4" fmla="*/ 161925 h 828675"/>
                <a:gd name="connsiteX5" fmla="*/ 276225 w 1628775"/>
                <a:gd name="connsiteY5" fmla="*/ 200025 h 828675"/>
                <a:gd name="connsiteX6" fmla="*/ 361950 w 1628775"/>
                <a:gd name="connsiteY6" fmla="*/ 247650 h 828675"/>
                <a:gd name="connsiteX7" fmla="*/ 419100 w 1628775"/>
                <a:gd name="connsiteY7" fmla="*/ 285750 h 828675"/>
                <a:gd name="connsiteX8" fmla="*/ 485775 w 1628775"/>
                <a:gd name="connsiteY8" fmla="*/ 333375 h 828675"/>
                <a:gd name="connsiteX9" fmla="*/ 581025 w 1628775"/>
                <a:gd name="connsiteY9" fmla="*/ 400050 h 828675"/>
                <a:gd name="connsiteX10" fmla="*/ 685800 w 1628775"/>
                <a:gd name="connsiteY10" fmla="*/ 457200 h 828675"/>
                <a:gd name="connsiteX11" fmla="*/ 714375 w 1628775"/>
                <a:gd name="connsiteY11" fmla="*/ 476250 h 828675"/>
                <a:gd name="connsiteX12" fmla="*/ 742950 w 1628775"/>
                <a:gd name="connsiteY12" fmla="*/ 485775 h 828675"/>
                <a:gd name="connsiteX13" fmla="*/ 781050 w 1628775"/>
                <a:gd name="connsiteY13" fmla="*/ 504825 h 828675"/>
                <a:gd name="connsiteX14" fmla="*/ 819150 w 1628775"/>
                <a:gd name="connsiteY14" fmla="*/ 514350 h 828675"/>
                <a:gd name="connsiteX15" fmla="*/ 847725 w 1628775"/>
                <a:gd name="connsiteY15" fmla="*/ 523875 h 828675"/>
                <a:gd name="connsiteX16" fmla="*/ 885825 w 1628775"/>
                <a:gd name="connsiteY16" fmla="*/ 533400 h 828675"/>
                <a:gd name="connsiteX17" fmla="*/ 914400 w 1628775"/>
                <a:gd name="connsiteY17" fmla="*/ 542925 h 828675"/>
                <a:gd name="connsiteX18" fmla="*/ 952500 w 1628775"/>
                <a:gd name="connsiteY18" fmla="*/ 552450 h 828675"/>
                <a:gd name="connsiteX19" fmla="*/ 1000125 w 1628775"/>
                <a:gd name="connsiteY19" fmla="*/ 561975 h 828675"/>
                <a:gd name="connsiteX20" fmla="*/ 1057275 w 1628775"/>
                <a:gd name="connsiteY20" fmla="*/ 581025 h 828675"/>
                <a:gd name="connsiteX21" fmla="*/ 1085850 w 1628775"/>
                <a:gd name="connsiteY21" fmla="*/ 600075 h 828675"/>
                <a:gd name="connsiteX22" fmla="*/ 1143000 w 1628775"/>
                <a:gd name="connsiteY22" fmla="*/ 609600 h 828675"/>
                <a:gd name="connsiteX23" fmla="*/ 1228725 w 1628775"/>
                <a:gd name="connsiteY23" fmla="*/ 647700 h 828675"/>
                <a:gd name="connsiteX24" fmla="*/ 1257300 w 1628775"/>
                <a:gd name="connsiteY24" fmla="*/ 657225 h 828675"/>
                <a:gd name="connsiteX25" fmla="*/ 1333500 w 1628775"/>
                <a:gd name="connsiteY25" fmla="*/ 695325 h 828675"/>
                <a:gd name="connsiteX26" fmla="*/ 1409700 w 1628775"/>
                <a:gd name="connsiteY26" fmla="*/ 733425 h 828675"/>
                <a:gd name="connsiteX27" fmla="*/ 1466850 w 1628775"/>
                <a:gd name="connsiteY27" fmla="*/ 752475 h 828675"/>
                <a:gd name="connsiteX28" fmla="*/ 1514475 w 1628775"/>
                <a:gd name="connsiteY28" fmla="*/ 781050 h 828675"/>
                <a:gd name="connsiteX29" fmla="*/ 1543050 w 1628775"/>
                <a:gd name="connsiteY29" fmla="*/ 800100 h 828675"/>
                <a:gd name="connsiteX30" fmla="*/ 1590675 w 1628775"/>
                <a:gd name="connsiteY30" fmla="*/ 819150 h 828675"/>
                <a:gd name="connsiteX31" fmla="*/ 1628775 w 1628775"/>
                <a:gd name="connsiteY31" fmla="*/ 82867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28775" h="828675">
                  <a:moveTo>
                    <a:pt x="0" y="0"/>
                  </a:moveTo>
                  <a:cubicBezTo>
                    <a:pt x="6350" y="19050"/>
                    <a:pt x="5709" y="42142"/>
                    <a:pt x="19050" y="57150"/>
                  </a:cubicBezTo>
                  <a:cubicBezTo>
                    <a:pt x="33200" y="73069"/>
                    <a:pt x="57447" y="75627"/>
                    <a:pt x="76200" y="85725"/>
                  </a:cubicBezTo>
                  <a:cubicBezTo>
                    <a:pt x="98738" y="97861"/>
                    <a:pt x="119980" y="112377"/>
                    <a:pt x="142875" y="123825"/>
                  </a:cubicBezTo>
                  <a:cubicBezTo>
                    <a:pt x="170844" y="137809"/>
                    <a:pt x="201450" y="146411"/>
                    <a:pt x="228600" y="161925"/>
                  </a:cubicBezTo>
                  <a:cubicBezTo>
                    <a:pt x="246251" y="172011"/>
                    <a:pt x="259570" y="188367"/>
                    <a:pt x="276225" y="200025"/>
                  </a:cubicBezTo>
                  <a:cubicBezTo>
                    <a:pt x="347491" y="249911"/>
                    <a:pt x="298497" y="209578"/>
                    <a:pt x="361950" y="247650"/>
                  </a:cubicBezTo>
                  <a:cubicBezTo>
                    <a:pt x="381583" y="259430"/>
                    <a:pt x="400784" y="272013"/>
                    <a:pt x="419100" y="285750"/>
                  </a:cubicBezTo>
                  <a:cubicBezTo>
                    <a:pt x="543616" y="379137"/>
                    <a:pt x="388279" y="263735"/>
                    <a:pt x="485775" y="333375"/>
                  </a:cubicBezTo>
                  <a:cubicBezTo>
                    <a:pt x="513650" y="353286"/>
                    <a:pt x="551829" y="385452"/>
                    <a:pt x="581025" y="400050"/>
                  </a:cubicBezTo>
                  <a:cubicBezTo>
                    <a:pt x="629499" y="424287"/>
                    <a:pt x="629369" y="423341"/>
                    <a:pt x="685800" y="457200"/>
                  </a:cubicBezTo>
                  <a:cubicBezTo>
                    <a:pt x="695616" y="463090"/>
                    <a:pt x="704136" y="471130"/>
                    <a:pt x="714375" y="476250"/>
                  </a:cubicBezTo>
                  <a:cubicBezTo>
                    <a:pt x="723355" y="480740"/>
                    <a:pt x="733722" y="481820"/>
                    <a:pt x="742950" y="485775"/>
                  </a:cubicBezTo>
                  <a:cubicBezTo>
                    <a:pt x="756001" y="491368"/>
                    <a:pt x="767755" y="499839"/>
                    <a:pt x="781050" y="504825"/>
                  </a:cubicBezTo>
                  <a:cubicBezTo>
                    <a:pt x="793307" y="509422"/>
                    <a:pt x="806563" y="510754"/>
                    <a:pt x="819150" y="514350"/>
                  </a:cubicBezTo>
                  <a:cubicBezTo>
                    <a:pt x="828804" y="517108"/>
                    <a:pt x="838071" y="521117"/>
                    <a:pt x="847725" y="523875"/>
                  </a:cubicBezTo>
                  <a:cubicBezTo>
                    <a:pt x="860312" y="527471"/>
                    <a:pt x="873238" y="529804"/>
                    <a:pt x="885825" y="533400"/>
                  </a:cubicBezTo>
                  <a:cubicBezTo>
                    <a:pt x="895479" y="536158"/>
                    <a:pt x="904746" y="540167"/>
                    <a:pt x="914400" y="542925"/>
                  </a:cubicBezTo>
                  <a:cubicBezTo>
                    <a:pt x="926987" y="546521"/>
                    <a:pt x="939721" y="549610"/>
                    <a:pt x="952500" y="552450"/>
                  </a:cubicBezTo>
                  <a:cubicBezTo>
                    <a:pt x="968304" y="555962"/>
                    <a:pt x="984506" y="557715"/>
                    <a:pt x="1000125" y="561975"/>
                  </a:cubicBezTo>
                  <a:cubicBezTo>
                    <a:pt x="1019498" y="567259"/>
                    <a:pt x="1040567" y="569886"/>
                    <a:pt x="1057275" y="581025"/>
                  </a:cubicBezTo>
                  <a:cubicBezTo>
                    <a:pt x="1066800" y="587375"/>
                    <a:pt x="1074990" y="596455"/>
                    <a:pt x="1085850" y="600075"/>
                  </a:cubicBezTo>
                  <a:cubicBezTo>
                    <a:pt x="1104172" y="606182"/>
                    <a:pt x="1123950" y="606425"/>
                    <a:pt x="1143000" y="609600"/>
                  </a:cubicBezTo>
                  <a:cubicBezTo>
                    <a:pt x="1188283" y="639789"/>
                    <a:pt x="1160715" y="625030"/>
                    <a:pt x="1228725" y="647700"/>
                  </a:cubicBezTo>
                  <a:cubicBezTo>
                    <a:pt x="1238250" y="650875"/>
                    <a:pt x="1248946" y="651656"/>
                    <a:pt x="1257300" y="657225"/>
                  </a:cubicBezTo>
                  <a:cubicBezTo>
                    <a:pt x="1311802" y="693560"/>
                    <a:pt x="1257770" y="660373"/>
                    <a:pt x="1333500" y="695325"/>
                  </a:cubicBezTo>
                  <a:cubicBezTo>
                    <a:pt x="1359284" y="707225"/>
                    <a:pt x="1382759" y="724445"/>
                    <a:pt x="1409700" y="733425"/>
                  </a:cubicBezTo>
                  <a:cubicBezTo>
                    <a:pt x="1428750" y="739775"/>
                    <a:pt x="1449631" y="742144"/>
                    <a:pt x="1466850" y="752475"/>
                  </a:cubicBezTo>
                  <a:cubicBezTo>
                    <a:pt x="1482725" y="762000"/>
                    <a:pt x="1498776" y="771238"/>
                    <a:pt x="1514475" y="781050"/>
                  </a:cubicBezTo>
                  <a:cubicBezTo>
                    <a:pt x="1524183" y="787117"/>
                    <a:pt x="1532811" y="794980"/>
                    <a:pt x="1543050" y="800100"/>
                  </a:cubicBezTo>
                  <a:cubicBezTo>
                    <a:pt x="1558343" y="807746"/>
                    <a:pt x="1574455" y="813743"/>
                    <a:pt x="1590675" y="819150"/>
                  </a:cubicBezTo>
                  <a:cubicBezTo>
                    <a:pt x="1603094" y="823290"/>
                    <a:pt x="1628775" y="828675"/>
                    <a:pt x="1628775" y="82867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8458200" y="2333625"/>
              <a:ext cx="704875" cy="3800475"/>
            </a:xfrm>
            <a:custGeom>
              <a:avLst/>
              <a:gdLst>
                <a:gd name="connsiteX0" fmla="*/ 0 w 704875"/>
                <a:gd name="connsiteY0" fmla="*/ 0 h 3800475"/>
                <a:gd name="connsiteX1" fmla="*/ 38100 w 704875"/>
                <a:gd name="connsiteY1" fmla="*/ 47625 h 3800475"/>
                <a:gd name="connsiteX2" fmla="*/ 47625 w 704875"/>
                <a:gd name="connsiteY2" fmla="*/ 85725 h 3800475"/>
                <a:gd name="connsiteX3" fmla="*/ 66675 w 704875"/>
                <a:gd name="connsiteY3" fmla="*/ 171450 h 3800475"/>
                <a:gd name="connsiteX4" fmla="*/ 95250 w 704875"/>
                <a:gd name="connsiteY4" fmla="*/ 257175 h 3800475"/>
                <a:gd name="connsiteX5" fmla="*/ 104775 w 704875"/>
                <a:gd name="connsiteY5" fmla="*/ 304800 h 3800475"/>
                <a:gd name="connsiteX6" fmla="*/ 114300 w 704875"/>
                <a:gd name="connsiteY6" fmla="*/ 361950 h 3800475"/>
                <a:gd name="connsiteX7" fmla="*/ 142875 w 704875"/>
                <a:gd name="connsiteY7" fmla="*/ 428625 h 3800475"/>
                <a:gd name="connsiteX8" fmla="*/ 161925 w 704875"/>
                <a:gd name="connsiteY8" fmla="*/ 523875 h 3800475"/>
                <a:gd name="connsiteX9" fmla="*/ 190500 w 704875"/>
                <a:gd name="connsiteY9" fmla="*/ 762000 h 3800475"/>
                <a:gd name="connsiteX10" fmla="*/ 219075 w 704875"/>
                <a:gd name="connsiteY10" fmla="*/ 981075 h 3800475"/>
                <a:gd name="connsiteX11" fmla="*/ 228600 w 704875"/>
                <a:gd name="connsiteY11" fmla="*/ 1028700 h 3800475"/>
                <a:gd name="connsiteX12" fmla="*/ 247650 w 704875"/>
                <a:gd name="connsiteY12" fmla="*/ 1095375 h 3800475"/>
                <a:gd name="connsiteX13" fmla="*/ 257175 w 704875"/>
                <a:gd name="connsiteY13" fmla="*/ 1171575 h 3800475"/>
                <a:gd name="connsiteX14" fmla="*/ 276225 w 704875"/>
                <a:gd name="connsiteY14" fmla="*/ 1314450 h 3800475"/>
                <a:gd name="connsiteX15" fmla="*/ 285750 w 704875"/>
                <a:gd name="connsiteY15" fmla="*/ 1838325 h 3800475"/>
                <a:gd name="connsiteX16" fmla="*/ 295275 w 704875"/>
                <a:gd name="connsiteY16" fmla="*/ 1895475 h 3800475"/>
                <a:gd name="connsiteX17" fmla="*/ 304800 w 704875"/>
                <a:gd name="connsiteY17" fmla="*/ 1924050 h 3800475"/>
                <a:gd name="connsiteX18" fmla="*/ 314325 w 704875"/>
                <a:gd name="connsiteY18" fmla="*/ 2247900 h 3800475"/>
                <a:gd name="connsiteX19" fmla="*/ 323850 w 704875"/>
                <a:gd name="connsiteY19" fmla="*/ 2286000 h 3800475"/>
                <a:gd name="connsiteX20" fmla="*/ 333375 w 704875"/>
                <a:gd name="connsiteY20" fmla="*/ 2371725 h 3800475"/>
                <a:gd name="connsiteX21" fmla="*/ 352425 w 704875"/>
                <a:gd name="connsiteY21" fmla="*/ 2409825 h 3800475"/>
                <a:gd name="connsiteX22" fmla="*/ 361950 w 704875"/>
                <a:gd name="connsiteY22" fmla="*/ 2438400 h 3800475"/>
                <a:gd name="connsiteX23" fmla="*/ 381000 w 704875"/>
                <a:gd name="connsiteY23" fmla="*/ 2571750 h 3800475"/>
                <a:gd name="connsiteX24" fmla="*/ 400050 w 704875"/>
                <a:gd name="connsiteY24" fmla="*/ 2695575 h 3800475"/>
                <a:gd name="connsiteX25" fmla="*/ 409575 w 704875"/>
                <a:gd name="connsiteY25" fmla="*/ 2724150 h 3800475"/>
                <a:gd name="connsiteX26" fmla="*/ 438150 w 704875"/>
                <a:gd name="connsiteY26" fmla="*/ 2914650 h 3800475"/>
                <a:gd name="connsiteX27" fmla="*/ 457200 w 704875"/>
                <a:gd name="connsiteY27" fmla="*/ 3057525 h 3800475"/>
                <a:gd name="connsiteX28" fmla="*/ 485775 w 704875"/>
                <a:gd name="connsiteY28" fmla="*/ 3238500 h 3800475"/>
                <a:gd name="connsiteX29" fmla="*/ 504825 w 704875"/>
                <a:gd name="connsiteY29" fmla="*/ 3295650 h 3800475"/>
                <a:gd name="connsiteX30" fmla="*/ 523875 w 704875"/>
                <a:gd name="connsiteY30" fmla="*/ 3371850 h 3800475"/>
                <a:gd name="connsiteX31" fmla="*/ 533400 w 704875"/>
                <a:gd name="connsiteY31" fmla="*/ 3409950 h 3800475"/>
                <a:gd name="connsiteX32" fmla="*/ 552450 w 704875"/>
                <a:gd name="connsiteY32" fmla="*/ 3467100 h 3800475"/>
                <a:gd name="connsiteX33" fmla="*/ 600075 w 704875"/>
                <a:gd name="connsiteY33" fmla="*/ 3552825 h 3800475"/>
                <a:gd name="connsiteX34" fmla="*/ 619125 w 704875"/>
                <a:gd name="connsiteY34" fmla="*/ 3609975 h 3800475"/>
                <a:gd name="connsiteX35" fmla="*/ 638175 w 704875"/>
                <a:gd name="connsiteY35" fmla="*/ 3638550 h 3800475"/>
                <a:gd name="connsiteX36" fmla="*/ 657225 w 704875"/>
                <a:gd name="connsiteY36" fmla="*/ 3695700 h 3800475"/>
                <a:gd name="connsiteX37" fmla="*/ 695325 w 704875"/>
                <a:gd name="connsiteY37" fmla="*/ 3762375 h 3800475"/>
                <a:gd name="connsiteX38" fmla="*/ 704850 w 704875"/>
                <a:gd name="connsiteY38" fmla="*/ 3800475 h 380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4875" h="3800475">
                  <a:moveTo>
                    <a:pt x="0" y="0"/>
                  </a:moveTo>
                  <a:cubicBezTo>
                    <a:pt x="12700" y="15875"/>
                    <a:pt x="28227" y="29853"/>
                    <a:pt x="38100" y="47625"/>
                  </a:cubicBezTo>
                  <a:cubicBezTo>
                    <a:pt x="44457" y="59068"/>
                    <a:pt x="44785" y="72946"/>
                    <a:pt x="47625" y="85725"/>
                  </a:cubicBezTo>
                  <a:cubicBezTo>
                    <a:pt x="54573" y="116991"/>
                    <a:pt x="57383" y="141252"/>
                    <a:pt x="66675" y="171450"/>
                  </a:cubicBezTo>
                  <a:cubicBezTo>
                    <a:pt x="75533" y="200239"/>
                    <a:pt x="86975" y="228213"/>
                    <a:pt x="95250" y="257175"/>
                  </a:cubicBezTo>
                  <a:cubicBezTo>
                    <a:pt x="99698" y="272741"/>
                    <a:pt x="101879" y="288872"/>
                    <a:pt x="104775" y="304800"/>
                  </a:cubicBezTo>
                  <a:cubicBezTo>
                    <a:pt x="108230" y="323801"/>
                    <a:pt x="108620" y="343491"/>
                    <a:pt x="114300" y="361950"/>
                  </a:cubicBezTo>
                  <a:cubicBezTo>
                    <a:pt x="121411" y="385061"/>
                    <a:pt x="133350" y="406400"/>
                    <a:pt x="142875" y="428625"/>
                  </a:cubicBezTo>
                  <a:cubicBezTo>
                    <a:pt x="149225" y="460375"/>
                    <a:pt x="157909" y="491746"/>
                    <a:pt x="161925" y="523875"/>
                  </a:cubicBezTo>
                  <a:cubicBezTo>
                    <a:pt x="193859" y="779350"/>
                    <a:pt x="157081" y="661743"/>
                    <a:pt x="190500" y="762000"/>
                  </a:cubicBezTo>
                  <a:cubicBezTo>
                    <a:pt x="193219" y="783756"/>
                    <a:pt x="210692" y="930780"/>
                    <a:pt x="219075" y="981075"/>
                  </a:cubicBezTo>
                  <a:cubicBezTo>
                    <a:pt x="221737" y="997044"/>
                    <a:pt x="224673" y="1012994"/>
                    <a:pt x="228600" y="1028700"/>
                  </a:cubicBezTo>
                  <a:cubicBezTo>
                    <a:pt x="239924" y="1073996"/>
                    <a:pt x="238742" y="1041925"/>
                    <a:pt x="247650" y="1095375"/>
                  </a:cubicBezTo>
                  <a:cubicBezTo>
                    <a:pt x="251858" y="1120624"/>
                    <a:pt x="253283" y="1146275"/>
                    <a:pt x="257175" y="1171575"/>
                  </a:cubicBezTo>
                  <a:cubicBezTo>
                    <a:pt x="279722" y="1318129"/>
                    <a:pt x="251758" y="1069776"/>
                    <a:pt x="276225" y="1314450"/>
                  </a:cubicBezTo>
                  <a:cubicBezTo>
                    <a:pt x="279400" y="1489075"/>
                    <a:pt x="280027" y="1663765"/>
                    <a:pt x="285750" y="1838325"/>
                  </a:cubicBezTo>
                  <a:cubicBezTo>
                    <a:pt x="286383" y="1857627"/>
                    <a:pt x="291085" y="1876622"/>
                    <a:pt x="295275" y="1895475"/>
                  </a:cubicBezTo>
                  <a:cubicBezTo>
                    <a:pt x="297453" y="1905276"/>
                    <a:pt x="301625" y="1914525"/>
                    <a:pt x="304800" y="1924050"/>
                  </a:cubicBezTo>
                  <a:cubicBezTo>
                    <a:pt x="307975" y="2032000"/>
                    <a:pt x="308649" y="2140053"/>
                    <a:pt x="314325" y="2247900"/>
                  </a:cubicBezTo>
                  <a:cubicBezTo>
                    <a:pt x="315013" y="2260973"/>
                    <a:pt x="321859" y="2273061"/>
                    <a:pt x="323850" y="2286000"/>
                  </a:cubicBezTo>
                  <a:cubicBezTo>
                    <a:pt x="328222" y="2314417"/>
                    <a:pt x="326910" y="2343710"/>
                    <a:pt x="333375" y="2371725"/>
                  </a:cubicBezTo>
                  <a:cubicBezTo>
                    <a:pt x="336568" y="2385560"/>
                    <a:pt x="346832" y="2396774"/>
                    <a:pt x="352425" y="2409825"/>
                  </a:cubicBezTo>
                  <a:cubicBezTo>
                    <a:pt x="356380" y="2419053"/>
                    <a:pt x="358775" y="2428875"/>
                    <a:pt x="361950" y="2438400"/>
                  </a:cubicBezTo>
                  <a:cubicBezTo>
                    <a:pt x="382239" y="2621002"/>
                    <a:pt x="360782" y="2450442"/>
                    <a:pt x="381000" y="2571750"/>
                  </a:cubicBezTo>
                  <a:cubicBezTo>
                    <a:pt x="386064" y="2602134"/>
                    <a:pt x="393021" y="2663945"/>
                    <a:pt x="400050" y="2695575"/>
                  </a:cubicBezTo>
                  <a:cubicBezTo>
                    <a:pt x="402228" y="2705376"/>
                    <a:pt x="406400" y="2714625"/>
                    <a:pt x="409575" y="2724150"/>
                  </a:cubicBezTo>
                  <a:cubicBezTo>
                    <a:pt x="430249" y="2889540"/>
                    <a:pt x="416208" y="2826883"/>
                    <a:pt x="438150" y="2914650"/>
                  </a:cubicBezTo>
                  <a:cubicBezTo>
                    <a:pt x="455870" y="3074126"/>
                    <a:pt x="438877" y="2935368"/>
                    <a:pt x="457200" y="3057525"/>
                  </a:cubicBezTo>
                  <a:cubicBezTo>
                    <a:pt x="458315" y="3064957"/>
                    <a:pt x="474736" y="3198025"/>
                    <a:pt x="485775" y="3238500"/>
                  </a:cubicBezTo>
                  <a:cubicBezTo>
                    <a:pt x="491059" y="3257873"/>
                    <a:pt x="499955" y="3276169"/>
                    <a:pt x="504825" y="3295650"/>
                  </a:cubicBezTo>
                  <a:lnTo>
                    <a:pt x="523875" y="3371850"/>
                  </a:lnTo>
                  <a:cubicBezTo>
                    <a:pt x="527050" y="3384550"/>
                    <a:pt x="529260" y="3397531"/>
                    <a:pt x="533400" y="3409950"/>
                  </a:cubicBezTo>
                  <a:cubicBezTo>
                    <a:pt x="539750" y="3429000"/>
                    <a:pt x="540402" y="3451036"/>
                    <a:pt x="552450" y="3467100"/>
                  </a:cubicBezTo>
                  <a:cubicBezTo>
                    <a:pt x="587196" y="3513429"/>
                    <a:pt x="579531" y="3496330"/>
                    <a:pt x="600075" y="3552825"/>
                  </a:cubicBezTo>
                  <a:cubicBezTo>
                    <a:pt x="606937" y="3571696"/>
                    <a:pt x="607986" y="3593267"/>
                    <a:pt x="619125" y="3609975"/>
                  </a:cubicBezTo>
                  <a:cubicBezTo>
                    <a:pt x="625475" y="3619500"/>
                    <a:pt x="633526" y="3628089"/>
                    <a:pt x="638175" y="3638550"/>
                  </a:cubicBezTo>
                  <a:cubicBezTo>
                    <a:pt x="646330" y="3656900"/>
                    <a:pt x="646086" y="3678992"/>
                    <a:pt x="657225" y="3695700"/>
                  </a:cubicBezTo>
                  <a:cubicBezTo>
                    <a:pt x="676357" y="3724398"/>
                    <a:pt x="680823" y="3728538"/>
                    <a:pt x="695325" y="3762375"/>
                  </a:cubicBezTo>
                  <a:cubicBezTo>
                    <a:pt x="705854" y="3786943"/>
                    <a:pt x="704850" y="3783129"/>
                    <a:pt x="704850" y="380047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6334469" y="2314574"/>
              <a:ext cx="8838" cy="26670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86350" y="5000625"/>
              <a:ext cx="1419225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394758" y="3300296"/>
              <a:ext cx="18466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ID" dirty="0" smtClean="0"/>
                <a:t>Luas </a:t>
              </a:r>
              <a:r>
                <a:rPr lang="en-ID" dirty="0" err="1" smtClean="0"/>
                <a:t>tanah</a:t>
              </a:r>
              <a:r>
                <a:rPr lang="en-ID" dirty="0" smtClean="0"/>
                <a:t> </a:t>
              </a:r>
              <a:r>
                <a:rPr lang="en-ID" dirty="0" err="1" smtClean="0"/>
                <a:t>tetap</a:t>
              </a:r>
              <a:endParaRPr lang="en-ID" dirty="0" smtClean="0"/>
            </a:p>
            <a:p>
              <a:pPr algn="r"/>
              <a:r>
                <a:rPr lang="en-ID" dirty="0" err="1" smtClean="0"/>
                <a:t>Tebal</a:t>
              </a:r>
              <a:r>
                <a:rPr lang="en-ID" dirty="0" smtClean="0"/>
                <a:t> </a:t>
              </a:r>
              <a:r>
                <a:rPr lang="en-ID" dirty="0" err="1" smtClean="0"/>
                <a:t>tak</a:t>
              </a:r>
              <a:r>
                <a:rPr lang="en-ID" dirty="0" smtClean="0"/>
                <a:t> </a:t>
              </a:r>
              <a:r>
                <a:rPr lang="en-ID" dirty="0" err="1" smtClean="0"/>
                <a:t>terbatas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388073" y="5859244"/>
              <a:ext cx="1630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err="1" smtClean="0"/>
                <a:t>Pematang</a:t>
              </a:r>
              <a:r>
                <a:rPr lang="en-ID" dirty="0" smtClean="0"/>
                <a:t> : </a:t>
              </a:r>
            </a:p>
            <a:p>
              <a:r>
                <a:rPr lang="en-ID" dirty="0" err="1" smtClean="0"/>
                <a:t>komposit</a:t>
              </a:r>
              <a:r>
                <a:rPr lang="en-ID" dirty="0" smtClean="0"/>
                <a:t> </a:t>
              </a:r>
              <a:r>
                <a:rPr lang="en-ID" dirty="0" err="1" smtClean="0"/>
                <a:t>arang</a:t>
              </a:r>
              <a:endParaRPr lang="en-US" dirty="0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3094938" y="987182"/>
              <a:ext cx="5129898" cy="2647620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843962" y="617850"/>
              <a:ext cx="1837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err="1" smtClean="0"/>
                <a:t>Produksi</a:t>
              </a:r>
              <a:r>
                <a:rPr lang="en-ID" dirty="0" smtClean="0"/>
                <a:t> </a:t>
              </a:r>
              <a:r>
                <a:rPr lang="en-ID" dirty="0" err="1" smtClean="0"/>
                <a:t>Biomasa</a:t>
              </a:r>
              <a:endParaRPr lang="en-US" dirty="0"/>
            </a:p>
          </p:txBody>
        </p:sp>
        <p:sp>
          <p:nvSpPr>
            <p:cNvPr id="13" name="Arc 12"/>
            <p:cNvSpPr/>
            <p:nvPr/>
          </p:nvSpPr>
          <p:spPr>
            <a:xfrm>
              <a:off x="9900871" y="5285717"/>
              <a:ext cx="933491" cy="1147053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8478" y="2458104"/>
              <a:ext cx="32766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400" dirty="0" err="1" smtClean="0"/>
                <a:t>Bedengan</a:t>
              </a:r>
              <a:r>
                <a:rPr lang="en-ID" sz="2400" dirty="0" smtClean="0"/>
                <a:t> </a:t>
              </a:r>
              <a:r>
                <a:rPr lang="en-ID" sz="2400" dirty="0" err="1" smtClean="0"/>
                <a:t>permanen</a:t>
              </a:r>
              <a:r>
                <a:rPr lang="en-ID" sz="2400" dirty="0" smtClean="0"/>
                <a:t> ?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82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7260" y="95934"/>
            <a:ext cx="11800915" cy="6525062"/>
            <a:chOff x="267260" y="95934"/>
            <a:chExt cx="11800915" cy="6525062"/>
          </a:xfrm>
        </p:grpSpPr>
        <p:sp>
          <p:nvSpPr>
            <p:cNvPr id="4" name="Rectangle 3"/>
            <p:cNvSpPr/>
            <p:nvPr/>
          </p:nvSpPr>
          <p:spPr>
            <a:xfrm>
              <a:off x="2610732" y="2383616"/>
              <a:ext cx="3984625" cy="3286125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65387" y="1061431"/>
              <a:ext cx="4905375" cy="1352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36595" y="1701800"/>
              <a:ext cx="4331580" cy="286232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ID" sz="3000" b="1" dirty="0" err="1" smtClean="0">
                  <a:solidFill>
                    <a:srgbClr val="FF0000"/>
                  </a:solidFill>
                </a:rPr>
                <a:t>K</a:t>
              </a:r>
              <a:r>
                <a:rPr lang="en-ID" sz="3000" dirty="0" err="1" smtClean="0"/>
                <a:t>ompos</a:t>
              </a:r>
              <a:r>
                <a:rPr lang="en-ID" sz="3000" dirty="0" smtClean="0"/>
                <a:t> (10 </a:t>
              </a:r>
              <a:r>
                <a:rPr lang="en-ID" sz="3000" dirty="0" err="1" smtClean="0"/>
                <a:t>bagian</a:t>
              </a:r>
              <a:r>
                <a:rPr lang="en-ID" sz="3000" dirty="0" smtClean="0"/>
                <a:t>)</a:t>
              </a:r>
            </a:p>
            <a:p>
              <a:pPr marL="457200" indent="-457200">
                <a:buFontTx/>
                <a:buChar char="-"/>
              </a:pPr>
              <a:r>
                <a:rPr lang="en-ID" sz="3000" b="1" dirty="0" err="1" smtClean="0">
                  <a:solidFill>
                    <a:srgbClr val="FF0000"/>
                  </a:solidFill>
                </a:rPr>
                <a:t>A</a:t>
              </a:r>
              <a:r>
                <a:rPr lang="en-ID" sz="3000" dirty="0" err="1" smtClean="0"/>
                <a:t>rang</a:t>
              </a:r>
              <a:r>
                <a:rPr lang="en-ID" sz="3000" dirty="0" smtClean="0"/>
                <a:t> (10 </a:t>
              </a:r>
              <a:r>
                <a:rPr lang="en-ID" sz="3000" dirty="0" err="1" smtClean="0"/>
                <a:t>bagian</a:t>
              </a:r>
              <a:r>
                <a:rPr lang="en-ID" sz="3000" dirty="0" smtClean="0"/>
                <a:t>)</a:t>
              </a:r>
              <a:endParaRPr lang="en-ID" sz="3000" dirty="0"/>
            </a:p>
            <a:p>
              <a:pPr marL="457200" indent="-457200">
                <a:buFontTx/>
                <a:buChar char="-"/>
              </a:pPr>
              <a:r>
                <a:rPr lang="en-ID" sz="3000" b="1" dirty="0" err="1" smtClean="0">
                  <a:solidFill>
                    <a:srgbClr val="FF0000"/>
                  </a:solidFill>
                </a:rPr>
                <a:t>L</a:t>
              </a:r>
              <a:r>
                <a:rPr lang="en-ID" sz="3000" dirty="0" err="1" smtClean="0"/>
                <a:t>indi</a:t>
              </a:r>
              <a:r>
                <a:rPr lang="en-ID" sz="3000" dirty="0" smtClean="0">
                  <a:solidFill>
                    <a:srgbClr val="FF0000"/>
                  </a:solidFill>
                </a:rPr>
                <a:t>/</a:t>
              </a:r>
              <a:r>
                <a:rPr lang="en-ID" sz="3000" dirty="0" err="1" smtClean="0"/>
                <a:t>Pupuk</a:t>
              </a:r>
              <a:r>
                <a:rPr lang="en-ID" sz="3000" dirty="0" smtClean="0"/>
                <a:t> </a:t>
              </a:r>
              <a:r>
                <a:rPr lang="en-ID" sz="3000" dirty="0" err="1" smtClean="0"/>
                <a:t>organik</a:t>
              </a:r>
              <a:r>
                <a:rPr lang="en-ID" sz="3000" dirty="0" smtClean="0"/>
                <a:t> </a:t>
              </a:r>
              <a:r>
                <a:rPr lang="en-ID" sz="3000" dirty="0" err="1" smtClean="0"/>
                <a:t>cair</a:t>
              </a:r>
              <a:r>
                <a:rPr lang="en-ID" sz="3000" dirty="0" smtClean="0"/>
                <a:t> (</a:t>
              </a:r>
              <a:r>
                <a:rPr lang="en-ID" sz="3000" dirty="0" err="1" smtClean="0"/>
                <a:t>secukupnya</a:t>
              </a:r>
              <a:r>
                <a:rPr lang="en-ID" sz="3000" dirty="0" smtClean="0"/>
                <a:t>)</a:t>
              </a:r>
            </a:p>
            <a:p>
              <a:pPr marL="457200" indent="-457200">
                <a:buFontTx/>
                <a:buChar char="-"/>
              </a:pPr>
              <a:r>
                <a:rPr lang="en-ID" sz="3000" b="1" dirty="0" smtClean="0">
                  <a:solidFill>
                    <a:srgbClr val="FF0000"/>
                  </a:solidFill>
                </a:rPr>
                <a:t>A</a:t>
              </a:r>
              <a:r>
                <a:rPr lang="en-ID" sz="3000" dirty="0" smtClean="0"/>
                <a:t>bu (1 </a:t>
              </a:r>
              <a:r>
                <a:rPr lang="en-ID" sz="3000" dirty="0" err="1" smtClean="0"/>
                <a:t>bagian</a:t>
              </a:r>
              <a:r>
                <a:rPr lang="en-ID" sz="3000" dirty="0" smtClean="0"/>
                <a:t>)</a:t>
              </a:r>
            </a:p>
            <a:p>
              <a:pPr marL="457200" indent="-457200">
                <a:buFontTx/>
                <a:buChar char="-"/>
              </a:pPr>
              <a:r>
                <a:rPr lang="en-ID" sz="3000" b="1" dirty="0" err="1" smtClean="0">
                  <a:solidFill>
                    <a:srgbClr val="FF0000"/>
                  </a:solidFill>
                </a:rPr>
                <a:t>M</a:t>
              </a:r>
              <a:r>
                <a:rPr lang="en-ID" sz="3000" dirty="0" err="1" smtClean="0"/>
                <a:t>ikroba</a:t>
              </a:r>
              <a:r>
                <a:rPr lang="en-ID" sz="3000" dirty="0" smtClean="0"/>
                <a:t> (</a:t>
              </a:r>
              <a:r>
                <a:rPr lang="en-ID" sz="3000" dirty="0" err="1" smtClean="0"/>
                <a:t>secukupnya</a:t>
              </a:r>
              <a:r>
                <a:rPr lang="en-ID" sz="3000" dirty="0" smtClean="0"/>
                <a:t>)</a:t>
              </a:r>
              <a:endParaRPr lang="en-US" sz="3000" dirty="0"/>
            </a:p>
          </p:txBody>
        </p:sp>
        <p:cxnSp>
          <p:nvCxnSpPr>
            <p:cNvPr id="12" name="Curved Connector 11"/>
            <p:cNvCxnSpPr/>
            <p:nvPr/>
          </p:nvCxnSpPr>
          <p:spPr>
            <a:xfrm rot="10800000" flipV="1">
              <a:off x="4811713" y="1920874"/>
              <a:ext cx="2805113" cy="1203325"/>
            </a:xfrm>
            <a:prstGeom prst="curvedConnector3">
              <a:avLst>
                <a:gd name="adj1" fmla="val 99349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715126" y="5547618"/>
              <a:ext cx="901700" cy="127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772400" y="5112891"/>
              <a:ext cx="3240088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600" dirty="0" err="1" smtClean="0"/>
                <a:t>Komposit</a:t>
              </a:r>
              <a:r>
                <a:rPr lang="en-ID" sz="3600" dirty="0" smtClean="0"/>
                <a:t> </a:t>
              </a:r>
              <a:r>
                <a:rPr lang="en-ID" sz="3200" dirty="0" smtClean="0"/>
                <a:t>(pot) </a:t>
              </a:r>
            </a:p>
            <a:p>
              <a:pPr marL="457200" indent="-457200">
                <a:buFontTx/>
                <a:buChar char="-"/>
              </a:pPr>
              <a:r>
                <a:rPr lang="en-ID" sz="2800" dirty="0" err="1" smtClean="0"/>
                <a:t>Plastik</a:t>
              </a:r>
              <a:endParaRPr lang="en-ID" sz="2800" dirty="0" smtClean="0"/>
            </a:p>
            <a:p>
              <a:pPr marL="457200" indent="-457200">
                <a:buFontTx/>
                <a:buChar char="-"/>
              </a:pPr>
              <a:r>
                <a:rPr lang="en-ID" sz="2800" dirty="0" smtClean="0"/>
                <a:t>Mineral</a:t>
              </a:r>
              <a:endParaRPr lang="en-US" sz="28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35400" y="1920873"/>
              <a:ext cx="190500" cy="11017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3949700" y="3009900"/>
              <a:ext cx="742244" cy="1435100"/>
            </a:xfrm>
            <a:custGeom>
              <a:avLst/>
              <a:gdLst>
                <a:gd name="connsiteX0" fmla="*/ 0 w 742244"/>
                <a:gd name="connsiteY0" fmla="*/ 0 h 1435100"/>
                <a:gd name="connsiteX1" fmla="*/ 50800 w 742244"/>
                <a:gd name="connsiteY1" fmla="*/ 152400 h 1435100"/>
                <a:gd name="connsiteX2" fmla="*/ 63500 w 742244"/>
                <a:gd name="connsiteY2" fmla="*/ 190500 h 1435100"/>
                <a:gd name="connsiteX3" fmla="*/ 88900 w 742244"/>
                <a:gd name="connsiteY3" fmla="*/ 228600 h 1435100"/>
                <a:gd name="connsiteX4" fmla="*/ 114300 w 742244"/>
                <a:gd name="connsiteY4" fmla="*/ 317500 h 1435100"/>
                <a:gd name="connsiteX5" fmla="*/ 127000 w 742244"/>
                <a:gd name="connsiteY5" fmla="*/ 381000 h 1435100"/>
                <a:gd name="connsiteX6" fmla="*/ 152400 w 742244"/>
                <a:gd name="connsiteY6" fmla="*/ 431800 h 1435100"/>
                <a:gd name="connsiteX7" fmla="*/ 215900 w 742244"/>
                <a:gd name="connsiteY7" fmla="*/ 520700 h 1435100"/>
                <a:gd name="connsiteX8" fmla="*/ 241300 w 742244"/>
                <a:gd name="connsiteY8" fmla="*/ 596900 h 1435100"/>
                <a:gd name="connsiteX9" fmla="*/ 304800 w 742244"/>
                <a:gd name="connsiteY9" fmla="*/ 673100 h 1435100"/>
                <a:gd name="connsiteX10" fmla="*/ 330200 w 742244"/>
                <a:gd name="connsiteY10" fmla="*/ 749300 h 1435100"/>
                <a:gd name="connsiteX11" fmla="*/ 342900 w 742244"/>
                <a:gd name="connsiteY11" fmla="*/ 787400 h 1435100"/>
                <a:gd name="connsiteX12" fmla="*/ 381000 w 742244"/>
                <a:gd name="connsiteY12" fmla="*/ 825500 h 1435100"/>
                <a:gd name="connsiteX13" fmla="*/ 444500 w 742244"/>
                <a:gd name="connsiteY13" fmla="*/ 965200 h 1435100"/>
                <a:gd name="connsiteX14" fmla="*/ 495300 w 742244"/>
                <a:gd name="connsiteY14" fmla="*/ 1041400 h 1435100"/>
                <a:gd name="connsiteX15" fmla="*/ 533400 w 742244"/>
                <a:gd name="connsiteY15" fmla="*/ 1117600 h 1435100"/>
                <a:gd name="connsiteX16" fmla="*/ 584200 w 742244"/>
                <a:gd name="connsiteY16" fmla="*/ 1193800 h 1435100"/>
                <a:gd name="connsiteX17" fmla="*/ 596900 w 742244"/>
                <a:gd name="connsiteY17" fmla="*/ 1231900 h 1435100"/>
                <a:gd name="connsiteX18" fmla="*/ 673100 w 742244"/>
                <a:gd name="connsiteY18" fmla="*/ 1308100 h 1435100"/>
                <a:gd name="connsiteX19" fmla="*/ 711200 w 742244"/>
                <a:gd name="connsiteY19" fmla="*/ 1397000 h 1435100"/>
                <a:gd name="connsiteX20" fmla="*/ 736600 w 742244"/>
                <a:gd name="connsiteY20" fmla="*/ 1435100 h 1435100"/>
                <a:gd name="connsiteX21" fmla="*/ 736600 w 742244"/>
                <a:gd name="connsiteY21" fmla="*/ 1397000 h 143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42244" h="1435100">
                  <a:moveTo>
                    <a:pt x="0" y="0"/>
                  </a:moveTo>
                  <a:cubicBezTo>
                    <a:pt x="45116" y="180464"/>
                    <a:pt x="1586" y="37567"/>
                    <a:pt x="50800" y="152400"/>
                  </a:cubicBezTo>
                  <a:cubicBezTo>
                    <a:pt x="56073" y="164705"/>
                    <a:pt x="57513" y="178526"/>
                    <a:pt x="63500" y="190500"/>
                  </a:cubicBezTo>
                  <a:cubicBezTo>
                    <a:pt x="70326" y="204152"/>
                    <a:pt x="82074" y="214948"/>
                    <a:pt x="88900" y="228600"/>
                  </a:cubicBezTo>
                  <a:cubicBezTo>
                    <a:pt x="97386" y="245571"/>
                    <a:pt x="111045" y="302851"/>
                    <a:pt x="114300" y="317500"/>
                  </a:cubicBezTo>
                  <a:cubicBezTo>
                    <a:pt x="118983" y="338572"/>
                    <a:pt x="120174" y="360522"/>
                    <a:pt x="127000" y="381000"/>
                  </a:cubicBezTo>
                  <a:cubicBezTo>
                    <a:pt x="132987" y="398961"/>
                    <a:pt x="143007" y="415362"/>
                    <a:pt x="152400" y="431800"/>
                  </a:cubicBezTo>
                  <a:cubicBezTo>
                    <a:pt x="167256" y="457799"/>
                    <a:pt x="199545" y="498894"/>
                    <a:pt x="215900" y="520700"/>
                  </a:cubicBezTo>
                  <a:cubicBezTo>
                    <a:pt x="224367" y="546100"/>
                    <a:pt x="222368" y="577968"/>
                    <a:pt x="241300" y="596900"/>
                  </a:cubicBezTo>
                  <a:cubicBezTo>
                    <a:pt x="265226" y="620826"/>
                    <a:pt x="290655" y="641274"/>
                    <a:pt x="304800" y="673100"/>
                  </a:cubicBezTo>
                  <a:cubicBezTo>
                    <a:pt x="315674" y="697566"/>
                    <a:pt x="321733" y="723900"/>
                    <a:pt x="330200" y="749300"/>
                  </a:cubicBezTo>
                  <a:cubicBezTo>
                    <a:pt x="334433" y="762000"/>
                    <a:pt x="333434" y="777934"/>
                    <a:pt x="342900" y="787400"/>
                  </a:cubicBezTo>
                  <a:lnTo>
                    <a:pt x="381000" y="825500"/>
                  </a:lnTo>
                  <a:cubicBezTo>
                    <a:pt x="398981" y="879444"/>
                    <a:pt x="406642" y="908413"/>
                    <a:pt x="444500" y="965200"/>
                  </a:cubicBezTo>
                  <a:cubicBezTo>
                    <a:pt x="461433" y="990600"/>
                    <a:pt x="485647" y="1012440"/>
                    <a:pt x="495300" y="1041400"/>
                  </a:cubicBezTo>
                  <a:cubicBezTo>
                    <a:pt x="527222" y="1137165"/>
                    <a:pt x="484161" y="1019123"/>
                    <a:pt x="533400" y="1117600"/>
                  </a:cubicBezTo>
                  <a:cubicBezTo>
                    <a:pt x="570159" y="1191118"/>
                    <a:pt x="511975" y="1121575"/>
                    <a:pt x="584200" y="1193800"/>
                  </a:cubicBezTo>
                  <a:cubicBezTo>
                    <a:pt x="588433" y="1206500"/>
                    <a:pt x="588681" y="1221333"/>
                    <a:pt x="596900" y="1231900"/>
                  </a:cubicBezTo>
                  <a:cubicBezTo>
                    <a:pt x="618953" y="1260254"/>
                    <a:pt x="673100" y="1308100"/>
                    <a:pt x="673100" y="1308100"/>
                  </a:cubicBezTo>
                  <a:cubicBezTo>
                    <a:pt x="687348" y="1350844"/>
                    <a:pt x="686091" y="1353058"/>
                    <a:pt x="711200" y="1397000"/>
                  </a:cubicBezTo>
                  <a:cubicBezTo>
                    <a:pt x="718773" y="1410252"/>
                    <a:pt x="721336" y="1435100"/>
                    <a:pt x="736600" y="1435100"/>
                  </a:cubicBezTo>
                  <a:cubicBezTo>
                    <a:pt x="749300" y="1435100"/>
                    <a:pt x="736600" y="1409700"/>
                    <a:pt x="736600" y="13970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3200400" y="2984500"/>
              <a:ext cx="685800" cy="1487230"/>
            </a:xfrm>
            <a:custGeom>
              <a:avLst/>
              <a:gdLst>
                <a:gd name="connsiteX0" fmla="*/ 685800 w 685800"/>
                <a:gd name="connsiteY0" fmla="*/ 0 h 1487230"/>
                <a:gd name="connsiteX1" fmla="*/ 622300 w 685800"/>
                <a:gd name="connsiteY1" fmla="*/ 190500 h 1487230"/>
                <a:gd name="connsiteX2" fmla="*/ 571500 w 685800"/>
                <a:gd name="connsiteY2" fmla="*/ 317500 h 1487230"/>
                <a:gd name="connsiteX3" fmla="*/ 558800 w 685800"/>
                <a:gd name="connsiteY3" fmla="*/ 419100 h 1487230"/>
                <a:gd name="connsiteX4" fmla="*/ 533400 w 685800"/>
                <a:gd name="connsiteY4" fmla="*/ 457200 h 1487230"/>
                <a:gd name="connsiteX5" fmla="*/ 520700 w 685800"/>
                <a:gd name="connsiteY5" fmla="*/ 495300 h 1487230"/>
                <a:gd name="connsiteX6" fmla="*/ 495300 w 685800"/>
                <a:gd name="connsiteY6" fmla="*/ 546100 h 1487230"/>
                <a:gd name="connsiteX7" fmla="*/ 469900 w 685800"/>
                <a:gd name="connsiteY7" fmla="*/ 622300 h 1487230"/>
                <a:gd name="connsiteX8" fmla="*/ 457200 w 685800"/>
                <a:gd name="connsiteY8" fmla="*/ 660400 h 1487230"/>
                <a:gd name="connsiteX9" fmla="*/ 444500 w 685800"/>
                <a:gd name="connsiteY9" fmla="*/ 711200 h 1487230"/>
                <a:gd name="connsiteX10" fmla="*/ 393700 w 685800"/>
                <a:gd name="connsiteY10" fmla="*/ 812800 h 1487230"/>
                <a:gd name="connsiteX11" fmla="*/ 368300 w 685800"/>
                <a:gd name="connsiteY11" fmla="*/ 876300 h 1487230"/>
                <a:gd name="connsiteX12" fmla="*/ 330200 w 685800"/>
                <a:gd name="connsiteY12" fmla="*/ 965200 h 1487230"/>
                <a:gd name="connsiteX13" fmla="*/ 279400 w 685800"/>
                <a:gd name="connsiteY13" fmla="*/ 1041400 h 1487230"/>
                <a:gd name="connsiteX14" fmla="*/ 215900 w 685800"/>
                <a:gd name="connsiteY14" fmla="*/ 1130300 h 1487230"/>
                <a:gd name="connsiteX15" fmla="*/ 190500 w 685800"/>
                <a:gd name="connsiteY15" fmla="*/ 1206500 h 1487230"/>
                <a:gd name="connsiteX16" fmla="*/ 152400 w 685800"/>
                <a:gd name="connsiteY16" fmla="*/ 1295400 h 1487230"/>
                <a:gd name="connsiteX17" fmla="*/ 101600 w 685800"/>
                <a:gd name="connsiteY17" fmla="*/ 1371600 h 1487230"/>
                <a:gd name="connsiteX18" fmla="*/ 76200 w 685800"/>
                <a:gd name="connsiteY18" fmla="*/ 1409700 h 1487230"/>
                <a:gd name="connsiteX19" fmla="*/ 38100 w 685800"/>
                <a:gd name="connsiteY19" fmla="*/ 1447800 h 1487230"/>
                <a:gd name="connsiteX20" fmla="*/ 12700 w 685800"/>
                <a:gd name="connsiteY20" fmla="*/ 1485900 h 1487230"/>
                <a:gd name="connsiteX21" fmla="*/ 0 w 685800"/>
                <a:gd name="connsiteY21" fmla="*/ 1485900 h 1487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5800" h="1487230">
                  <a:moveTo>
                    <a:pt x="685800" y="0"/>
                  </a:moveTo>
                  <a:cubicBezTo>
                    <a:pt x="612771" y="267773"/>
                    <a:pt x="681032" y="53458"/>
                    <a:pt x="622300" y="190500"/>
                  </a:cubicBezTo>
                  <a:cubicBezTo>
                    <a:pt x="604339" y="232408"/>
                    <a:pt x="571500" y="317500"/>
                    <a:pt x="571500" y="317500"/>
                  </a:cubicBezTo>
                  <a:cubicBezTo>
                    <a:pt x="567267" y="351367"/>
                    <a:pt x="567780" y="386172"/>
                    <a:pt x="558800" y="419100"/>
                  </a:cubicBezTo>
                  <a:cubicBezTo>
                    <a:pt x="554784" y="433826"/>
                    <a:pt x="540226" y="443548"/>
                    <a:pt x="533400" y="457200"/>
                  </a:cubicBezTo>
                  <a:cubicBezTo>
                    <a:pt x="527413" y="469174"/>
                    <a:pt x="525973" y="482995"/>
                    <a:pt x="520700" y="495300"/>
                  </a:cubicBezTo>
                  <a:cubicBezTo>
                    <a:pt x="513242" y="512701"/>
                    <a:pt x="502331" y="528522"/>
                    <a:pt x="495300" y="546100"/>
                  </a:cubicBezTo>
                  <a:cubicBezTo>
                    <a:pt x="485356" y="570959"/>
                    <a:pt x="478367" y="596900"/>
                    <a:pt x="469900" y="622300"/>
                  </a:cubicBezTo>
                  <a:cubicBezTo>
                    <a:pt x="465667" y="635000"/>
                    <a:pt x="460447" y="647413"/>
                    <a:pt x="457200" y="660400"/>
                  </a:cubicBezTo>
                  <a:cubicBezTo>
                    <a:pt x="452967" y="677333"/>
                    <a:pt x="451213" y="695088"/>
                    <a:pt x="444500" y="711200"/>
                  </a:cubicBezTo>
                  <a:cubicBezTo>
                    <a:pt x="429937" y="746151"/>
                    <a:pt x="407762" y="777644"/>
                    <a:pt x="393700" y="812800"/>
                  </a:cubicBezTo>
                  <a:cubicBezTo>
                    <a:pt x="385233" y="833967"/>
                    <a:pt x="376305" y="854954"/>
                    <a:pt x="368300" y="876300"/>
                  </a:cubicBezTo>
                  <a:cubicBezTo>
                    <a:pt x="350782" y="923014"/>
                    <a:pt x="359934" y="915644"/>
                    <a:pt x="330200" y="965200"/>
                  </a:cubicBezTo>
                  <a:cubicBezTo>
                    <a:pt x="314494" y="991377"/>
                    <a:pt x="293052" y="1014096"/>
                    <a:pt x="279400" y="1041400"/>
                  </a:cubicBezTo>
                  <a:cubicBezTo>
                    <a:pt x="245968" y="1108264"/>
                    <a:pt x="267387" y="1078813"/>
                    <a:pt x="215900" y="1130300"/>
                  </a:cubicBezTo>
                  <a:lnTo>
                    <a:pt x="190500" y="1206500"/>
                  </a:lnTo>
                  <a:cubicBezTo>
                    <a:pt x="177362" y="1245915"/>
                    <a:pt x="175940" y="1256166"/>
                    <a:pt x="152400" y="1295400"/>
                  </a:cubicBezTo>
                  <a:cubicBezTo>
                    <a:pt x="136694" y="1321577"/>
                    <a:pt x="118533" y="1346200"/>
                    <a:pt x="101600" y="1371600"/>
                  </a:cubicBezTo>
                  <a:cubicBezTo>
                    <a:pt x="93133" y="1384300"/>
                    <a:pt x="86993" y="1398907"/>
                    <a:pt x="76200" y="1409700"/>
                  </a:cubicBezTo>
                  <a:cubicBezTo>
                    <a:pt x="63500" y="1422400"/>
                    <a:pt x="49598" y="1434002"/>
                    <a:pt x="38100" y="1447800"/>
                  </a:cubicBezTo>
                  <a:cubicBezTo>
                    <a:pt x="28329" y="1459526"/>
                    <a:pt x="23493" y="1475107"/>
                    <a:pt x="12700" y="1485900"/>
                  </a:cubicBezTo>
                  <a:cubicBezTo>
                    <a:pt x="9707" y="1488893"/>
                    <a:pt x="4233" y="1485900"/>
                    <a:pt x="0" y="14859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4000500" y="2794000"/>
              <a:ext cx="1574800" cy="1371600"/>
            </a:xfrm>
            <a:custGeom>
              <a:avLst/>
              <a:gdLst>
                <a:gd name="connsiteX0" fmla="*/ 0 w 1574800"/>
                <a:gd name="connsiteY0" fmla="*/ 0 h 1371600"/>
                <a:gd name="connsiteX1" fmla="*/ 114300 w 1574800"/>
                <a:gd name="connsiteY1" fmla="*/ 127000 h 1371600"/>
                <a:gd name="connsiteX2" fmla="*/ 165100 w 1574800"/>
                <a:gd name="connsiteY2" fmla="*/ 152400 h 1371600"/>
                <a:gd name="connsiteX3" fmla="*/ 317500 w 1574800"/>
                <a:gd name="connsiteY3" fmla="*/ 266700 h 1371600"/>
                <a:gd name="connsiteX4" fmla="*/ 406400 w 1574800"/>
                <a:gd name="connsiteY4" fmla="*/ 355600 h 1371600"/>
                <a:gd name="connsiteX5" fmla="*/ 444500 w 1574800"/>
                <a:gd name="connsiteY5" fmla="*/ 393700 h 1371600"/>
                <a:gd name="connsiteX6" fmla="*/ 469900 w 1574800"/>
                <a:gd name="connsiteY6" fmla="*/ 444500 h 1371600"/>
                <a:gd name="connsiteX7" fmla="*/ 571500 w 1574800"/>
                <a:gd name="connsiteY7" fmla="*/ 533400 h 1371600"/>
                <a:gd name="connsiteX8" fmla="*/ 596900 w 1574800"/>
                <a:gd name="connsiteY8" fmla="*/ 584200 h 1371600"/>
                <a:gd name="connsiteX9" fmla="*/ 673100 w 1574800"/>
                <a:gd name="connsiteY9" fmla="*/ 647700 h 1371600"/>
                <a:gd name="connsiteX10" fmla="*/ 736600 w 1574800"/>
                <a:gd name="connsiteY10" fmla="*/ 711200 h 1371600"/>
                <a:gd name="connsiteX11" fmla="*/ 762000 w 1574800"/>
                <a:gd name="connsiteY11" fmla="*/ 749300 h 1371600"/>
                <a:gd name="connsiteX12" fmla="*/ 812800 w 1574800"/>
                <a:gd name="connsiteY12" fmla="*/ 774700 h 1371600"/>
                <a:gd name="connsiteX13" fmla="*/ 863600 w 1574800"/>
                <a:gd name="connsiteY13" fmla="*/ 812800 h 1371600"/>
                <a:gd name="connsiteX14" fmla="*/ 914400 w 1574800"/>
                <a:gd name="connsiteY14" fmla="*/ 838200 h 1371600"/>
                <a:gd name="connsiteX15" fmla="*/ 952500 w 1574800"/>
                <a:gd name="connsiteY15" fmla="*/ 863600 h 1371600"/>
                <a:gd name="connsiteX16" fmla="*/ 1016000 w 1574800"/>
                <a:gd name="connsiteY16" fmla="*/ 939800 h 1371600"/>
                <a:gd name="connsiteX17" fmla="*/ 1054100 w 1574800"/>
                <a:gd name="connsiteY17" fmla="*/ 965200 h 1371600"/>
                <a:gd name="connsiteX18" fmla="*/ 1130300 w 1574800"/>
                <a:gd name="connsiteY18" fmla="*/ 1041400 h 1371600"/>
                <a:gd name="connsiteX19" fmla="*/ 1168400 w 1574800"/>
                <a:gd name="connsiteY19" fmla="*/ 1079500 h 1371600"/>
                <a:gd name="connsiteX20" fmla="*/ 1206500 w 1574800"/>
                <a:gd name="connsiteY20" fmla="*/ 1104900 h 1371600"/>
                <a:gd name="connsiteX21" fmla="*/ 1270000 w 1574800"/>
                <a:gd name="connsiteY21" fmla="*/ 1181100 h 1371600"/>
                <a:gd name="connsiteX22" fmla="*/ 1333500 w 1574800"/>
                <a:gd name="connsiteY22" fmla="*/ 1257300 h 1371600"/>
                <a:gd name="connsiteX23" fmla="*/ 1371600 w 1574800"/>
                <a:gd name="connsiteY23" fmla="*/ 1270000 h 1371600"/>
                <a:gd name="connsiteX24" fmla="*/ 1397000 w 1574800"/>
                <a:gd name="connsiteY24" fmla="*/ 1308100 h 1371600"/>
                <a:gd name="connsiteX25" fmla="*/ 1485900 w 1574800"/>
                <a:gd name="connsiteY25" fmla="*/ 1358900 h 1371600"/>
                <a:gd name="connsiteX26" fmla="*/ 1574800 w 1574800"/>
                <a:gd name="connsiteY26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74800" h="1371600">
                  <a:moveTo>
                    <a:pt x="0" y="0"/>
                  </a:moveTo>
                  <a:cubicBezTo>
                    <a:pt x="21932" y="26319"/>
                    <a:pt x="81331" y="102274"/>
                    <a:pt x="114300" y="127000"/>
                  </a:cubicBezTo>
                  <a:cubicBezTo>
                    <a:pt x="129446" y="138359"/>
                    <a:pt x="148662" y="143007"/>
                    <a:pt x="165100" y="152400"/>
                  </a:cubicBezTo>
                  <a:cubicBezTo>
                    <a:pt x="205252" y="175344"/>
                    <a:pt x="311662" y="260862"/>
                    <a:pt x="317500" y="266700"/>
                  </a:cubicBezTo>
                  <a:lnTo>
                    <a:pt x="406400" y="355600"/>
                  </a:lnTo>
                  <a:cubicBezTo>
                    <a:pt x="419100" y="368300"/>
                    <a:pt x="436468" y="377636"/>
                    <a:pt x="444500" y="393700"/>
                  </a:cubicBezTo>
                  <a:cubicBezTo>
                    <a:pt x="452967" y="410633"/>
                    <a:pt x="458541" y="429354"/>
                    <a:pt x="469900" y="444500"/>
                  </a:cubicBezTo>
                  <a:cubicBezTo>
                    <a:pt x="498086" y="482081"/>
                    <a:pt x="534760" y="505845"/>
                    <a:pt x="571500" y="533400"/>
                  </a:cubicBezTo>
                  <a:cubicBezTo>
                    <a:pt x="579967" y="550333"/>
                    <a:pt x="585896" y="568794"/>
                    <a:pt x="596900" y="584200"/>
                  </a:cubicBezTo>
                  <a:cubicBezTo>
                    <a:pt x="619124" y="615314"/>
                    <a:pt x="642720" y="627447"/>
                    <a:pt x="673100" y="647700"/>
                  </a:cubicBezTo>
                  <a:cubicBezTo>
                    <a:pt x="740833" y="749300"/>
                    <a:pt x="651933" y="626533"/>
                    <a:pt x="736600" y="711200"/>
                  </a:cubicBezTo>
                  <a:cubicBezTo>
                    <a:pt x="747393" y="721993"/>
                    <a:pt x="750274" y="739529"/>
                    <a:pt x="762000" y="749300"/>
                  </a:cubicBezTo>
                  <a:cubicBezTo>
                    <a:pt x="776544" y="761420"/>
                    <a:pt x="796746" y="764666"/>
                    <a:pt x="812800" y="774700"/>
                  </a:cubicBezTo>
                  <a:cubicBezTo>
                    <a:pt x="830749" y="785918"/>
                    <a:pt x="845651" y="801582"/>
                    <a:pt x="863600" y="812800"/>
                  </a:cubicBezTo>
                  <a:cubicBezTo>
                    <a:pt x="879654" y="822834"/>
                    <a:pt x="897962" y="828807"/>
                    <a:pt x="914400" y="838200"/>
                  </a:cubicBezTo>
                  <a:cubicBezTo>
                    <a:pt x="927652" y="845773"/>
                    <a:pt x="939800" y="855133"/>
                    <a:pt x="952500" y="863600"/>
                  </a:cubicBezTo>
                  <a:cubicBezTo>
                    <a:pt x="977475" y="901062"/>
                    <a:pt x="979330" y="909242"/>
                    <a:pt x="1016000" y="939800"/>
                  </a:cubicBezTo>
                  <a:cubicBezTo>
                    <a:pt x="1027726" y="949571"/>
                    <a:pt x="1042692" y="955059"/>
                    <a:pt x="1054100" y="965200"/>
                  </a:cubicBezTo>
                  <a:cubicBezTo>
                    <a:pt x="1080948" y="989065"/>
                    <a:pt x="1104900" y="1016000"/>
                    <a:pt x="1130300" y="1041400"/>
                  </a:cubicBezTo>
                  <a:cubicBezTo>
                    <a:pt x="1143000" y="1054100"/>
                    <a:pt x="1153456" y="1069537"/>
                    <a:pt x="1168400" y="1079500"/>
                  </a:cubicBezTo>
                  <a:lnTo>
                    <a:pt x="1206500" y="1104900"/>
                  </a:lnTo>
                  <a:cubicBezTo>
                    <a:pt x="1269563" y="1199495"/>
                    <a:pt x="1188512" y="1083314"/>
                    <a:pt x="1270000" y="1181100"/>
                  </a:cubicBezTo>
                  <a:cubicBezTo>
                    <a:pt x="1299285" y="1216242"/>
                    <a:pt x="1291759" y="1229473"/>
                    <a:pt x="1333500" y="1257300"/>
                  </a:cubicBezTo>
                  <a:cubicBezTo>
                    <a:pt x="1344639" y="1264726"/>
                    <a:pt x="1358900" y="1265767"/>
                    <a:pt x="1371600" y="1270000"/>
                  </a:cubicBezTo>
                  <a:cubicBezTo>
                    <a:pt x="1380067" y="1282700"/>
                    <a:pt x="1386207" y="1297307"/>
                    <a:pt x="1397000" y="1308100"/>
                  </a:cubicBezTo>
                  <a:cubicBezTo>
                    <a:pt x="1423956" y="1335056"/>
                    <a:pt x="1449573" y="1351635"/>
                    <a:pt x="1485900" y="1358900"/>
                  </a:cubicBezTo>
                  <a:cubicBezTo>
                    <a:pt x="1515253" y="1364771"/>
                    <a:pt x="1574800" y="1371600"/>
                    <a:pt x="1574800" y="13716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2984500" y="2794000"/>
              <a:ext cx="863600" cy="1041400"/>
            </a:xfrm>
            <a:custGeom>
              <a:avLst/>
              <a:gdLst>
                <a:gd name="connsiteX0" fmla="*/ 863600 w 863600"/>
                <a:gd name="connsiteY0" fmla="*/ 0 h 1041400"/>
                <a:gd name="connsiteX1" fmla="*/ 787400 w 863600"/>
                <a:gd name="connsiteY1" fmla="*/ 76200 h 1041400"/>
                <a:gd name="connsiteX2" fmla="*/ 749300 w 863600"/>
                <a:gd name="connsiteY2" fmla="*/ 127000 h 1041400"/>
                <a:gd name="connsiteX3" fmla="*/ 698500 w 863600"/>
                <a:gd name="connsiteY3" fmla="*/ 177800 h 1041400"/>
                <a:gd name="connsiteX4" fmla="*/ 673100 w 863600"/>
                <a:gd name="connsiteY4" fmla="*/ 215900 h 1041400"/>
                <a:gd name="connsiteX5" fmla="*/ 635000 w 863600"/>
                <a:gd name="connsiteY5" fmla="*/ 254000 h 1041400"/>
                <a:gd name="connsiteX6" fmla="*/ 609600 w 863600"/>
                <a:gd name="connsiteY6" fmla="*/ 304800 h 1041400"/>
                <a:gd name="connsiteX7" fmla="*/ 533400 w 863600"/>
                <a:gd name="connsiteY7" fmla="*/ 431800 h 1041400"/>
                <a:gd name="connsiteX8" fmla="*/ 495300 w 863600"/>
                <a:gd name="connsiteY8" fmla="*/ 520700 h 1041400"/>
                <a:gd name="connsiteX9" fmla="*/ 457200 w 863600"/>
                <a:gd name="connsiteY9" fmla="*/ 558800 h 1041400"/>
                <a:gd name="connsiteX10" fmla="*/ 419100 w 863600"/>
                <a:gd name="connsiteY10" fmla="*/ 635000 h 1041400"/>
                <a:gd name="connsiteX11" fmla="*/ 406400 w 863600"/>
                <a:gd name="connsiteY11" fmla="*/ 673100 h 1041400"/>
                <a:gd name="connsiteX12" fmla="*/ 368300 w 863600"/>
                <a:gd name="connsiteY12" fmla="*/ 698500 h 1041400"/>
                <a:gd name="connsiteX13" fmla="*/ 355600 w 863600"/>
                <a:gd name="connsiteY13" fmla="*/ 736600 h 1041400"/>
                <a:gd name="connsiteX14" fmla="*/ 266700 w 863600"/>
                <a:gd name="connsiteY14" fmla="*/ 812800 h 1041400"/>
                <a:gd name="connsiteX15" fmla="*/ 203200 w 863600"/>
                <a:gd name="connsiteY15" fmla="*/ 889000 h 1041400"/>
                <a:gd name="connsiteX16" fmla="*/ 165100 w 863600"/>
                <a:gd name="connsiteY16" fmla="*/ 914400 h 1041400"/>
                <a:gd name="connsiteX17" fmla="*/ 88900 w 863600"/>
                <a:gd name="connsiteY17" fmla="*/ 990600 h 1041400"/>
                <a:gd name="connsiteX18" fmla="*/ 50800 w 863600"/>
                <a:gd name="connsiteY18" fmla="*/ 1028700 h 1041400"/>
                <a:gd name="connsiteX19" fmla="*/ 0 w 863600"/>
                <a:gd name="connsiteY19" fmla="*/ 10414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63600" h="1041400">
                  <a:moveTo>
                    <a:pt x="863600" y="0"/>
                  </a:moveTo>
                  <a:cubicBezTo>
                    <a:pt x="838200" y="25400"/>
                    <a:pt x="811430" y="49500"/>
                    <a:pt x="787400" y="76200"/>
                  </a:cubicBezTo>
                  <a:cubicBezTo>
                    <a:pt x="773240" y="91933"/>
                    <a:pt x="763238" y="111070"/>
                    <a:pt x="749300" y="127000"/>
                  </a:cubicBezTo>
                  <a:cubicBezTo>
                    <a:pt x="733531" y="145022"/>
                    <a:pt x="714085" y="159618"/>
                    <a:pt x="698500" y="177800"/>
                  </a:cubicBezTo>
                  <a:cubicBezTo>
                    <a:pt x="688567" y="189389"/>
                    <a:pt x="682871" y="204174"/>
                    <a:pt x="673100" y="215900"/>
                  </a:cubicBezTo>
                  <a:cubicBezTo>
                    <a:pt x="661602" y="229698"/>
                    <a:pt x="645439" y="239385"/>
                    <a:pt x="635000" y="254000"/>
                  </a:cubicBezTo>
                  <a:cubicBezTo>
                    <a:pt x="623996" y="269406"/>
                    <a:pt x="619340" y="288566"/>
                    <a:pt x="609600" y="304800"/>
                  </a:cubicBezTo>
                  <a:cubicBezTo>
                    <a:pt x="564458" y="380037"/>
                    <a:pt x="562430" y="364062"/>
                    <a:pt x="533400" y="431800"/>
                  </a:cubicBezTo>
                  <a:cubicBezTo>
                    <a:pt x="515633" y="473257"/>
                    <a:pt x="525386" y="478579"/>
                    <a:pt x="495300" y="520700"/>
                  </a:cubicBezTo>
                  <a:cubicBezTo>
                    <a:pt x="484861" y="535315"/>
                    <a:pt x="469900" y="546100"/>
                    <a:pt x="457200" y="558800"/>
                  </a:cubicBezTo>
                  <a:cubicBezTo>
                    <a:pt x="425278" y="654565"/>
                    <a:pt x="468339" y="536523"/>
                    <a:pt x="419100" y="635000"/>
                  </a:cubicBezTo>
                  <a:cubicBezTo>
                    <a:pt x="413113" y="646974"/>
                    <a:pt x="414763" y="662647"/>
                    <a:pt x="406400" y="673100"/>
                  </a:cubicBezTo>
                  <a:cubicBezTo>
                    <a:pt x="396865" y="685019"/>
                    <a:pt x="381000" y="690033"/>
                    <a:pt x="368300" y="698500"/>
                  </a:cubicBezTo>
                  <a:cubicBezTo>
                    <a:pt x="364067" y="711200"/>
                    <a:pt x="363026" y="725461"/>
                    <a:pt x="355600" y="736600"/>
                  </a:cubicBezTo>
                  <a:cubicBezTo>
                    <a:pt x="334591" y="768113"/>
                    <a:pt x="294087" y="789325"/>
                    <a:pt x="266700" y="812800"/>
                  </a:cubicBezTo>
                  <a:cubicBezTo>
                    <a:pt x="121061" y="937634"/>
                    <a:pt x="320781" y="771419"/>
                    <a:pt x="203200" y="889000"/>
                  </a:cubicBezTo>
                  <a:cubicBezTo>
                    <a:pt x="192407" y="899793"/>
                    <a:pt x="176508" y="904259"/>
                    <a:pt x="165100" y="914400"/>
                  </a:cubicBezTo>
                  <a:cubicBezTo>
                    <a:pt x="138252" y="938265"/>
                    <a:pt x="114300" y="965200"/>
                    <a:pt x="88900" y="990600"/>
                  </a:cubicBezTo>
                  <a:cubicBezTo>
                    <a:pt x="76200" y="1003300"/>
                    <a:pt x="68224" y="1024344"/>
                    <a:pt x="50800" y="1028700"/>
                  </a:cubicBezTo>
                  <a:lnTo>
                    <a:pt x="0" y="104140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3975100" y="2565400"/>
              <a:ext cx="1765300" cy="444500"/>
            </a:xfrm>
            <a:custGeom>
              <a:avLst/>
              <a:gdLst>
                <a:gd name="connsiteX0" fmla="*/ 0 w 1765300"/>
                <a:gd name="connsiteY0" fmla="*/ 0 h 444500"/>
                <a:gd name="connsiteX1" fmla="*/ 114300 w 1765300"/>
                <a:gd name="connsiteY1" fmla="*/ 25400 h 444500"/>
                <a:gd name="connsiteX2" fmla="*/ 152400 w 1765300"/>
                <a:gd name="connsiteY2" fmla="*/ 38100 h 444500"/>
                <a:gd name="connsiteX3" fmla="*/ 215900 w 1765300"/>
                <a:gd name="connsiteY3" fmla="*/ 50800 h 444500"/>
                <a:gd name="connsiteX4" fmla="*/ 381000 w 1765300"/>
                <a:gd name="connsiteY4" fmla="*/ 101600 h 444500"/>
                <a:gd name="connsiteX5" fmla="*/ 495300 w 1765300"/>
                <a:gd name="connsiteY5" fmla="*/ 127000 h 444500"/>
                <a:gd name="connsiteX6" fmla="*/ 609600 w 1765300"/>
                <a:gd name="connsiteY6" fmla="*/ 165100 h 444500"/>
                <a:gd name="connsiteX7" fmla="*/ 647700 w 1765300"/>
                <a:gd name="connsiteY7" fmla="*/ 177800 h 444500"/>
                <a:gd name="connsiteX8" fmla="*/ 927100 w 1765300"/>
                <a:gd name="connsiteY8" fmla="*/ 190500 h 444500"/>
                <a:gd name="connsiteX9" fmla="*/ 977900 w 1765300"/>
                <a:gd name="connsiteY9" fmla="*/ 203200 h 444500"/>
                <a:gd name="connsiteX10" fmla="*/ 1054100 w 1765300"/>
                <a:gd name="connsiteY10" fmla="*/ 215900 h 444500"/>
                <a:gd name="connsiteX11" fmla="*/ 1092200 w 1765300"/>
                <a:gd name="connsiteY11" fmla="*/ 228600 h 444500"/>
                <a:gd name="connsiteX12" fmla="*/ 1155700 w 1765300"/>
                <a:gd name="connsiteY12" fmla="*/ 241300 h 444500"/>
                <a:gd name="connsiteX13" fmla="*/ 1282700 w 1765300"/>
                <a:gd name="connsiteY13" fmla="*/ 266700 h 444500"/>
                <a:gd name="connsiteX14" fmla="*/ 1320800 w 1765300"/>
                <a:gd name="connsiteY14" fmla="*/ 279400 h 444500"/>
                <a:gd name="connsiteX15" fmla="*/ 1409700 w 1765300"/>
                <a:gd name="connsiteY15" fmla="*/ 304800 h 444500"/>
                <a:gd name="connsiteX16" fmla="*/ 1498600 w 1765300"/>
                <a:gd name="connsiteY16" fmla="*/ 342900 h 444500"/>
                <a:gd name="connsiteX17" fmla="*/ 1625600 w 1765300"/>
                <a:gd name="connsiteY17" fmla="*/ 368300 h 444500"/>
                <a:gd name="connsiteX18" fmla="*/ 1701800 w 1765300"/>
                <a:gd name="connsiteY18" fmla="*/ 406400 h 444500"/>
                <a:gd name="connsiteX19" fmla="*/ 1739900 w 1765300"/>
                <a:gd name="connsiteY19" fmla="*/ 431800 h 444500"/>
                <a:gd name="connsiteX20" fmla="*/ 1765300 w 1765300"/>
                <a:gd name="connsiteY20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65300" h="444500">
                  <a:moveTo>
                    <a:pt x="0" y="0"/>
                  </a:moveTo>
                  <a:cubicBezTo>
                    <a:pt x="38100" y="8467"/>
                    <a:pt x="76436" y="15934"/>
                    <a:pt x="114300" y="25400"/>
                  </a:cubicBezTo>
                  <a:cubicBezTo>
                    <a:pt x="127287" y="28647"/>
                    <a:pt x="139413" y="34853"/>
                    <a:pt x="152400" y="38100"/>
                  </a:cubicBezTo>
                  <a:cubicBezTo>
                    <a:pt x="173341" y="43335"/>
                    <a:pt x="195075" y="45120"/>
                    <a:pt x="215900" y="50800"/>
                  </a:cubicBezTo>
                  <a:cubicBezTo>
                    <a:pt x="445996" y="113554"/>
                    <a:pt x="122863" y="37066"/>
                    <a:pt x="381000" y="101600"/>
                  </a:cubicBezTo>
                  <a:cubicBezTo>
                    <a:pt x="453509" y="119727"/>
                    <a:pt x="430114" y="107444"/>
                    <a:pt x="495300" y="127000"/>
                  </a:cubicBezTo>
                  <a:cubicBezTo>
                    <a:pt x="533767" y="138540"/>
                    <a:pt x="571500" y="152400"/>
                    <a:pt x="609600" y="165100"/>
                  </a:cubicBezTo>
                  <a:cubicBezTo>
                    <a:pt x="622300" y="169333"/>
                    <a:pt x="634327" y="177192"/>
                    <a:pt x="647700" y="177800"/>
                  </a:cubicBezTo>
                  <a:lnTo>
                    <a:pt x="927100" y="190500"/>
                  </a:lnTo>
                  <a:cubicBezTo>
                    <a:pt x="944033" y="194733"/>
                    <a:pt x="960784" y="199777"/>
                    <a:pt x="977900" y="203200"/>
                  </a:cubicBezTo>
                  <a:cubicBezTo>
                    <a:pt x="1003150" y="208250"/>
                    <a:pt x="1028963" y="210314"/>
                    <a:pt x="1054100" y="215900"/>
                  </a:cubicBezTo>
                  <a:cubicBezTo>
                    <a:pt x="1067168" y="218804"/>
                    <a:pt x="1079213" y="225353"/>
                    <a:pt x="1092200" y="228600"/>
                  </a:cubicBezTo>
                  <a:cubicBezTo>
                    <a:pt x="1113141" y="233835"/>
                    <a:pt x="1134462" y="237439"/>
                    <a:pt x="1155700" y="241300"/>
                  </a:cubicBezTo>
                  <a:cubicBezTo>
                    <a:pt x="1224309" y="253774"/>
                    <a:pt x="1223734" y="249853"/>
                    <a:pt x="1282700" y="266700"/>
                  </a:cubicBezTo>
                  <a:cubicBezTo>
                    <a:pt x="1295572" y="270378"/>
                    <a:pt x="1307928" y="275722"/>
                    <a:pt x="1320800" y="279400"/>
                  </a:cubicBezTo>
                  <a:cubicBezTo>
                    <a:pt x="1353023" y="288607"/>
                    <a:pt x="1379250" y="291750"/>
                    <a:pt x="1409700" y="304800"/>
                  </a:cubicBezTo>
                  <a:cubicBezTo>
                    <a:pt x="1477433" y="333829"/>
                    <a:pt x="1439032" y="325881"/>
                    <a:pt x="1498600" y="342900"/>
                  </a:cubicBezTo>
                  <a:cubicBezTo>
                    <a:pt x="1551647" y="358056"/>
                    <a:pt x="1565723" y="358320"/>
                    <a:pt x="1625600" y="368300"/>
                  </a:cubicBezTo>
                  <a:cubicBezTo>
                    <a:pt x="1734789" y="441093"/>
                    <a:pt x="1596640" y="353820"/>
                    <a:pt x="1701800" y="406400"/>
                  </a:cubicBezTo>
                  <a:cubicBezTo>
                    <a:pt x="1715452" y="413226"/>
                    <a:pt x="1726812" y="423947"/>
                    <a:pt x="1739900" y="431800"/>
                  </a:cubicBezTo>
                  <a:cubicBezTo>
                    <a:pt x="1748017" y="436670"/>
                    <a:pt x="1756833" y="440267"/>
                    <a:pt x="1765300" y="4445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946400" y="2552700"/>
              <a:ext cx="901700" cy="533400"/>
            </a:xfrm>
            <a:custGeom>
              <a:avLst/>
              <a:gdLst>
                <a:gd name="connsiteX0" fmla="*/ 901700 w 901700"/>
                <a:gd name="connsiteY0" fmla="*/ 0 h 533400"/>
                <a:gd name="connsiteX1" fmla="*/ 825500 w 901700"/>
                <a:gd name="connsiteY1" fmla="*/ 101600 h 533400"/>
                <a:gd name="connsiteX2" fmla="*/ 800100 w 901700"/>
                <a:gd name="connsiteY2" fmla="*/ 139700 h 533400"/>
                <a:gd name="connsiteX3" fmla="*/ 723900 w 901700"/>
                <a:gd name="connsiteY3" fmla="*/ 190500 h 533400"/>
                <a:gd name="connsiteX4" fmla="*/ 685800 w 901700"/>
                <a:gd name="connsiteY4" fmla="*/ 215900 h 533400"/>
                <a:gd name="connsiteX5" fmla="*/ 622300 w 901700"/>
                <a:gd name="connsiteY5" fmla="*/ 241300 h 533400"/>
                <a:gd name="connsiteX6" fmla="*/ 571500 w 901700"/>
                <a:gd name="connsiteY6" fmla="*/ 266700 h 533400"/>
                <a:gd name="connsiteX7" fmla="*/ 495300 w 901700"/>
                <a:gd name="connsiteY7" fmla="*/ 292100 h 533400"/>
                <a:gd name="connsiteX8" fmla="*/ 457200 w 901700"/>
                <a:gd name="connsiteY8" fmla="*/ 304800 h 533400"/>
                <a:gd name="connsiteX9" fmla="*/ 368300 w 901700"/>
                <a:gd name="connsiteY9" fmla="*/ 342900 h 533400"/>
                <a:gd name="connsiteX10" fmla="*/ 254000 w 901700"/>
                <a:gd name="connsiteY10" fmla="*/ 393700 h 533400"/>
                <a:gd name="connsiteX11" fmla="*/ 177800 w 901700"/>
                <a:gd name="connsiteY11" fmla="*/ 419100 h 533400"/>
                <a:gd name="connsiteX12" fmla="*/ 101600 w 901700"/>
                <a:gd name="connsiteY12" fmla="*/ 469900 h 533400"/>
                <a:gd name="connsiteX13" fmla="*/ 63500 w 901700"/>
                <a:gd name="connsiteY13" fmla="*/ 495300 h 533400"/>
                <a:gd name="connsiteX14" fmla="*/ 0 w 901700"/>
                <a:gd name="connsiteY14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1700" h="533400">
                  <a:moveTo>
                    <a:pt x="901700" y="0"/>
                  </a:moveTo>
                  <a:cubicBezTo>
                    <a:pt x="821637" y="133438"/>
                    <a:pt x="904864" y="6364"/>
                    <a:pt x="825500" y="101600"/>
                  </a:cubicBezTo>
                  <a:cubicBezTo>
                    <a:pt x="815729" y="113326"/>
                    <a:pt x="811587" y="129649"/>
                    <a:pt x="800100" y="139700"/>
                  </a:cubicBezTo>
                  <a:cubicBezTo>
                    <a:pt x="777126" y="159802"/>
                    <a:pt x="749300" y="173567"/>
                    <a:pt x="723900" y="190500"/>
                  </a:cubicBezTo>
                  <a:cubicBezTo>
                    <a:pt x="711200" y="198967"/>
                    <a:pt x="699972" y="210231"/>
                    <a:pt x="685800" y="215900"/>
                  </a:cubicBezTo>
                  <a:cubicBezTo>
                    <a:pt x="664633" y="224367"/>
                    <a:pt x="643132" y="232041"/>
                    <a:pt x="622300" y="241300"/>
                  </a:cubicBezTo>
                  <a:cubicBezTo>
                    <a:pt x="605000" y="248989"/>
                    <a:pt x="589078" y="259669"/>
                    <a:pt x="571500" y="266700"/>
                  </a:cubicBezTo>
                  <a:cubicBezTo>
                    <a:pt x="546641" y="276644"/>
                    <a:pt x="520700" y="283633"/>
                    <a:pt x="495300" y="292100"/>
                  </a:cubicBezTo>
                  <a:cubicBezTo>
                    <a:pt x="482600" y="296333"/>
                    <a:pt x="469174" y="298813"/>
                    <a:pt x="457200" y="304800"/>
                  </a:cubicBezTo>
                  <a:cubicBezTo>
                    <a:pt x="288718" y="389041"/>
                    <a:pt x="499108" y="286839"/>
                    <a:pt x="368300" y="342900"/>
                  </a:cubicBezTo>
                  <a:cubicBezTo>
                    <a:pt x="256506" y="390812"/>
                    <a:pt x="383971" y="346438"/>
                    <a:pt x="254000" y="393700"/>
                  </a:cubicBezTo>
                  <a:cubicBezTo>
                    <a:pt x="228838" y="402850"/>
                    <a:pt x="200077" y="404248"/>
                    <a:pt x="177800" y="419100"/>
                  </a:cubicBezTo>
                  <a:lnTo>
                    <a:pt x="101600" y="469900"/>
                  </a:lnTo>
                  <a:cubicBezTo>
                    <a:pt x="88900" y="478367"/>
                    <a:pt x="77980" y="490473"/>
                    <a:pt x="63500" y="495300"/>
                  </a:cubicBezTo>
                  <a:cubicBezTo>
                    <a:pt x="14041" y="511786"/>
                    <a:pt x="34866" y="498534"/>
                    <a:pt x="0" y="533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4000500" y="1562100"/>
              <a:ext cx="914798" cy="685800"/>
            </a:xfrm>
            <a:custGeom>
              <a:avLst/>
              <a:gdLst>
                <a:gd name="connsiteX0" fmla="*/ 0 w 914798"/>
                <a:gd name="connsiteY0" fmla="*/ 685800 h 685800"/>
                <a:gd name="connsiteX1" fmla="*/ 50800 w 914798"/>
                <a:gd name="connsiteY1" fmla="*/ 622300 h 685800"/>
                <a:gd name="connsiteX2" fmla="*/ 139700 w 914798"/>
                <a:gd name="connsiteY2" fmla="*/ 558800 h 685800"/>
                <a:gd name="connsiteX3" fmla="*/ 190500 w 914798"/>
                <a:gd name="connsiteY3" fmla="*/ 508000 h 685800"/>
                <a:gd name="connsiteX4" fmla="*/ 266700 w 914798"/>
                <a:gd name="connsiteY4" fmla="*/ 457200 h 685800"/>
                <a:gd name="connsiteX5" fmla="*/ 304800 w 914798"/>
                <a:gd name="connsiteY5" fmla="*/ 431800 h 685800"/>
                <a:gd name="connsiteX6" fmla="*/ 406400 w 914798"/>
                <a:gd name="connsiteY6" fmla="*/ 381000 h 685800"/>
                <a:gd name="connsiteX7" fmla="*/ 444500 w 914798"/>
                <a:gd name="connsiteY7" fmla="*/ 342900 h 685800"/>
                <a:gd name="connsiteX8" fmla="*/ 520700 w 914798"/>
                <a:gd name="connsiteY8" fmla="*/ 292100 h 685800"/>
                <a:gd name="connsiteX9" fmla="*/ 558800 w 914798"/>
                <a:gd name="connsiteY9" fmla="*/ 266700 h 685800"/>
                <a:gd name="connsiteX10" fmla="*/ 596900 w 914798"/>
                <a:gd name="connsiteY10" fmla="*/ 228600 h 685800"/>
                <a:gd name="connsiteX11" fmla="*/ 673100 w 914798"/>
                <a:gd name="connsiteY11" fmla="*/ 190500 h 685800"/>
                <a:gd name="connsiteX12" fmla="*/ 711200 w 914798"/>
                <a:gd name="connsiteY12" fmla="*/ 152400 h 685800"/>
                <a:gd name="connsiteX13" fmla="*/ 762000 w 914798"/>
                <a:gd name="connsiteY13" fmla="*/ 127000 h 685800"/>
                <a:gd name="connsiteX14" fmla="*/ 876300 w 914798"/>
                <a:gd name="connsiteY14" fmla="*/ 50800 h 685800"/>
                <a:gd name="connsiteX15" fmla="*/ 914400 w 914798"/>
                <a:gd name="connsiteY15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4798" h="685800">
                  <a:moveTo>
                    <a:pt x="0" y="685800"/>
                  </a:moveTo>
                  <a:cubicBezTo>
                    <a:pt x="16933" y="664633"/>
                    <a:pt x="31633" y="641467"/>
                    <a:pt x="50800" y="622300"/>
                  </a:cubicBezTo>
                  <a:cubicBezTo>
                    <a:pt x="106553" y="566547"/>
                    <a:pt x="89222" y="602067"/>
                    <a:pt x="139700" y="558800"/>
                  </a:cubicBezTo>
                  <a:cubicBezTo>
                    <a:pt x="157882" y="543215"/>
                    <a:pt x="171800" y="522960"/>
                    <a:pt x="190500" y="508000"/>
                  </a:cubicBezTo>
                  <a:cubicBezTo>
                    <a:pt x="214338" y="488930"/>
                    <a:pt x="241300" y="474133"/>
                    <a:pt x="266700" y="457200"/>
                  </a:cubicBezTo>
                  <a:cubicBezTo>
                    <a:pt x="279400" y="448733"/>
                    <a:pt x="291148" y="438626"/>
                    <a:pt x="304800" y="431800"/>
                  </a:cubicBezTo>
                  <a:cubicBezTo>
                    <a:pt x="338667" y="414867"/>
                    <a:pt x="379626" y="407774"/>
                    <a:pt x="406400" y="381000"/>
                  </a:cubicBezTo>
                  <a:cubicBezTo>
                    <a:pt x="419100" y="368300"/>
                    <a:pt x="430323" y="353927"/>
                    <a:pt x="444500" y="342900"/>
                  </a:cubicBezTo>
                  <a:cubicBezTo>
                    <a:pt x="468597" y="324158"/>
                    <a:pt x="495300" y="309033"/>
                    <a:pt x="520700" y="292100"/>
                  </a:cubicBezTo>
                  <a:cubicBezTo>
                    <a:pt x="533400" y="283633"/>
                    <a:pt x="548007" y="277493"/>
                    <a:pt x="558800" y="266700"/>
                  </a:cubicBezTo>
                  <a:cubicBezTo>
                    <a:pt x="571500" y="254000"/>
                    <a:pt x="581956" y="238563"/>
                    <a:pt x="596900" y="228600"/>
                  </a:cubicBezTo>
                  <a:cubicBezTo>
                    <a:pt x="711456" y="152230"/>
                    <a:pt x="553199" y="290418"/>
                    <a:pt x="673100" y="190500"/>
                  </a:cubicBezTo>
                  <a:cubicBezTo>
                    <a:pt x="686898" y="179002"/>
                    <a:pt x="696585" y="162839"/>
                    <a:pt x="711200" y="152400"/>
                  </a:cubicBezTo>
                  <a:cubicBezTo>
                    <a:pt x="726606" y="141396"/>
                    <a:pt x="745766" y="136740"/>
                    <a:pt x="762000" y="127000"/>
                  </a:cubicBezTo>
                  <a:lnTo>
                    <a:pt x="876300" y="50800"/>
                  </a:lnTo>
                  <a:cubicBezTo>
                    <a:pt x="921445" y="20704"/>
                    <a:pt x="914400" y="40664"/>
                    <a:pt x="91440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035231" y="1714500"/>
              <a:ext cx="838269" cy="469900"/>
            </a:xfrm>
            <a:custGeom>
              <a:avLst/>
              <a:gdLst>
                <a:gd name="connsiteX0" fmla="*/ 838269 w 838269"/>
                <a:gd name="connsiteY0" fmla="*/ 469900 h 469900"/>
                <a:gd name="connsiteX1" fmla="*/ 685869 w 838269"/>
                <a:gd name="connsiteY1" fmla="*/ 406400 h 469900"/>
                <a:gd name="connsiteX2" fmla="*/ 622369 w 838269"/>
                <a:gd name="connsiteY2" fmla="*/ 368300 h 469900"/>
                <a:gd name="connsiteX3" fmla="*/ 571569 w 838269"/>
                <a:gd name="connsiteY3" fmla="*/ 317500 h 469900"/>
                <a:gd name="connsiteX4" fmla="*/ 495369 w 838269"/>
                <a:gd name="connsiteY4" fmla="*/ 266700 h 469900"/>
                <a:gd name="connsiteX5" fmla="*/ 457269 w 838269"/>
                <a:gd name="connsiteY5" fmla="*/ 228600 h 469900"/>
                <a:gd name="connsiteX6" fmla="*/ 419169 w 838269"/>
                <a:gd name="connsiteY6" fmla="*/ 215900 h 469900"/>
                <a:gd name="connsiteX7" fmla="*/ 381069 w 838269"/>
                <a:gd name="connsiteY7" fmla="*/ 190500 h 469900"/>
                <a:gd name="connsiteX8" fmla="*/ 254069 w 838269"/>
                <a:gd name="connsiteY8" fmla="*/ 139700 h 469900"/>
                <a:gd name="connsiteX9" fmla="*/ 215969 w 838269"/>
                <a:gd name="connsiteY9" fmla="*/ 127000 h 469900"/>
                <a:gd name="connsiteX10" fmla="*/ 177869 w 838269"/>
                <a:gd name="connsiteY10" fmla="*/ 114300 h 469900"/>
                <a:gd name="connsiteX11" fmla="*/ 139769 w 838269"/>
                <a:gd name="connsiteY11" fmla="*/ 88900 h 469900"/>
                <a:gd name="connsiteX12" fmla="*/ 88969 w 838269"/>
                <a:gd name="connsiteY12" fmla="*/ 63500 h 469900"/>
                <a:gd name="connsiteX13" fmla="*/ 50869 w 838269"/>
                <a:gd name="connsiteY13" fmla="*/ 25400 h 469900"/>
                <a:gd name="connsiteX14" fmla="*/ 69 w 838269"/>
                <a:gd name="connsiteY14" fmla="*/ 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8269" h="469900">
                  <a:moveTo>
                    <a:pt x="838269" y="469900"/>
                  </a:moveTo>
                  <a:cubicBezTo>
                    <a:pt x="767822" y="443483"/>
                    <a:pt x="743435" y="438381"/>
                    <a:pt x="685869" y="406400"/>
                  </a:cubicBezTo>
                  <a:cubicBezTo>
                    <a:pt x="664291" y="394412"/>
                    <a:pt x="641854" y="383455"/>
                    <a:pt x="622369" y="368300"/>
                  </a:cubicBezTo>
                  <a:cubicBezTo>
                    <a:pt x="603466" y="353598"/>
                    <a:pt x="590269" y="332460"/>
                    <a:pt x="571569" y="317500"/>
                  </a:cubicBezTo>
                  <a:cubicBezTo>
                    <a:pt x="547731" y="298430"/>
                    <a:pt x="516955" y="288286"/>
                    <a:pt x="495369" y="266700"/>
                  </a:cubicBezTo>
                  <a:cubicBezTo>
                    <a:pt x="482669" y="254000"/>
                    <a:pt x="472213" y="238563"/>
                    <a:pt x="457269" y="228600"/>
                  </a:cubicBezTo>
                  <a:cubicBezTo>
                    <a:pt x="446130" y="221174"/>
                    <a:pt x="431143" y="221887"/>
                    <a:pt x="419169" y="215900"/>
                  </a:cubicBezTo>
                  <a:cubicBezTo>
                    <a:pt x="405517" y="209074"/>
                    <a:pt x="394321" y="198073"/>
                    <a:pt x="381069" y="190500"/>
                  </a:cubicBezTo>
                  <a:cubicBezTo>
                    <a:pt x="328746" y="160601"/>
                    <a:pt x="316517" y="160516"/>
                    <a:pt x="254069" y="139700"/>
                  </a:cubicBezTo>
                  <a:lnTo>
                    <a:pt x="215969" y="127000"/>
                  </a:lnTo>
                  <a:cubicBezTo>
                    <a:pt x="203269" y="122767"/>
                    <a:pt x="189008" y="121726"/>
                    <a:pt x="177869" y="114300"/>
                  </a:cubicBezTo>
                  <a:cubicBezTo>
                    <a:pt x="165169" y="105833"/>
                    <a:pt x="153021" y="96473"/>
                    <a:pt x="139769" y="88900"/>
                  </a:cubicBezTo>
                  <a:cubicBezTo>
                    <a:pt x="123331" y="79507"/>
                    <a:pt x="104375" y="74504"/>
                    <a:pt x="88969" y="63500"/>
                  </a:cubicBezTo>
                  <a:cubicBezTo>
                    <a:pt x="74354" y="53061"/>
                    <a:pt x="66463" y="34311"/>
                    <a:pt x="50869" y="25400"/>
                  </a:cubicBezTo>
                  <a:cubicBezTo>
                    <a:pt x="-4038" y="-5975"/>
                    <a:pt x="69" y="34435"/>
                    <a:pt x="6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4000500" y="1511300"/>
              <a:ext cx="355600" cy="469900"/>
            </a:xfrm>
            <a:custGeom>
              <a:avLst/>
              <a:gdLst>
                <a:gd name="connsiteX0" fmla="*/ 0 w 355600"/>
                <a:gd name="connsiteY0" fmla="*/ 469900 h 469900"/>
                <a:gd name="connsiteX1" fmla="*/ 25400 w 355600"/>
                <a:gd name="connsiteY1" fmla="*/ 406400 h 469900"/>
                <a:gd name="connsiteX2" fmla="*/ 76200 w 355600"/>
                <a:gd name="connsiteY2" fmla="*/ 330200 h 469900"/>
                <a:gd name="connsiteX3" fmla="*/ 101600 w 355600"/>
                <a:gd name="connsiteY3" fmla="*/ 292100 h 469900"/>
                <a:gd name="connsiteX4" fmla="*/ 139700 w 355600"/>
                <a:gd name="connsiteY4" fmla="*/ 254000 h 469900"/>
                <a:gd name="connsiteX5" fmla="*/ 190500 w 355600"/>
                <a:gd name="connsiteY5" fmla="*/ 165100 h 469900"/>
                <a:gd name="connsiteX6" fmla="*/ 228600 w 355600"/>
                <a:gd name="connsiteY6" fmla="*/ 88900 h 469900"/>
                <a:gd name="connsiteX7" fmla="*/ 266700 w 355600"/>
                <a:gd name="connsiteY7" fmla="*/ 63500 h 469900"/>
                <a:gd name="connsiteX8" fmla="*/ 304800 w 355600"/>
                <a:gd name="connsiteY8" fmla="*/ 25400 h 469900"/>
                <a:gd name="connsiteX9" fmla="*/ 355600 w 355600"/>
                <a:gd name="connsiteY9" fmla="*/ 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600" h="469900">
                  <a:moveTo>
                    <a:pt x="0" y="469900"/>
                  </a:moveTo>
                  <a:cubicBezTo>
                    <a:pt x="8467" y="448733"/>
                    <a:pt x="14484" y="426414"/>
                    <a:pt x="25400" y="406400"/>
                  </a:cubicBezTo>
                  <a:cubicBezTo>
                    <a:pt x="40018" y="379600"/>
                    <a:pt x="59267" y="355600"/>
                    <a:pt x="76200" y="330200"/>
                  </a:cubicBezTo>
                  <a:cubicBezTo>
                    <a:pt x="84667" y="317500"/>
                    <a:pt x="90807" y="302893"/>
                    <a:pt x="101600" y="292100"/>
                  </a:cubicBezTo>
                  <a:lnTo>
                    <a:pt x="139700" y="254000"/>
                  </a:lnTo>
                  <a:cubicBezTo>
                    <a:pt x="166560" y="146559"/>
                    <a:pt x="129969" y="255896"/>
                    <a:pt x="190500" y="165100"/>
                  </a:cubicBezTo>
                  <a:cubicBezTo>
                    <a:pt x="231817" y="103125"/>
                    <a:pt x="168649" y="148851"/>
                    <a:pt x="228600" y="88900"/>
                  </a:cubicBezTo>
                  <a:cubicBezTo>
                    <a:pt x="239393" y="78107"/>
                    <a:pt x="254974" y="73271"/>
                    <a:pt x="266700" y="63500"/>
                  </a:cubicBezTo>
                  <a:cubicBezTo>
                    <a:pt x="280498" y="52002"/>
                    <a:pt x="290185" y="35839"/>
                    <a:pt x="304800" y="25400"/>
                  </a:cubicBezTo>
                  <a:cubicBezTo>
                    <a:pt x="320206" y="14396"/>
                    <a:pt x="355600" y="0"/>
                    <a:pt x="35560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3378200" y="1473200"/>
              <a:ext cx="508000" cy="482600"/>
            </a:xfrm>
            <a:custGeom>
              <a:avLst/>
              <a:gdLst>
                <a:gd name="connsiteX0" fmla="*/ 508000 w 508000"/>
                <a:gd name="connsiteY0" fmla="*/ 482600 h 482600"/>
                <a:gd name="connsiteX1" fmla="*/ 431800 w 508000"/>
                <a:gd name="connsiteY1" fmla="*/ 444500 h 482600"/>
                <a:gd name="connsiteX2" fmla="*/ 406400 w 508000"/>
                <a:gd name="connsiteY2" fmla="*/ 406400 h 482600"/>
                <a:gd name="connsiteX3" fmla="*/ 330200 w 508000"/>
                <a:gd name="connsiteY3" fmla="*/ 342900 h 482600"/>
                <a:gd name="connsiteX4" fmla="*/ 266700 w 508000"/>
                <a:gd name="connsiteY4" fmla="*/ 279400 h 482600"/>
                <a:gd name="connsiteX5" fmla="*/ 241300 w 508000"/>
                <a:gd name="connsiteY5" fmla="*/ 241300 h 482600"/>
                <a:gd name="connsiteX6" fmla="*/ 165100 w 508000"/>
                <a:gd name="connsiteY6" fmla="*/ 177800 h 482600"/>
                <a:gd name="connsiteX7" fmla="*/ 101600 w 508000"/>
                <a:gd name="connsiteY7" fmla="*/ 101600 h 482600"/>
                <a:gd name="connsiteX8" fmla="*/ 63500 w 508000"/>
                <a:gd name="connsiteY8" fmla="*/ 76200 h 482600"/>
                <a:gd name="connsiteX9" fmla="*/ 25400 w 508000"/>
                <a:gd name="connsiteY9" fmla="*/ 38100 h 482600"/>
                <a:gd name="connsiteX10" fmla="*/ 0 w 508000"/>
                <a:gd name="connsiteY10" fmla="*/ 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000" h="482600">
                  <a:moveTo>
                    <a:pt x="508000" y="482600"/>
                  </a:moveTo>
                  <a:cubicBezTo>
                    <a:pt x="482600" y="469900"/>
                    <a:pt x="454518" y="461539"/>
                    <a:pt x="431800" y="444500"/>
                  </a:cubicBezTo>
                  <a:cubicBezTo>
                    <a:pt x="419589" y="435342"/>
                    <a:pt x="416171" y="418126"/>
                    <a:pt x="406400" y="406400"/>
                  </a:cubicBezTo>
                  <a:cubicBezTo>
                    <a:pt x="375842" y="369730"/>
                    <a:pt x="367662" y="367875"/>
                    <a:pt x="330200" y="342900"/>
                  </a:cubicBezTo>
                  <a:cubicBezTo>
                    <a:pt x="262467" y="241300"/>
                    <a:pt x="351367" y="364067"/>
                    <a:pt x="266700" y="279400"/>
                  </a:cubicBezTo>
                  <a:cubicBezTo>
                    <a:pt x="255907" y="268607"/>
                    <a:pt x="251071" y="253026"/>
                    <a:pt x="241300" y="241300"/>
                  </a:cubicBezTo>
                  <a:cubicBezTo>
                    <a:pt x="210742" y="204630"/>
                    <a:pt x="202562" y="202775"/>
                    <a:pt x="165100" y="177800"/>
                  </a:cubicBezTo>
                  <a:cubicBezTo>
                    <a:pt x="140125" y="140338"/>
                    <a:pt x="138270" y="132158"/>
                    <a:pt x="101600" y="101600"/>
                  </a:cubicBezTo>
                  <a:cubicBezTo>
                    <a:pt x="89874" y="91829"/>
                    <a:pt x="75226" y="85971"/>
                    <a:pt x="63500" y="76200"/>
                  </a:cubicBezTo>
                  <a:cubicBezTo>
                    <a:pt x="49702" y="64702"/>
                    <a:pt x="36898" y="51898"/>
                    <a:pt x="25400" y="38100"/>
                  </a:cubicBezTo>
                  <a:cubicBezTo>
                    <a:pt x="15629" y="26374"/>
                    <a:pt x="0" y="0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899045" y="1397000"/>
              <a:ext cx="485755" cy="304800"/>
            </a:xfrm>
            <a:custGeom>
              <a:avLst/>
              <a:gdLst>
                <a:gd name="connsiteX0" fmla="*/ 3155 w 485755"/>
                <a:gd name="connsiteY0" fmla="*/ 254000 h 304800"/>
                <a:gd name="connsiteX1" fmla="*/ 15855 w 485755"/>
                <a:gd name="connsiteY1" fmla="*/ 165100 h 304800"/>
                <a:gd name="connsiteX2" fmla="*/ 53955 w 485755"/>
                <a:gd name="connsiteY2" fmla="*/ 127000 h 304800"/>
                <a:gd name="connsiteX3" fmla="*/ 66655 w 485755"/>
                <a:gd name="connsiteY3" fmla="*/ 88900 h 304800"/>
                <a:gd name="connsiteX4" fmla="*/ 104755 w 485755"/>
                <a:gd name="connsiteY4" fmla="*/ 63500 h 304800"/>
                <a:gd name="connsiteX5" fmla="*/ 193655 w 485755"/>
                <a:gd name="connsiteY5" fmla="*/ 25400 h 304800"/>
                <a:gd name="connsiteX6" fmla="*/ 244455 w 485755"/>
                <a:gd name="connsiteY6" fmla="*/ 12700 h 304800"/>
                <a:gd name="connsiteX7" fmla="*/ 485755 w 485755"/>
                <a:gd name="connsiteY7" fmla="*/ 0 h 304800"/>
                <a:gd name="connsiteX8" fmla="*/ 473055 w 485755"/>
                <a:gd name="connsiteY8" fmla="*/ 50800 h 304800"/>
                <a:gd name="connsiteX9" fmla="*/ 409555 w 485755"/>
                <a:gd name="connsiteY9" fmla="*/ 139700 h 304800"/>
                <a:gd name="connsiteX10" fmla="*/ 371455 w 485755"/>
                <a:gd name="connsiteY10" fmla="*/ 241300 h 304800"/>
                <a:gd name="connsiteX11" fmla="*/ 346055 w 485755"/>
                <a:gd name="connsiteY11" fmla="*/ 279400 h 304800"/>
                <a:gd name="connsiteX12" fmla="*/ 269855 w 485755"/>
                <a:gd name="connsiteY12" fmla="*/ 304800 h 304800"/>
                <a:gd name="connsiteX13" fmla="*/ 66655 w 485755"/>
                <a:gd name="connsiteY13" fmla="*/ 279400 h 304800"/>
                <a:gd name="connsiteX14" fmla="*/ 3155 w 485755"/>
                <a:gd name="connsiteY14" fmla="*/ 2540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5755" h="304800">
                  <a:moveTo>
                    <a:pt x="3155" y="254000"/>
                  </a:moveTo>
                  <a:cubicBezTo>
                    <a:pt x="-5312" y="234950"/>
                    <a:pt x="4738" y="192893"/>
                    <a:pt x="15855" y="165100"/>
                  </a:cubicBezTo>
                  <a:cubicBezTo>
                    <a:pt x="22525" y="148424"/>
                    <a:pt x="43992" y="141944"/>
                    <a:pt x="53955" y="127000"/>
                  </a:cubicBezTo>
                  <a:cubicBezTo>
                    <a:pt x="61381" y="115861"/>
                    <a:pt x="58292" y="99353"/>
                    <a:pt x="66655" y="88900"/>
                  </a:cubicBezTo>
                  <a:cubicBezTo>
                    <a:pt x="76190" y="76981"/>
                    <a:pt x="91503" y="71073"/>
                    <a:pt x="104755" y="63500"/>
                  </a:cubicBezTo>
                  <a:cubicBezTo>
                    <a:pt x="138622" y="44148"/>
                    <a:pt x="158035" y="35577"/>
                    <a:pt x="193655" y="25400"/>
                  </a:cubicBezTo>
                  <a:cubicBezTo>
                    <a:pt x="210438" y="20605"/>
                    <a:pt x="227066" y="14212"/>
                    <a:pt x="244455" y="12700"/>
                  </a:cubicBezTo>
                  <a:cubicBezTo>
                    <a:pt x="324697" y="5722"/>
                    <a:pt x="405322" y="4233"/>
                    <a:pt x="485755" y="0"/>
                  </a:cubicBezTo>
                  <a:cubicBezTo>
                    <a:pt x="481522" y="16933"/>
                    <a:pt x="479931" y="34757"/>
                    <a:pt x="473055" y="50800"/>
                  </a:cubicBezTo>
                  <a:cubicBezTo>
                    <a:pt x="464128" y="71629"/>
                    <a:pt x="417687" y="125063"/>
                    <a:pt x="409555" y="139700"/>
                  </a:cubicBezTo>
                  <a:cubicBezTo>
                    <a:pt x="315965" y="308163"/>
                    <a:pt x="428487" y="127235"/>
                    <a:pt x="371455" y="241300"/>
                  </a:cubicBezTo>
                  <a:cubicBezTo>
                    <a:pt x="364629" y="254952"/>
                    <a:pt x="358998" y="271310"/>
                    <a:pt x="346055" y="279400"/>
                  </a:cubicBezTo>
                  <a:cubicBezTo>
                    <a:pt x="323351" y="293590"/>
                    <a:pt x="269855" y="304800"/>
                    <a:pt x="269855" y="304800"/>
                  </a:cubicBezTo>
                  <a:cubicBezTo>
                    <a:pt x="6339" y="284530"/>
                    <a:pt x="177750" y="311142"/>
                    <a:pt x="66655" y="279400"/>
                  </a:cubicBezTo>
                  <a:cubicBezTo>
                    <a:pt x="7217" y="262418"/>
                    <a:pt x="11622" y="273050"/>
                    <a:pt x="3155" y="254000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4304715" y="1282700"/>
              <a:ext cx="373068" cy="263279"/>
            </a:xfrm>
            <a:custGeom>
              <a:avLst/>
              <a:gdLst>
                <a:gd name="connsiteX0" fmla="*/ 585 w 373068"/>
                <a:gd name="connsiteY0" fmla="*/ 254000 h 263279"/>
                <a:gd name="connsiteX1" fmla="*/ 38685 w 373068"/>
                <a:gd name="connsiteY1" fmla="*/ 165100 h 263279"/>
                <a:gd name="connsiteX2" fmla="*/ 152985 w 373068"/>
                <a:gd name="connsiteY2" fmla="*/ 63500 h 263279"/>
                <a:gd name="connsiteX3" fmla="*/ 191085 w 373068"/>
                <a:gd name="connsiteY3" fmla="*/ 50800 h 263279"/>
                <a:gd name="connsiteX4" fmla="*/ 254585 w 373068"/>
                <a:gd name="connsiteY4" fmla="*/ 25400 h 263279"/>
                <a:gd name="connsiteX5" fmla="*/ 330785 w 373068"/>
                <a:gd name="connsiteY5" fmla="*/ 0 h 263279"/>
                <a:gd name="connsiteX6" fmla="*/ 368885 w 373068"/>
                <a:gd name="connsiteY6" fmla="*/ 25400 h 263279"/>
                <a:gd name="connsiteX7" fmla="*/ 356185 w 373068"/>
                <a:gd name="connsiteY7" fmla="*/ 203200 h 263279"/>
                <a:gd name="connsiteX8" fmla="*/ 305385 w 373068"/>
                <a:gd name="connsiteY8" fmla="*/ 215900 h 263279"/>
                <a:gd name="connsiteX9" fmla="*/ 267285 w 373068"/>
                <a:gd name="connsiteY9" fmla="*/ 228600 h 263279"/>
                <a:gd name="connsiteX10" fmla="*/ 64085 w 373068"/>
                <a:gd name="connsiteY10" fmla="*/ 241300 h 263279"/>
                <a:gd name="connsiteX11" fmla="*/ 585 w 373068"/>
                <a:gd name="connsiteY11" fmla="*/ 254000 h 26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3068" h="263279">
                  <a:moveTo>
                    <a:pt x="585" y="254000"/>
                  </a:moveTo>
                  <a:cubicBezTo>
                    <a:pt x="-3648" y="241300"/>
                    <a:pt x="20334" y="191608"/>
                    <a:pt x="38685" y="165100"/>
                  </a:cubicBezTo>
                  <a:cubicBezTo>
                    <a:pt x="56504" y="139361"/>
                    <a:pt x="114390" y="82797"/>
                    <a:pt x="152985" y="63500"/>
                  </a:cubicBezTo>
                  <a:cubicBezTo>
                    <a:pt x="164959" y="57513"/>
                    <a:pt x="178550" y="55500"/>
                    <a:pt x="191085" y="50800"/>
                  </a:cubicBezTo>
                  <a:cubicBezTo>
                    <a:pt x="212431" y="42795"/>
                    <a:pt x="233160" y="33191"/>
                    <a:pt x="254585" y="25400"/>
                  </a:cubicBezTo>
                  <a:cubicBezTo>
                    <a:pt x="279747" y="16250"/>
                    <a:pt x="330785" y="0"/>
                    <a:pt x="330785" y="0"/>
                  </a:cubicBezTo>
                  <a:cubicBezTo>
                    <a:pt x="343485" y="8467"/>
                    <a:pt x="366992" y="10254"/>
                    <a:pt x="368885" y="25400"/>
                  </a:cubicBezTo>
                  <a:cubicBezTo>
                    <a:pt x="376255" y="84359"/>
                    <a:pt x="374975" y="146831"/>
                    <a:pt x="356185" y="203200"/>
                  </a:cubicBezTo>
                  <a:cubicBezTo>
                    <a:pt x="350665" y="219759"/>
                    <a:pt x="322168" y="211105"/>
                    <a:pt x="305385" y="215900"/>
                  </a:cubicBezTo>
                  <a:cubicBezTo>
                    <a:pt x="292513" y="219578"/>
                    <a:pt x="280598" y="227199"/>
                    <a:pt x="267285" y="228600"/>
                  </a:cubicBezTo>
                  <a:cubicBezTo>
                    <a:pt x="199792" y="235704"/>
                    <a:pt x="131818" y="237067"/>
                    <a:pt x="64085" y="241300"/>
                  </a:cubicBezTo>
                  <a:cubicBezTo>
                    <a:pt x="-21095" y="269693"/>
                    <a:pt x="4818" y="266700"/>
                    <a:pt x="585" y="254000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2819400" y="1299740"/>
              <a:ext cx="599176" cy="215544"/>
            </a:xfrm>
            <a:custGeom>
              <a:avLst/>
              <a:gdLst>
                <a:gd name="connsiteX0" fmla="*/ 571500 w 599176"/>
                <a:gd name="connsiteY0" fmla="*/ 211560 h 215544"/>
                <a:gd name="connsiteX1" fmla="*/ 330200 w 599176"/>
                <a:gd name="connsiteY1" fmla="*/ 186160 h 215544"/>
                <a:gd name="connsiteX2" fmla="*/ 254000 w 599176"/>
                <a:gd name="connsiteY2" fmla="*/ 173460 h 215544"/>
                <a:gd name="connsiteX3" fmla="*/ 215900 w 599176"/>
                <a:gd name="connsiteY3" fmla="*/ 148060 h 215544"/>
                <a:gd name="connsiteX4" fmla="*/ 177800 w 599176"/>
                <a:gd name="connsiteY4" fmla="*/ 135360 h 215544"/>
                <a:gd name="connsiteX5" fmla="*/ 127000 w 599176"/>
                <a:gd name="connsiteY5" fmla="*/ 97260 h 215544"/>
                <a:gd name="connsiteX6" fmla="*/ 76200 w 599176"/>
                <a:gd name="connsiteY6" fmla="*/ 84560 h 215544"/>
                <a:gd name="connsiteX7" fmla="*/ 0 w 599176"/>
                <a:gd name="connsiteY7" fmla="*/ 46460 h 215544"/>
                <a:gd name="connsiteX8" fmla="*/ 482600 w 599176"/>
                <a:gd name="connsiteY8" fmla="*/ 33760 h 215544"/>
                <a:gd name="connsiteX9" fmla="*/ 533400 w 599176"/>
                <a:gd name="connsiteY9" fmla="*/ 59160 h 215544"/>
                <a:gd name="connsiteX10" fmla="*/ 571500 w 599176"/>
                <a:gd name="connsiteY10" fmla="*/ 97260 h 215544"/>
                <a:gd name="connsiteX11" fmla="*/ 571500 w 599176"/>
                <a:gd name="connsiteY11" fmla="*/ 211560 h 215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9176" h="215544">
                  <a:moveTo>
                    <a:pt x="571500" y="211560"/>
                  </a:moveTo>
                  <a:cubicBezTo>
                    <a:pt x="531283" y="226377"/>
                    <a:pt x="410502" y="195796"/>
                    <a:pt x="330200" y="186160"/>
                  </a:cubicBezTo>
                  <a:cubicBezTo>
                    <a:pt x="304633" y="183092"/>
                    <a:pt x="278429" y="181603"/>
                    <a:pt x="254000" y="173460"/>
                  </a:cubicBezTo>
                  <a:cubicBezTo>
                    <a:pt x="239520" y="168633"/>
                    <a:pt x="229552" y="154886"/>
                    <a:pt x="215900" y="148060"/>
                  </a:cubicBezTo>
                  <a:cubicBezTo>
                    <a:pt x="203926" y="142073"/>
                    <a:pt x="190500" y="139593"/>
                    <a:pt x="177800" y="135360"/>
                  </a:cubicBezTo>
                  <a:cubicBezTo>
                    <a:pt x="160867" y="122660"/>
                    <a:pt x="145932" y="106726"/>
                    <a:pt x="127000" y="97260"/>
                  </a:cubicBezTo>
                  <a:cubicBezTo>
                    <a:pt x="111388" y="89454"/>
                    <a:pt x="92983" y="89355"/>
                    <a:pt x="76200" y="84560"/>
                  </a:cubicBezTo>
                  <a:cubicBezTo>
                    <a:pt x="30192" y="71415"/>
                    <a:pt x="41745" y="74290"/>
                    <a:pt x="0" y="46460"/>
                  </a:cubicBezTo>
                  <a:cubicBezTo>
                    <a:pt x="185660" y="-27804"/>
                    <a:pt x="87354" y="1713"/>
                    <a:pt x="482600" y="33760"/>
                  </a:cubicBezTo>
                  <a:cubicBezTo>
                    <a:pt x="501470" y="35290"/>
                    <a:pt x="517994" y="48156"/>
                    <a:pt x="533400" y="59160"/>
                  </a:cubicBezTo>
                  <a:cubicBezTo>
                    <a:pt x="548015" y="69599"/>
                    <a:pt x="558800" y="84560"/>
                    <a:pt x="571500" y="97260"/>
                  </a:cubicBezTo>
                  <a:cubicBezTo>
                    <a:pt x="604932" y="197557"/>
                    <a:pt x="611717" y="196743"/>
                    <a:pt x="571500" y="211560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2310969" y="1625600"/>
              <a:ext cx="749731" cy="139700"/>
            </a:xfrm>
            <a:custGeom>
              <a:avLst/>
              <a:gdLst>
                <a:gd name="connsiteX0" fmla="*/ 749731 w 749731"/>
                <a:gd name="connsiteY0" fmla="*/ 139700 h 139700"/>
                <a:gd name="connsiteX1" fmla="*/ 203631 w 749731"/>
                <a:gd name="connsiteY1" fmla="*/ 127000 h 139700"/>
                <a:gd name="connsiteX2" fmla="*/ 76631 w 749731"/>
                <a:gd name="connsiteY2" fmla="*/ 76200 h 139700"/>
                <a:gd name="connsiteX3" fmla="*/ 38531 w 749731"/>
                <a:gd name="connsiteY3" fmla="*/ 63500 h 139700"/>
                <a:gd name="connsiteX4" fmla="*/ 431 w 749731"/>
                <a:gd name="connsiteY4" fmla="*/ 25400 h 139700"/>
                <a:gd name="connsiteX5" fmla="*/ 51231 w 749731"/>
                <a:gd name="connsiteY5" fmla="*/ 12700 h 139700"/>
                <a:gd name="connsiteX6" fmla="*/ 89331 w 749731"/>
                <a:gd name="connsiteY6" fmla="*/ 0 h 139700"/>
                <a:gd name="connsiteX7" fmla="*/ 597331 w 749731"/>
                <a:gd name="connsiteY7" fmla="*/ 12700 h 139700"/>
                <a:gd name="connsiteX8" fmla="*/ 648131 w 749731"/>
                <a:gd name="connsiteY8" fmla="*/ 25400 h 139700"/>
                <a:gd name="connsiteX9" fmla="*/ 698931 w 749731"/>
                <a:gd name="connsiteY9" fmla="*/ 63500 h 139700"/>
                <a:gd name="connsiteX10" fmla="*/ 737031 w 749731"/>
                <a:gd name="connsiteY10" fmla="*/ 88900 h 139700"/>
                <a:gd name="connsiteX11" fmla="*/ 749731 w 749731"/>
                <a:gd name="connsiteY11" fmla="*/ 13970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9731" h="139700">
                  <a:moveTo>
                    <a:pt x="749731" y="139700"/>
                  </a:moveTo>
                  <a:cubicBezTo>
                    <a:pt x="567698" y="135467"/>
                    <a:pt x="385373" y="138127"/>
                    <a:pt x="203631" y="127000"/>
                  </a:cubicBezTo>
                  <a:cubicBezTo>
                    <a:pt x="158665" y="124247"/>
                    <a:pt x="116593" y="93327"/>
                    <a:pt x="76631" y="76200"/>
                  </a:cubicBezTo>
                  <a:cubicBezTo>
                    <a:pt x="64326" y="70927"/>
                    <a:pt x="51231" y="67733"/>
                    <a:pt x="38531" y="63500"/>
                  </a:cubicBezTo>
                  <a:cubicBezTo>
                    <a:pt x="25831" y="50800"/>
                    <a:pt x="-3925" y="42824"/>
                    <a:pt x="431" y="25400"/>
                  </a:cubicBezTo>
                  <a:cubicBezTo>
                    <a:pt x="4664" y="8467"/>
                    <a:pt x="34448" y="17495"/>
                    <a:pt x="51231" y="12700"/>
                  </a:cubicBezTo>
                  <a:cubicBezTo>
                    <a:pt x="64103" y="9022"/>
                    <a:pt x="76631" y="4233"/>
                    <a:pt x="89331" y="0"/>
                  </a:cubicBezTo>
                  <a:cubicBezTo>
                    <a:pt x="258664" y="4233"/>
                    <a:pt x="428119" y="5009"/>
                    <a:pt x="597331" y="12700"/>
                  </a:cubicBezTo>
                  <a:cubicBezTo>
                    <a:pt x="614767" y="13493"/>
                    <a:pt x="632519" y="17594"/>
                    <a:pt x="648131" y="25400"/>
                  </a:cubicBezTo>
                  <a:cubicBezTo>
                    <a:pt x="667063" y="34866"/>
                    <a:pt x="681707" y="51197"/>
                    <a:pt x="698931" y="63500"/>
                  </a:cubicBezTo>
                  <a:cubicBezTo>
                    <a:pt x="711351" y="72372"/>
                    <a:pt x="724331" y="80433"/>
                    <a:pt x="737031" y="88900"/>
                  </a:cubicBezTo>
                  <a:lnTo>
                    <a:pt x="749731" y="13970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7260" y="95934"/>
              <a:ext cx="72378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3600" dirty="0" err="1" smtClean="0"/>
                <a:t>Olah</a:t>
              </a:r>
              <a:r>
                <a:rPr lang="en-ID" sz="3600" dirty="0" smtClean="0"/>
                <a:t> </a:t>
              </a:r>
              <a:r>
                <a:rPr lang="en-ID" sz="3600" dirty="0" err="1" smtClean="0"/>
                <a:t>sampah</a:t>
              </a:r>
              <a:r>
                <a:rPr lang="en-ID" sz="3600" dirty="0" smtClean="0"/>
                <a:t> </a:t>
              </a:r>
              <a:r>
                <a:rPr lang="en-ID" sz="3600" dirty="0" err="1" smtClean="0"/>
                <a:t>untuk</a:t>
              </a:r>
              <a:r>
                <a:rPr lang="en-ID" sz="3600" dirty="0" smtClean="0"/>
                <a:t> </a:t>
              </a:r>
              <a:r>
                <a:rPr lang="en-ID" sz="3600" dirty="0" err="1" smtClean="0"/>
                <a:t>produksi</a:t>
              </a:r>
              <a:r>
                <a:rPr lang="en-ID" sz="3600" dirty="0" smtClean="0"/>
                <a:t> </a:t>
              </a:r>
              <a:r>
                <a:rPr lang="en-ID" sz="3600" dirty="0" err="1" smtClean="0"/>
                <a:t>biomasa</a:t>
              </a:r>
              <a:endParaRPr lang="en-US" sz="36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85834" y="6005552"/>
              <a:ext cx="275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000" dirty="0" smtClean="0"/>
                <a:t>(</a:t>
              </a:r>
              <a:r>
                <a:rPr lang="en-ID" sz="2000" dirty="0" err="1" smtClean="0"/>
                <a:t>Nasih</a:t>
              </a:r>
              <a:r>
                <a:rPr lang="en-ID" sz="2000" dirty="0" smtClean="0"/>
                <a:t>, 2019)</a:t>
              </a:r>
              <a:endParaRPr lang="en-US" sz="20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65209" y="4111734"/>
              <a:ext cx="1774240" cy="156966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ID" sz="3200" dirty="0" err="1" smtClean="0"/>
                <a:t>Industri</a:t>
              </a:r>
              <a:r>
                <a:rPr lang="en-ID" sz="3200" dirty="0" smtClean="0"/>
                <a:t> </a:t>
              </a:r>
              <a:r>
                <a:rPr lang="en-ID" sz="3200" dirty="0" err="1" smtClean="0"/>
                <a:t>biomasa</a:t>
              </a:r>
              <a:r>
                <a:rPr lang="en-ID" sz="3200" dirty="0" smtClean="0"/>
                <a:t> </a:t>
              </a:r>
              <a:r>
                <a:rPr lang="en-ID" sz="3200" dirty="0" err="1" smtClean="0"/>
                <a:t>hulu-hilir</a:t>
              </a:r>
              <a:endParaRPr lang="en-US" sz="32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1110" y="2471291"/>
              <a:ext cx="1744077" cy="1077218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ID" sz="3200" dirty="0" smtClean="0"/>
                <a:t>Waste to biomass</a:t>
              </a:r>
              <a:endParaRPr lang="en-US" sz="32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36595" y="998524"/>
              <a:ext cx="4331580" cy="646331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ID" sz="3600" dirty="0" smtClean="0"/>
                <a:t>KALAM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78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6296" y="212457"/>
            <a:ext cx="11859004" cy="6432563"/>
            <a:chOff x="66296" y="212457"/>
            <a:chExt cx="11859004" cy="6432563"/>
          </a:xfrm>
        </p:grpSpPr>
        <p:grpSp>
          <p:nvGrpSpPr>
            <p:cNvPr id="8" name="Group 7"/>
            <p:cNvGrpSpPr/>
            <p:nvPr/>
          </p:nvGrpSpPr>
          <p:grpSpPr>
            <a:xfrm>
              <a:off x="66296" y="212457"/>
              <a:ext cx="8591224" cy="6432563"/>
              <a:chOff x="161544" y="279132"/>
              <a:chExt cx="8839581" cy="6432563"/>
            </a:xfrm>
          </p:grpSpPr>
          <p:pic>
            <p:nvPicPr>
              <p:cNvPr id="2" name="Picture 1"/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544" y="279132"/>
                <a:ext cx="8839581" cy="6432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991350" y="609352"/>
                <a:ext cx="12891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D" sz="1600" dirty="0" smtClean="0"/>
                  <a:t>(</a:t>
                </a:r>
                <a:r>
                  <a:rPr lang="en-ID" sz="1600" dirty="0" err="1" smtClean="0"/>
                  <a:t>Nasih</a:t>
                </a:r>
                <a:r>
                  <a:rPr lang="en-ID" sz="1600" dirty="0" smtClean="0"/>
                  <a:t>, 2016)</a:t>
                </a:r>
                <a:endParaRPr lang="en-US" sz="16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8657520" y="876052"/>
              <a:ext cx="3267780" cy="5616638"/>
              <a:chOff x="8657520" y="876052"/>
              <a:chExt cx="3267780" cy="561663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8752768" y="876052"/>
                <a:ext cx="3172532" cy="3675095"/>
                <a:chOff x="8752768" y="275977"/>
                <a:chExt cx="2858207" cy="3675095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8752768" y="3581740"/>
                  <a:ext cx="2825986" cy="369332"/>
                  <a:chOff x="1344498" y="6080759"/>
                  <a:chExt cx="2825986" cy="369332"/>
                </a:xfrm>
              </p:grpSpPr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1344498" y="6080759"/>
                    <a:ext cx="857927" cy="369332"/>
                  </a:xfrm>
                  <a:prstGeom prst="rect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err="1" smtClean="0"/>
                      <a:t>Mudah</a:t>
                    </a:r>
                    <a:endParaRPr lang="en-US" dirty="0"/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2446701" y="6080759"/>
                    <a:ext cx="811504" cy="369332"/>
                  </a:xfrm>
                  <a:prstGeom prst="rect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err="1" smtClean="0"/>
                      <a:t>Murah</a:t>
                    </a:r>
                    <a:endParaRPr lang="en-US" dirty="0"/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3502481" y="6080759"/>
                    <a:ext cx="668003" cy="369332"/>
                  </a:xfrm>
                  <a:prstGeom prst="rect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err="1" smtClean="0"/>
                      <a:t>Lokal</a:t>
                    </a:r>
                    <a:endParaRPr lang="en-US" dirty="0"/>
                  </a:p>
                </p:txBody>
              </p:sp>
            </p:grpSp>
            <p:grpSp>
              <p:nvGrpSpPr>
                <p:cNvPr id="5" name="Group 4"/>
                <p:cNvGrpSpPr/>
                <p:nvPr/>
              </p:nvGrpSpPr>
              <p:grpSpPr>
                <a:xfrm>
                  <a:off x="8752768" y="275977"/>
                  <a:ext cx="2858207" cy="3097443"/>
                  <a:chOff x="9333793" y="29806"/>
                  <a:chExt cx="2858207" cy="3097443"/>
                </a:xfrm>
              </p:grpSpPr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9333793" y="29806"/>
                    <a:ext cx="2855206" cy="707886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 err="1" smtClean="0"/>
                      <a:t>Dimana</a:t>
                    </a:r>
                    <a:r>
                      <a:rPr lang="en-US" sz="2000" dirty="0" smtClean="0"/>
                      <a:t> </a:t>
                    </a:r>
                    <a:r>
                      <a:rPr lang="en-US" sz="2000" dirty="0" err="1" smtClean="0"/>
                      <a:t>ada</a:t>
                    </a:r>
                    <a:r>
                      <a:rPr lang="en-US" sz="2000" dirty="0" smtClean="0"/>
                      <a:t> </a:t>
                    </a:r>
                    <a:r>
                      <a:rPr lang="en-US" sz="2000" dirty="0" err="1" smtClean="0"/>
                      <a:t>tumbuhan</a:t>
                    </a:r>
                    <a:r>
                      <a:rPr lang="en-US" sz="2000" dirty="0" smtClean="0"/>
                      <a:t>, </a:t>
                    </a:r>
                    <a:r>
                      <a:rPr lang="en-US" sz="2000" dirty="0" err="1" smtClean="0"/>
                      <a:t>disitu</a:t>
                    </a:r>
                    <a:r>
                      <a:rPr lang="en-US" sz="2000" dirty="0" smtClean="0"/>
                      <a:t> </a:t>
                    </a:r>
                    <a:r>
                      <a:rPr lang="en-US" sz="2000" dirty="0" err="1" smtClean="0"/>
                      <a:t>ada</a:t>
                    </a:r>
                    <a:r>
                      <a:rPr lang="en-US" sz="2000" dirty="0" smtClean="0"/>
                      <a:t> </a:t>
                    </a:r>
                    <a:r>
                      <a:rPr lang="en-US" sz="2000" dirty="0" err="1" smtClean="0"/>
                      <a:t>kesuburan</a:t>
                    </a:r>
                    <a:endParaRPr lang="en-US" sz="2000" dirty="0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9333793" y="850392"/>
                    <a:ext cx="2858205" cy="1810512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ID" dirty="0" smtClean="0"/>
                      <a:t>C-H-O (90%</a:t>
                    </a:r>
                    <a:endParaRPr lang="en-US" dirty="0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9333795" y="2715769"/>
                    <a:ext cx="2858205" cy="41148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ID" dirty="0" smtClean="0"/>
                      <a:t>Mineral (10 %)</a:t>
                    </a:r>
                    <a:endParaRPr lang="en-US" dirty="0"/>
                  </a:p>
                </p:txBody>
              </p:sp>
            </p:grpSp>
          </p:grpSp>
          <p:sp>
            <p:nvSpPr>
              <p:cNvPr id="4" name="TextBox 3"/>
              <p:cNvSpPr txBox="1"/>
              <p:nvPr/>
            </p:nvSpPr>
            <p:spPr>
              <a:xfrm>
                <a:off x="8657520" y="4646030"/>
                <a:ext cx="29212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2400" dirty="0" err="1" smtClean="0"/>
                  <a:t>Tongkat-kayu-batu</a:t>
                </a:r>
                <a:r>
                  <a:rPr lang="en-ID" sz="2400" dirty="0" smtClean="0"/>
                  <a:t> </a:t>
                </a:r>
                <a:r>
                  <a:rPr lang="en-ID" sz="2400" dirty="0" err="1" smtClean="0"/>
                  <a:t>jadi</a:t>
                </a:r>
                <a:r>
                  <a:rPr lang="en-ID" sz="2400" dirty="0" smtClean="0"/>
                  <a:t> </a:t>
                </a:r>
                <a:r>
                  <a:rPr lang="en-ID" sz="2400" dirty="0" err="1" smtClean="0"/>
                  <a:t>tanaman</a:t>
                </a:r>
                <a:r>
                  <a:rPr lang="en-ID" sz="2400" dirty="0" smtClean="0"/>
                  <a:t> </a:t>
                </a:r>
                <a:r>
                  <a:rPr lang="en-ID" sz="2400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:r>
                  <a:rPr lang="en-ID" sz="2400" b="1" i="1" dirty="0" err="1" smtClean="0"/>
                  <a:t>KoesPlus</a:t>
                </a:r>
                <a:r>
                  <a:rPr lang="en-ID" sz="2400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  <a:endParaRPr lang="en-US" sz="2400" i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752768" y="5846359"/>
                <a:ext cx="2855205" cy="646331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ID" sz="3600" dirty="0" smtClean="0"/>
                  <a:t>KALAM</a:t>
                </a:r>
                <a:endParaRPr lang="en-US" sz="3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7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14400" y="249282"/>
            <a:ext cx="10115150" cy="6608718"/>
            <a:chOff x="914400" y="249282"/>
            <a:chExt cx="10115150" cy="6608718"/>
          </a:xfrm>
        </p:grpSpPr>
        <p:grpSp>
          <p:nvGrpSpPr>
            <p:cNvPr id="2" name="Group 1"/>
            <p:cNvGrpSpPr/>
            <p:nvPr/>
          </p:nvGrpSpPr>
          <p:grpSpPr>
            <a:xfrm>
              <a:off x="914400" y="905256"/>
              <a:ext cx="6705531" cy="5363736"/>
              <a:chOff x="914400" y="905256"/>
              <a:chExt cx="6705531" cy="5363736"/>
            </a:xfrm>
          </p:grpSpPr>
          <p:pic>
            <p:nvPicPr>
              <p:cNvPr id="7" name="Picture 6" descr="E:\WhatsApp Image 2017-07-31 at 15.01.13.jpeg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905256"/>
                <a:ext cx="3453183" cy="5363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7" descr="E:\gambar\tong biru HI.jpeg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5596" y="916548"/>
                <a:ext cx="2994335" cy="5324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364268" y="6366515"/>
              <a:ext cx="2578158" cy="472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err="1" smtClean="0"/>
                <a:t>Reaktor</a:t>
              </a:r>
              <a:r>
                <a:rPr lang="en-ID" dirty="0" smtClean="0"/>
                <a:t> </a:t>
              </a:r>
              <a:r>
                <a:rPr lang="en-ID" dirty="0" err="1"/>
                <a:t>A</a:t>
              </a:r>
              <a:r>
                <a:rPr lang="en-ID" dirty="0" err="1" smtClean="0"/>
                <a:t>rang</a:t>
              </a:r>
              <a:r>
                <a:rPr lang="en-ID" dirty="0" smtClean="0"/>
                <a:t> </a:t>
              </a:r>
              <a:r>
                <a:rPr lang="en-ID" dirty="0" err="1" smtClean="0"/>
                <a:t>Sekam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14442" y="6385321"/>
              <a:ext cx="2656897" cy="472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err="1" smtClean="0"/>
                <a:t>Reaktor</a:t>
              </a:r>
              <a:r>
                <a:rPr lang="en-ID" dirty="0" smtClean="0"/>
                <a:t> </a:t>
              </a:r>
              <a:r>
                <a:rPr lang="en-ID" dirty="0" err="1" smtClean="0"/>
                <a:t>Biokompos</a:t>
              </a:r>
              <a:r>
                <a:rPr lang="en-ID" dirty="0" smtClean="0"/>
                <a:t> Hi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341377" y="6385321"/>
              <a:ext cx="2362536" cy="472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err="1" smtClean="0"/>
                <a:t>Lumbung</a:t>
              </a:r>
              <a:r>
                <a:rPr lang="en-ID" dirty="0" smtClean="0"/>
                <a:t> </a:t>
              </a:r>
              <a:r>
                <a:rPr lang="en-ID" dirty="0" err="1" smtClean="0"/>
                <a:t>Biomassa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14442" y="249282"/>
              <a:ext cx="24692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2800" dirty="0" err="1" smtClean="0"/>
                <a:t>Teknologi</a:t>
              </a:r>
              <a:r>
                <a:rPr lang="en-ID" sz="2800" dirty="0" smtClean="0"/>
                <a:t> </a:t>
              </a:r>
              <a:r>
                <a:rPr lang="en-ID" sz="2800" dirty="0" err="1" smtClean="0"/>
                <a:t>Tribio</a:t>
              </a:r>
              <a:endParaRPr lang="en-US" sz="28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944" y="897742"/>
              <a:ext cx="3151606" cy="5343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87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5575" y="-144463"/>
            <a:ext cx="11407776" cy="6599086"/>
            <a:chOff x="155575" y="-144463"/>
            <a:chExt cx="11407776" cy="6599086"/>
          </a:xfrm>
        </p:grpSpPr>
        <p:sp>
          <p:nvSpPr>
            <p:cNvPr id="4" name="TextBox 3"/>
            <p:cNvSpPr txBox="1"/>
            <p:nvPr/>
          </p:nvSpPr>
          <p:spPr>
            <a:xfrm>
              <a:off x="4714442" y="249282"/>
              <a:ext cx="24692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2800" dirty="0" err="1" smtClean="0"/>
                <a:t>Teknologi</a:t>
              </a:r>
              <a:r>
                <a:rPr lang="en-ID" sz="2800" dirty="0" smtClean="0"/>
                <a:t> </a:t>
              </a:r>
              <a:r>
                <a:rPr lang="en-ID" sz="2800" dirty="0" err="1" smtClean="0"/>
                <a:t>Tribio</a:t>
              </a:r>
              <a:endParaRPr lang="en-US" sz="2800" dirty="0"/>
            </a:p>
          </p:txBody>
        </p:sp>
        <p:sp>
          <p:nvSpPr>
            <p:cNvPr id="5" name="AutoShape 2" descr="blob:https://web.whatsapp.com/551a51e5-0052-4af8-af02-4cb8ed356343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9151" y="981074"/>
              <a:ext cx="3124200" cy="48069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74" y="981074"/>
              <a:ext cx="3593307" cy="47910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174" y="981074"/>
              <a:ext cx="3649160" cy="479107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848350" y="5796055"/>
              <a:ext cx="16353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smtClean="0"/>
                <a:t>Ember </a:t>
              </a:r>
              <a:r>
                <a:rPr lang="en-ID" dirty="0" err="1" smtClean="0"/>
                <a:t>tumpuk</a:t>
              </a:r>
              <a:r>
                <a:rPr lang="en-ID" dirty="0" smtClean="0"/>
                <a:t> </a:t>
              </a:r>
            </a:p>
            <a:p>
              <a:r>
                <a:rPr lang="en-ID" dirty="0" smtClean="0"/>
                <a:t>(</a:t>
              </a:r>
              <a:r>
                <a:rPr lang="en-ID" dirty="0" err="1" smtClean="0"/>
                <a:t>TeknoTani</a:t>
              </a:r>
              <a:r>
                <a:rPr lang="en-ID" dirty="0"/>
                <a:t>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81125" y="5808292"/>
              <a:ext cx="23868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err="1" smtClean="0"/>
                <a:t>Reaktor</a:t>
              </a:r>
              <a:r>
                <a:rPr lang="en-ID" dirty="0" smtClean="0"/>
                <a:t> </a:t>
              </a:r>
              <a:r>
                <a:rPr lang="en-ID" dirty="0" err="1" smtClean="0"/>
                <a:t>Bukata</a:t>
              </a:r>
              <a:r>
                <a:rPr lang="en-ID" dirty="0" smtClean="0"/>
                <a:t> (50 m3)</a:t>
              </a:r>
              <a:br>
                <a:rPr lang="en-ID" dirty="0" smtClean="0"/>
              </a:br>
              <a:r>
                <a:rPr lang="en-ID" dirty="0" smtClean="0"/>
                <a:t>(di </a:t>
              </a:r>
              <a:r>
                <a:rPr lang="en-ID" dirty="0" err="1" smtClean="0"/>
                <a:t>Nglipar</a:t>
              </a:r>
              <a:r>
                <a:rPr lang="en-ID" dirty="0" smtClean="0"/>
                <a:t> GK)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08127" y="5796055"/>
              <a:ext cx="2362536" cy="472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 err="1" smtClean="0"/>
                <a:t>Lumbung</a:t>
              </a:r>
              <a:r>
                <a:rPr lang="en-ID" dirty="0" smtClean="0"/>
                <a:t> </a:t>
              </a:r>
              <a:r>
                <a:rPr lang="en-ID" dirty="0" err="1" smtClean="0"/>
                <a:t>Biomassa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2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1450" y="316579"/>
            <a:ext cx="11786614" cy="6436645"/>
            <a:chOff x="171450" y="316579"/>
            <a:chExt cx="11786614" cy="64366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" y="426619"/>
              <a:ext cx="6010275" cy="63266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7879" y="963710"/>
              <a:ext cx="5630185" cy="436208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27879" y="316579"/>
              <a:ext cx="2421497" cy="40011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ID" sz="2000" dirty="0" err="1" smtClean="0"/>
                <a:t>Pematangan</a:t>
              </a:r>
              <a:r>
                <a:rPr lang="en-ID" sz="2000" dirty="0" smtClean="0"/>
                <a:t>: </a:t>
              </a:r>
              <a:r>
                <a:rPr lang="en-ID" sz="2000" dirty="0" err="1" smtClean="0"/>
                <a:t>dijemur</a:t>
              </a:r>
              <a:endParaRPr lang="en-US" sz="20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327879" y="5419725"/>
              <a:ext cx="55402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dirty="0" err="1" smtClean="0"/>
                <a:t>Masukkan</a:t>
              </a:r>
              <a:r>
                <a:rPr lang="en-ID" dirty="0" smtClean="0"/>
                <a:t> </a:t>
              </a:r>
              <a:r>
                <a:rPr lang="en-ID" dirty="0" err="1" smtClean="0"/>
                <a:t>cairan</a:t>
              </a:r>
              <a:r>
                <a:rPr lang="en-ID" dirty="0" smtClean="0"/>
                <a:t> (</a:t>
              </a:r>
              <a:r>
                <a:rPr lang="en-ID" dirty="0" err="1" smtClean="0"/>
                <a:t>lindi</a:t>
              </a:r>
              <a:r>
                <a:rPr lang="en-ID" dirty="0" smtClean="0"/>
                <a:t>) </a:t>
              </a:r>
              <a:r>
                <a:rPr lang="en-ID" dirty="0" err="1" smtClean="0"/>
                <a:t>dalam</a:t>
              </a:r>
              <a:r>
                <a:rPr lang="en-ID" dirty="0" smtClean="0"/>
                <a:t> </a:t>
              </a:r>
              <a:r>
                <a:rPr lang="en-ID" dirty="0" err="1" smtClean="0"/>
                <a:t>botol</a:t>
              </a:r>
              <a:r>
                <a:rPr lang="en-ID" dirty="0" smtClean="0"/>
                <a:t> </a:t>
              </a:r>
              <a:r>
                <a:rPr lang="en-ID" dirty="0" err="1" smtClean="0"/>
                <a:t>bening</a:t>
              </a:r>
              <a:r>
                <a:rPr lang="en-ID" dirty="0" smtClean="0"/>
                <a:t> </a:t>
              </a:r>
              <a:r>
                <a:rPr lang="en-ID" dirty="0" err="1" smtClean="0"/>
                <a:t>separoh</a:t>
              </a:r>
              <a:r>
                <a:rPr lang="en-ID" dirty="0" smtClean="0"/>
                <a:t> </a:t>
              </a:r>
              <a:r>
                <a:rPr lang="en-ID" dirty="0" err="1" smtClean="0"/>
                <a:t>atau</a:t>
              </a:r>
              <a:r>
                <a:rPr lang="en-ID" dirty="0" smtClean="0"/>
                <a:t> </a:t>
              </a:r>
              <a:r>
                <a:rPr lang="en-ID" dirty="0" err="1" smtClean="0"/>
                <a:t>kurang</a:t>
              </a:r>
              <a:r>
                <a:rPr lang="en-ID" dirty="0" smtClean="0"/>
                <a:t>, </a:t>
              </a:r>
              <a:r>
                <a:rPr lang="en-ID" dirty="0" err="1" smtClean="0"/>
                <a:t>tutup</a:t>
              </a:r>
              <a:r>
                <a:rPr lang="en-ID" dirty="0" smtClean="0"/>
                <a:t> </a:t>
              </a:r>
              <a:r>
                <a:rPr lang="en-ID" dirty="0" err="1" smtClean="0"/>
                <a:t>botol</a:t>
              </a:r>
              <a:r>
                <a:rPr lang="en-ID" dirty="0" smtClean="0"/>
                <a:t> </a:t>
              </a:r>
              <a:r>
                <a:rPr lang="en-ID" dirty="0" err="1" smtClean="0"/>
                <a:t>dikendurkan</a:t>
              </a:r>
              <a:r>
                <a:rPr lang="en-ID" dirty="0" smtClean="0"/>
                <a:t>. </a:t>
              </a:r>
              <a:r>
                <a:rPr lang="en-ID" dirty="0" err="1" smtClean="0"/>
                <a:t>Jemur</a:t>
              </a:r>
              <a:r>
                <a:rPr lang="en-ID" dirty="0" smtClean="0"/>
                <a:t> di </a:t>
              </a:r>
              <a:r>
                <a:rPr lang="en-ID" dirty="0" err="1" smtClean="0"/>
                <a:t>bawah</a:t>
              </a:r>
              <a:r>
                <a:rPr lang="en-ID" dirty="0" smtClean="0"/>
                <a:t> </a:t>
              </a:r>
              <a:r>
                <a:rPr lang="en-ID" dirty="0" err="1" smtClean="0"/>
                <a:t>terik</a:t>
              </a:r>
              <a:r>
                <a:rPr lang="en-ID" dirty="0" smtClean="0"/>
                <a:t> </a:t>
              </a:r>
              <a:r>
                <a:rPr lang="en-ID" dirty="0" err="1" smtClean="0"/>
                <a:t>matahari</a:t>
              </a:r>
              <a:r>
                <a:rPr lang="en-ID" dirty="0" smtClean="0"/>
                <a:t>. </a:t>
              </a:r>
              <a:r>
                <a:rPr lang="en-ID" dirty="0" err="1" smtClean="0"/>
                <a:t>Indikator</a:t>
              </a:r>
              <a:r>
                <a:rPr lang="en-ID" dirty="0" smtClean="0"/>
                <a:t> </a:t>
              </a:r>
              <a:r>
                <a:rPr lang="en-ID" dirty="0" err="1" smtClean="0"/>
                <a:t>kematangan</a:t>
              </a:r>
              <a:r>
                <a:rPr lang="en-ID" dirty="0" smtClean="0"/>
                <a:t> : (1) </a:t>
              </a:r>
              <a:r>
                <a:rPr lang="en-ID" dirty="0" err="1" smtClean="0"/>
                <a:t>warna</a:t>
              </a:r>
              <a:r>
                <a:rPr lang="en-ID" dirty="0" smtClean="0"/>
                <a:t> </a:t>
              </a:r>
              <a:r>
                <a:rPr lang="en-ID" dirty="0" err="1" smtClean="0"/>
                <a:t>coklat</a:t>
              </a:r>
              <a:r>
                <a:rPr lang="en-ID" dirty="0" smtClean="0"/>
                <a:t> </a:t>
              </a:r>
              <a:r>
                <a:rPr lang="en-ID" dirty="0" err="1" smtClean="0"/>
                <a:t>hitam</a:t>
              </a:r>
              <a:r>
                <a:rPr lang="en-ID" dirty="0" smtClean="0"/>
                <a:t>, </a:t>
              </a:r>
              <a:r>
                <a:rPr lang="en-ID" dirty="0" err="1" smtClean="0"/>
                <a:t>dan</a:t>
              </a:r>
              <a:r>
                <a:rPr lang="en-ID" dirty="0" smtClean="0"/>
                <a:t> (2) aroma </a:t>
              </a:r>
              <a:r>
                <a:rPr lang="en-ID" dirty="0" err="1" smtClean="0"/>
                <a:t>lembut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912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</TotalTime>
  <Words>1324</Words>
  <Application>Microsoft Office PowerPoint</Application>
  <PresentationFormat>Widescreen</PresentationFormat>
  <Paragraphs>404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</vt:lpstr>
      <vt:lpstr>Calibri Light</vt:lpstr>
      <vt:lpstr>Courier New</vt:lpstr>
      <vt:lpstr>Times New Roman</vt:lpstr>
      <vt:lpstr>Trebuchet MS</vt:lpstr>
      <vt:lpstr>Office Theme</vt:lpstr>
      <vt:lpstr>Merawat Tanah  untuk Bawang Merah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Kontak :</vt:lpstr>
      <vt:lpstr>Biochar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Persyaratan tumbuh untuk bawang merah Balitsa (2013)</vt:lpstr>
      <vt:lpstr>PowerPoint Presentation</vt:lpstr>
      <vt:lpstr>PowerPoint Presentation</vt:lpstr>
      <vt:lpstr>PowerPoint Presentation</vt:lpstr>
      <vt:lpstr>Kadar Kecukupan Unsur Hara pada Onion (Allium cepa)</vt:lpstr>
      <vt:lpstr>Pola serapan unsur hara Onion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Pengomposan Biomassa dan Pembuatan Pupuk Cair dengan Reaktor Hi</dc:title>
  <dc:creator>Windows User</dc:creator>
  <cp:lastModifiedBy>Windows User</cp:lastModifiedBy>
  <cp:revision>99</cp:revision>
  <dcterms:created xsi:type="dcterms:W3CDTF">2018-05-02T20:23:49Z</dcterms:created>
  <dcterms:modified xsi:type="dcterms:W3CDTF">2021-08-12T23:00:42Z</dcterms:modified>
</cp:coreProperties>
</file>