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84" r:id="rId2"/>
    <p:sldId id="285" r:id="rId3"/>
    <p:sldId id="358" r:id="rId4"/>
    <p:sldId id="268" r:id="rId5"/>
    <p:sldId id="411" r:id="rId6"/>
    <p:sldId id="357" r:id="rId7"/>
    <p:sldId id="356" r:id="rId8"/>
    <p:sldId id="412" r:id="rId9"/>
    <p:sldId id="259" r:id="rId10"/>
    <p:sldId id="265" r:id="rId11"/>
    <p:sldId id="355" r:id="rId12"/>
    <p:sldId id="351" r:id="rId13"/>
    <p:sldId id="352" r:id="rId14"/>
    <p:sldId id="353" r:id="rId15"/>
    <p:sldId id="307" r:id="rId16"/>
    <p:sldId id="359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9"/>
    <a:srgbClr val="F79646"/>
    <a:srgbClr val="12E8D4"/>
    <a:srgbClr val="1D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32"/>
  </p:normalViewPr>
  <p:slideViewPr>
    <p:cSldViewPr>
      <p:cViewPr varScale="1">
        <p:scale>
          <a:sx n="65" d="100"/>
          <a:sy n="65" d="100"/>
        </p:scale>
        <p:origin x="472" y="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482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safely remove this slide. This slide</a:t>
            </a:r>
            <a:r>
              <a:rPr lang="en-US" baseline="0"/>
              <a:t> design was provided by SlideModel.com – You can download more templates, shapes and elements for PowerPoint from http://slidemodel.com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866FD78F-E204-4018-8C58-C3CCA2473FEC}" type="slidenum">
              <a:rPr lang="id-ID" smtClean="0">
                <a:solidFill>
                  <a:prstClr val="black"/>
                </a:solidFill>
              </a:rPr>
              <a:pPr defTabSz="914400">
                <a:defRPr/>
              </a:pPr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5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866FD78F-E204-4018-8C58-C3CCA2473FEC}" type="slidenum">
              <a:rPr lang="id-ID" smtClean="0">
                <a:solidFill>
                  <a:prstClr val="black"/>
                </a:solidFill>
              </a:rPr>
              <a:pPr defTabSz="914400"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6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3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4FC6B33C-36F6-46A2-BBD0-E2D0EA56355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3642" y="517525"/>
            <a:ext cx="11864896" cy="7031038"/>
            <a:chOff x="1034429" y="517362"/>
            <a:chExt cx="11867911" cy="70317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83ECD9-46D0-47F1-A1A7-D0D96B49AA01}"/>
                </a:ext>
              </a:extLst>
            </p:cNvPr>
            <p:cNvSpPr/>
            <p:nvPr userDrawn="1"/>
          </p:nvSpPr>
          <p:spPr>
            <a:xfrm rot="10007556">
              <a:off x="1553823" y="1912907"/>
              <a:ext cx="1467004" cy="1097066"/>
            </a:xfrm>
            <a:prstGeom prst="rect">
              <a:avLst/>
            </a:prstGeom>
            <a:noFill/>
            <a:ln w="76200">
              <a:solidFill>
                <a:schemeClr val="tx1">
                  <a:lumMod val="20000"/>
                  <a:lumOff val="8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4F4A81-6BD8-4EF7-9F56-C76FE76E6C13}"/>
                </a:ext>
              </a:extLst>
            </p:cNvPr>
            <p:cNvSpPr/>
            <p:nvPr userDrawn="1"/>
          </p:nvSpPr>
          <p:spPr>
            <a:xfrm rot="10007556">
              <a:off x="4740200" y="4111801"/>
              <a:ext cx="962263" cy="3437263"/>
            </a:xfrm>
            <a:prstGeom prst="rect">
              <a:avLst/>
            </a:prstGeom>
            <a:noFill/>
            <a:ln w="76200">
              <a:solidFill>
                <a:schemeClr val="tx1">
                  <a:lumMod val="20000"/>
                  <a:lumOff val="8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91B965-2348-4B0A-9661-CE10F3B3916D}"/>
                </a:ext>
              </a:extLst>
            </p:cNvPr>
            <p:cNvSpPr/>
            <p:nvPr userDrawn="1"/>
          </p:nvSpPr>
          <p:spPr>
            <a:xfrm rot="10007556">
              <a:off x="9028865" y="4689706"/>
              <a:ext cx="944353" cy="681102"/>
            </a:xfrm>
            <a:prstGeom prst="rect">
              <a:avLst/>
            </a:prstGeom>
            <a:solidFill>
              <a:srgbClr val="E4E4E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05071E-1167-46B5-B839-10B771FE66EE}"/>
                </a:ext>
              </a:extLst>
            </p:cNvPr>
            <p:cNvSpPr/>
            <p:nvPr userDrawn="1"/>
          </p:nvSpPr>
          <p:spPr>
            <a:xfrm rot="10007556">
              <a:off x="8491561" y="5132661"/>
              <a:ext cx="944353" cy="681101"/>
            </a:xfrm>
            <a:prstGeom prst="rect">
              <a:avLst/>
            </a:prstGeom>
            <a:solidFill>
              <a:srgbClr val="E4E4E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79647D-2DFC-41E8-BF7F-89BCC8602A72}"/>
                </a:ext>
              </a:extLst>
            </p:cNvPr>
            <p:cNvSpPr/>
            <p:nvPr userDrawn="1"/>
          </p:nvSpPr>
          <p:spPr>
            <a:xfrm rot="10007556">
              <a:off x="4206152" y="1088916"/>
              <a:ext cx="944353" cy="725557"/>
            </a:xfrm>
            <a:prstGeom prst="rect">
              <a:avLst/>
            </a:prstGeom>
            <a:solidFill>
              <a:srgbClr val="E4E4E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379076-0E44-4FB5-BA12-BFFC4D656E09}"/>
                </a:ext>
              </a:extLst>
            </p:cNvPr>
            <p:cNvSpPr/>
            <p:nvPr userDrawn="1"/>
          </p:nvSpPr>
          <p:spPr>
            <a:xfrm rot="10007556">
              <a:off x="2564932" y="2238374"/>
              <a:ext cx="944353" cy="1133582"/>
            </a:xfrm>
            <a:prstGeom prst="rect">
              <a:avLst/>
            </a:prstGeom>
            <a:solidFill>
              <a:srgbClr val="E4E4E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9DB0B0-7DDE-469B-91FF-31FC50EE845E}"/>
                </a:ext>
              </a:extLst>
            </p:cNvPr>
            <p:cNvSpPr/>
            <p:nvPr userDrawn="1"/>
          </p:nvSpPr>
          <p:spPr>
            <a:xfrm rot="10007556">
              <a:off x="3696527" y="1709687"/>
              <a:ext cx="945982" cy="725556"/>
            </a:xfrm>
            <a:prstGeom prst="rect">
              <a:avLst/>
            </a:prstGeom>
            <a:solidFill>
              <a:srgbClr val="E4E4E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31B69F-94B6-45AC-9C1D-52A5582BCD5B}"/>
                </a:ext>
              </a:extLst>
            </p:cNvPr>
            <p:cNvSpPr/>
            <p:nvPr userDrawn="1"/>
          </p:nvSpPr>
          <p:spPr>
            <a:xfrm rot="10007556">
              <a:off x="2276741" y="3095705"/>
              <a:ext cx="944353" cy="1133582"/>
            </a:xfrm>
            <a:prstGeom prst="rect">
              <a:avLst/>
            </a:prstGeom>
            <a:solidFill>
              <a:srgbClr val="E4E4E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6D5610-F6CD-42DD-9A63-27D6C7D32EC1}"/>
                </a:ext>
              </a:extLst>
            </p:cNvPr>
            <p:cNvSpPr/>
            <p:nvPr userDrawn="1"/>
          </p:nvSpPr>
          <p:spPr>
            <a:xfrm rot="10007556">
              <a:off x="8690201" y="2200271"/>
              <a:ext cx="1623310" cy="727144"/>
            </a:xfrm>
            <a:prstGeom prst="rect">
              <a:avLst/>
            </a:prstGeom>
            <a:solidFill>
              <a:srgbClr val="E4E4E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E7349C-3514-41BE-BB53-EC3030AE0040}"/>
                </a:ext>
              </a:extLst>
            </p:cNvPr>
            <p:cNvSpPr/>
            <p:nvPr userDrawn="1"/>
          </p:nvSpPr>
          <p:spPr>
            <a:xfrm rot="10007556">
              <a:off x="8162666" y="1700162"/>
              <a:ext cx="944353" cy="1133582"/>
            </a:xfrm>
            <a:prstGeom prst="rect">
              <a:avLst/>
            </a:prstGeom>
            <a:solidFill>
              <a:srgbClr val="E4E4E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BD5DDE-1A80-4EA3-98BD-BC4BC9A5BEAF}"/>
                </a:ext>
              </a:extLst>
            </p:cNvPr>
            <p:cNvSpPr/>
            <p:nvPr userDrawn="1"/>
          </p:nvSpPr>
          <p:spPr>
            <a:xfrm rot="10007556">
              <a:off x="9628041" y="3545011"/>
              <a:ext cx="2012449" cy="725556"/>
            </a:xfrm>
            <a:prstGeom prst="rect">
              <a:avLst/>
            </a:prstGeom>
            <a:solidFill>
              <a:srgbClr val="E4E4E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6FB252-4075-4557-BEA3-4AF7559E040D}"/>
                </a:ext>
              </a:extLst>
            </p:cNvPr>
            <p:cNvSpPr/>
            <p:nvPr userDrawn="1"/>
          </p:nvSpPr>
          <p:spPr>
            <a:xfrm rot="10007556">
              <a:off x="11073878" y="3892706"/>
              <a:ext cx="1169044" cy="1679734"/>
            </a:xfrm>
            <a:prstGeom prst="rect">
              <a:avLst/>
            </a:prstGeom>
            <a:solidFill>
              <a:srgbClr val="E4E4E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F2E19B4-D129-4AAA-B39D-2922E37B65A1}"/>
                </a:ext>
              </a:extLst>
            </p:cNvPr>
            <p:cNvSpPr/>
            <p:nvPr userDrawn="1"/>
          </p:nvSpPr>
          <p:spPr>
            <a:xfrm rot="4795221">
              <a:off x="4679807" y="626600"/>
              <a:ext cx="944652" cy="726175"/>
            </a:xfrm>
            <a:prstGeom prst="rect">
              <a:avLst/>
            </a:prstGeom>
            <a:solidFill>
              <a:srgbClr val="E4E4E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CFF920-8F0D-4B4E-832A-12C1A0251123}"/>
                </a:ext>
              </a:extLst>
            </p:cNvPr>
            <p:cNvSpPr/>
            <p:nvPr userDrawn="1"/>
          </p:nvSpPr>
          <p:spPr>
            <a:xfrm rot="10007556">
              <a:off x="1034429" y="3848251"/>
              <a:ext cx="1887077" cy="1871840"/>
            </a:xfrm>
            <a:prstGeom prst="rect">
              <a:avLst/>
            </a:prstGeom>
            <a:solidFill>
              <a:srgbClr val="E4E4E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ADA3BC-CFD6-4CFD-8C86-6923423B01C7}"/>
                </a:ext>
              </a:extLst>
            </p:cNvPr>
            <p:cNvSpPr/>
            <p:nvPr userDrawn="1"/>
          </p:nvSpPr>
          <p:spPr>
            <a:xfrm rot="10007556">
              <a:off x="7793065" y="4403929"/>
              <a:ext cx="1465375" cy="1097067"/>
            </a:xfrm>
            <a:prstGeom prst="rect">
              <a:avLst/>
            </a:prstGeom>
            <a:noFill/>
            <a:ln w="76200">
              <a:solidFill>
                <a:schemeClr val="tx1">
                  <a:lumMod val="20000"/>
                  <a:lumOff val="8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F4E931D-47D4-4E7D-8E46-741ADD0AB338}"/>
                </a:ext>
              </a:extLst>
            </p:cNvPr>
            <p:cNvSpPr/>
            <p:nvPr userDrawn="1"/>
          </p:nvSpPr>
          <p:spPr>
            <a:xfrm rot="10007556">
              <a:off x="8353164" y="1431848"/>
              <a:ext cx="1467004" cy="1097067"/>
            </a:xfrm>
            <a:prstGeom prst="rect">
              <a:avLst/>
            </a:prstGeom>
            <a:noFill/>
            <a:ln w="76200">
              <a:solidFill>
                <a:schemeClr val="tx1">
                  <a:lumMod val="20000"/>
                  <a:lumOff val="8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DD674A-29A9-440B-A9C1-5EC1645383B1}"/>
                </a:ext>
              </a:extLst>
            </p:cNvPr>
            <p:cNvSpPr/>
            <p:nvPr userDrawn="1"/>
          </p:nvSpPr>
          <p:spPr>
            <a:xfrm rot="10007556">
              <a:off x="11277402" y="1455663"/>
              <a:ext cx="1624938" cy="725556"/>
            </a:xfrm>
            <a:prstGeom prst="rect">
              <a:avLst/>
            </a:prstGeom>
            <a:solidFill>
              <a:srgbClr val="E4E4E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BD0ACF7-BF53-4ED7-BD3E-6E0F6BE3C991}"/>
              </a:ext>
            </a:extLst>
          </p:cNvPr>
          <p:cNvSpPr/>
          <p:nvPr userDrawn="1"/>
        </p:nvSpPr>
        <p:spPr>
          <a:xfrm rot="5400000">
            <a:off x="-151666" y="270496"/>
            <a:ext cx="619125" cy="781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73" tIns="44588" rIns="89173" bIns="44588" anchor="ctr"/>
          <a:lstStyle/>
          <a:p>
            <a:pPr algn="ctr">
              <a:defRPr/>
            </a:pPr>
            <a:endParaRPr lang="en-ID" sz="1800">
              <a:solidFill>
                <a:prstClr val="white"/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2424" y="94631"/>
            <a:ext cx="9835136" cy="5445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023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23" name="Date Placeholder 1">
            <a:extLst>
              <a:ext uri="{FF2B5EF4-FFF2-40B4-BE49-F238E27FC236}">
                <a16:creationId xmlns:a16="http://schemas.microsoft.com/office/drawing/2014/main" id="{DC298769-69D3-422F-A3A7-6AD2544E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441" y="6377942"/>
            <a:ext cx="2803430" cy="3693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257424-FC24-4E9A-A7CC-167C356A67D1}" type="datetime1">
              <a:rPr lang="en-ID">
                <a:solidFill>
                  <a:srgbClr val="1F497D"/>
                </a:solidFill>
              </a:rPr>
              <a:pPr>
                <a:defRPr/>
              </a:pPr>
              <a:t>08/08/2021</a:t>
            </a:fld>
            <a:endParaRPr lang="en-ID">
              <a:solidFill>
                <a:srgbClr val="1F497D"/>
              </a:solidFill>
            </a:endParaRPr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4D211939-89E1-4C8A-B62E-E5DDE993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4201" y="6377942"/>
            <a:ext cx="3900424" cy="3693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ID">
              <a:solidFill>
                <a:srgbClr val="1F497D"/>
              </a:solidFill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F78A7B5A-CAD8-49E0-A93F-FFE82275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5954" y="6377942"/>
            <a:ext cx="2803430" cy="3693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1C08CCB-20E7-4755-9A4C-AD9BA0DD6444}" type="slidenum">
              <a:rPr lang="en-ID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ID">
              <a:solidFill>
                <a:srgbClr val="1F497D"/>
              </a:solidFill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7679C33D-CA7F-4867-8894-8705A3E38624}"/>
              </a:ext>
            </a:extLst>
          </p:cNvPr>
          <p:cNvSpPr/>
          <p:nvPr userDrawn="1"/>
        </p:nvSpPr>
        <p:spPr>
          <a:xfrm>
            <a:off x="11168903" y="111039"/>
            <a:ext cx="799892" cy="387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470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23C04E-92BE-49D8-9F68-F71909D9B5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83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Images &amp; Contents">
  <p:cSld name="32_Images &amp; Conten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>
            <a:spLocks noGrp="1"/>
          </p:cNvSpPr>
          <p:nvPr>
            <p:ph type="pic" idx="2"/>
          </p:nvPr>
        </p:nvSpPr>
        <p:spPr>
          <a:xfrm>
            <a:off x="4226414" y="0"/>
            <a:ext cx="796232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160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  <p:sldLayoutId id="2147483664" r:id="rId15"/>
    <p:sldLayoutId id="2147483665" r:id="rId16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7.png"/><Relationship Id="rId18" Type="http://schemas.openxmlformats.org/officeDocument/2006/relationships/image" Target="../media/image4.pn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12" Type="http://schemas.openxmlformats.org/officeDocument/2006/relationships/image" Target="../media/image11.png"/><Relationship Id="rId17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0.jpeg"/><Relationship Id="rId5" Type="http://schemas.openxmlformats.org/officeDocument/2006/relationships/image" Target="../media/image42.jpe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19" Type="http://schemas.openxmlformats.org/officeDocument/2006/relationships/image" Target="../media/image1.png"/><Relationship Id="rId4" Type="http://schemas.openxmlformats.org/officeDocument/2006/relationships/image" Target="../media/image41.jpeg"/><Relationship Id="rId9" Type="http://schemas.openxmlformats.org/officeDocument/2006/relationships/image" Target="../media/image45.png"/><Relationship Id="rId1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8.png"/><Relationship Id="rId3" Type="http://schemas.openxmlformats.org/officeDocument/2006/relationships/image" Target="../media/image54.jpeg"/><Relationship Id="rId7" Type="http://schemas.openxmlformats.org/officeDocument/2006/relationships/image" Target="../media/image12.png"/><Relationship Id="rId12" Type="http://schemas.openxmlformats.org/officeDocument/2006/relationships/image" Target="../media/image5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image" Target="../media/image56.jpeg"/><Relationship Id="rId5" Type="http://schemas.openxmlformats.org/officeDocument/2006/relationships/image" Target="../media/image47.png"/><Relationship Id="rId10" Type="http://schemas.openxmlformats.org/officeDocument/2006/relationships/image" Target="../media/image45.png"/><Relationship Id="rId4" Type="http://schemas.openxmlformats.org/officeDocument/2006/relationships/image" Target="../media/image11.png"/><Relationship Id="rId9" Type="http://schemas.openxmlformats.org/officeDocument/2006/relationships/image" Target="../media/image55.png"/><Relationship Id="rId1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jpeg"/><Relationship Id="rId2" Type="http://schemas.openxmlformats.org/officeDocument/2006/relationships/image" Target="../media/image49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jpeg"/><Relationship Id="rId1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85.jpeg"/><Relationship Id="rId3" Type="http://schemas.openxmlformats.org/officeDocument/2006/relationships/image" Target="../media/image78.jpeg"/><Relationship Id="rId7" Type="http://schemas.openxmlformats.org/officeDocument/2006/relationships/image" Target="../media/image14.jpeg"/><Relationship Id="rId12" Type="http://schemas.openxmlformats.org/officeDocument/2006/relationships/image" Target="../media/image84.jpeg"/><Relationship Id="rId17" Type="http://schemas.openxmlformats.org/officeDocument/2006/relationships/image" Target="../media/image8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11" Type="http://schemas.openxmlformats.org/officeDocument/2006/relationships/image" Target="../media/image83.jpeg"/><Relationship Id="rId5" Type="http://schemas.openxmlformats.org/officeDocument/2006/relationships/image" Target="../media/image4.png"/><Relationship Id="rId15" Type="http://schemas.openxmlformats.org/officeDocument/2006/relationships/image" Target="../media/image87.jpeg"/><Relationship Id="rId10" Type="http://schemas.openxmlformats.org/officeDocument/2006/relationships/image" Target="../media/image82.jpeg"/><Relationship Id="rId4" Type="http://schemas.openxmlformats.org/officeDocument/2006/relationships/image" Target="../media/image79.jpeg"/><Relationship Id="rId9" Type="http://schemas.openxmlformats.org/officeDocument/2006/relationships/image" Target="../media/image81.jpeg"/><Relationship Id="rId14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: Shape 6"/>
          <p:cNvSpPr>
            <a:spLocks/>
          </p:cNvSpPr>
          <p:nvPr/>
        </p:nvSpPr>
        <p:spPr bwMode="auto">
          <a:xfrm rot="-3124005">
            <a:off x="1629420" y="747982"/>
            <a:ext cx="3978276" cy="1132936"/>
          </a:xfrm>
          <a:custGeom>
            <a:avLst/>
            <a:gdLst>
              <a:gd name="T0" fmla="*/ 2428350 w 4078874"/>
              <a:gd name="T1" fmla="*/ 0 h 1132710"/>
              <a:gd name="T2" fmla="*/ 3099139 w 4078874"/>
              <a:gd name="T3" fmla="*/ 861718 h 1132710"/>
              <a:gd name="T4" fmla="*/ 430318 w 4078874"/>
              <a:gd name="T5" fmla="*/ 861717 h 1132710"/>
              <a:gd name="T6" fmla="*/ 1 w 4078874"/>
              <a:gd name="T7" fmla="*/ 430857 h 1132710"/>
              <a:gd name="T8" fmla="*/ 0 w 4078874"/>
              <a:gd name="T9" fmla="*/ 430858 h 1132710"/>
              <a:gd name="T10" fmla="*/ 430318 w 4078874"/>
              <a:gd name="T11" fmla="*/ 0 h 1132710"/>
              <a:gd name="T12" fmla="*/ 2428350 w 4078874"/>
              <a:gd name="T13" fmla="*/ 0 h 11327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78874"/>
              <a:gd name="T22" fmla="*/ 0 h 1132710"/>
              <a:gd name="T23" fmla="*/ 4078874 w 4078874"/>
              <a:gd name="T24" fmla="*/ 1132710 h 11327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78874" h="1132710">
                <a:moveTo>
                  <a:pt x="3196027" y="0"/>
                </a:moveTo>
                <a:lnTo>
                  <a:pt x="4078874" y="1132710"/>
                </a:lnTo>
                <a:lnTo>
                  <a:pt x="566356" y="1132709"/>
                </a:lnTo>
                <a:cubicBezTo>
                  <a:pt x="253567" y="1132709"/>
                  <a:pt x="1" y="879144"/>
                  <a:pt x="1" y="566354"/>
                </a:cubicBezTo>
                <a:lnTo>
                  <a:pt x="0" y="566355"/>
                </a:lnTo>
                <a:cubicBezTo>
                  <a:pt x="1" y="253566"/>
                  <a:pt x="253567" y="0"/>
                  <a:pt x="566356" y="0"/>
                </a:cubicBezTo>
                <a:lnTo>
                  <a:pt x="3196027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25400">
            <a:noFill/>
            <a:round/>
            <a:headEnd/>
            <a:tailEnd/>
          </a:ln>
          <a:effectLst>
            <a:outerShdw dist="457200" dir="2700000" algn="tl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4" name="Rectangle: Rounded Corners 23"/>
          <p:cNvSpPr>
            <a:spLocks noChangeArrowheads="1"/>
          </p:cNvSpPr>
          <p:nvPr/>
        </p:nvSpPr>
        <p:spPr bwMode="auto">
          <a:xfrm rot="-3115110">
            <a:off x="8949385" y="4754904"/>
            <a:ext cx="3387725" cy="421595"/>
          </a:xfrm>
          <a:prstGeom prst="roundRect">
            <a:avLst>
              <a:gd name="adj" fmla="val 50000"/>
            </a:avLst>
          </a:prstGeom>
          <a:solidFill>
            <a:schemeClr val="accent1">
              <a:alpha val="20000"/>
            </a:schemeClr>
          </a:solidFill>
          <a:ln>
            <a:noFill/>
          </a:ln>
          <a:effectLst>
            <a:outerShdw blurRad="63500" dist="457200" dir="2700000" algn="tl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pPr algn="ctr" defTabSz="1187450" eaLnBrk="1" hangingPunct="1">
              <a:defRPr/>
            </a:pPr>
            <a:endParaRPr lang="en-IN" sz="23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 rot="18484890">
            <a:off x="3240757" y="4637428"/>
            <a:ext cx="3387725" cy="421596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87450" eaLnBrk="1" hangingPunct="1">
              <a:defRPr/>
            </a:pPr>
            <a:endParaRPr lang="en-IN" sz="2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Rectangle: Rounded Corners 25"/>
          <p:cNvSpPr/>
          <p:nvPr/>
        </p:nvSpPr>
        <p:spPr>
          <a:xfrm rot="18484890">
            <a:off x="164258" y="1578449"/>
            <a:ext cx="2233612" cy="667390"/>
          </a:xfrm>
          <a:prstGeom prst="roundRect">
            <a:avLst>
              <a:gd name="adj" fmla="val 5000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87450" eaLnBrk="1" hangingPunct="1">
              <a:defRPr/>
            </a:pPr>
            <a:endParaRPr lang="en-IN" sz="2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894" name="Freeform: Shape 28"/>
          <p:cNvSpPr>
            <a:spLocks/>
          </p:cNvSpPr>
          <p:nvPr/>
        </p:nvSpPr>
        <p:spPr bwMode="auto">
          <a:xfrm>
            <a:off x="7969617" y="84138"/>
            <a:ext cx="3651114" cy="3213100"/>
          </a:xfrm>
          <a:custGeom>
            <a:avLst/>
            <a:gdLst>
              <a:gd name="T0" fmla="*/ 1381627 w 3651423"/>
              <a:gd name="T1" fmla="*/ 0 h 3293560"/>
              <a:gd name="T2" fmla="*/ 2769187 w 3651423"/>
              <a:gd name="T3" fmla="*/ 0 h 3293560"/>
              <a:gd name="T4" fmla="*/ 975974 w 3651423"/>
              <a:gd name="T5" fmla="*/ 2298816 h 3293560"/>
              <a:gd name="T6" fmla="*/ 209298 w 3651423"/>
              <a:gd name="T7" fmla="*/ 2392265 h 3293560"/>
              <a:gd name="T8" fmla="*/ 116270 w 3651423"/>
              <a:gd name="T9" fmla="*/ 1622130 h 3293560"/>
              <a:gd name="T10" fmla="*/ 1381627 w 3651423"/>
              <a:gd name="T11" fmla="*/ 0 h 3293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51423"/>
              <a:gd name="T19" fmla="*/ 0 h 3293560"/>
              <a:gd name="T20" fmla="*/ 3651423 w 3651423"/>
              <a:gd name="T21" fmla="*/ 3293560 h 32935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51423" h="3293560">
                <a:moveTo>
                  <a:pt x="1821799" y="0"/>
                </a:moveTo>
                <a:lnTo>
                  <a:pt x="3651423" y="0"/>
                </a:lnTo>
                <a:lnTo>
                  <a:pt x="1286910" y="3017581"/>
                </a:lnTo>
                <a:cubicBezTo>
                  <a:pt x="1041623" y="3330616"/>
                  <a:pt x="589013" y="3385536"/>
                  <a:pt x="275979" y="3140249"/>
                </a:cubicBezTo>
                <a:cubicBezTo>
                  <a:pt x="-37056" y="2894961"/>
                  <a:pt x="-91976" y="2442351"/>
                  <a:pt x="153311" y="2129317"/>
                </a:cubicBezTo>
                <a:lnTo>
                  <a:pt x="1821799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25400">
            <a:noFill/>
            <a:round/>
            <a:headEnd/>
            <a:tailEnd/>
          </a:ln>
          <a:effectLst>
            <a:outerShdw dist="457200" dir="2700000" algn="tl" rotWithShape="0">
              <a:srgbClr val="000000">
                <a:alpha val="17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8" name="Freeform: Shape 27"/>
          <p:cNvSpPr/>
          <p:nvPr/>
        </p:nvSpPr>
        <p:spPr>
          <a:xfrm rot="18578876">
            <a:off x="4149471" y="217621"/>
            <a:ext cx="3035300" cy="1336408"/>
          </a:xfrm>
          <a:custGeom>
            <a:avLst/>
            <a:gdLst>
              <a:gd name="connsiteX0" fmla="*/ 2067075 w 3112808"/>
              <a:gd name="connsiteY0" fmla="*/ 0 h 1335477"/>
              <a:gd name="connsiteX1" fmla="*/ 3112808 w 3112808"/>
              <a:gd name="connsiteY1" fmla="*/ 1261924 h 1335477"/>
              <a:gd name="connsiteX2" fmla="*/ 665669 w 3112808"/>
              <a:gd name="connsiteY2" fmla="*/ 1335181 h 1335477"/>
              <a:gd name="connsiteX3" fmla="*/ 295 w 3112808"/>
              <a:gd name="connsiteY3" fmla="*/ 708486 h 1335477"/>
              <a:gd name="connsiteX4" fmla="*/ 626990 w 3112808"/>
              <a:gd name="connsiteY4" fmla="*/ 43111 h 1335477"/>
              <a:gd name="connsiteX5" fmla="*/ 2067075 w 3112808"/>
              <a:gd name="connsiteY5" fmla="*/ 0 h 133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2808" h="1335477">
                <a:moveTo>
                  <a:pt x="2067075" y="0"/>
                </a:moveTo>
                <a:lnTo>
                  <a:pt x="3112808" y="1261924"/>
                </a:lnTo>
                <a:lnTo>
                  <a:pt x="665669" y="1335181"/>
                </a:lnTo>
                <a:cubicBezTo>
                  <a:pt x="308874" y="1345862"/>
                  <a:pt x="10975" y="1065281"/>
                  <a:pt x="295" y="708486"/>
                </a:cubicBezTo>
                <a:cubicBezTo>
                  <a:pt x="-10386" y="351689"/>
                  <a:pt x="270195" y="53793"/>
                  <a:pt x="626990" y="43111"/>
                </a:cubicBezTo>
                <a:lnTo>
                  <a:pt x="2067075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888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2341">
              <a:solidFill>
                <a:srgbClr val="FFFFFF"/>
              </a:solidFill>
            </a:endParaRPr>
          </a:p>
        </p:txBody>
      </p:sp>
      <p:sp>
        <p:nvSpPr>
          <p:cNvPr id="23" name="Freeform: Shape 22"/>
          <p:cNvSpPr/>
          <p:nvPr/>
        </p:nvSpPr>
        <p:spPr>
          <a:xfrm rot="18578876">
            <a:off x="10202711" y="343101"/>
            <a:ext cx="2163763" cy="753662"/>
          </a:xfrm>
          <a:custGeom>
            <a:avLst/>
            <a:gdLst>
              <a:gd name="connsiteX0" fmla="*/ 1638253 w 2217666"/>
              <a:gd name="connsiteY0" fmla="*/ 0 h 754708"/>
              <a:gd name="connsiteX1" fmla="*/ 2217666 w 2217666"/>
              <a:gd name="connsiteY1" fmla="*/ 699198 h 754708"/>
              <a:gd name="connsiteX2" fmla="*/ 368831 w 2217666"/>
              <a:gd name="connsiteY2" fmla="*/ 754545 h 754708"/>
              <a:gd name="connsiteX3" fmla="*/ 163 w 2217666"/>
              <a:gd name="connsiteY3" fmla="*/ 407310 h 754708"/>
              <a:gd name="connsiteX4" fmla="*/ 347399 w 2217666"/>
              <a:gd name="connsiteY4" fmla="*/ 38643 h 754708"/>
              <a:gd name="connsiteX5" fmla="*/ 1638253 w 2217666"/>
              <a:gd name="connsiteY5" fmla="*/ 0 h 75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7666" h="754708">
                <a:moveTo>
                  <a:pt x="1638253" y="0"/>
                </a:moveTo>
                <a:lnTo>
                  <a:pt x="2217666" y="699198"/>
                </a:lnTo>
                <a:lnTo>
                  <a:pt x="368831" y="754545"/>
                </a:lnTo>
                <a:cubicBezTo>
                  <a:pt x="171139" y="760463"/>
                  <a:pt x="6081" y="605000"/>
                  <a:pt x="163" y="407310"/>
                </a:cubicBezTo>
                <a:cubicBezTo>
                  <a:pt x="-5754" y="209618"/>
                  <a:pt x="149709" y="44561"/>
                  <a:pt x="347399" y="38643"/>
                </a:cubicBezTo>
                <a:lnTo>
                  <a:pt x="1638253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888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2341">
              <a:solidFill>
                <a:srgbClr val="FFFFFF"/>
              </a:solidFill>
            </a:endParaRPr>
          </a:p>
        </p:txBody>
      </p:sp>
      <p:sp>
        <p:nvSpPr>
          <p:cNvPr id="22" name="Freeform: Shape 21"/>
          <p:cNvSpPr/>
          <p:nvPr/>
        </p:nvSpPr>
        <p:spPr>
          <a:xfrm rot="18578876">
            <a:off x="1221135" y="5781694"/>
            <a:ext cx="2076450" cy="768313"/>
          </a:xfrm>
          <a:custGeom>
            <a:avLst/>
            <a:gdLst>
              <a:gd name="connsiteX0" fmla="*/ 2058130 w 2128267"/>
              <a:gd name="connsiteY0" fmla="*/ 145194 h 768553"/>
              <a:gd name="connsiteX1" fmla="*/ 2127923 w 2128267"/>
              <a:gd name="connsiteY1" fmla="*/ 342574 h 768553"/>
              <a:gd name="connsiteX2" fmla="*/ 1785691 w 2128267"/>
              <a:gd name="connsiteY2" fmla="*/ 715890 h 768553"/>
              <a:gd name="connsiteX3" fmla="*/ 573436 w 2128267"/>
              <a:gd name="connsiteY3" fmla="*/ 768553 h 768553"/>
              <a:gd name="connsiteX4" fmla="*/ 0 w 2128267"/>
              <a:gd name="connsiteY4" fmla="*/ 76567 h 768553"/>
              <a:gd name="connsiteX5" fmla="*/ 1754605 w 2128267"/>
              <a:gd name="connsiteY5" fmla="*/ 343 h 768553"/>
              <a:gd name="connsiteX6" fmla="*/ 2058130 w 2128267"/>
              <a:gd name="connsiteY6" fmla="*/ 145194 h 76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8267" h="768553">
                <a:moveTo>
                  <a:pt x="2058130" y="145194"/>
                </a:moveTo>
                <a:cubicBezTo>
                  <a:pt x="2099188" y="200619"/>
                  <a:pt x="2124704" y="268477"/>
                  <a:pt x="2127923" y="342574"/>
                </a:cubicBezTo>
                <a:cubicBezTo>
                  <a:pt x="2136506" y="540167"/>
                  <a:pt x="1983283" y="707307"/>
                  <a:pt x="1785691" y="715890"/>
                </a:cubicBezTo>
                <a:lnTo>
                  <a:pt x="573436" y="768553"/>
                </a:lnTo>
                <a:lnTo>
                  <a:pt x="0" y="76567"/>
                </a:lnTo>
                <a:lnTo>
                  <a:pt x="1754605" y="343"/>
                </a:lnTo>
                <a:cubicBezTo>
                  <a:pt x="1878101" y="-5022"/>
                  <a:pt x="1989701" y="52819"/>
                  <a:pt x="2058130" y="14519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888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2341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75747" y="1414463"/>
            <a:ext cx="10715684" cy="4765675"/>
            <a:chOff x="875363" y="1364119"/>
            <a:chExt cx="10715470" cy="4886555"/>
          </a:xfrm>
        </p:grpSpPr>
        <p:cxnSp>
          <p:nvCxnSpPr>
            <p:cNvPr id="35" name="Straight Connector 34"/>
            <p:cNvCxnSpPr>
              <a:cxnSpLocks/>
            </p:cNvCxnSpPr>
            <p:nvPr/>
          </p:nvCxnSpPr>
          <p:spPr>
            <a:xfrm flipH="1">
              <a:off x="10413970" y="1852449"/>
              <a:ext cx="1176863" cy="1497545"/>
            </a:xfrm>
            <a:prstGeom prst="line">
              <a:avLst/>
            </a:prstGeom>
            <a:ln w="25400" cap="rnd">
              <a:solidFill>
                <a:schemeClr val="accent2">
                  <a:lumMod val="20000"/>
                  <a:lumOff val="80000"/>
                  <a:alpha val="5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</p:cNvCxnSpPr>
            <p:nvPr/>
          </p:nvCxnSpPr>
          <p:spPr>
            <a:xfrm flipH="1">
              <a:off x="1349038" y="1364119"/>
              <a:ext cx="1176862" cy="1497545"/>
            </a:xfrm>
            <a:prstGeom prst="line">
              <a:avLst/>
            </a:prstGeom>
            <a:ln w="25400" cap="rnd">
              <a:solidFill>
                <a:schemeClr val="accent2">
                  <a:lumMod val="20000"/>
                  <a:lumOff val="80000"/>
                  <a:alpha val="5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cxnSpLocks/>
            </p:cNvCxnSpPr>
            <p:nvPr/>
          </p:nvCxnSpPr>
          <p:spPr>
            <a:xfrm flipH="1">
              <a:off x="875363" y="5470973"/>
              <a:ext cx="613662" cy="779701"/>
            </a:xfrm>
            <a:prstGeom prst="line">
              <a:avLst/>
            </a:prstGeom>
            <a:ln w="25400" cap="rnd">
              <a:solidFill>
                <a:schemeClr val="accent2">
                  <a:lumMod val="20000"/>
                  <a:lumOff val="80000"/>
                  <a:alpha val="5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cxnSpLocks/>
            </p:cNvCxnSpPr>
            <p:nvPr/>
          </p:nvCxnSpPr>
          <p:spPr>
            <a:xfrm flipH="1">
              <a:off x="8931092" y="5171464"/>
              <a:ext cx="613661" cy="779701"/>
            </a:xfrm>
            <a:prstGeom prst="line">
              <a:avLst/>
            </a:prstGeom>
            <a:ln w="25400" cap="rnd">
              <a:solidFill>
                <a:schemeClr val="accent2">
                  <a:lumMod val="20000"/>
                  <a:lumOff val="80000"/>
                  <a:alpha val="5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7B81D2-2920-41FB-90F8-955917A9186E}"/>
              </a:ext>
            </a:extLst>
          </p:cNvPr>
          <p:cNvGrpSpPr/>
          <p:nvPr/>
        </p:nvGrpSpPr>
        <p:grpSpPr>
          <a:xfrm>
            <a:off x="6163501" y="1065031"/>
            <a:ext cx="4727940" cy="4727938"/>
            <a:chOff x="5832475" y="793750"/>
            <a:chExt cx="5224463" cy="5224463"/>
          </a:xfrm>
          <a:solidFill>
            <a:schemeClr val="bg1">
              <a:lumMod val="50000"/>
              <a:alpha val="19000"/>
            </a:schemeClr>
          </a:solidFill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B859109-26F0-42B0-86C7-1B69334FE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2475" y="793750"/>
              <a:ext cx="5224463" cy="5224463"/>
            </a:xfrm>
            <a:custGeom>
              <a:avLst/>
              <a:gdLst>
                <a:gd name="T0" fmla="*/ 2718 w 6582"/>
                <a:gd name="T1" fmla="*/ 268 h 6582"/>
                <a:gd name="T2" fmla="*/ 2010 w 6582"/>
                <a:gd name="T3" fmla="*/ 494 h 6582"/>
                <a:gd name="T4" fmla="*/ 1387 w 6582"/>
                <a:gd name="T5" fmla="*/ 875 h 6582"/>
                <a:gd name="T6" fmla="*/ 873 w 6582"/>
                <a:gd name="T7" fmla="*/ 1389 h 6582"/>
                <a:gd name="T8" fmla="*/ 494 w 6582"/>
                <a:gd name="T9" fmla="*/ 2010 h 6582"/>
                <a:gd name="T10" fmla="*/ 266 w 6582"/>
                <a:gd name="T11" fmla="*/ 2718 h 6582"/>
                <a:gd name="T12" fmla="*/ 220 w 6582"/>
                <a:gd name="T13" fmla="*/ 3485 h 6582"/>
                <a:gd name="T14" fmla="*/ 360 w 6582"/>
                <a:gd name="T15" fmla="*/ 4228 h 6582"/>
                <a:gd name="T16" fmla="*/ 665 w 6582"/>
                <a:gd name="T17" fmla="*/ 4896 h 6582"/>
                <a:gd name="T18" fmla="*/ 1115 w 6582"/>
                <a:gd name="T19" fmla="*/ 5467 h 6582"/>
                <a:gd name="T20" fmla="*/ 1686 w 6582"/>
                <a:gd name="T21" fmla="*/ 5917 h 6582"/>
                <a:gd name="T22" fmla="*/ 2354 w 6582"/>
                <a:gd name="T23" fmla="*/ 6222 h 6582"/>
                <a:gd name="T24" fmla="*/ 3095 w 6582"/>
                <a:gd name="T25" fmla="*/ 6362 h 6582"/>
                <a:gd name="T26" fmla="*/ 3864 w 6582"/>
                <a:gd name="T27" fmla="*/ 6316 h 6582"/>
                <a:gd name="T28" fmla="*/ 4572 w 6582"/>
                <a:gd name="T29" fmla="*/ 6088 h 6582"/>
                <a:gd name="T30" fmla="*/ 5193 w 6582"/>
                <a:gd name="T31" fmla="*/ 5709 h 6582"/>
                <a:gd name="T32" fmla="*/ 5707 w 6582"/>
                <a:gd name="T33" fmla="*/ 5195 h 6582"/>
                <a:gd name="T34" fmla="*/ 6088 w 6582"/>
                <a:gd name="T35" fmla="*/ 4572 h 6582"/>
                <a:gd name="T36" fmla="*/ 6314 w 6582"/>
                <a:gd name="T37" fmla="*/ 3864 h 6582"/>
                <a:gd name="T38" fmla="*/ 6362 w 6582"/>
                <a:gd name="T39" fmla="*/ 3097 h 6582"/>
                <a:gd name="T40" fmla="*/ 6222 w 6582"/>
                <a:gd name="T41" fmla="*/ 2356 h 6582"/>
                <a:gd name="T42" fmla="*/ 5917 w 6582"/>
                <a:gd name="T43" fmla="*/ 1686 h 6582"/>
                <a:gd name="T44" fmla="*/ 5465 w 6582"/>
                <a:gd name="T45" fmla="*/ 1117 h 6582"/>
                <a:gd name="T46" fmla="*/ 4896 w 6582"/>
                <a:gd name="T47" fmla="*/ 665 h 6582"/>
                <a:gd name="T48" fmla="*/ 4226 w 6582"/>
                <a:gd name="T49" fmla="*/ 360 h 6582"/>
                <a:gd name="T50" fmla="*/ 3485 w 6582"/>
                <a:gd name="T51" fmla="*/ 220 h 6582"/>
                <a:gd name="T52" fmla="*/ 3689 w 6582"/>
                <a:gd name="T53" fmla="*/ 24 h 6582"/>
                <a:gd name="T54" fmla="*/ 4438 w 6582"/>
                <a:gd name="T55" fmla="*/ 206 h 6582"/>
                <a:gd name="T56" fmla="*/ 5109 w 6582"/>
                <a:gd name="T57" fmla="*/ 549 h 6582"/>
                <a:gd name="T58" fmla="*/ 5683 w 6582"/>
                <a:gd name="T59" fmla="*/ 1033 h 6582"/>
                <a:gd name="T60" fmla="*/ 6132 w 6582"/>
                <a:gd name="T61" fmla="*/ 1631 h 6582"/>
                <a:gd name="T62" fmla="*/ 6436 w 6582"/>
                <a:gd name="T63" fmla="*/ 2326 h 6582"/>
                <a:gd name="T64" fmla="*/ 6576 w 6582"/>
                <a:gd name="T65" fmla="*/ 3091 h 6582"/>
                <a:gd name="T66" fmla="*/ 6528 w 6582"/>
                <a:gd name="T67" fmla="*/ 3882 h 6582"/>
                <a:gd name="T68" fmla="*/ 6304 w 6582"/>
                <a:gd name="T69" fmla="*/ 4614 h 6582"/>
                <a:gd name="T70" fmla="*/ 5923 w 6582"/>
                <a:gd name="T71" fmla="*/ 5263 h 6582"/>
                <a:gd name="T72" fmla="*/ 5409 w 6582"/>
                <a:gd name="T73" fmla="*/ 5807 h 6582"/>
                <a:gd name="T74" fmla="*/ 4786 w 6582"/>
                <a:gd name="T75" fmla="*/ 6222 h 6582"/>
                <a:gd name="T76" fmla="*/ 4072 w 6582"/>
                <a:gd name="T77" fmla="*/ 6488 h 6582"/>
                <a:gd name="T78" fmla="*/ 3291 w 6582"/>
                <a:gd name="T79" fmla="*/ 6582 h 6582"/>
                <a:gd name="T80" fmla="*/ 2510 w 6582"/>
                <a:gd name="T81" fmla="*/ 6488 h 6582"/>
                <a:gd name="T82" fmla="*/ 1796 w 6582"/>
                <a:gd name="T83" fmla="*/ 6222 h 6582"/>
                <a:gd name="T84" fmla="*/ 1171 w 6582"/>
                <a:gd name="T85" fmla="*/ 5807 h 6582"/>
                <a:gd name="T86" fmla="*/ 657 w 6582"/>
                <a:gd name="T87" fmla="*/ 5263 h 6582"/>
                <a:gd name="T88" fmla="*/ 278 w 6582"/>
                <a:gd name="T89" fmla="*/ 4614 h 6582"/>
                <a:gd name="T90" fmla="*/ 54 w 6582"/>
                <a:gd name="T91" fmla="*/ 3882 h 6582"/>
                <a:gd name="T92" fmla="*/ 6 w 6582"/>
                <a:gd name="T93" fmla="*/ 3091 h 6582"/>
                <a:gd name="T94" fmla="*/ 144 w 6582"/>
                <a:gd name="T95" fmla="*/ 2326 h 6582"/>
                <a:gd name="T96" fmla="*/ 450 w 6582"/>
                <a:gd name="T97" fmla="*/ 1631 h 6582"/>
                <a:gd name="T98" fmla="*/ 899 w 6582"/>
                <a:gd name="T99" fmla="*/ 1033 h 6582"/>
                <a:gd name="T100" fmla="*/ 1471 w 6582"/>
                <a:gd name="T101" fmla="*/ 549 h 6582"/>
                <a:gd name="T102" fmla="*/ 2144 w 6582"/>
                <a:gd name="T103" fmla="*/ 206 h 6582"/>
                <a:gd name="T104" fmla="*/ 2893 w 6582"/>
                <a:gd name="T105" fmla="*/ 24 h 6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2" h="6582">
                  <a:moveTo>
                    <a:pt x="3291" y="214"/>
                  </a:moveTo>
                  <a:lnTo>
                    <a:pt x="3095" y="220"/>
                  </a:lnTo>
                  <a:lnTo>
                    <a:pt x="2905" y="238"/>
                  </a:lnTo>
                  <a:lnTo>
                    <a:pt x="2718" y="268"/>
                  </a:lnTo>
                  <a:lnTo>
                    <a:pt x="2534" y="308"/>
                  </a:lnTo>
                  <a:lnTo>
                    <a:pt x="2354" y="360"/>
                  </a:lnTo>
                  <a:lnTo>
                    <a:pt x="2180" y="422"/>
                  </a:lnTo>
                  <a:lnTo>
                    <a:pt x="2010" y="494"/>
                  </a:lnTo>
                  <a:lnTo>
                    <a:pt x="1844" y="575"/>
                  </a:lnTo>
                  <a:lnTo>
                    <a:pt x="1686" y="665"/>
                  </a:lnTo>
                  <a:lnTo>
                    <a:pt x="1533" y="765"/>
                  </a:lnTo>
                  <a:lnTo>
                    <a:pt x="1387" y="875"/>
                  </a:lnTo>
                  <a:lnTo>
                    <a:pt x="1247" y="991"/>
                  </a:lnTo>
                  <a:lnTo>
                    <a:pt x="1115" y="1117"/>
                  </a:lnTo>
                  <a:lnTo>
                    <a:pt x="991" y="1249"/>
                  </a:lnTo>
                  <a:lnTo>
                    <a:pt x="873" y="1389"/>
                  </a:lnTo>
                  <a:lnTo>
                    <a:pt x="765" y="1535"/>
                  </a:lnTo>
                  <a:lnTo>
                    <a:pt x="665" y="1686"/>
                  </a:lnTo>
                  <a:lnTo>
                    <a:pt x="573" y="1846"/>
                  </a:lnTo>
                  <a:lnTo>
                    <a:pt x="494" y="2010"/>
                  </a:lnTo>
                  <a:lnTo>
                    <a:pt x="422" y="2180"/>
                  </a:lnTo>
                  <a:lnTo>
                    <a:pt x="360" y="2356"/>
                  </a:lnTo>
                  <a:lnTo>
                    <a:pt x="308" y="2534"/>
                  </a:lnTo>
                  <a:lnTo>
                    <a:pt x="266" y="2718"/>
                  </a:lnTo>
                  <a:lnTo>
                    <a:pt x="238" y="2905"/>
                  </a:lnTo>
                  <a:lnTo>
                    <a:pt x="220" y="3097"/>
                  </a:lnTo>
                  <a:lnTo>
                    <a:pt x="214" y="3291"/>
                  </a:lnTo>
                  <a:lnTo>
                    <a:pt x="220" y="3485"/>
                  </a:lnTo>
                  <a:lnTo>
                    <a:pt x="238" y="3677"/>
                  </a:lnTo>
                  <a:lnTo>
                    <a:pt x="266" y="3864"/>
                  </a:lnTo>
                  <a:lnTo>
                    <a:pt x="308" y="4048"/>
                  </a:lnTo>
                  <a:lnTo>
                    <a:pt x="360" y="4228"/>
                  </a:lnTo>
                  <a:lnTo>
                    <a:pt x="422" y="4402"/>
                  </a:lnTo>
                  <a:lnTo>
                    <a:pt x="494" y="4572"/>
                  </a:lnTo>
                  <a:lnTo>
                    <a:pt x="573" y="4736"/>
                  </a:lnTo>
                  <a:lnTo>
                    <a:pt x="665" y="4896"/>
                  </a:lnTo>
                  <a:lnTo>
                    <a:pt x="765" y="5047"/>
                  </a:lnTo>
                  <a:lnTo>
                    <a:pt x="873" y="5195"/>
                  </a:lnTo>
                  <a:lnTo>
                    <a:pt x="991" y="5333"/>
                  </a:lnTo>
                  <a:lnTo>
                    <a:pt x="1115" y="5467"/>
                  </a:lnTo>
                  <a:lnTo>
                    <a:pt x="1247" y="5591"/>
                  </a:lnTo>
                  <a:lnTo>
                    <a:pt x="1387" y="5709"/>
                  </a:lnTo>
                  <a:lnTo>
                    <a:pt x="1533" y="5817"/>
                  </a:lnTo>
                  <a:lnTo>
                    <a:pt x="1686" y="5917"/>
                  </a:lnTo>
                  <a:lnTo>
                    <a:pt x="1844" y="6009"/>
                  </a:lnTo>
                  <a:lnTo>
                    <a:pt x="2010" y="6088"/>
                  </a:lnTo>
                  <a:lnTo>
                    <a:pt x="2180" y="6160"/>
                  </a:lnTo>
                  <a:lnTo>
                    <a:pt x="2354" y="6222"/>
                  </a:lnTo>
                  <a:lnTo>
                    <a:pt x="2534" y="6274"/>
                  </a:lnTo>
                  <a:lnTo>
                    <a:pt x="2718" y="6316"/>
                  </a:lnTo>
                  <a:lnTo>
                    <a:pt x="2905" y="6344"/>
                  </a:lnTo>
                  <a:lnTo>
                    <a:pt x="3095" y="6362"/>
                  </a:lnTo>
                  <a:lnTo>
                    <a:pt x="3291" y="6368"/>
                  </a:lnTo>
                  <a:lnTo>
                    <a:pt x="3485" y="6362"/>
                  </a:lnTo>
                  <a:lnTo>
                    <a:pt x="3677" y="6344"/>
                  </a:lnTo>
                  <a:lnTo>
                    <a:pt x="3864" y="6316"/>
                  </a:lnTo>
                  <a:lnTo>
                    <a:pt x="4048" y="6274"/>
                  </a:lnTo>
                  <a:lnTo>
                    <a:pt x="4226" y="6222"/>
                  </a:lnTo>
                  <a:lnTo>
                    <a:pt x="4402" y="6160"/>
                  </a:lnTo>
                  <a:lnTo>
                    <a:pt x="4572" y="6088"/>
                  </a:lnTo>
                  <a:lnTo>
                    <a:pt x="4736" y="6009"/>
                  </a:lnTo>
                  <a:lnTo>
                    <a:pt x="4896" y="5917"/>
                  </a:lnTo>
                  <a:lnTo>
                    <a:pt x="5047" y="5817"/>
                  </a:lnTo>
                  <a:lnTo>
                    <a:pt x="5193" y="5709"/>
                  </a:lnTo>
                  <a:lnTo>
                    <a:pt x="5333" y="5591"/>
                  </a:lnTo>
                  <a:lnTo>
                    <a:pt x="5465" y="5467"/>
                  </a:lnTo>
                  <a:lnTo>
                    <a:pt x="5591" y="5333"/>
                  </a:lnTo>
                  <a:lnTo>
                    <a:pt x="5707" y="5195"/>
                  </a:lnTo>
                  <a:lnTo>
                    <a:pt x="5817" y="5047"/>
                  </a:lnTo>
                  <a:lnTo>
                    <a:pt x="5917" y="4896"/>
                  </a:lnTo>
                  <a:lnTo>
                    <a:pt x="6007" y="4736"/>
                  </a:lnTo>
                  <a:lnTo>
                    <a:pt x="6088" y="4572"/>
                  </a:lnTo>
                  <a:lnTo>
                    <a:pt x="6160" y="4402"/>
                  </a:lnTo>
                  <a:lnTo>
                    <a:pt x="6222" y="4228"/>
                  </a:lnTo>
                  <a:lnTo>
                    <a:pt x="6274" y="4048"/>
                  </a:lnTo>
                  <a:lnTo>
                    <a:pt x="6314" y="3864"/>
                  </a:lnTo>
                  <a:lnTo>
                    <a:pt x="6344" y="3677"/>
                  </a:lnTo>
                  <a:lnTo>
                    <a:pt x="6362" y="3485"/>
                  </a:lnTo>
                  <a:lnTo>
                    <a:pt x="6368" y="3291"/>
                  </a:lnTo>
                  <a:lnTo>
                    <a:pt x="6362" y="3097"/>
                  </a:lnTo>
                  <a:lnTo>
                    <a:pt x="6344" y="2905"/>
                  </a:lnTo>
                  <a:lnTo>
                    <a:pt x="6314" y="2718"/>
                  </a:lnTo>
                  <a:lnTo>
                    <a:pt x="6274" y="2534"/>
                  </a:lnTo>
                  <a:lnTo>
                    <a:pt x="6222" y="2356"/>
                  </a:lnTo>
                  <a:lnTo>
                    <a:pt x="6160" y="2180"/>
                  </a:lnTo>
                  <a:lnTo>
                    <a:pt x="6088" y="2010"/>
                  </a:lnTo>
                  <a:lnTo>
                    <a:pt x="6007" y="1846"/>
                  </a:lnTo>
                  <a:lnTo>
                    <a:pt x="5917" y="1686"/>
                  </a:lnTo>
                  <a:lnTo>
                    <a:pt x="5817" y="1535"/>
                  </a:lnTo>
                  <a:lnTo>
                    <a:pt x="5707" y="1389"/>
                  </a:lnTo>
                  <a:lnTo>
                    <a:pt x="5591" y="1249"/>
                  </a:lnTo>
                  <a:lnTo>
                    <a:pt x="5465" y="1117"/>
                  </a:lnTo>
                  <a:lnTo>
                    <a:pt x="5333" y="991"/>
                  </a:lnTo>
                  <a:lnTo>
                    <a:pt x="5193" y="875"/>
                  </a:lnTo>
                  <a:lnTo>
                    <a:pt x="5047" y="765"/>
                  </a:lnTo>
                  <a:lnTo>
                    <a:pt x="4896" y="665"/>
                  </a:lnTo>
                  <a:lnTo>
                    <a:pt x="4736" y="575"/>
                  </a:lnTo>
                  <a:lnTo>
                    <a:pt x="4572" y="494"/>
                  </a:lnTo>
                  <a:lnTo>
                    <a:pt x="4402" y="422"/>
                  </a:lnTo>
                  <a:lnTo>
                    <a:pt x="4226" y="360"/>
                  </a:lnTo>
                  <a:lnTo>
                    <a:pt x="4048" y="308"/>
                  </a:lnTo>
                  <a:lnTo>
                    <a:pt x="3864" y="268"/>
                  </a:lnTo>
                  <a:lnTo>
                    <a:pt x="3677" y="238"/>
                  </a:lnTo>
                  <a:lnTo>
                    <a:pt x="3485" y="220"/>
                  </a:lnTo>
                  <a:lnTo>
                    <a:pt x="3291" y="214"/>
                  </a:lnTo>
                  <a:close/>
                  <a:moveTo>
                    <a:pt x="3291" y="0"/>
                  </a:moveTo>
                  <a:lnTo>
                    <a:pt x="3491" y="6"/>
                  </a:lnTo>
                  <a:lnTo>
                    <a:pt x="3689" y="24"/>
                  </a:lnTo>
                  <a:lnTo>
                    <a:pt x="3882" y="54"/>
                  </a:lnTo>
                  <a:lnTo>
                    <a:pt x="4072" y="94"/>
                  </a:lnTo>
                  <a:lnTo>
                    <a:pt x="4256" y="144"/>
                  </a:lnTo>
                  <a:lnTo>
                    <a:pt x="4438" y="206"/>
                  </a:lnTo>
                  <a:lnTo>
                    <a:pt x="4614" y="278"/>
                  </a:lnTo>
                  <a:lnTo>
                    <a:pt x="4786" y="360"/>
                  </a:lnTo>
                  <a:lnTo>
                    <a:pt x="4951" y="450"/>
                  </a:lnTo>
                  <a:lnTo>
                    <a:pt x="5109" y="549"/>
                  </a:lnTo>
                  <a:lnTo>
                    <a:pt x="5263" y="657"/>
                  </a:lnTo>
                  <a:lnTo>
                    <a:pt x="5409" y="775"/>
                  </a:lnTo>
                  <a:lnTo>
                    <a:pt x="5549" y="899"/>
                  </a:lnTo>
                  <a:lnTo>
                    <a:pt x="5683" y="1033"/>
                  </a:lnTo>
                  <a:lnTo>
                    <a:pt x="5807" y="1171"/>
                  </a:lnTo>
                  <a:lnTo>
                    <a:pt x="5923" y="1319"/>
                  </a:lnTo>
                  <a:lnTo>
                    <a:pt x="6033" y="1473"/>
                  </a:lnTo>
                  <a:lnTo>
                    <a:pt x="6132" y="1631"/>
                  </a:lnTo>
                  <a:lnTo>
                    <a:pt x="6222" y="1796"/>
                  </a:lnTo>
                  <a:lnTo>
                    <a:pt x="6304" y="1968"/>
                  </a:lnTo>
                  <a:lnTo>
                    <a:pt x="6376" y="2144"/>
                  </a:lnTo>
                  <a:lnTo>
                    <a:pt x="6436" y="2326"/>
                  </a:lnTo>
                  <a:lnTo>
                    <a:pt x="6488" y="2510"/>
                  </a:lnTo>
                  <a:lnTo>
                    <a:pt x="6528" y="2700"/>
                  </a:lnTo>
                  <a:lnTo>
                    <a:pt x="6558" y="2893"/>
                  </a:lnTo>
                  <a:lnTo>
                    <a:pt x="6576" y="3091"/>
                  </a:lnTo>
                  <a:lnTo>
                    <a:pt x="6582" y="3291"/>
                  </a:lnTo>
                  <a:lnTo>
                    <a:pt x="6576" y="3491"/>
                  </a:lnTo>
                  <a:lnTo>
                    <a:pt x="6558" y="3689"/>
                  </a:lnTo>
                  <a:lnTo>
                    <a:pt x="6528" y="3882"/>
                  </a:lnTo>
                  <a:lnTo>
                    <a:pt x="6488" y="4072"/>
                  </a:lnTo>
                  <a:lnTo>
                    <a:pt x="6436" y="4256"/>
                  </a:lnTo>
                  <a:lnTo>
                    <a:pt x="6376" y="4438"/>
                  </a:lnTo>
                  <a:lnTo>
                    <a:pt x="6304" y="4614"/>
                  </a:lnTo>
                  <a:lnTo>
                    <a:pt x="6222" y="4786"/>
                  </a:lnTo>
                  <a:lnTo>
                    <a:pt x="6132" y="4951"/>
                  </a:lnTo>
                  <a:lnTo>
                    <a:pt x="6033" y="5109"/>
                  </a:lnTo>
                  <a:lnTo>
                    <a:pt x="5923" y="5263"/>
                  </a:lnTo>
                  <a:lnTo>
                    <a:pt x="5807" y="5409"/>
                  </a:lnTo>
                  <a:lnTo>
                    <a:pt x="5683" y="5549"/>
                  </a:lnTo>
                  <a:lnTo>
                    <a:pt x="5549" y="5683"/>
                  </a:lnTo>
                  <a:lnTo>
                    <a:pt x="5409" y="5807"/>
                  </a:lnTo>
                  <a:lnTo>
                    <a:pt x="5263" y="5925"/>
                  </a:lnTo>
                  <a:lnTo>
                    <a:pt x="5109" y="6033"/>
                  </a:lnTo>
                  <a:lnTo>
                    <a:pt x="4951" y="6132"/>
                  </a:lnTo>
                  <a:lnTo>
                    <a:pt x="4786" y="6222"/>
                  </a:lnTo>
                  <a:lnTo>
                    <a:pt x="4614" y="6304"/>
                  </a:lnTo>
                  <a:lnTo>
                    <a:pt x="4438" y="6376"/>
                  </a:lnTo>
                  <a:lnTo>
                    <a:pt x="4256" y="6438"/>
                  </a:lnTo>
                  <a:lnTo>
                    <a:pt x="4072" y="6488"/>
                  </a:lnTo>
                  <a:lnTo>
                    <a:pt x="3882" y="6528"/>
                  </a:lnTo>
                  <a:lnTo>
                    <a:pt x="3689" y="6558"/>
                  </a:lnTo>
                  <a:lnTo>
                    <a:pt x="3491" y="6576"/>
                  </a:lnTo>
                  <a:lnTo>
                    <a:pt x="3291" y="6582"/>
                  </a:lnTo>
                  <a:lnTo>
                    <a:pt x="3091" y="6576"/>
                  </a:lnTo>
                  <a:lnTo>
                    <a:pt x="2893" y="6558"/>
                  </a:lnTo>
                  <a:lnTo>
                    <a:pt x="2700" y="6528"/>
                  </a:lnTo>
                  <a:lnTo>
                    <a:pt x="2510" y="6488"/>
                  </a:lnTo>
                  <a:lnTo>
                    <a:pt x="2324" y="6438"/>
                  </a:lnTo>
                  <a:lnTo>
                    <a:pt x="2144" y="6376"/>
                  </a:lnTo>
                  <a:lnTo>
                    <a:pt x="1968" y="6304"/>
                  </a:lnTo>
                  <a:lnTo>
                    <a:pt x="1796" y="6222"/>
                  </a:lnTo>
                  <a:lnTo>
                    <a:pt x="1631" y="6132"/>
                  </a:lnTo>
                  <a:lnTo>
                    <a:pt x="1471" y="6033"/>
                  </a:lnTo>
                  <a:lnTo>
                    <a:pt x="1319" y="5925"/>
                  </a:lnTo>
                  <a:lnTo>
                    <a:pt x="1171" y="5807"/>
                  </a:lnTo>
                  <a:lnTo>
                    <a:pt x="1033" y="5683"/>
                  </a:lnTo>
                  <a:lnTo>
                    <a:pt x="899" y="5549"/>
                  </a:lnTo>
                  <a:lnTo>
                    <a:pt x="775" y="5409"/>
                  </a:lnTo>
                  <a:lnTo>
                    <a:pt x="657" y="5263"/>
                  </a:lnTo>
                  <a:lnTo>
                    <a:pt x="550" y="5109"/>
                  </a:lnTo>
                  <a:lnTo>
                    <a:pt x="450" y="4951"/>
                  </a:lnTo>
                  <a:lnTo>
                    <a:pt x="360" y="4786"/>
                  </a:lnTo>
                  <a:lnTo>
                    <a:pt x="278" y="4614"/>
                  </a:lnTo>
                  <a:lnTo>
                    <a:pt x="206" y="4438"/>
                  </a:lnTo>
                  <a:lnTo>
                    <a:pt x="144" y="4256"/>
                  </a:lnTo>
                  <a:lnTo>
                    <a:pt x="94" y="4072"/>
                  </a:lnTo>
                  <a:lnTo>
                    <a:pt x="54" y="3882"/>
                  </a:lnTo>
                  <a:lnTo>
                    <a:pt x="24" y="3689"/>
                  </a:lnTo>
                  <a:lnTo>
                    <a:pt x="6" y="3491"/>
                  </a:lnTo>
                  <a:lnTo>
                    <a:pt x="0" y="3291"/>
                  </a:lnTo>
                  <a:lnTo>
                    <a:pt x="6" y="3091"/>
                  </a:lnTo>
                  <a:lnTo>
                    <a:pt x="24" y="2893"/>
                  </a:lnTo>
                  <a:lnTo>
                    <a:pt x="54" y="2700"/>
                  </a:lnTo>
                  <a:lnTo>
                    <a:pt x="94" y="2510"/>
                  </a:lnTo>
                  <a:lnTo>
                    <a:pt x="144" y="2326"/>
                  </a:lnTo>
                  <a:lnTo>
                    <a:pt x="206" y="2144"/>
                  </a:lnTo>
                  <a:lnTo>
                    <a:pt x="278" y="1968"/>
                  </a:lnTo>
                  <a:lnTo>
                    <a:pt x="360" y="1796"/>
                  </a:lnTo>
                  <a:lnTo>
                    <a:pt x="450" y="1631"/>
                  </a:lnTo>
                  <a:lnTo>
                    <a:pt x="550" y="1473"/>
                  </a:lnTo>
                  <a:lnTo>
                    <a:pt x="657" y="1319"/>
                  </a:lnTo>
                  <a:lnTo>
                    <a:pt x="775" y="1171"/>
                  </a:lnTo>
                  <a:lnTo>
                    <a:pt x="899" y="1033"/>
                  </a:lnTo>
                  <a:lnTo>
                    <a:pt x="1033" y="899"/>
                  </a:lnTo>
                  <a:lnTo>
                    <a:pt x="1171" y="775"/>
                  </a:lnTo>
                  <a:lnTo>
                    <a:pt x="1319" y="657"/>
                  </a:lnTo>
                  <a:lnTo>
                    <a:pt x="1471" y="549"/>
                  </a:lnTo>
                  <a:lnTo>
                    <a:pt x="1631" y="450"/>
                  </a:lnTo>
                  <a:lnTo>
                    <a:pt x="1796" y="360"/>
                  </a:lnTo>
                  <a:lnTo>
                    <a:pt x="1968" y="278"/>
                  </a:lnTo>
                  <a:lnTo>
                    <a:pt x="2144" y="206"/>
                  </a:lnTo>
                  <a:lnTo>
                    <a:pt x="2324" y="144"/>
                  </a:lnTo>
                  <a:lnTo>
                    <a:pt x="2510" y="94"/>
                  </a:lnTo>
                  <a:lnTo>
                    <a:pt x="2700" y="54"/>
                  </a:lnTo>
                  <a:lnTo>
                    <a:pt x="2893" y="24"/>
                  </a:lnTo>
                  <a:lnTo>
                    <a:pt x="3091" y="6"/>
                  </a:lnTo>
                  <a:lnTo>
                    <a:pt x="3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02DF339-0AD6-463B-9EBD-FEE4AE6F25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1538" y="2597150"/>
              <a:ext cx="4989513" cy="2401888"/>
            </a:xfrm>
            <a:custGeom>
              <a:avLst/>
              <a:gdLst>
                <a:gd name="T0" fmla="*/ 3934 w 6286"/>
                <a:gd name="T1" fmla="*/ 2356 h 3025"/>
                <a:gd name="T2" fmla="*/ 3810 w 6286"/>
                <a:gd name="T3" fmla="*/ 2418 h 3025"/>
                <a:gd name="T4" fmla="*/ 5867 w 6286"/>
                <a:gd name="T5" fmla="*/ 2663 h 3025"/>
                <a:gd name="T6" fmla="*/ 5625 w 6286"/>
                <a:gd name="T7" fmla="*/ 2799 h 3025"/>
                <a:gd name="T8" fmla="*/ 5817 w 6286"/>
                <a:gd name="T9" fmla="*/ 2388 h 3025"/>
                <a:gd name="T10" fmla="*/ 6062 w 6286"/>
                <a:gd name="T11" fmla="*/ 2120 h 3025"/>
                <a:gd name="T12" fmla="*/ 6182 w 6286"/>
                <a:gd name="T13" fmla="*/ 1944 h 3025"/>
                <a:gd name="T14" fmla="*/ 6150 w 6286"/>
                <a:gd name="T15" fmla="*/ 1920 h 3025"/>
                <a:gd name="T16" fmla="*/ 6058 w 6286"/>
                <a:gd name="T17" fmla="*/ 1866 h 3025"/>
                <a:gd name="T18" fmla="*/ 6072 w 6286"/>
                <a:gd name="T19" fmla="*/ 1898 h 3025"/>
                <a:gd name="T20" fmla="*/ 6142 w 6286"/>
                <a:gd name="T21" fmla="*/ 1868 h 3025"/>
                <a:gd name="T22" fmla="*/ 5895 w 6286"/>
                <a:gd name="T23" fmla="*/ 1742 h 3025"/>
                <a:gd name="T24" fmla="*/ 5883 w 6286"/>
                <a:gd name="T25" fmla="*/ 1836 h 3025"/>
                <a:gd name="T26" fmla="*/ 5930 w 6286"/>
                <a:gd name="T27" fmla="*/ 1632 h 3025"/>
                <a:gd name="T28" fmla="*/ 5896 w 6286"/>
                <a:gd name="T29" fmla="*/ 1640 h 3025"/>
                <a:gd name="T30" fmla="*/ 6202 w 6286"/>
                <a:gd name="T31" fmla="*/ 1515 h 3025"/>
                <a:gd name="T32" fmla="*/ 6180 w 6286"/>
                <a:gd name="T33" fmla="*/ 1618 h 3025"/>
                <a:gd name="T34" fmla="*/ 6120 w 6286"/>
                <a:gd name="T35" fmla="*/ 1744 h 3025"/>
                <a:gd name="T36" fmla="*/ 6130 w 6286"/>
                <a:gd name="T37" fmla="*/ 1576 h 3025"/>
                <a:gd name="T38" fmla="*/ 6270 w 6286"/>
                <a:gd name="T39" fmla="*/ 1465 h 3025"/>
                <a:gd name="T40" fmla="*/ 5723 w 6286"/>
                <a:gd name="T41" fmla="*/ 1309 h 3025"/>
                <a:gd name="T42" fmla="*/ 5871 w 6286"/>
                <a:gd name="T43" fmla="*/ 1614 h 3025"/>
                <a:gd name="T44" fmla="*/ 5779 w 6286"/>
                <a:gd name="T45" fmla="*/ 1608 h 3025"/>
                <a:gd name="T46" fmla="*/ 6136 w 6286"/>
                <a:gd name="T47" fmla="*/ 1271 h 3025"/>
                <a:gd name="T48" fmla="*/ 6102 w 6286"/>
                <a:gd name="T49" fmla="*/ 1602 h 3025"/>
                <a:gd name="T50" fmla="*/ 5992 w 6286"/>
                <a:gd name="T51" fmla="*/ 1437 h 3025"/>
                <a:gd name="T52" fmla="*/ 6110 w 6286"/>
                <a:gd name="T53" fmla="*/ 1325 h 3025"/>
                <a:gd name="T54" fmla="*/ 6138 w 6286"/>
                <a:gd name="T55" fmla="*/ 1231 h 3025"/>
                <a:gd name="T56" fmla="*/ 6222 w 6286"/>
                <a:gd name="T57" fmla="*/ 1061 h 3025"/>
                <a:gd name="T58" fmla="*/ 6206 w 6286"/>
                <a:gd name="T59" fmla="*/ 1073 h 3025"/>
                <a:gd name="T60" fmla="*/ 5329 w 6286"/>
                <a:gd name="T61" fmla="*/ 1133 h 3025"/>
                <a:gd name="T62" fmla="*/ 5279 w 6286"/>
                <a:gd name="T63" fmla="*/ 1025 h 3025"/>
                <a:gd name="T64" fmla="*/ 6216 w 6286"/>
                <a:gd name="T65" fmla="*/ 931 h 3025"/>
                <a:gd name="T66" fmla="*/ 6264 w 6286"/>
                <a:gd name="T67" fmla="*/ 1067 h 3025"/>
                <a:gd name="T68" fmla="*/ 6252 w 6286"/>
                <a:gd name="T69" fmla="*/ 1267 h 3025"/>
                <a:gd name="T70" fmla="*/ 6242 w 6286"/>
                <a:gd name="T71" fmla="*/ 1167 h 3025"/>
                <a:gd name="T72" fmla="*/ 6210 w 6286"/>
                <a:gd name="T73" fmla="*/ 993 h 3025"/>
                <a:gd name="T74" fmla="*/ 6202 w 6286"/>
                <a:gd name="T75" fmla="*/ 961 h 3025"/>
                <a:gd name="T76" fmla="*/ 6174 w 6286"/>
                <a:gd name="T77" fmla="*/ 819 h 3025"/>
                <a:gd name="T78" fmla="*/ 342 w 6286"/>
                <a:gd name="T79" fmla="*/ 228 h 3025"/>
                <a:gd name="T80" fmla="*/ 50 w 6286"/>
                <a:gd name="T81" fmla="*/ 386 h 3025"/>
                <a:gd name="T82" fmla="*/ 96 w 6286"/>
                <a:gd name="T83" fmla="*/ 617 h 3025"/>
                <a:gd name="T84" fmla="*/ 192 w 6286"/>
                <a:gd name="T85" fmla="*/ 549 h 3025"/>
                <a:gd name="T86" fmla="*/ 653 w 6286"/>
                <a:gd name="T87" fmla="*/ 977 h 3025"/>
                <a:gd name="T88" fmla="*/ 861 w 6286"/>
                <a:gd name="T89" fmla="*/ 1728 h 3025"/>
                <a:gd name="T90" fmla="*/ 577 w 6286"/>
                <a:gd name="T91" fmla="*/ 2402 h 3025"/>
                <a:gd name="T92" fmla="*/ 583 w 6286"/>
                <a:gd name="T93" fmla="*/ 2642 h 3025"/>
                <a:gd name="T94" fmla="*/ 673 w 6286"/>
                <a:gd name="T95" fmla="*/ 2881 h 3025"/>
                <a:gd name="T96" fmla="*/ 791 w 6286"/>
                <a:gd name="T97" fmla="*/ 3023 h 3025"/>
                <a:gd name="T98" fmla="*/ 679 w 6286"/>
                <a:gd name="T99" fmla="*/ 2939 h 3025"/>
                <a:gd name="T100" fmla="*/ 360 w 6286"/>
                <a:gd name="T101" fmla="*/ 2352 h 3025"/>
                <a:gd name="T102" fmla="*/ 64 w 6286"/>
                <a:gd name="T103" fmla="*/ 1475 h 3025"/>
                <a:gd name="T104" fmla="*/ 70 w 6286"/>
                <a:gd name="T105" fmla="*/ 747 h 3025"/>
                <a:gd name="T106" fmla="*/ 64 w 6286"/>
                <a:gd name="T107" fmla="*/ 204 h 3025"/>
                <a:gd name="T108" fmla="*/ 262 w 6286"/>
                <a:gd name="T109" fmla="*/ 246 h 3025"/>
                <a:gd name="T110" fmla="*/ 160 w 6286"/>
                <a:gd name="T111" fmla="*/ 108 h 3025"/>
                <a:gd name="T112" fmla="*/ 152 w 6286"/>
                <a:gd name="T113" fmla="*/ 216 h 3025"/>
                <a:gd name="T114" fmla="*/ 110 w 6286"/>
                <a:gd name="T115" fmla="*/ 156 h 3025"/>
                <a:gd name="T116" fmla="*/ 6222 w 6286"/>
                <a:gd name="T117" fmla="*/ 222 h 3025"/>
                <a:gd name="T118" fmla="*/ 6182 w 6286"/>
                <a:gd name="T119" fmla="*/ 328 h 3025"/>
                <a:gd name="T120" fmla="*/ 6160 w 6286"/>
                <a:gd name="T121" fmla="*/ 222 h 3025"/>
                <a:gd name="T122" fmla="*/ 6170 w 6286"/>
                <a:gd name="T123" fmla="*/ 126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86" h="3025">
                  <a:moveTo>
                    <a:pt x="3980" y="2064"/>
                  </a:moveTo>
                  <a:lnTo>
                    <a:pt x="3992" y="2066"/>
                  </a:lnTo>
                  <a:lnTo>
                    <a:pt x="4004" y="2072"/>
                  </a:lnTo>
                  <a:lnTo>
                    <a:pt x="4016" y="2076"/>
                  </a:lnTo>
                  <a:lnTo>
                    <a:pt x="4026" y="2082"/>
                  </a:lnTo>
                  <a:lnTo>
                    <a:pt x="4032" y="2090"/>
                  </a:lnTo>
                  <a:lnTo>
                    <a:pt x="4030" y="2104"/>
                  </a:lnTo>
                  <a:lnTo>
                    <a:pt x="4030" y="2120"/>
                  </a:lnTo>
                  <a:lnTo>
                    <a:pt x="4032" y="2138"/>
                  </a:lnTo>
                  <a:lnTo>
                    <a:pt x="4034" y="2154"/>
                  </a:lnTo>
                  <a:lnTo>
                    <a:pt x="4032" y="2168"/>
                  </a:lnTo>
                  <a:lnTo>
                    <a:pt x="4022" y="2182"/>
                  </a:lnTo>
                  <a:lnTo>
                    <a:pt x="4006" y="2190"/>
                  </a:lnTo>
                  <a:lnTo>
                    <a:pt x="3990" y="2194"/>
                  </a:lnTo>
                  <a:lnTo>
                    <a:pt x="3974" y="2200"/>
                  </a:lnTo>
                  <a:lnTo>
                    <a:pt x="3962" y="2206"/>
                  </a:lnTo>
                  <a:lnTo>
                    <a:pt x="3956" y="2218"/>
                  </a:lnTo>
                  <a:lnTo>
                    <a:pt x="3952" y="2240"/>
                  </a:lnTo>
                  <a:lnTo>
                    <a:pt x="3958" y="2256"/>
                  </a:lnTo>
                  <a:lnTo>
                    <a:pt x="3968" y="2268"/>
                  </a:lnTo>
                  <a:lnTo>
                    <a:pt x="3976" y="2278"/>
                  </a:lnTo>
                  <a:lnTo>
                    <a:pt x="3980" y="2290"/>
                  </a:lnTo>
                  <a:lnTo>
                    <a:pt x="3982" y="2302"/>
                  </a:lnTo>
                  <a:lnTo>
                    <a:pt x="3980" y="2310"/>
                  </a:lnTo>
                  <a:lnTo>
                    <a:pt x="3972" y="2312"/>
                  </a:lnTo>
                  <a:lnTo>
                    <a:pt x="3964" y="2312"/>
                  </a:lnTo>
                  <a:lnTo>
                    <a:pt x="3958" y="2314"/>
                  </a:lnTo>
                  <a:lnTo>
                    <a:pt x="3954" y="2314"/>
                  </a:lnTo>
                  <a:lnTo>
                    <a:pt x="3948" y="2316"/>
                  </a:lnTo>
                  <a:lnTo>
                    <a:pt x="3946" y="2318"/>
                  </a:lnTo>
                  <a:lnTo>
                    <a:pt x="3942" y="2324"/>
                  </a:lnTo>
                  <a:lnTo>
                    <a:pt x="3942" y="2330"/>
                  </a:lnTo>
                  <a:lnTo>
                    <a:pt x="3938" y="2344"/>
                  </a:lnTo>
                  <a:lnTo>
                    <a:pt x="3934" y="2356"/>
                  </a:lnTo>
                  <a:lnTo>
                    <a:pt x="3930" y="2370"/>
                  </a:lnTo>
                  <a:lnTo>
                    <a:pt x="3928" y="2392"/>
                  </a:lnTo>
                  <a:lnTo>
                    <a:pt x="3930" y="2412"/>
                  </a:lnTo>
                  <a:lnTo>
                    <a:pt x="3930" y="2434"/>
                  </a:lnTo>
                  <a:lnTo>
                    <a:pt x="3930" y="2456"/>
                  </a:lnTo>
                  <a:lnTo>
                    <a:pt x="3928" y="2472"/>
                  </a:lnTo>
                  <a:lnTo>
                    <a:pt x="3922" y="2484"/>
                  </a:lnTo>
                  <a:lnTo>
                    <a:pt x="3908" y="2498"/>
                  </a:lnTo>
                  <a:lnTo>
                    <a:pt x="3894" y="2514"/>
                  </a:lnTo>
                  <a:lnTo>
                    <a:pt x="3878" y="2528"/>
                  </a:lnTo>
                  <a:lnTo>
                    <a:pt x="3872" y="2532"/>
                  </a:lnTo>
                  <a:lnTo>
                    <a:pt x="3866" y="2542"/>
                  </a:lnTo>
                  <a:lnTo>
                    <a:pt x="3860" y="2552"/>
                  </a:lnTo>
                  <a:lnTo>
                    <a:pt x="3854" y="2564"/>
                  </a:lnTo>
                  <a:lnTo>
                    <a:pt x="3846" y="2572"/>
                  </a:lnTo>
                  <a:lnTo>
                    <a:pt x="3834" y="2576"/>
                  </a:lnTo>
                  <a:lnTo>
                    <a:pt x="3818" y="2576"/>
                  </a:lnTo>
                  <a:lnTo>
                    <a:pt x="3800" y="2572"/>
                  </a:lnTo>
                  <a:lnTo>
                    <a:pt x="3790" y="2570"/>
                  </a:lnTo>
                  <a:lnTo>
                    <a:pt x="3784" y="2566"/>
                  </a:lnTo>
                  <a:lnTo>
                    <a:pt x="3778" y="2560"/>
                  </a:lnTo>
                  <a:lnTo>
                    <a:pt x="3770" y="2548"/>
                  </a:lnTo>
                  <a:lnTo>
                    <a:pt x="3760" y="2530"/>
                  </a:lnTo>
                  <a:lnTo>
                    <a:pt x="3752" y="2516"/>
                  </a:lnTo>
                  <a:lnTo>
                    <a:pt x="3748" y="2506"/>
                  </a:lnTo>
                  <a:lnTo>
                    <a:pt x="3752" y="2496"/>
                  </a:lnTo>
                  <a:lnTo>
                    <a:pt x="3754" y="2484"/>
                  </a:lnTo>
                  <a:lnTo>
                    <a:pt x="3754" y="2472"/>
                  </a:lnTo>
                  <a:lnTo>
                    <a:pt x="3754" y="2462"/>
                  </a:lnTo>
                  <a:lnTo>
                    <a:pt x="3760" y="2450"/>
                  </a:lnTo>
                  <a:lnTo>
                    <a:pt x="3774" y="2442"/>
                  </a:lnTo>
                  <a:lnTo>
                    <a:pt x="3794" y="2436"/>
                  </a:lnTo>
                  <a:lnTo>
                    <a:pt x="3804" y="2428"/>
                  </a:lnTo>
                  <a:lnTo>
                    <a:pt x="3810" y="2418"/>
                  </a:lnTo>
                  <a:lnTo>
                    <a:pt x="3812" y="2406"/>
                  </a:lnTo>
                  <a:lnTo>
                    <a:pt x="3810" y="2392"/>
                  </a:lnTo>
                  <a:lnTo>
                    <a:pt x="3810" y="2380"/>
                  </a:lnTo>
                  <a:lnTo>
                    <a:pt x="3812" y="2364"/>
                  </a:lnTo>
                  <a:lnTo>
                    <a:pt x="3822" y="2348"/>
                  </a:lnTo>
                  <a:lnTo>
                    <a:pt x="3834" y="2324"/>
                  </a:lnTo>
                  <a:lnTo>
                    <a:pt x="3842" y="2302"/>
                  </a:lnTo>
                  <a:lnTo>
                    <a:pt x="3842" y="2280"/>
                  </a:lnTo>
                  <a:lnTo>
                    <a:pt x="3840" y="2270"/>
                  </a:lnTo>
                  <a:lnTo>
                    <a:pt x="3836" y="2264"/>
                  </a:lnTo>
                  <a:lnTo>
                    <a:pt x="3828" y="2258"/>
                  </a:lnTo>
                  <a:lnTo>
                    <a:pt x="3822" y="2250"/>
                  </a:lnTo>
                  <a:lnTo>
                    <a:pt x="3818" y="2236"/>
                  </a:lnTo>
                  <a:lnTo>
                    <a:pt x="3818" y="2212"/>
                  </a:lnTo>
                  <a:lnTo>
                    <a:pt x="3826" y="2190"/>
                  </a:lnTo>
                  <a:lnTo>
                    <a:pt x="3840" y="2174"/>
                  </a:lnTo>
                  <a:lnTo>
                    <a:pt x="3858" y="2164"/>
                  </a:lnTo>
                  <a:lnTo>
                    <a:pt x="3862" y="2162"/>
                  </a:lnTo>
                  <a:lnTo>
                    <a:pt x="3872" y="2154"/>
                  </a:lnTo>
                  <a:lnTo>
                    <a:pt x="3886" y="2144"/>
                  </a:lnTo>
                  <a:lnTo>
                    <a:pt x="3904" y="2130"/>
                  </a:lnTo>
                  <a:lnTo>
                    <a:pt x="3920" y="2120"/>
                  </a:lnTo>
                  <a:lnTo>
                    <a:pt x="3934" y="2110"/>
                  </a:lnTo>
                  <a:lnTo>
                    <a:pt x="3946" y="2098"/>
                  </a:lnTo>
                  <a:lnTo>
                    <a:pt x="3958" y="2084"/>
                  </a:lnTo>
                  <a:lnTo>
                    <a:pt x="3970" y="2072"/>
                  </a:lnTo>
                  <a:lnTo>
                    <a:pt x="3980" y="2064"/>
                  </a:lnTo>
                  <a:close/>
                  <a:moveTo>
                    <a:pt x="6166" y="2016"/>
                  </a:moveTo>
                  <a:lnTo>
                    <a:pt x="6102" y="2188"/>
                  </a:lnTo>
                  <a:lnTo>
                    <a:pt x="6032" y="2354"/>
                  </a:lnTo>
                  <a:lnTo>
                    <a:pt x="5952" y="2516"/>
                  </a:lnTo>
                  <a:lnTo>
                    <a:pt x="5863" y="2671"/>
                  </a:lnTo>
                  <a:lnTo>
                    <a:pt x="5865" y="2667"/>
                  </a:lnTo>
                  <a:lnTo>
                    <a:pt x="5867" y="2663"/>
                  </a:lnTo>
                  <a:lnTo>
                    <a:pt x="5867" y="2660"/>
                  </a:lnTo>
                  <a:lnTo>
                    <a:pt x="5865" y="2658"/>
                  </a:lnTo>
                  <a:lnTo>
                    <a:pt x="5865" y="2656"/>
                  </a:lnTo>
                  <a:lnTo>
                    <a:pt x="5865" y="2654"/>
                  </a:lnTo>
                  <a:lnTo>
                    <a:pt x="5865" y="2650"/>
                  </a:lnTo>
                  <a:lnTo>
                    <a:pt x="5865" y="2648"/>
                  </a:lnTo>
                  <a:lnTo>
                    <a:pt x="5863" y="2644"/>
                  </a:lnTo>
                  <a:lnTo>
                    <a:pt x="5863" y="2642"/>
                  </a:lnTo>
                  <a:lnTo>
                    <a:pt x="5863" y="2640"/>
                  </a:lnTo>
                  <a:lnTo>
                    <a:pt x="5861" y="2638"/>
                  </a:lnTo>
                  <a:lnTo>
                    <a:pt x="5859" y="2638"/>
                  </a:lnTo>
                  <a:lnTo>
                    <a:pt x="5855" y="2640"/>
                  </a:lnTo>
                  <a:lnTo>
                    <a:pt x="5851" y="2644"/>
                  </a:lnTo>
                  <a:lnTo>
                    <a:pt x="5845" y="2648"/>
                  </a:lnTo>
                  <a:lnTo>
                    <a:pt x="5839" y="2654"/>
                  </a:lnTo>
                  <a:lnTo>
                    <a:pt x="5821" y="2669"/>
                  </a:lnTo>
                  <a:lnTo>
                    <a:pt x="5809" y="2677"/>
                  </a:lnTo>
                  <a:lnTo>
                    <a:pt x="5797" y="2683"/>
                  </a:lnTo>
                  <a:lnTo>
                    <a:pt x="5789" y="2687"/>
                  </a:lnTo>
                  <a:lnTo>
                    <a:pt x="5779" y="2689"/>
                  </a:lnTo>
                  <a:lnTo>
                    <a:pt x="5769" y="2695"/>
                  </a:lnTo>
                  <a:lnTo>
                    <a:pt x="5755" y="2703"/>
                  </a:lnTo>
                  <a:lnTo>
                    <a:pt x="5745" y="2709"/>
                  </a:lnTo>
                  <a:lnTo>
                    <a:pt x="5737" y="2713"/>
                  </a:lnTo>
                  <a:lnTo>
                    <a:pt x="5727" y="2719"/>
                  </a:lnTo>
                  <a:lnTo>
                    <a:pt x="5715" y="2731"/>
                  </a:lnTo>
                  <a:lnTo>
                    <a:pt x="5705" y="2739"/>
                  </a:lnTo>
                  <a:lnTo>
                    <a:pt x="5697" y="2745"/>
                  </a:lnTo>
                  <a:lnTo>
                    <a:pt x="5691" y="2747"/>
                  </a:lnTo>
                  <a:lnTo>
                    <a:pt x="5683" y="2753"/>
                  </a:lnTo>
                  <a:lnTo>
                    <a:pt x="5673" y="2759"/>
                  </a:lnTo>
                  <a:lnTo>
                    <a:pt x="5659" y="2771"/>
                  </a:lnTo>
                  <a:lnTo>
                    <a:pt x="5643" y="2785"/>
                  </a:lnTo>
                  <a:lnTo>
                    <a:pt x="5625" y="2799"/>
                  </a:lnTo>
                  <a:lnTo>
                    <a:pt x="5611" y="2813"/>
                  </a:lnTo>
                  <a:lnTo>
                    <a:pt x="5599" y="2823"/>
                  </a:lnTo>
                  <a:lnTo>
                    <a:pt x="5591" y="2829"/>
                  </a:lnTo>
                  <a:lnTo>
                    <a:pt x="5589" y="2833"/>
                  </a:lnTo>
                  <a:lnTo>
                    <a:pt x="5585" y="2835"/>
                  </a:lnTo>
                  <a:lnTo>
                    <a:pt x="5579" y="2837"/>
                  </a:lnTo>
                  <a:lnTo>
                    <a:pt x="5571" y="2843"/>
                  </a:lnTo>
                  <a:lnTo>
                    <a:pt x="5561" y="2847"/>
                  </a:lnTo>
                  <a:lnTo>
                    <a:pt x="5551" y="2849"/>
                  </a:lnTo>
                  <a:lnTo>
                    <a:pt x="5543" y="2851"/>
                  </a:lnTo>
                  <a:lnTo>
                    <a:pt x="5537" y="2847"/>
                  </a:lnTo>
                  <a:lnTo>
                    <a:pt x="5535" y="2839"/>
                  </a:lnTo>
                  <a:lnTo>
                    <a:pt x="5539" y="2825"/>
                  </a:lnTo>
                  <a:lnTo>
                    <a:pt x="5547" y="2807"/>
                  </a:lnTo>
                  <a:lnTo>
                    <a:pt x="5555" y="2795"/>
                  </a:lnTo>
                  <a:lnTo>
                    <a:pt x="5563" y="2787"/>
                  </a:lnTo>
                  <a:lnTo>
                    <a:pt x="5571" y="2781"/>
                  </a:lnTo>
                  <a:lnTo>
                    <a:pt x="5583" y="2775"/>
                  </a:lnTo>
                  <a:lnTo>
                    <a:pt x="5595" y="2763"/>
                  </a:lnTo>
                  <a:lnTo>
                    <a:pt x="5609" y="2743"/>
                  </a:lnTo>
                  <a:lnTo>
                    <a:pt x="5625" y="2721"/>
                  </a:lnTo>
                  <a:lnTo>
                    <a:pt x="5637" y="2703"/>
                  </a:lnTo>
                  <a:lnTo>
                    <a:pt x="5645" y="2691"/>
                  </a:lnTo>
                  <a:lnTo>
                    <a:pt x="5653" y="2681"/>
                  </a:lnTo>
                  <a:lnTo>
                    <a:pt x="5659" y="2669"/>
                  </a:lnTo>
                  <a:lnTo>
                    <a:pt x="5667" y="2656"/>
                  </a:lnTo>
                  <a:lnTo>
                    <a:pt x="5673" y="2638"/>
                  </a:lnTo>
                  <a:lnTo>
                    <a:pt x="5681" y="2612"/>
                  </a:lnTo>
                  <a:lnTo>
                    <a:pt x="5691" y="2582"/>
                  </a:lnTo>
                  <a:lnTo>
                    <a:pt x="5707" y="2546"/>
                  </a:lnTo>
                  <a:lnTo>
                    <a:pt x="5727" y="2506"/>
                  </a:lnTo>
                  <a:lnTo>
                    <a:pt x="5755" y="2462"/>
                  </a:lnTo>
                  <a:lnTo>
                    <a:pt x="5793" y="2416"/>
                  </a:lnTo>
                  <a:lnTo>
                    <a:pt x="5817" y="2388"/>
                  </a:lnTo>
                  <a:lnTo>
                    <a:pt x="5837" y="2366"/>
                  </a:lnTo>
                  <a:lnTo>
                    <a:pt x="5853" y="2352"/>
                  </a:lnTo>
                  <a:lnTo>
                    <a:pt x="5865" y="2342"/>
                  </a:lnTo>
                  <a:lnTo>
                    <a:pt x="5875" y="2336"/>
                  </a:lnTo>
                  <a:lnTo>
                    <a:pt x="5883" y="2334"/>
                  </a:lnTo>
                  <a:lnTo>
                    <a:pt x="5891" y="2330"/>
                  </a:lnTo>
                  <a:lnTo>
                    <a:pt x="5898" y="2328"/>
                  </a:lnTo>
                  <a:lnTo>
                    <a:pt x="5906" y="2324"/>
                  </a:lnTo>
                  <a:lnTo>
                    <a:pt x="5916" y="2316"/>
                  </a:lnTo>
                  <a:lnTo>
                    <a:pt x="5940" y="2296"/>
                  </a:lnTo>
                  <a:lnTo>
                    <a:pt x="5958" y="2276"/>
                  </a:lnTo>
                  <a:lnTo>
                    <a:pt x="5972" y="2256"/>
                  </a:lnTo>
                  <a:lnTo>
                    <a:pt x="5986" y="2234"/>
                  </a:lnTo>
                  <a:lnTo>
                    <a:pt x="5996" y="2212"/>
                  </a:lnTo>
                  <a:lnTo>
                    <a:pt x="6002" y="2190"/>
                  </a:lnTo>
                  <a:lnTo>
                    <a:pt x="6006" y="2172"/>
                  </a:lnTo>
                  <a:lnTo>
                    <a:pt x="6012" y="2156"/>
                  </a:lnTo>
                  <a:lnTo>
                    <a:pt x="6022" y="2144"/>
                  </a:lnTo>
                  <a:lnTo>
                    <a:pt x="6024" y="2142"/>
                  </a:lnTo>
                  <a:lnTo>
                    <a:pt x="6028" y="2142"/>
                  </a:lnTo>
                  <a:lnTo>
                    <a:pt x="6030" y="2144"/>
                  </a:lnTo>
                  <a:lnTo>
                    <a:pt x="6030" y="2146"/>
                  </a:lnTo>
                  <a:lnTo>
                    <a:pt x="6032" y="2150"/>
                  </a:lnTo>
                  <a:lnTo>
                    <a:pt x="6032" y="2152"/>
                  </a:lnTo>
                  <a:lnTo>
                    <a:pt x="6032" y="2156"/>
                  </a:lnTo>
                  <a:lnTo>
                    <a:pt x="6032" y="2160"/>
                  </a:lnTo>
                  <a:lnTo>
                    <a:pt x="6034" y="2162"/>
                  </a:lnTo>
                  <a:lnTo>
                    <a:pt x="6034" y="2162"/>
                  </a:lnTo>
                  <a:lnTo>
                    <a:pt x="6036" y="2162"/>
                  </a:lnTo>
                  <a:lnTo>
                    <a:pt x="6038" y="2158"/>
                  </a:lnTo>
                  <a:lnTo>
                    <a:pt x="6042" y="2154"/>
                  </a:lnTo>
                  <a:lnTo>
                    <a:pt x="6050" y="2138"/>
                  </a:lnTo>
                  <a:lnTo>
                    <a:pt x="6056" y="2128"/>
                  </a:lnTo>
                  <a:lnTo>
                    <a:pt x="6062" y="2120"/>
                  </a:lnTo>
                  <a:lnTo>
                    <a:pt x="6068" y="2112"/>
                  </a:lnTo>
                  <a:lnTo>
                    <a:pt x="6078" y="2102"/>
                  </a:lnTo>
                  <a:lnTo>
                    <a:pt x="6090" y="2094"/>
                  </a:lnTo>
                  <a:lnTo>
                    <a:pt x="6098" y="2088"/>
                  </a:lnTo>
                  <a:lnTo>
                    <a:pt x="6106" y="2088"/>
                  </a:lnTo>
                  <a:lnTo>
                    <a:pt x="6110" y="2088"/>
                  </a:lnTo>
                  <a:lnTo>
                    <a:pt x="6114" y="2088"/>
                  </a:lnTo>
                  <a:lnTo>
                    <a:pt x="6114" y="2088"/>
                  </a:lnTo>
                  <a:lnTo>
                    <a:pt x="6114" y="2090"/>
                  </a:lnTo>
                  <a:lnTo>
                    <a:pt x="6116" y="2092"/>
                  </a:lnTo>
                  <a:lnTo>
                    <a:pt x="6116" y="2094"/>
                  </a:lnTo>
                  <a:lnTo>
                    <a:pt x="6116" y="2098"/>
                  </a:lnTo>
                  <a:lnTo>
                    <a:pt x="6116" y="2102"/>
                  </a:lnTo>
                  <a:lnTo>
                    <a:pt x="6116" y="2104"/>
                  </a:lnTo>
                  <a:lnTo>
                    <a:pt x="6116" y="2106"/>
                  </a:lnTo>
                  <a:lnTo>
                    <a:pt x="6116" y="2106"/>
                  </a:lnTo>
                  <a:lnTo>
                    <a:pt x="6118" y="2104"/>
                  </a:lnTo>
                  <a:lnTo>
                    <a:pt x="6120" y="2102"/>
                  </a:lnTo>
                  <a:lnTo>
                    <a:pt x="6122" y="2096"/>
                  </a:lnTo>
                  <a:lnTo>
                    <a:pt x="6130" y="2078"/>
                  </a:lnTo>
                  <a:lnTo>
                    <a:pt x="6136" y="2060"/>
                  </a:lnTo>
                  <a:lnTo>
                    <a:pt x="6144" y="2040"/>
                  </a:lnTo>
                  <a:lnTo>
                    <a:pt x="6162" y="2020"/>
                  </a:lnTo>
                  <a:lnTo>
                    <a:pt x="6166" y="2016"/>
                  </a:lnTo>
                  <a:close/>
                  <a:moveTo>
                    <a:pt x="6184" y="1936"/>
                  </a:moveTo>
                  <a:lnTo>
                    <a:pt x="6186" y="1936"/>
                  </a:lnTo>
                  <a:lnTo>
                    <a:pt x="6190" y="1938"/>
                  </a:lnTo>
                  <a:lnTo>
                    <a:pt x="6186" y="1954"/>
                  </a:lnTo>
                  <a:lnTo>
                    <a:pt x="6180" y="1968"/>
                  </a:lnTo>
                  <a:lnTo>
                    <a:pt x="6180" y="1966"/>
                  </a:lnTo>
                  <a:lnTo>
                    <a:pt x="6182" y="1960"/>
                  </a:lnTo>
                  <a:lnTo>
                    <a:pt x="6182" y="1954"/>
                  </a:lnTo>
                  <a:lnTo>
                    <a:pt x="6182" y="1950"/>
                  </a:lnTo>
                  <a:lnTo>
                    <a:pt x="6182" y="1944"/>
                  </a:lnTo>
                  <a:lnTo>
                    <a:pt x="6182" y="1940"/>
                  </a:lnTo>
                  <a:lnTo>
                    <a:pt x="6182" y="1938"/>
                  </a:lnTo>
                  <a:lnTo>
                    <a:pt x="6184" y="1936"/>
                  </a:lnTo>
                  <a:close/>
                  <a:moveTo>
                    <a:pt x="6188" y="1844"/>
                  </a:moveTo>
                  <a:lnTo>
                    <a:pt x="6188" y="1846"/>
                  </a:lnTo>
                  <a:lnTo>
                    <a:pt x="6188" y="1848"/>
                  </a:lnTo>
                  <a:lnTo>
                    <a:pt x="6188" y="1850"/>
                  </a:lnTo>
                  <a:lnTo>
                    <a:pt x="6188" y="1856"/>
                  </a:lnTo>
                  <a:lnTo>
                    <a:pt x="6184" y="1862"/>
                  </a:lnTo>
                  <a:lnTo>
                    <a:pt x="6182" y="1866"/>
                  </a:lnTo>
                  <a:lnTo>
                    <a:pt x="6182" y="1868"/>
                  </a:lnTo>
                  <a:lnTo>
                    <a:pt x="6182" y="1870"/>
                  </a:lnTo>
                  <a:lnTo>
                    <a:pt x="6182" y="1872"/>
                  </a:lnTo>
                  <a:lnTo>
                    <a:pt x="6184" y="1872"/>
                  </a:lnTo>
                  <a:lnTo>
                    <a:pt x="6184" y="1874"/>
                  </a:lnTo>
                  <a:lnTo>
                    <a:pt x="6184" y="1878"/>
                  </a:lnTo>
                  <a:lnTo>
                    <a:pt x="6184" y="1882"/>
                  </a:lnTo>
                  <a:lnTo>
                    <a:pt x="6182" y="1886"/>
                  </a:lnTo>
                  <a:lnTo>
                    <a:pt x="6180" y="1890"/>
                  </a:lnTo>
                  <a:lnTo>
                    <a:pt x="6176" y="1896"/>
                  </a:lnTo>
                  <a:lnTo>
                    <a:pt x="6174" y="1896"/>
                  </a:lnTo>
                  <a:lnTo>
                    <a:pt x="6172" y="1896"/>
                  </a:lnTo>
                  <a:lnTo>
                    <a:pt x="6170" y="1898"/>
                  </a:lnTo>
                  <a:lnTo>
                    <a:pt x="6170" y="1900"/>
                  </a:lnTo>
                  <a:lnTo>
                    <a:pt x="6168" y="1902"/>
                  </a:lnTo>
                  <a:lnTo>
                    <a:pt x="6166" y="1908"/>
                  </a:lnTo>
                  <a:lnTo>
                    <a:pt x="6162" y="1914"/>
                  </a:lnTo>
                  <a:lnTo>
                    <a:pt x="6160" y="1918"/>
                  </a:lnTo>
                  <a:lnTo>
                    <a:pt x="6158" y="1922"/>
                  </a:lnTo>
                  <a:lnTo>
                    <a:pt x="6156" y="1922"/>
                  </a:lnTo>
                  <a:lnTo>
                    <a:pt x="6154" y="1922"/>
                  </a:lnTo>
                  <a:lnTo>
                    <a:pt x="6154" y="1922"/>
                  </a:lnTo>
                  <a:lnTo>
                    <a:pt x="6152" y="1920"/>
                  </a:lnTo>
                  <a:lnTo>
                    <a:pt x="6150" y="1920"/>
                  </a:lnTo>
                  <a:lnTo>
                    <a:pt x="6148" y="1920"/>
                  </a:lnTo>
                  <a:lnTo>
                    <a:pt x="6144" y="1918"/>
                  </a:lnTo>
                  <a:lnTo>
                    <a:pt x="6142" y="1920"/>
                  </a:lnTo>
                  <a:lnTo>
                    <a:pt x="6142" y="1922"/>
                  </a:lnTo>
                  <a:lnTo>
                    <a:pt x="6140" y="1924"/>
                  </a:lnTo>
                  <a:lnTo>
                    <a:pt x="6136" y="1926"/>
                  </a:lnTo>
                  <a:lnTo>
                    <a:pt x="6134" y="1924"/>
                  </a:lnTo>
                  <a:lnTo>
                    <a:pt x="6134" y="1920"/>
                  </a:lnTo>
                  <a:lnTo>
                    <a:pt x="6136" y="1916"/>
                  </a:lnTo>
                  <a:lnTo>
                    <a:pt x="6136" y="1912"/>
                  </a:lnTo>
                  <a:lnTo>
                    <a:pt x="6138" y="1906"/>
                  </a:lnTo>
                  <a:lnTo>
                    <a:pt x="6140" y="1902"/>
                  </a:lnTo>
                  <a:lnTo>
                    <a:pt x="6142" y="1898"/>
                  </a:lnTo>
                  <a:lnTo>
                    <a:pt x="6144" y="1894"/>
                  </a:lnTo>
                  <a:lnTo>
                    <a:pt x="6146" y="1888"/>
                  </a:lnTo>
                  <a:lnTo>
                    <a:pt x="6152" y="1882"/>
                  </a:lnTo>
                  <a:lnTo>
                    <a:pt x="6156" y="1876"/>
                  </a:lnTo>
                  <a:lnTo>
                    <a:pt x="6162" y="1870"/>
                  </a:lnTo>
                  <a:lnTo>
                    <a:pt x="6166" y="1866"/>
                  </a:lnTo>
                  <a:lnTo>
                    <a:pt x="6172" y="1862"/>
                  </a:lnTo>
                  <a:lnTo>
                    <a:pt x="6178" y="1858"/>
                  </a:lnTo>
                  <a:lnTo>
                    <a:pt x="6182" y="1852"/>
                  </a:lnTo>
                  <a:lnTo>
                    <a:pt x="6188" y="1844"/>
                  </a:lnTo>
                  <a:close/>
                  <a:moveTo>
                    <a:pt x="6038" y="1842"/>
                  </a:moveTo>
                  <a:lnTo>
                    <a:pt x="6042" y="1842"/>
                  </a:lnTo>
                  <a:lnTo>
                    <a:pt x="6046" y="1844"/>
                  </a:lnTo>
                  <a:lnTo>
                    <a:pt x="6050" y="1846"/>
                  </a:lnTo>
                  <a:lnTo>
                    <a:pt x="6056" y="1848"/>
                  </a:lnTo>
                  <a:lnTo>
                    <a:pt x="6060" y="1850"/>
                  </a:lnTo>
                  <a:lnTo>
                    <a:pt x="6062" y="1852"/>
                  </a:lnTo>
                  <a:lnTo>
                    <a:pt x="6064" y="1856"/>
                  </a:lnTo>
                  <a:lnTo>
                    <a:pt x="6064" y="1858"/>
                  </a:lnTo>
                  <a:lnTo>
                    <a:pt x="6062" y="1862"/>
                  </a:lnTo>
                  <a:lnTo>
                    <a:pt x="6058" y="1866"/>
                  </a:lnTo>
                  <a:lnTo>
                    <a:pt x="6044" y="1880"/>
                  </a:lnTo>
                  <a:lnTo>
                    <a:pt x="6036" y="1890"/>
                  </a:lnTo>
                  <a:lnTo>
                    <a:pt x="6030" y="1898"/>
                  </a:lnTo>
                  <a:lnTo>
                    <a:pt x="6028" y="1900"/>
                  </a:lnTo>
                  <a:lnTo>
                    <a:pt x="6026" y="1902"/>
                  </a:lnTo>
                  <a:lnTo>
                    <a:pt x="6022" y="1902"/>
                  </a:lnTo>
                  <a:lnTo>
                    <a:pt x="6020" y="1900"/>
                  </a:lnTo>
                  <a:lnTo>
                    <a:pt x="6016" y="1898"/>
                  </a:lnTo>
                  <a:lnTo>
                    <a:pt x="6014" y="1892"/>
                  </a:lnTo>
                  <a:lnTo>
                    <a:pt x="6012" y="1888"/>
                  </a:lnTo>
                  <a:lnTo>
                    <a:pt x="6012" y="1880"/>
                  </a:lnTo>
                  <a:lnTo>
                    <a:pt x="6014" y="1872"/>
                  </a:lnTo>
                  <a:lnTo>
                    <a:pt x="6018" y="1868"/>
                  </a:lnTo>
                  <a:lnTo>
                    <a:pt x="6020" y="1864"/>
                  </a:lnTo>
                  <a:lnTo>
                    <a:pt x="6024" y="1858"/>
                  </a:lnTo>
                  <a:lnTo>
                    <a:pt x="6028" y="1852"/>
                  </a:lnTo>
                  <a:lnTo>
                    <a:pt x="6032" y="1848"/>
                  </a:lnTo>
                  <a:lnTo>
                    <a:pt x="6036" y="1844"/>
                  </a:lnTo>
                  <a:lnTo>
                    <a:pt x="6038" y="1842"/>
                  </a:lnTo>
                  <a:close/>
                  <a:moveTo>
                    <a:pt x="6108" y="1832"/>
                  </a:moveTo>
                  <a:lnTo>
                    <a:pt x="6110" y="1834"/>
                  </a:lnTo>
                  <a:lnTo>
                    <a:pt x="6108" y="1840"/>
                  </a:lnTo>
                  <a:lnTo>
                    <a:pt x="6106" y="1850"/>
                  </a:lnTo>
                  <a:lnTo>
                    <a:pt x="6102" y="1860"/>
                  </a:lnTo>
                  <a:lnTo>
                    <a:pt x="6098" y="1868"/>
                  </a:lnTo>
                  <a:lnTo>
                    <a:pt x="6096" y="1876"/>
                  </a:lnTo>
                  <a:lnTo>
                    <a:pt x="6092" y="1882"/>
                  </a:lnTo>
                  <a:lnTo>
                    <a:pt x="6090" y="1886"/>
                  </a:lnTo>
                  <a:lnTo>
                    <a:pt x="6086" y="1888"/>
                  </a:lnTo>
                  <a:lnTo>
                    <a:pt x="6082" y="1892"/>
                  </a:lnTo>
                  <a:lnTo>
                    <a:pt x="6078" y="1898"/>
                  </a:lnTo>
                  <a:lnTo>
                    <a:pt x="6076" y="1900"/>
                  </a:lnTo>
                  <a:lnTo>
                    <a:pt x="6072" y="1900"/>
                  </a:lnTo>
                  <a:lnTo>
                    <a:pt x="6072" y="1898"/>
                  </a:lnTo>
                  <a:lnTo>
                    <a:pt x="6070" y="1894"/>
                  </a:lnTo>
                  <a:lnTo>
                    <a:pt x="6070" y="1890"/>
                  </a:lnTo>
                  <a:lnTo>
                    <a:pt x="6070" y="1886"/>
                  </a:lnTo>
                  <a:lnTo>
                    <a:pt x="6070" y="1880"/>
                  </a:lnTo>
                  <a:lnTo>
                    <a:pt x="6070" y="1876"/>
                  </a:lnTo>
                  <a:lnTo>
                    <a:pt x="6070" y="1872"/>
                  </a:lnTo>
                  <a:lnTo>
                    <a:pt x="6070" y="1870"/>
                  </a:lnTo>
                  <a:lnTo>
                    <a:pt x="6072" y="1868"/>
                  </a:lnTo>
                  <a:lnTo>
                    <a:pt x="6072" y="1868"/>
                  </a:lnTo>
                  <a:lnTo>
                    <a:pt x="6074" y="1866"/>
                  </a:lnTo>
                  <a:lnTo>
                    <a:pt x="6076" y="1864"/>
                  </a:lnTo>
                  <a:lnTo>
                    <a:pt x="6078" y="1862"/>
                  </a:lnTo>
                  <a:lnTo>
                    <a:pt x="6080" y="1858"/>
                  </a:lnTo>
                  <a:lnTo>
                    <a:pt x="6084" y="1852"/>
                  </a:lnTo>
                  <a:lnTo>
                    <a:pt x="6088" y="1844"/>
                  </a:lnTo>
                  <a:lnTo>
                    <a:pt x="6092" y="1840"/>
                  </a:lnTo>
                  <a:lnTo>
                    <a:pt x="6094" y="1838"/>
                  </a:lnTo>
                  <a:lnTo>
                    <a:pt x="6098" y="1836"/>
                  </a:lnTo>
                  <a:lnTo>
                    <a:pt x="6100" y="1836"/>
                  </a:lnTo>
                  <a:lnTo>
                    <a:pt x="6102" y="1836"/>
                  </a:lnTo>
                  <a:lnTo>
                    <a:pt x="6102" y="1834"/>
                  </a:lnTo>
                  <a:lnTo>
                    <a:pt x="6108" y="1832"/>
                  </a:lnTo>
                  <a:close/>
                  <a:moveTo>
                    <a:pt x="6156" y="1818"/>
                  </a:moveTo>
                  <a:lnTo>
                    <a:pt x="6156" y="1818"/>
                  </a:lnTo>
                  <a:lnTo>
                    <a:pt x="6158" y="1820"/>
                  </a:lnTo>
                  <a:lnTo>
                    <a:pt x="6158" y="1822"/>
                  </a:lnTo>
                  <a:lnTo>
                    <a:pt x="6158" y="1826"/>
                  </a:lnTo>
                  <a:lnTo>
                    <a:pt x="6160" y="1828"/>
                  </a:lnTo>
                  <a:lnTo>
                    <a:pt x="6162" y="1828"/>
                  </a:lnTo>
                  <a:lnTo>
                    <a:pt x="6164" y="1832"/>
                  </a:lnTo>
                  <a:lnTo>
                    <a:pt x="6162" y="1840"/>
                  </a:lnTo>
                  <a:lnTo>
                    <a:pt x="6156" y="1850"/>
                  </a:lnTo>
                  <a:lnTo>
                    <a:pt x="6146" y="1862"/>
                  </a:lnTo>
                  <a:lnTo>
                    <a:pt x="6142" y="1868"/>
                  </a:lnTo>
                  <a:lnTo>
                    <a:pt x="6138" y="1870"/>
                  </a:lnTo>
                  <a:lnTo>
                    <a:pt x="6136" y="1872"/>
                  </a:lnTo>
                  <a:lnTo>
                    <a:pt x="6134" y="1874"/>
                  </a:lnTo>
                  <a:lnTo>
                    <a:pt x="6134" y="1872"/>
                  </a:lnTo>
                  <a:lnTo>
                    <a:pt x="6132" y="1872"/>
                  </a:lnTo>
                  <a:lnTo>
                    <a:pt x="6132" y="1870"/>
                  </a:lnTo>
                  <a:lnTo>
                    <a:pt x="6130" y="1868"/>
                  </a:lnTo>
                  <a:lnTo>
                    <a:pt x="6128" y="1868"/>
                  </a:lnTo>
                  <a:lnTo>
                    <a:pt x="6124" y="1866"/>
                  </a:lnTo>
                  <a:lnTo>
                    <a:pt x="6120" y="1866"/>
                  </a:lnTo>
                  <a:lnTo>
                    <a:pt x="6120" y="1866"/>
                  </a:lnTo>
                  <a:lnTo>
                    <a:pt x="6118" y="1866"/>
                  </a:lnTo>
                  <a:lnTo>
                    <a:pt x="6116" y="1864"/>
                  </a:lnTo>
                  <a:lnTo>
                    <a:pt x="6116" y="1862"/>
                  </a:lnTo>
                  <a:lnTo>
                    <a:pt x="6116" y="1858"/>
                  </a:lnTo>
                  <a:lnTo>
                    <a:pt x="6114" y="1852"/>
                  </a:lnTo>
                  <a:lnTo>
                    <a:pt x="6116" y="1850"/>
                  </a:lnTo>
                  <a:lnTo>
                    <a:pt x="6116" y="1848"/>
                  </a:lnTo>
                  <a:lnTo>
                    <a:pt x="6118" y="1846"/>
                  </a:lnTo>
                  <a:lnTo>
                    <a:pt x="6122" y="1842"/>
                  </a:lnTo>
                  <a:lnTo>
                    <a:pt x="6126" y="1838"/>
                  </a:lnTo>
                  <a:lnTo>
                    <a:pt x="6130" y="1834"/>
                  </a:lnTo>
                  <a:lnTo>
                    <a:pt x="6134" y="1828"/>
                  </a:lnTo>
                  <a:lnTo>
                    <a:pt x="6136" y="1824"/>
                  </a:lnTo>
                  <a:lnTo>
                    <a:pt x="6138" y="1822"/>
                  </a:lnTo>
                  <a:lnTo>
                    <a:pt x="6140" y="1822"/>
                  </a:lnTo>
                  <a:lnTo>
                    <a:pt x="6142" y="1822"/>
                  </a:lnTo>
                  <a:lnTo>
                    <a:pt x="6144" y="1822"/>
                  </a:lnTo>
                  <a:lnTo>
                    <a:pt x="6148" y="1822"/>
                  </a:lnTo>
                  <a:lnTo>
                    <a:pt x="6150" y="1820"/>
                  </a:lnTo>
                  <a:lnTo>
                    <a:pt x="6154" y="1818"/>
                  </a:lnTo>
                  <a:lnTo>
                    <a:pt x="6156" y="1818"/>
                  </a:lnTo>
                  <a:close/>
                  <a:moveTo>
                    <a:pt x="5889" y="1738"/>
                  </a:moveTo>
                  <a:lnTo>
                    <a:pt x="5895" y="1742"/>
                  </a:lnTo>
                  <a:lnTo>
                    <a:pt x="5900" y="1750"/>
                  </a:lnTo>
                  <a:lnTo>
                    <a:pt x="5904" y="1760"/>
                  </a:lnTo>
                  <a:lnTo>
                    <a:pt x="5910" y="1770"/>
                  </a:lnTo>
                  <a:lnTo>
                    <a:pt x="5918" y="1780"/>
                  </a:lnTo>
                  <a:lnTo>
                    <a:pt x="5922" y="1786"/>
                  </a:lnTo>
                  <a:lnTo>
                    <a:pt x="5926" y="1790"/>
                  </a:lnTo>
                  <a:lnTo>
                    <a:pt x="5932" y="1794"/>
                  </a:lnTo>
                  <a:lnTo>
                    <a:pt x="5944" y="1802"/>
                  </a:lnTo>
                  <a:lnTo>
                    <a:pt x="5956" y="1810"/>
                  </a:lnTo>
                  <a:lnTo>
                    <a:pt x="5962" y="1816"/>
                  </a:lnTo>
                  <a:lnTo>
                    <a:pt x="5962" y="1822"/>
                  </a:lnTo>
                  <a:lnTo>
                    <a:pt x="5962" y="1828"/>
                  </a:lnTo>
                  <a:lnTo>
                    <a:pt x="5966" y="1836"/>
                  </a:lnTo>
                  <a:lnTo>
                    <a:pt x="5970" y="1842"/>
                  </a:lnTo>
                  <a:lnTo>
                    <a:pt x="5974" y="1844"/>
                  </a:lnTo>
                  <a:lnTo>
                    <a:pt x="5978" y="1844"/>
                  </a:lnTo>
                  <a:lnTo>
                    <a:pt x="5980" y="1844"/>
                  </a:lnTo>
                  <a:lnTo>
                    <a:pt x="5984" y="1844"/>
                  </a:lnTo>
                  <a:lnTo>
                    <a:pt x="5988" y="1844"/>
                  </a:lnTo>
                  <a:lnTo>
                    <a:pt x="5994" y="1844"/>
                  </a:lnTo>
                  <a:lnTo>
                    <a:pt x="5992" y="1862"/>
                  </a:lnTo>
                  <a:lnTo>
                    <a:pt x="5988" y="1876"/>
                  </a:lnTo>
                  <a:lnTo>
                    <a:pt x="5980" y="1884"/>
                  </a:lnTo>
                  <a:lnTo>
                    <a:pt x="5968" y="1888"/>
                  </a:lnTo>
                  <a:lnTo>
                    <a:pt x="5956" y="1890"/>
                  </a:lnTo>
                  <a:lnTo>
                    <a:pt x="5944" y="1892"/>
                  </a:lnTo>
                  <a:lnTo>
                    <a:pt x="5934" y="1894"/>
                  </a:lnTo>
                  <a:lnTo>
                    <a:pt x="5928" y="1888"/>
                  </a:lnTo>
                  <a:lnTo>
                    <a:pt x="5926" y="1880"/>
                  </a:lnTo>
                  <a:lnTo>
                    <a:pt x="5922" y="1868"/>
                  </a:lnTo>
                  <a:lnTo>
                    <a:pt x="5918" y="1858"/>
                  </a:lnTo>
                  <a:lnTo>
                    <a:pt x="5910" y="1848"/>
                  </a:lnTo>
                  <a:lnTo>
                    <a:pt x="5895" y="1840"/>
                  </a:lnTo>
                  <a:lnTo>
                    <a:pt x="5883" y="1836"/>
                  </a:lnTo>
                  <a:lnTo>
                    <a:pt x="5873" y="1832"/>
                  </a:lnTo>
                  <a:lnTo>
                    <a:pt x="5863" y="1826"/>
                  </a:lnTo>
                  <a:lnTo>
                    <a:pt x="5853" y="1810"/>
                  </a:lnTo>
                  <a:lnTo>
                    <a:pt x="5845" y="1798"/>
                  </a:lnTo>
                  <a:lnTo>
                    <a:pt x="5843" y="1790"/>
                  </a:lnTo>
                  <a:lnTo>
                    <a:pt x="5843" y="1784"/>
                  </a:lnTo>
                  <a:lnTo>
                    <a:pt x="5849" y="1778"/>
                  </a:lnTo>
                  <a:lnTo>
                    <a:pt x="5857" y="1768"/>
                  </a:lnTo>
                  <a:lnTo>
                    <a:pt x="5869" y="1754"/>
                  </a:lnTo>
                  <a:lnTo>
                    <a:pt x="5881" y="1740"/>
                  </a:lnTo>
                  <a:lnTo>
                    <a:pt x="5889" y="1738"/>
                  </a:lnTo>
                  <a:close/>
                  <a:moveTo>
                    <a:pt x="5952" y="1622"/>
                  </a:moveTo>
                  <a:lnTo>
                    <a:pt x="5956" y="1634"/>
                  </a:lnTo>
                  <a:lnTo>
                    <a:pt x="5954" y="1646"/>
                  </a:lnTo>
                  <a:lnTo>
                    <a:pt x="5950" y="1656"/>
                  </a:lnTo>
                  <a:lnTo>
                    <a:pt x="5950" y="1660"/>
                  </a:lnTo>
                  <a:lnTo>
                    <a:pt x="5950" y="1660"/>
                  </a:lnTo>
                  <a:lnTo>
                    <a:pt x="5948" y="1662"/>
                  </a:lnTo>
                  <a:lnTo>
                    <a:pt x="5946" y="1664"/>
                  </a:lnTo>
                  <a:lnTo>
                    <a:pt x="5944" y="1666"/>
                  </a:lnTo>
                  <a:lnTo>
                    <a:pt x="5938" y="1668"/>
                  </a:lnTo>
                  <a:lnTo>
                    <a:pt x="5932" y="1670"/>
                  </a:lnTo>
                  <a:lnTo>
                    <a:pt x="5930" y="1670"/>
                  </a:lnTo>
                  <a:lnTo>
                    <a:pt x="5928" y="1670"/>
                  </a:lnTo>
                  <a:lnTo>
                    <a:pt x="5928" y="1668"/>
                  </a:lnTo>
                  <a:lnTo>
                    <a:pt x="5928" y="1666"/>
                  </a:lnTo>
                  <a:lnTo>
                    <a:pt x="5928" y="1662"/>
                  </a:lnTo>
                  <a:lnTo>
                    <a:pt x="5928" y="1656"/>
                  </a:lnTo>
                  <a:lnTo>
                    <a:pt x="5928" y="1650"/>
                  </a:lnTo>
                  <a:lnTo>
                    <a:pt x="5928" y="1642"/>
                  </a:lnTo>
                  <a:lnTo>
                    <a:pt x="5926" y="1638"/>
                  </a:lnTo>
                  <a:lnTo>
                    <a:pt x="5926" y="1634"/>
                  </a:lnTo>
                  <a:lnTo>
                    <a:pt x="5928" y="1632"/>
                  </a:lnTo>
                  <a:lnTo>
                    <a:pt x="5930" y="1632"/>
                  </a:lnTo>
                  <a:lnTo>
                    <a:pt x="5932" y="1632"/>
                  </a:lnTo>
                  <a:lnTo>
                    <a:pt x="5934" y="1632"/>
                  </a:lnTo>
                  <a:lnTo>
                    <a:pt x="5936" y="1632"/>
                  </a:lnTo>
                  <a:lnTo>
                    <a:pt x="5938" y="1634"/>
                  </a:lnTo>
                  <a:lnTo>
                    <a:pt x="5940" y="1634"/>
                  </a:lnTo>
                  <a:lnTo>
                    <a:pt x="5944" y="1632"/>
                  </a:lnTo>
                  <a:lnTo>
                    <a:pt x="5946" y="1628"/>
                  </a:lnTo>
                  <a:lnTo>
                    <a:pt x="5948" y="1626"/>
                  </a:lnTo>
                  <a:lnTo>
                    <a:pt x="5950" y="1624"/>
                  </a:lnTo>
                  <a:lnTo>
                    <a:pt x="5952" y="1622"/>
                  </a:lnTo>
                  <a:close/>
                  <a:moveTo>
                    <a:pt x="5900" y="1566"/>
                  </a:moveTo>
                  <a:lnTo>
                    <a:pt x="5902" y="1568"/>
                  </a:lnTo>
                  <a:lnTo>
                    <a:pt x="5902" y="1568"/>
                  </a:lnTo>
                  <a:lnTo>
                    <a:pt x="5906" y="1570"/>
                  </a:lnTo>
                  <a:lnTo>
                    <a:pt x="5908" y="1572"/>
                  </a:lnTo>
                  <a:lnTo>
                    <a:pt x="5910" y="1574"/>
                  </a:lnTo>
                  <a:lnTo>
                    <a:pt x="5912" y="1576"/>
                  </a:lnTo>
                  <a:lnTo>
                    <a:pt x="5916" y="1578"/>
                  </a:lnTo>
                  <a:lnTo>
                    <a:pt x="5918" y="1580"/>
                  </a:lnTo>
                  <a:lnTo>
                    <a:pt x="5918" y="1584"/>
                  </a:lnTo>
                  <a:lnTo>
                    <a:pt x="5920" y="1588"/>
                  </a:lnTo>
                  <a:lnTo>
                    <a:pt x="5922" y="1596"/>
                  </a:lnTo>
                  <a:lnTo>
                    <a:pt x="5924" y="1608"/>
                  </a:lnTo>
                  <a:lnTo>
                    <a:pt x="5924" y="1616"/>
                  </a:lnTo>
                  <a:lnTo>
                    <a:pt x="5922" y="1622"/>
                  </a:lnTo>
                  <a:lnTo>
                    <a:pt x="5918" y="1630"/>
                  </a:lnTo>
                  <a:lnTo>
                    <a:pt x="5918" y="1634"/>
                  </a:lnTo>
                  <a:lnTo>
                    <a:pt x="5916" y="1638"/>
                  </a:lnTo>
                  <a:lnTo>
                    <a:pt x="5914" y="1642"/>
                  </a:lnTo>
                  <a:lnTo>
                    <a:pt x="5912" y="1646"/>
                  </a:lnTo>
                  <a:lnTo>
                    <a:pt x="5910" y="1646"/>
                  </a:lnTo>
                  <a:lnTo>
                    <a:pt x="5906" y="1646"/>
                  </a:lnTo>
                  <a:lnTo>
                    <a:pt x="5900" y="1646"/>
                  </a:lnTo>
                  <a:lnTo>
                    <a:pt x="5896" y="1640"/>
                  </a:lnTo>
                  <a:lnTo>
                    <a:pt x="5893" y="1634"/>
                  </a:lnTo>
                  <a:lnTo>
                    <a:pt x="5889" y="1628"/>
                  </a:lnTo>
                  <a:lnTo>
                    <a:pt x="5887" y="1624"/>
                  </a:lnTo>
                  <a:lnTo>
                    <a:pt x="5885" y="1620"/>
                  </a:lnTo>
                  <a:lnTo>
                    <a:pt x="5881" y="1618"/>
                  </a:lnTo>
                  <a:lnTo>
                    <a:pt x="5877" y="1616"/>
                  </a:lnTo>
                  <a:lnTo>
                    <a:pt x="5875" y="1612"/>
                  </a:lnTo>
                  <a:lnTo>
                    <a:pt x="5873" y="1610"/>
                  </a:lnTo>
                  <a:lnTo>
                    <a:pt x="5871" y="1606"/>
                  </a:lnTo>
                  <a:lnTo>
                    <a:pt x="5871" y="1604"/>
                  </a:lnTo>
                  <a:lnTo>
                    <a:pt x="5871" y="1602"/>
                  </a:lnTo>
                  <a:lnTo>
                    <a:pt x="5873" y="1602"/>
                  </a:lnTo>
                  <a:lnTo>
                    <a:pt x="5877" y="1602"/>
                  </a:lnTo>
                  <a:lnTo>
                    <a:pt x="5879" y="1602"/>
                  </a:lnTo>
                  <a:lnTo>
                    <a:pt x="5881" y="1602"/>
                  </a:lnTo>
                  <a:lnTo>
                    <a:pt x="5885" y="1600"/>
                  </a:lnTo>
                  <a:lnTo>
                    <a:pt x="5887" y="1596"/>
                  </a:lnTo>
                  <a:lnTo>
                    <a:pt x="5889" y="1592"/>
                  </a:lnTo>
                  <a:lnTo>
                    <a:pt x="5893" y="1582"/>
                  </a:lnTo>
                  <a:lnTo>
                    <a:pt x="5895" y="1576"/>
                  </a:lnTo>
                  <a:lnTo>
                    <a:pt x="5896" y="1570"/>
                  </a:lnTo>
                  <a:lnTo>
                    <a:pt x="5898" y="1568"/>
                  </a:lnTo>
                  <a:lnTo>
                    <a:pt x="5900" y="1566"/>
                  </a:lnTo>
                  <a:close/>
                  <a:moveTo>
                    <a:pt x="6224" y="1463"/>
                  </a:moveTo>
                  <a:lnTo>
                    <a:pt x="6230" y="1465"/>
                  </a:lnTo>
                  <a:lnTo>
                    <a:pt x="6234" y="1469"/>
                  </a:lnTo>
                  <a:lnTo>
                    <a:pt x="6238" y="1475"/>
                  </a:lnTo>
                  <a:lnTo>
                    <a:pt x="6238" y="1485"/>
                  </a:lnTo>
                  <a:lnTo>
                    <a:pt x="6234" y="1497"/>
                  </a:lnTo>
                  <a:lnTo>
                    <a:pt x="6222" y="1515"/>
                  </a:lnTo>
                  <a:lnTo>
                    <a:pt x="6214" y="1523"/>
                  </a:lnTo>
                  <a:lnTo>
                    <a:pt x="6208" y="1525"/>
                  </a:lnTo>
                  <a:lnTo>
                    <a:pt x="6204" y="1521"/>
                  </a:lnTo>
                  <a:lnTo>
                    <a:pt x="6202" y="1515"/>
                  </a:lnTo>
                  <a:lnTo>
                    <a:pt x="6198" y="1509"/>
                  </a:lnTo>
                  <a:lnTo>
                    <a:pt x="6194" y="1509"/>
                  </a:lnTo>
                  <a:lnTo>
                    <a:pt x="6188" y="1515"/>
                  </a:lnTo>
                  <a:lnTo>
                    <a:pt x="6176" y="1529"/>
                  </a:lnTo>
                  <a:lnTo>
                    <a:pt x="6170" y="1541"/>
                  </a:lnTo>
                  <a:lnTo>
                    <a:pt x="6166" y="1551"/>
                  </a:lnTo>
                  <a:lnTo>
                    <a:pt x="6166" y="1557"/>
                  </a:lnTo>
                  <a:lnTo>
                    <a:pt x="6172" y="1555"/>
                  </a:lnTo>
                  <a:lnTo>
                    <a:pt x="6178" y="1553"/>
                  </a:lnTo>
                  <a:lnTo>
                    <a:pt x="6182" y="1549"/>
                  </a:lnTo>
                  <a:lnTo>
                    <a:pt x="6186" y="1547"/>
                  </a:lnTo>
                  <a:lnTo>
                    <a:pt x="6190" y="1545"/>
                  </a:lnTo>
                  <a:lnTo>
                    <a:pt x="6194" y="1543"/>
                  </a:lnTo>
                  <a:lnTo>
                    <a:pt x="6196" y="1541"/>
                  </a:lnTo>
                  <a:lnTo>
                    <a:pt x="6198" y="1543"/>
                  </a:lnTo>
                  <a:lnTo>
                    <a:pt x="6200" y="1545"/>
                  </a:lnTo>
                  <a:lnTo>
                    <a:pt x="6202" y="1551"/>
                  </a:lnTo>
                  <a:lnTo>
                    <a:pt x="6202" y="1566"/>
                  </a:lnTo>
                  <a:lnTo>
                    <a:pt x="6200" y="1580"/>
                  </a:lnTo>
                  <a:lnTo>
                    <a:pt x="6196" y="1590"/>
                  </a:lnTo>
                  <a:lnTo>
                    <a:pt x="6188" y="1596"/>
                  </a:lnTo>
                  <a:lnTo>
                    <a:pt x="6182" y="1598"/>
                  </a:lnTo>
                  <a:lnTo>
                    <a:pt x="6178" y="1600"/>
                  </a:lnTo>
                  <a:lnTo>
                    <a:pt x="6176" y="1600"/>
                  </a:lnTo>
                  <a:lnTo>
                    <a:pt x="6174" y="1600"/>
                  </a:lnTo>
                  <a:lnTo>
                    <a:pt x="6172" y="1602"/>
                  </a:lnTo>
                  <a:lnTo>
                    <a:pt x="6172" y="1606"/>
                  </a:lnTo>
                  <a:lnTo>
                    <a:pt x="6172" y="1610"/>
                  </a:lnTo>
                  <a:lnTo>
                    <a:pt x="6174" y="1614"/>
                  </a:lnTo>
                  <a:lnTo>
                    <a:pt x="6174" y="1618"/>
                  </a:lnTo>
                  <a:lnTo>
                    <a:pt x="6176" y="1618"/>
                  </a:lnTo>
                  <a:lnTo>
                    <a:pt x="6178" y="1618"/>
                  </a:lnTo>
                  <a:lnTo>
                    <a:pt x="6178" y="1618"/>
                  </a:lnTo>
                  <a:lnTo>
                    <a:pt x="6180" y="1618"/>
                  </a:lnTo>
                  <a:lnTo>
                    <a:pt x="6182" y="1618"/>
                  </a:lnTo>
                  <a:lnTo>
                    <a:pt x="6184" y="1620"/>
                  </a:lnTo>
                  <a:lnTo>
                    <a:pt x="6186" y="1622"/>
                  </a:lnTo>
                  <a:lnTo>
                    <a:pt x="6186" y="1624"/>
                  </a:lnTo>
                  <a:lnTo>
                    <a:pt x="6186" y="1630"/>
                  </a:lnTo>
                  <a:lnTo>
                    <a:pt x="6184" y="1638"/>
                  </a:lnTo>
                  <a:lnTo>
                    <a:pt x="6182" y="1662"/>
                  </a:lnTo>
                  <a:lnTo>
                    <a:pt x="6182" y="1674"/>
                  </a:lnTo>
                  <a:lnTo>
                    <a:pt x="6180" y="1682"/>
                  </a:lnTo>
                  <a:lnTo>
                    <a:pt x="6176" y="1688"/>
                  </a:lnTo>
                  <a:lnTo>
                    <a:pt x="6170" y="1690"/>
                  </a:lnTo>
                  <a:lnTo>
                    <a:pt x="6166" y="1686"/>
                  </a:lnTo>
                  <a:lnTo>
                    <a:pt x="6164" y="1672"/>
                  </a:lnTo>
                  <a:lnTo>
                    <a:pt x="6158" y="1652"/>
                  </a:lnTo>
                  <a:lnTo>
                    <a:pt x="6156" y="1642"/>
                  </a:lnTo>
                  <a:lnTo>
                    <a:pt x="6152" y="1634"/>
                  </a:lnTo>
                  <a:lnTo>
                    <a:pt x="6150" y="1628"/>
                  </a:lnTo>
                  <a:lnTo>
                    <a:pt x="6148" y="1626"/>
                  </a:lnTo>
                  <a:lnTo>
                    <a:pt x="6144" y="1624"/>
                  </a:lnTo>
                  <a:lnTo>
                    <a:pt x="6144" y="1626"/>
                  </a:lnTo>
                  <a:lnTo>
                    <a:pt x="6142" y="1630"/>
                  </a:lnTo>
                  <a:lnTo>
                    <a:pt x="6140" y="1636"/>
                  </a:lnTo>
                  <a:lnTo>
                    <a:pt x="6140" y="1644"/>
                  </a:lnTo>
                  <a:lnTo>
                    <a:pt x="6138" y="1662"/>
                  </a:lnTo>
                  <a:lnTo>
                    <a:pt x="6138" y="1676"/>
                  </a:lnTo>
                  <a:lnTo>
                    <a:pt x="6136" y="1692"/>
                  </a:lnTo>
                  <a:lnTo>
                    <a:pt x="6132" y="1712"/>
                  </a:lnTo>
                  <a:lnTo>
                    <a:pt x="6130" y="1722"/>
                  </a:lnTo>
                  <a:lnTo>
                    <a:pt x="6128" y="1730"/>
                  </a:lnTo>
                  <a:lnTo>
                    <a:pt x="6126" y="1734"/>
                  </a:lnTo>
                  <a:lnTo>
                    <a:pt x="6124" y="1738"/>
                  </a:lnTo>
                  <a:lnTo>
                    <a:pt x="6124" y="1742"/>
                  </a:lnTo>
                  <a:lnTo>
                    <a:pt x="6122" y="1742"/>
                  </a:lnTo>
                  <a:lnTo>
                    <a:pt x="6120" y="1744"/>
                  </a:lnTo>
                  <a:lnTo>
                    <a:pt x="6118" y="1744"/>
                  </a:lnTo>
                  <a:lnTo>
                    <a:pt x="6114" y="1744"/>
                  </a:lnTo>
                  <a:lnTo>
                    <a:pt x="6110" y="1742"/>
                  </a:lnTo>
                  <a:lnTo>
                    <a:pt x="6104" y="1740"/>
                  </a:lnTo>
                  <a:lnTo>
                    <a:pt x="6100" y="1736"/>
                  </a:lnTo>
                  <a:lnTo>
                    <a:pt x="6098" y="1734"/>
                  </a:lnTo>
                  <a:lnTo>
                    <a:pt x="6096" y="1730"/>
                  </a:lnTo>
                  <a:lnTo>
                    <a:pt x="6096" y="1726"/>
                  </a:lnTo>
                  <a:lnTo>
                    <a:pt x="6100" y="1720"/>
                  </a:lnTo>
                  <a:lnTo>
                    <a:pt x="6104" y="1716"/>
                  </a:lnTo>
                  <a:lnTo>
                    <a:pt x="6106" y="1712"/>
                  </a:lnTo>
                  <a:lnTo>
                    <a:pt x="6108" y="1710"/>
                  </a:lnTo>
                  <a:lnTo>
                    <a:pt x="6110" y="1706"/>
                  </a:lnTo>
                  <a:lnTo>
                    <a:pt x="6112" y="1702"/>
                  </a:lnTo>
                  <a:lnTo>
                    <a:pt x="6114" y="1698"/>
                  </a:lnTo>
                  <a:lnTo>
                    <a:pt x="6116" y="1690"/>
                  </a:lnTo>
                  <a:lnTo>
                    <a:pt x="6118" y="1674"/>
                  </a:lnTo>
                  <a:lnTo>
                    <a:pt x="6120" y="1664"/>
                  </a:lnTo>
                  <a:lnTo>
                    <a:pt x="6122" y="1654"/>
                  </a:lnTo>
                  <a:lnTo>
                    <a:pt x="6120" y="1638"/>
                  </a:lnTo>
                  <a:lnTo>
                    <a:pt x="6118" y="1626"/>
                  </a:lnTo>
                  <a:lnTo>
                    <a:pt x="6114" y="1618"/>
                  </a:lnTo>
                  <a:lnTo>
                    <a:pt x="6112" y="1612"/>
                  </a:lnTo>
                  <a:lnTo>
                    <a:pt x="6112" y="1604"/>
                  </a:lnTo>
                  <a:lnTo>
                    <a:pt x="6118" y="1594"/>
                  </a:lnTo>
                  <a:lnTo>
                    <a:pt x="6122" y="1588"/>
                  </a:lnTo>
                  <a:lnTo>
                    <a:pt x="6124" y="1584"/>
                  </a:lnTo>
                  <a:lnTo>
                    <a:pt x="6124" y="1582"/>
                  </a:lnTo>
                  <a:lnTo>
                    <a:pt x="6124" y="1580"/>
                  </a:lnTo>
                  <a:lnTo>
                    <a:pt x="6124" y="1578"/>
                  </a:lnTo>
                  <a:lnTo>
                    <a:pt x="6124" y="1578"/>
                  </a:lnTo>
                  <a:lnTo>
                    <a:pt x="6124" y="1578"/>
                  </a:lnTo>
                  <a:lnTo>
                    <a:pt x="6126" y="1576"/>
                  </a:lnTo>
                  <a:lnTo>
                    <a:pt x="6130" y="1576"/>
                  </a:lnTo>
                  <a:lnTo>
                    <a:pt x="6136" y="1561"/>
                  </a:lnTo>
                  <a:lnTo>
                    <a:pt x="6138" y="1549"/>
                  </a:lnTo>
                  <a:lnTo>
                    <a:pt x="6140" y="1539"/>
                  </a:lnTo>
                  <a:lnTo>
                    <a:pt x="6146" y="1527"/>
                  </a:lnTo>
                  <a:lnTo>
                    <a:pt x="6160" y="1517"/>
                  </a:lnTo>
                  <a:lnTo>
                    <a:pt x="6172" y="1507"/>
                  </a:lnTo>
                  <a:lnTo>
                    <a:pt x="6178" y="1501"/>
                  </a:lnTo>
                  <a:lnTo>
                    <a:pt x="6182" y="1495"/>
                  </a:lnTo>
                  <a:lnTo>
                    <a:pt x="6184" y="1491"/>
                  </a:lnTo>
                  <a:lnTo>
                    <a:pt x="6192" y="1491"/>
                  </a:lnTo>
                  <a:lnTo>
                    <a:pt x="6202" y="1485"/>
                  </a:lnTo>
                  <a:lnTo>
                    <a:pt x="6210" y="1477"/>
                  </a:lnTo>
                  <a:lnTo>
                    <a:pt x="6218" y="1469"/>
                  </a:lnTo>
                  <a:lnTo>
                    <a:pt x="6224" y="1463"/>
                  </a:lnTo>
                  <a:close/>
                  <a:moveTo>
                    <a:pt x="6282" y="1409"/>
                  </a:moveTo>
                  <a:lnTo>
                    <a:pt x="6282" y="1409"/>
                  </a:lnTo>
                  <a:lnTo>
                    <a:pt x="6284" y="1409"/>
                  </a:lnTo>
                  <a:lnTo>
                    <a:pt x="6286" y="1413"/>
                  </a:lnTo>
                  <a:lnTo>
                    <a:pt x="6286" y="1417"/>
                  </a:lnTo>
                  <a:lnTo>
                    <a:pt x="6286" y="1419"/>
                  </a:lnTo>
                  <a:lnTo>
                    <a:pt x="6286" y="1421"/>
                  </a:lnTo>
                  <a:lnTo>
                    <a:pt x="6286" y="1421"/>
                  </a:lnTo>
                  <a:lnTo>
                    <a:pt x="6286" y="1423"/>
                  </a:lnTo>
                  <a:lnTo>
                    <a:pt x="6286" y="1425"/>
                  </a:lnTo>
                  <a:lnTo>
                    <a:pt x="6286" y="1431"/>
                  </a:lnTo>
                  <a:lnTo>
                    <a:pt x="6286" y="1439"/>
                  </a:lnTo>
                  <a:lnTo>
                    <a:pt x="6286" y="1443"/>
                  </a:lnTo>
                  <a:lnTo>
                    <a:pt x="6284" y="1447"/>
                  </a:lnTo>
                  <a:lnTo>
                    <a:pt x="6282" y="1447"/>
                  </a:lnTo>
                  <a:lnTo>
                    <a:pt x="6280" y="1449"/>
                  </a:lnTo>
                  <a:lnTo>
                    <a:pt x="6278" y="1449"/>
                  </a:lnTo>
                  <a:lnTo>
                    <a:pt x="6276" y="1451"/>
                  </a:lnTo>
                  <a:lnTo>
                    <a:pt x="6274" y="1453"/>
                  </a:lnTo>
                  <a:lnTo>
                    <a:pt x="6270" y="1465"/>
                  </a:lnTo>
                  <a:lnTo>
                    <a:pt x="6270" y="1479"/>
                  </a:lnTo>
                  <a:lnTo>
                    <a:pt x="6270" y="1497"/>
                  </a:lnTo>
                  <a:lnTo>
                    <a:pt x="6266" y="1515"/>
                  </a:lnTo>
                  <a:lnTo>
                    <a:pt x="6264" y="1523"/>
                  </a:lnTo>
                  <a:lnTo>
                    <a:pt x="6262" y="1527"/>
                  </a:lnTo>
                  <a:lnTo>
                    <a:pt x="6262" y="1531"/>
                  </a:lnTo>
                  <a:lnTo>
                    <a:pt x="6260" y="1533"/>
                  </a:lnTo>
                  <a:lnTo>
                    <a:pt x="6260" y="1535"/>
                  </a:lnTo>
                  <a:lnTo>
                    <a:pt x="6258" y="1537"/>
                  </a:lnTo>
                  <a:lnTo>
                    <a:pt x="6258" y="1539"/>
                  </a:lnTo>
                  <a:lnTo>
                    <a:pt x="6254" y="1541"/>
                  </a:lnTo>
                  <a:lnTo>
                    <a:pt x="6252" y="1543"/>
                  </a:lnTo>
                  <a:lnTo>
                    <a:pt x="6250" y="1539"/>
                  </a:lnTo>
                  <a:lnTo>
                    <a:pt x="6254" y="1531"/>
                  </a:lnTo>
                  <a:lnTo>
                    <a:pt x="6256" y="1521"/>
                  </a:lnTo>
                  <a:lnTo>
                    <a:pt x="6260" y="1507"/>
                  </a:lnTo>
                  <a:lnTo>
                    <a:pt x="6262" y="1501"/>
                  </a:lnTo>
                  <a:lnTo>
                    <a:pt x="6262" y="1497"/>
                  </a:lnTo>
                  <a:lnTo>
                    <a:pt x="6260" y="1493"/>
                  </a:lnTo>
                  <a:lnTo>
                    <a:pt x="6260" y="1487"/>
                  </a:lnTo>
                  <a:lnTo>
                    <a:pt x="6260" y="1477"/>
                  </a:lnTo>
                  <a:lnTo>
                    <a:pt x="6262" y="1459"/>
                  </a:lnTo>
                  <a:lnTo>
                    <a:pt x="6264" y="1445"/>
                  </a:lnTo>
                  <a:lnTo>
                    <a:pt x="6266" y="1437"/>
                  </a:lnTo>
                  <a:lnTo>
                    <a:pt x="6266" y="1433"/>
                  </a:lnTo>
                  <a:lnTo>
                    <a:pt x="6268" y="1431"/>
                  </a:lnTo>
                  <a:lnTo>
                    <a:pt x="6268" y="1429"/>
                  </a:lnTo>
                  <a:lnTo>
                    <a:pt x="6272" y="1421"/>
                  </a:lnTo>
                  <a:lnTo>
                    <a:pt x="6276" y="1415"/>
                  </a:lnTo>
                  <a:lnTo>
                    <a:pt x="6278" y="1411"/>
                  </a:lnTo>
                  <a:lnTo>
                    <a:pt x="6282" y="1409"/>
                  </a:lnTo>
                  <a:close/>
                  <a:moveTo>
                    <a:pt x="5705" y="1293"/>
                  </a:moveTo>
                  <a:lnTo>
                    <a:pt x="5715" y="1297"/>
                  </a:lnTo>
                  <a:lnTo>
                    <a:pt x="5723" y="1309"/>
                  </a:lnTo>
                  <a:lnTo>
                    <a:pt x="5733" y="1331"/>
                  </a:lnTo>
                  <a:lnTo>
                    <a:pt x="5741" y="1355"/>
                  </a:lnTo>
                  <a:lnTo>
                    <a:pt x="5749" y="1369"/>
                  </a:lnTo>
                  <a:lnTo>
                    <a:pt x="5755" y="1379"/>
                  </a:lnTo>
                  <a:lnTo>
                    <a:pt x="5761" y="1387"/>
                  </a:lnTo>
                  <a:lnTo>
                    <a:pt x="5765" y="1395"/>
                  </a:lnTo>
                  <a:lnTo>
                    <a:pt x="5767" y="1407"/>
                  </a:lnTo>
                  <a:lnTo>
                    <a:pt x="5769" y="1419"/>
                  </a:lnTo>
                  <a:lnTo>
                    <a:pt x="5773" y="1431"/>
                  </a:lnTo>
                  <a:lnTo>
                    <a:pt x="5779" y="1439"/>
                  </a:lnTo>
                  <a:lnTo>
                    <a:pt x="5789" y="1447"/>
                  </a:lnTo>
                  <a:lnTo>
                    <a:pt x="5797" y="1457"/>
                  </a:lnTo>
                  <a:lnTo>
                    <a:pt x="5807" y="1469"/>
                  </a:lnTo>
                  <a:lnTo>
                    <a:pt x="5817" y="1477"/>
                  </a:lnTo>
                  <a:lnTo>
                    <a:pt x="5827" y="1479"/>
                  </a:lnTo>
                  <a:lnTo>
                    <a:pt x="5837" y="1479"/>
                  </a:lnTo>
                  <a:lnTo>
                    <a:pt x="5845" y="1481"/>
                  </a:lnTo>
                  <a:lnTo>
                    <a:pt x="5851" y="1489"/>
                  </a:lnTo>
                  <a:lnTo>
                    <a:pt x="5857" y="1503"/>
                  </a:lnTo>
                  <a:lnTo>
                    <a:pt x="5859" y="1523"/>
                  </a:lnTo>
                  <a:lnTo>
                    <a:pt x="5855" y="1539"/>
                  </a:lnTo>
                  <a:lnTo>
                    <a:pt x="5851" y="1555"/>
                  </a:lnTo>
                  <a:lnTo>
                    <a:pt x="5849" y="1566"/>
                  </a:lnTo>
                  <a:lnTo>
                    <a:pt x="5851" y="1576"/>
                  </a:lnTo>
                  <a:lnTo>
                    <a:pt x="5853" y="1582"/>
                  </a:lnTo>
                  <a:lnTo>
                    <a:pt x="5853" y="1588"/>
                  </a:lnTo>
                  <a:lnTo>
                    <a:pt x="5853" y="1592"/>
                  </a:lnTo>
                  <a:lnTo>
                    <a:pt x="5853" y="1594"/>
                  </a:lnTo>
                  <a:lnTo>
                    <a:pt x="5853" y="1596"/>
                  </a:lnTo>
                  <a:lnTo>
                    <a:pt x="5853" y="1600"/>
                  </a:lnTo>
                  <a:lnTo>
                    <a:pt x="5855" y="1602"/>
                  </a:lnTo>
                  <a:lnTo>
                    <a:pt x="5859" y="1604"/>
                  </a:lnTo>
                  <a:lnTo>
                    <a:pt x="5865" y="1606"/>
                  </a:lnTo>
                  <a:lnTo>
                    <a:pt x="5871" y="1614"/>
                  </a:lnTo>
                  <a:lnTo>
                    <a:pt x="5871" y="1626"/>
                  </a:lnTo>
                  <a:lnTo>
                    <a:pt x="5867" y="1642"/>
                  </a:lnTo>
                  <a:lnTo>
                    <a:pt x="5863" y="1658"/>
                  </a:lnTo>
                  <a:lnTo>
                    <a:pt x="5857" y="1674"/>
                  </a:lnTo>
                  <a:lnTo>
                    <a:pt x="5857" y="1688"/>
                  </a:lnTo>
                  <a:lnTo>
                    <a:pt x="5859" y="1696"/>
                  </a:lnTo>
                  <a:lnTo>
                    <a:pt x="5865" y="1700"/>
                  </a:lnTo>
                  <a:lnTo>
                    <a:pt x="5869" y="1702"/>
                  </a:lnTo>
                  <a:lnTo>
                    <a:pt x="5873" y="1704"/>
                  </a:lnTo>
                  <a:lnTo>
                    <a:pt x="5875" y="1708"/>
                  </a:lnTo>
                  <a:lnTo>
                    <a:pt x="5875" y="1710"/>
                  </a:lnTo>
                  <a:lnTo>
                    <a:pt x="5873" y="1712"/>
                  </a:lnTo>
                  <a:lnTo>
                    <a:pt x="5869" y="1716"/>
                  </a:lnTo>
                  <a:lnTo>
                    <a:pt x="5863" y="1718"/>
                  </a:lnTo>
                  <a:lnTo>
                    <a:pt x="5861" y="1720"/>
                  </a:lnTo>
                  <a:lnTo>
                    <a:pt x="5859" y="1724"/>
                  </a:lnTo>
                  <a:lnTo>
                    <a:pt x="5857" y="1726"/>
                  </a:lnTo>
                  <a:lnTo>
                    <a:pt x="5857" y="1728"/>
                  </a:lnTo>
                  <a:lnTo>
                    <a:pt x="5855" y="1730"/>
                  </a:lnTo>
                  <a:lnTo>
                    <a:pt x="5851" y="1732"/>
                  </a:lnTo>
                  <a:lnTo>
                    <a:pt x="5847" y="1734"/>
                  </a:lnTo>
                  <a:lnTo>
                    <a:pt x="5839" y="1734"/>
                  </a:lnTo>
                  <a:lnTo>
                    <a:pt x="5825" y="1732"/>
                  </a:lnTo>
                  <a:lnTo>
                    <a:pt x="5817" y="1726"/>
                  </a:lnTo>
                  <a:lnTo>
                    <a:pt x="5811" y="1718"/>
                  </a:lnTo>
                  <a:lnTo>
                    <a:pt x="5809" y="1700"/>
                  </a:lnTo>
                  <a:lnTo>
                    <a:pt x="5805" y="1686"/>
                  </a:lnTo>
                  <a:lnTo>
                    <a:pt x="5801" y="1678"/>
                  </a:lnTo>
                  <a:lnTo>
                    <a:pt x="5797" y="1670"/>
                  </a:lnTo>
                  <a:lnTo>
                    <a:pt x="5793" y="1658"/>
                  </a:lnTo>
                  <a:lnTo>
                    <a:pt x="5789" y="1638"/>
                  </a:lnTo>
                  <a:lnTo>
                    <a:pt x="5785" y="1622"/>
                  </a:lnTo>
                  <a:lnTo>
                    <a:pt x="5783" y="1614"/>
                  </a:lnTo>
                  <a:lnTo>
                    <a:pt x="5779" y="1608"/>
                  </a:lnTo>
                  <a:lnTo>
                    <a:pt x="5775" y="1604"/>
                  </a:lnTo>
                  <a:lnTo>
                    <a:pt x="5775" y="1598"/>
                  </a:lnTo>
                  <a:lnTo>
                    <a:pt x="5773" y="1588"/>
                  </a:lnTo>
                  <a:lnTo>
                    <a:pt x="5775" y="1570"/>
                  </a:lnTo>
                  <a:lnTo>
                    <a:pt x="5775" y="1541"/>
                  </a:lnTo>
                  <a:lnTo>
                    <a:pt x="5775" y="1521"/>
                  </a:lnTo>
                  <a:lnTo>
                    <a:pt x="5775" y="1505"/>
                  </a:lnTo>
                  <a:lnTo>
                    <a:pt x="5773" y="1495"/>
                  </a:lnTo>
                  <a:lnTo>
                    <a:pt x="5771" y="1485"/>
                  </a:lnTo>
                  <a:lnTo>
                    <a:pt x="5773" y="1473"/>
                  </a:lnTo>
                  <a:lnTo>
                    <a:pt x="5775" y="1463"/>
                  </a:lnTo>
                  <a:lnTo>
                    <a:pt x="5775" y="1455"/>
                  </a:lnTo>
                  <a:lnTo>
                    <a:pt x="5771" y="1451"/>
                  </a:lnTo>
                  <a:lnTo>
                    <a:pt x="5767" y="1455"/>
                  </a:lnTo>
                  <a:lnTo>
                    <a:pt x="5761" y="1459"/>
                  </a:lnTo>
                  <a:lnTo>
                    <a:pt x="5755" y="1459"/>
                  </a:lnTo>
                  <a:lnTo>
                    <a:pt x="5747" y="1455"/>
                  </a:lnTo>
                  <a:lnTo>
                    <a:pt x="5739" y="1441"/>
                  </a:lnTo>
                  <a:lnTo>
                    <a:pt x="5731" y="1425"/>
                  </a:lnTo>
                  <a:lnTo>
                    <a:pt x="5727" y="1417"/>
                  </a:lnTo>
                  <a:lnTo>
                    <a:pt x="5723" y="1411"/>
                  </a:lnTo>
                  <a:lnTo>
                    <a:pt x="5719" y="1405"/>
                  </a:lnTo>
                  <a:lnTo>
                    <a:pt x="5709" y="1395"/>
                  </a:lnTo>
                  <a:lnTo>
                    <a:pt x="5695" y="1379"/>
                  </a:lnTo>
                  <a:lnTo>
                    <a:pt x="5685" y="1369"/>
                  </a:lnTo>
                  <a:lnTo>
                    <a:pt x="5681" y="1359"/>
                  </a:lnTo>
                  <a:lnTo>
                    <a:pt x="5677" y="1345"/>
                  </a:lnTo>
                  <a:lnTo>
                    <a:pt x="5673" y="1333"/>
                  </a:lnTo>
                  <a:lnTo>
                    <a:pt x="5673" y="1323"/>
                  </a:lnTo>
                  <a:lnTo>
                    <a:pt x="5675" y="1313"/>
                  </a:lnTo>
                  <a:lnTo>
                    <a:pt x="5685" y="1303"/>
                  </a:lnTo>
                  <a:lnTo>
                    <a:pt x="5695" y="1297"/>
                  </a:lnTo>
                  <a:lnTo>
                    <a:pt x="5705" y="1293"/>
                  </a:lnTo>
                  <a:close/>
                  <a:moveTo>
                    <a:pt x="6136" y="1271"/>
                  </a:moveTo>
                  <a:lnTo>
                    <a:pt x="6144" y="1275"/>
                  </a:lnTo>
                  <a:lnTo>
                    <a:pt x="6158" y="1281"/>
                  </a:lnTo>
                  <a:lnTo>
                    <a:pt x="6166" y="1289"/>
                  </a:lnTo>
                  <a:lnTo>
                    <a:pt x="6170" y="1299"/>
                  </a:lnTo>
                  <a:lnTo>
                    <a:pt x="6168" y="1311"/>
                  </a:lnTo>
                  <a:lnTo>
                    <a:pt x="6162" y="1327"/>
                  </a:lnTo>
                  <a:lnTo>
                    <a:pt x="6160" y="1341"/>
                  </a:lnTo>
                  <a:lnTo>
                    <a:pt x="6156" y="1353"/>
                  </a:lnTo>
                  <a:lnTo>
                    <a:pt x="6150" y="1359"/>
                  </a:lnTo>
                  <a:lnTo>
                    <a:pt x="6146" y="1367"/>
                  </a:lnTo>
                  <a:lnTo>
                    <a:pt x="6144" y="1379"/>
                  </a:lnTo>
                  <a:lnTo>
                    <a:pt x="6142" y="1395"/>
                  </a:lnTo>
                  <a:lnTo>
                    <a:pt x="6140" y="1411"/>
                  </a:lnTo>
                  <a:lnTo>
                    <a:pt x="6136" y="1421"/>
                  </a:lnTo>
                  <a:lnTo>
                    <a:pt x="6130" y="1425"/>
                  </a:lnTo>
                  <a:lnTo>
                    <a:pt x="6128" y="1431"/>
                  </a:lnTo>
                  <a:lnTo>
                    <a:pt x="6126" y="1435"/>
                  </a:lnTo>
                  <a:lnTo>
                    <a:pt x="6126" y="1441"/>
                  </a:lnTo>
                  <a:lnTo>
                    <a:pt x="6126" y="1445"/>
                  </a:lnTo>
                  <a:lnTo>
                    <a:pt x="6128" y="1447"/>
                  </a:lnTo>
                  <a:lnTo>
                    <a:pt x="6134" y="1453"/>
                  </a:lnTo>
                  <a:lnTo>
                    <a:pt x="6142" y="1465"/>
                  </a:lnTo>
                  <a:lnTo>
                    <a:pt x="6144" y="1481"/>
                  </a:lnTo>
                  <a:lnTo>
                    <a:pt x="6144" y="1485"/>
                  </a:lnTo>
                  <a:lnTo>
                    <a:pt x="6142" y="1489"/>
                  </a:lnTo>
                  <a:lnTo>
                    <a:pt x="6138" y="1491"/>
                  </a:lnTo>
                  <a:lnTo>
                    <a:pt x="6134" y="1497"/>
                  </a:lnTo>
                  <a:lnTo>
                    <a:pt x="6130" y="1507"/>
                  </a:lnTo>
                  <a:lnTo>
                    <a:pt x="6124" y="1529"/>
                  </a:lnTo>
                  <a:lnTo>
                    <a:pt x="6118" y="1551"/>
                  </a:lnTo>
                  <a:lnTo>
                    <a:pt x="6114" y="1564"/>
                  </a:lnTo>
                  <a:lnTo>
                    <a:pt x="6112" y="1576"/>
                  </a:lnTo>
                  <a:lnTo>
                    <a:pt x="6106" y="1588"/>
                  </a:lnTo>
                  <a:lnTo>
                    <a:pt x="6102" y="1602"/>
                  </a:lnTo>
                  <a:lnTo>
                    <a:pt x="6094" y="1622"/>
                  </a:lnTo>
                  <a:lnTo>
                    <a:pt x="6084" y="1646"/>
                  </a:lnTo>
                  <a:lnTo>
                    <a:pt x="6080" y="1664"/>
                  </a:lnTo>
                  <a:lnTo>
                    <a:pt x="6076" y="1674"/>
                  </a:lnTo>
                  <a:lnTo>
                    <a:pt x="6072" y="1678"/>
                  </a:lnTo>
                  <a:lnTo>
                    <a:pt x="6066" y="1678"/>
                  </a:lnTo>
                  <a:lnTo>
                    <a:pt x="6058" y="1672"/>
                  </a:lnTo>
                  <a:lnTo>
                    <a:pt x="6056" y="1664"/>
                  </a:lnTo>
                  <a:lnTo>
                    <a:pt x="6052" y="1658"/>
                  </a:lnTo>
                  <a:lnTo>
                    <a:pt x="6044" y="1652"/>
                  </a:lnTo>
                  <a:lnTo>
                    <a:pt x="6030" y="1650"/>
                  </a:lnTo>
                  <a:lnTo>
                    <a:pt x="6018" y="1650"/>
                  </a:lnTo>
                  <a:lnTo>
                    <a:pt x="6010" y="1652"/>
                  </a:lnTo>
                  <a:lnTo>
                    <a:pt x="6006" y="1652"/>
                  </a:lnTo>
                  <a:lnTo>
                    <a:pt x="6002" y="1648"/>
                  </a:lnTo>
                  <a:lnTo>
                    <a:pt x="5994" y="1640"/>
                  </a:lnTo>
                  <a:lnTo>
                    <a:pt x="5986" y="1626"/>
                  </a:lnTo>
                  <a:lnTo>
                    <a:pt x="5986" y="1612"/>
                  </a:lnTo>
                  <a:lnTo>
                    <a:pt x="5986" y="1596"/>
                  </a:lnTo>
                  <a:lnTo>
                    <a:pt x="5980" y="1578"/>
                  </a:lnTo>
                  <a:lnTo>
                    <a:pt x="5974" y="1568"/>
                  </a:lnTo>
                  <a:lnTo>
                    <a:pt x="5966" y="1557"/>
                  </a:lnTo>
                  <a:lnTo>
                    <a:pt x="5962" y="1545"/>
                  </a:lnTo>
                  <a:lnTo>
                    <a:pt x="5960" y="1531"/>
                  </a:lnTo>
                  <a:lnTo>
                    <a:pt x="5960" y="1511"/>
                  </a:lnTo>
                  <a:lnTo>
                    <a:pt x="5962" y="1499"/>
                  </a:lnTo>
                  <a:lnTo>
                    <a:pt x="5962" y="1489"/>
                  </a:lnTo>
                  <a:lnTo>
                    <a:pt x="5962" y="1481"/>
                  </a:lnTo>
                  <a:lnTo>
                    <a:pt x="5964" y="1471"/>
                  </a:lnTo>
                  <a:lnTo>
                    <a:pt x="5968" y="1461"/>
                  </a:lnTo>
                  <a:lnTo>
                    <a:pt x="5976" y="1447"/>
                  </a:lnTo>
                  <a:lnTo>
                    <a:pt x="5988" y="1429"/>
                  </a:lnTo>
                  <a:lnTo>
                    <a:pt x="5990" y="1433"/>
                  </a:lnTo>
                  <a:lnTo>
                    <a:pt x="5992" y="1437"/>
                  </a:lnTo>
                  <a:lnTo>
                    <a:pt x="5994" y="1443"/>
                  </a:lnTo>
                  <a:lnTo>
                    <a:pt x="5994" y="1447"/>
                  </a:lnTo>
                  <a:lnTo>
                    <a:pt x="5994" y="1453"/>
                  </a:lnTo>
                  <a:lnTo>
                    <a:pt x="5994" y="1457"/>
                  </a:lnTo>
                  <a:lnTo>
                    <a:pt x="5996" y="1461"/>
                  </a:lnTo>
                  <a:lnTo>
                    <a:pt x="5996" y="1465"/>
                  </a:lnTo>
                  <a:lnTo>
                    <a:pt x="5996" y="1467"/>
                  </a:lnTo>
                  <a:lnTo>
                    <a:pt x="5998" y="1467"/>
                  </a:lnTo>
                  <a:lnTo>
                    <a:pt x="6002" y="1467"/>
                  </a:lnTo>
                  <a:lnTo>
                    <a:pt x="6004" y="1463"/>
                  </a:lnTo>
                  <a:lnTo>
                    <a:pt x="6010" y="1459"/>
                  </a:lnTo>
                  <a:lnTo>
                    <a:pt x="6016" y="1449"/>
                  </a:lnTo>
                  <a:lnTo>
                    <a:pt x="6020" y="1443"/>
                  </a:lnTo>
                  <a:lnTo>
                    <a:pt x="6020" y="1439"/>
                  </a:lnTo>
                  <a:lnTo>
                    <a:pt x="6020" y="1433"/>
                  </a:lnTo>
                  <a:lnTo>
                    <a:pt x="6022" y="1427"/>
                  </a:lnTo>
                  <a:lnTo>
                    <a:pt x="6026" y="1417"/>
                  </a:lnTo>
                  <a:lnTo>
                    <a:pt x="6036" y="1405"/>
                  </a:lnTo>
                  <a:lnTo>
                    <a:pt x="6054" y="1381"/>
                  </a:lnTo>
                  <a:lnTo>
                    <a:pt x="6066" y="1363"/>
                  </a:lnTo>
                  <a:lnTo>
                    <a:pt x="6074" y="1349"/>
                  </a:lnTo>
                  <a:lnTo>
                    <a:pt x="6084" y="1337"/>
                  </a:lnTo>
                  <a:lnTo>
                    <a:pt x="6086" y="1333"/>
                  </a:lnTo>
                  <a:lnTo>
                    <a:pt x="6088" y="1331"/>
                  </a:lnTo>
                  <a:lnTo>
                    <a:pt x="6090" y="1331"/>
                  </a:lnTo>
                  <a:lnTo>
                    <a:pt x="6092" y="1333"/>
                  </a:lnTo>
                  <a:lnTo>
                    <a:pt x="6094" y="1333"/>
                  </a:lnTo>
                  <a:lnTo>
                    <a:pt x="6096" y="1335"/>
                  </a:lnTo>
                  <a:lnTo>
                    <a:pt x="6098" y="1335"/>
                  </a:lnTo>
                  <a:lnTo>
                    <a:pt x="6100" y="1337"/>
                  </a:lnTo>
                  <a:lnTo>
                    <a:pt x="6102" y="1335"/>
                  </a:lnTo>
                  <a:lnTo>
                    <a:pt x="6104" y="1333"/>
                  </a:lnTo>
                  <a:lnTo>
                    <a:pt x="6106" y="1329"/>
                  </a:lnTo>
                  <a:lnTo>
                    <a:pt x="6110" y="1325"/>
                  </a:lnTo>
                  <a:lnTo>
                    <a:pt x="6114" y="1315"/>
                  </a:lnTo>
                  <a:lnTo>
                    <a:pt x="6120" y="1295"/>
                  </a:lnTo>
                  <a:lnTo>
                    <a:pt x="6124" y="1281"/>
                  </a:lnTo>
                  <a:lnTo>
                    <a:pt x="6130" y="1273"/>
                  </a:lnTo>
                  <a:lnTo>
                    <a:pt x="6136" y="1271"/>
                  </a:lnTo>
                  <a:close/>
                  <a:moveTo>
                    <a:pt x="6172" y="1049"/>
                  </a:moveTo>
                  <a:lnTo>
                    <a:pt x="6176" y="1049"/>
                  </a:lnTo>
                  <a:lnTo>
                    <a:pt x="6178" y="1053"/>
                  </a:lnTo>
                  <a:lnTo>
                    <a:pt x="6178" y="1057"/>
                  </a:lnTo>
                  <a:lnTo>
                    <a:pt x="6180" y="1061"/>
                  </a:lnTo>
                  <a:lnTo>
                    <a:pt x="6180" y="1065"/>
                  </a:lnTo>
                  <a:lnTo>
                    <a:pt x="6182" y="1071"/>
                  </a:lnTo>
                  <a:lnTo>
                    <a:pt x="6184" y="1079"/>
                  </a:lnTo>
                  <a:lnTo>
                    <a:pt x="6184" y="1089"/>
                  </a:lnTo>
                  <a:lnTo>
                    <a:pt x="6182" y="1105"/>
                  </a:lnTo>
                  <a:lnTo>
                    <a:pt x="6180" y="1111"/>
                  </a:lnTo>
                  <a:lnTo>
                    <a:pt x="6178" y="1119"/>
                  </a:lnTo>
                  <a:lnTo>
                    <a:pt x="6176" y="1125"/>
                  </a:lnTo>
                  <a:lnTo>
                    <a:pt x="6174" y="1129"/>
                  </a:lnTo>
                  <a:lnTo>
                    <a:pt x="6174" y="1133"/>
                  </a:lnTo>
                  <a:lnTo>
                    <a:pt x="6172" y="1135"/>
                  </a:lnTo>
                  <a:lnTo>
                    <a:pt x="6168" y="1139"/>
                  </a:lnTo>
                  <a:lnTo>
                    <a:pt x="6164" y="1143"/>
                  </a:lnTo>
                  <a:lnTo>
                    <a:pt x="6162" y="1149"/>
                  </a:lnTo>
                  <a:lnTo>
                    <a:pt x="6162" y="1157"/>
                  </a:lnTo>
                  <a:lnTo>
                    <a:pt x="6160" y="1169"/>
                  </a:lnTo>
                  <a:lnTo>
                    <a:pt x="6160" y="1187"/>
                  </a:lnTo>
                  <a:lnTo>
                    <a:pt x="6158" y="1205"/>
                  </a:lnTo>
                  <a:lnTo>
                    <a:pt x="6156" y="1217"/>
                  </a:lnTo>
                  <a:lnTo>
                    <a:pt x="6152" y="1221"/>
                  </a:lnTo>
                  <a:lnTo>
                    <a:pt x="6148" y="1227"/>
                  </a:lnTo>
                  <a:lnTo>
                    <a:pt x="6146" y="1229"/>
                  </a:lnTo>
                  <a:lnTo>
                    <a:pt x="6142" y="1231"/>
                  </a:lnTo>
                  <a:lnTo>
                    <a:pt x="6138" y="1231"/>
                  </a:lnTo>
                  <a:lnTo>
                    <a:pt x="6136" y="1227"/>
                  </a:lnTo>
                  <a:lnTo>
                    <a:pt x="6134" y="1223"/>
                  </a:lnTo>
                  <a:lnTo>
                    <a:pt x="6132" y="1217"/>
                  </a:lnTo>
                  <a:lnTo>
                    <a:pt x="6132" y="1213"/>
                  </a:lnTo>
                  <a:lnTo>
                    <a:pt x="6132" y="1205"/>
                  </a:lnTo>
                  <a:lnTo>
                    <a:pt x="6134" y="1193"/>
                  </a:lnTo>
                  <a:lnTo>
                    <a:pt x="6136" y="1179"/>
                  </a:lnTo>
                  <a:lnTo>
                    <a:pt x="6140" y="1169"/>
                  </a:lnTo>
                  <a:lnTo>
                    <a:pt x="6144" y="1165"/>
                  </a:lnTo>
                  <a:lnTo>
                    <a:pt x="6148" y="1161"/>
                  </a:lnTo>
                  <a:lnTo>
                    <a:pt x="6150" y="1151"/>
                  </a:lnTo>
                  <a:lnTo>
                    <a:pt x="6150" y="1141"/>
                  </a:lnTo>
                  <a:lnTo>
                    <a:pt x="6150" y="1129"/>
                  </a:lnTo>
                  <a:lnTo>
                    <a:pt x="6154" y="1119"/>
                  </a:lnTo>
                  <a:lnTo>
                    <a:pt x="6156" y="1113"/>
                  </a:lnTo>
                  <a:lnTo>
                    <a:pt x="6158" y="1111"/>
                  </a:lnTo>
                  <a:lnTo>
                    <a:pt x="6158" y="1107"/>
                  </a:lnTo>
                  <a:lnTo>
                    <a:pt x="6158" y="1107"/>
                  </a:lnTo>
                  <a:lnTo>
                    <a:pt x="6160" y="1105"/>
                  </a:lnTo>
                  <a:lnTo>
                    <a:pt x="6160" y="1101"/>
                  </a:lnTo>
                  <a:lnTo>
                    <a:pt x="6162" y="1099"/>
                  </a:lnTo>
                  <a:lnTo>
                    <a:pt x="6164" y="1093"/>
                  </a:lnTo>
                  <a:lnTo>
                    <a:pt x="6166" y="1083"/>
                  </a:lnTo>
                  <a:lnTo>
                    <a:pt x="6166" y="1073"/>
                  </a:lnTo>
                  <a:lnTo>
                    <a:pt x="6166" y="1061"/>
                  </a:lnTo>
                  <a:lnTo>
                    <a:pt x="6172" y="1049"/>
                  </a:lnTo>
                  <a:close/>
                  <a:moveTo>
                    <a:pt x="6220" y="1041"/>
                  </a:moveTo>
                  <a:lnTo>
                    <a:pt x="6220" y="1043"/>
                  </a:lnTo>
                  <a:lnTo>
                    <a:pt x="6222" y="1045"/>
                  </a:lnTo>
                  <a:lnTo>
                    <a:pt x="6222" y="1047"/>
                  </a:lnTo>
                  <a:lnTo>
                    <a:pt x="6222" y="1051"/>
                  </a:lnTo>
                  <a:lnTo>
                    <a:pt x="6222" y="1055"/>
                  </a:lnTo>
                  <a:lnTo>
                    <a:pt x="6222" y="1059"/>
                  </a:lnTo>
                  <a:lnTo>
                    <a:pt x="6222" y="1061"/>
                  </a:lnTo>
                  <a:lnTo>
                    <a:pt x="6222" y="1063"/>
                  </a:lnTo>
                  <a:lnTo>
                    <a:pt x="6224" y="1065"/>
                  </a:lnTo>
                  <a:lnTo>
                    <a:pt x="6224" y="1069"/>
                  </a:lnTo>
                  <a:lnTo>
                    <a:pt x="6226" y="1073"/>
                  </a:lnTo>
                  <a:lnTo>
                    <a:pt x="6226" y="1079"/>
                  </a:lnTo>
                  <a:lnTo>
                    <a:pt x="6226" y="1083"/>
                  </a:lnTo>
                  <a:lnTo>
                    <a:pt x="6226" y="1087"/>
                  </a:lnTo>
                  <a:lnTo>
                    <a:pt x="6226" y="1091"/>
                  </a:lnTo>
                  <a:lnTo>
                    <a:pt x="6226" y="1095"/>
                  </a:lnTo>
                  <a:lnTo>
                    <a:pt x="6226" y="1101"/>
                  </a:lnTo>
                  <a:lnTo>
                    <a:pt x="6226" y="1109"/>
                  </a:lnTo>
                  <a:lnTo>
                    <a:pt x="6224" y="1111"/>
                  </a:lnTo>
                  <a:lnTo>
                    <a:pt x="6224" y="1113"/>
                  </a:lnTo>
                  <a:lnTo>
                    <a:pt x="6224" y="1117"/>
                  </a:lnTo>
                  <a:lnTo>
                    <a:pt x="6222" y="1119"/>
                  </a:lnTo>
                  <a:lnTo>
                    <a:pt x="6218" y="1123"/>
                  </a:lnTo>
                  <a:lnTo>
                    <a:pt x="6216" y="1131"/>
                  </a:lnTo>
                  <a:lnTo>
                    <a:pt x="6212" y="1135"/>
                  </a:lnTo>
                  <a:lnTo>
                    <a:pt x="6210" y="1137"/>
                  </a:lnTo>
                  <a:lnTo>
                    <a:pt x="6208" y="1139"/>
                  </a:lnTo>
                  <a:lnTo>
                    <a:pt x="6206" y="1137"/>
                  </a:lnTo>
                  <a:lnTo>
                    <a:pt x="6204" y="1133"/>
                  </a:lnTo>
                  <a:lnTo>
                    <a:pt x="6202" y="1129"/>
                  </a:lnTo>
                  <a:lnTo>
                    <a:pt x="6202" y="1123"/>
                  </a:lnTo>
                  <a:lnTo>
                    <a:pt x="6202" y="1119"/>
                  </a:lnTo>
                  <a:lnTo>
                    <a:pt x="6202" y="1113"/>
                  </a:lnTo>
                  <a:lnTo>
                    <a:pt x="6200" y="1109"/>
                  </a:lnTo>
                  <a:lnTo>
                    <a:pt x="6200" y="1103"/>
                  </a:lnTo>
                  <a:lnTo>
                    <a:pt x="6198" y="1097"/>
                  </a:lnTo>
                  <a:lnTo>
                    <a:pt x="6198" y="1091"/>
                  </a:lnTo>
                  <a:lnTo>
                    <a:pt x="6200" y="1087"/>
                  </a:lnTo>
                  <a:lnTo>
                    <a:pt x="6202" y="1083"/>
                  </a:lnTo>
                  <a:lnTo>
                    <a:pt x="6204" y="1079"/>
                  </a:lnTo>
                  <a:lnTo>
                    <a:pt x="6206" y="1073"/>
                  </a:lnTo>
                  <a:lnTo>
                    <a:pt x="6208" y="1069"/>
                  </a:lnTo>
                  <a:lnTo>
                    <a:pt x="6210" y="1065"/>
                  </a:lnTo>
                  <a:lnTo>
                    <a:pt x="6212" y="1063"/>
                  </a:lnTo>
                  <a:lnTo>
                    <a:pt x="6214" y="1059"/>
                  </a:lnTo>
                  <a:lnTo>
                    <a:pt x="6216" y="1055"/>
                  </a:lnTo>
                  <a:lnTo>
                    <a:pt x="6216" y="1051"/>
                  </a:lnTo>
                  <a:lnTo>
                    <a:pt x="6218" y="1047"/>
                  </a:lnTo>
                  <a:lnTo>
                    <a:pt x="6218" y="1043"/>
                  </a:lnTo>
                  <a:lnTo>
                    <a:pt x="6220" y="1041"/>
                  </a:lnTo>
                  <a:close/>
                  <a:moveTo>
                    <a:pt x="5281" y="1021"/>
                  </a:moveTo>
                  <a:lnTo>
                    <a:pt x="5289" y="1023"/>
                  </a:lnTo>
                  <a:lnTo>
                    <a:pt x="5291" y="1029"/>
                  </a:lnTo>
                  <a:lnTo>
                    <a:pt x="5295" y="1041"/>
                  </a:lnTo>
                  <a:lnTo>
                    <a:pt x="5297" y="1053"/>
                  </a:lnTo>
                  <a:lnTo>
                    <a:pt x="5301" y="1065"/>
                  </a:lnTo>
                  <a:lnTo>
                    <a:pt x="5303" y="1073"/>
                  </a:lnTo>
                  <a:lnTo>
                    <a:pt x="5305" y="1077"/>
                  </a:lnTo>
                  <a:lnTo>
                    <a:pt x="5307" y="1079"/>
                  </a:lnTo>
                  <a:lnTo>
                    <a:pt x="5307" y="1081"/>
                  </a:lnTo>
                  <a:lnTo>
                    <a:pt x="5307" y="1083"/>
                  </a:lnTo>
                  <a:lnTo>
                    <a:pt x="5307" y="1085"/>
                  </a:lnTo>
                  <a:lnTo>
                    <a:pt x="5307" y="1087"/>
                  </a:lnTo>
                  <a:lnTo>
                    <a:pt x="5305" y="1091"/>
                  </a:lnTo>
                  <a:lnTo>
                    <a:pt x="5305" y="1097"/>
                  </a:lnTo>
                  <a:lnTo>
                    <a:pt x="5307" y="1103"/>
                  </a:lnTo>
                  <a:lnTo>
                    <a:pt x="5307" y="1107"/>
                  </a:lnTo>
                  <a:lnTo>
                    <a:pt x="5309" y="1111"/>
                  </a:lnTo>
                  <a:lnTo>
                    <a:pt x="5311" y="1113"/>
                  </a:lnTo>
                  <a:lnTo>
                    <a:pt x="5313" y="1115"/>
                  </a:lnTo>
                  <a:lnTo>
                    <a:pt x="5317" y="1119"/>
                  </a:lnTo>
                  <a:lnTo>
                    <a:pt x="5323" y="1121"/>
                  </a:lnTo>
                  <a:lnTo>
                    <a:pt x="5327" y="1125"/>
                  </a:lnTo>
                  <a:lnTo>
                    <a:pt x="5329" y="1129"/>
                  </a:lnTo>
                  <a:lnTo>
                    <a:pt x="5329" y="1133"/>
                  </a:lnTo>
                  <a:lnTo>
                    <a:pt x="5329" y="1135"/>
                  </a:lnTo>
                  <a:lnTo>
                    <a:pt x="5327" y="1137"/>
                  </a:lnTo>
                  <a:lnTo>
                    <a:pt x="5325" y="1141"/>
                  </a:lnTo>
                  <a:lnTo>
                    <a:pt x="5325" y="1145"/>
                  </a:lnTo>
                  <a:lnTo>
                    <a:pt x="5323" y="1149"/>
                  </a:lnTo>
                  <a:lnTo>
                    <a:pt x="5323" y="1163"/>
                  </a:lnTo>
                  <a:lnTo>
                    <a:pt x="5315" y="1173"/>
                  </a:lnTo>
                  <a:lnTo>
                    <a:pt x="5297" y="1181"/>
                  </a:lnTo>
                  <a:lnTo>
                    <a:pt x="5281" y="1183"/>
                  </a:lnTo>
                  <a:lnTo>
                    <a:pt x="5267" y="1177"/>
                  </a:lnTo>
                  <a:lnTo>
                    <a:pt x="5255" y="1165"/>
                  </a:lnTo>
                  <a:lnTo>
                    <a:pt x="5245" y="1153"/>
                  </a:lnTo>
                  <a:lnTo>
                    <a:pt x="5241" y="1139"/>
                  </a:lnTo>
                  <a:lnTo>
                    <a:pt x="5243" y="1127"/>
                  </a:lnTo>
                  <a:lnTo>
                    <a:pt x="5245" y="1113"/>
                  </a:lnTo>
                  <a:lnTo>
                    <a:pt x="5245" y="1095"/>
                  </a:lnTo>
                  <a:lnTo>
                    <a:pt x="5247" y="1081"/>
                  </a:lnTo>
                  <a:lnTo>
                    <a:pt x="5249" y="1073"/>
                  </a:lnTo>
                  <a:lnTo>
                    <a:pt x="5253" y="1069"/>
                  </a:lnTo>
                  <a:lnTo>
                    <a:pt x="5255" y="1065"/>
                  </a:lnTo>
                  <a:lnTo>
                    <a:pt x="5259" y="1057"/>
                  </a:lnTo>
                  <a:lnTo>
                    <a:pt x="5261" y="1053"/>
                  </a:lnTo>
                  <a:lnTo>
                    <a:pt x="5263" y="1049"/>
                  </a:lnTo>
                  <a:lnTo>
                    <a:pt x="5265" y="1047"/>
                  </a:lnTo>
                  <a:lnTo>
                    <a:pt x="5267" y="1047"/>
                  </a:lnTo>
                  <a:lnTo>
                    <a:pt x="5269" y="1047"/>
                  </a:lnTo>
                  <a:lnTo>
                    <a:pt x="5269" y="1045"/>
                  </a:lnTo>
                  <a:lnTo>
                    <a:pt x="5271" y="1045"/>
                  </a:lnTo>
                  <a:lnTo>
                    <a:pt x="5271" y="1041"/>
                  </a:lnTo>
                  <a:lnTo>
                    <a:pt x="5271" y="1035"/>
                  </a:lnTo>
                  <a:lnTo>
                    <a:pt x="5273" y="1033"/>
                  </a:lnTo>
                  <a:lnTo>
                    <a:pt x="5275" y="1029"/>
                  </a:lnTo>
                  <a:lnTo>
                    <a:pt x="5277" y="1027"/>
                  </a:lnTo>
                  <a:lnTo>
                    <a:pt x="5279" y="1025"/>
                  </a:lnTo>
                  <a:lnTo>
                    <a:pt x="5281" y="1021"/>
                  </a:lnTo>
                  <a:close/>
                  <a:moveTo>
                    <a:pt x="6220" y="977"/>
                  </a:moveTo>
                  <a:lnTo>
                    <a:pt x="6220" y="979"/>
                  </a:lnTo>
                  <a:lnTo>
                    <a:pt x="6218" y="981"/>
                  </a:lnTo>
                  <a:lnTo>
                    <a:pt x="6220" y="979"/>
                  </a:lnTo>
                  <a:lnTo>
                    <a:pt x="6222" y="979"/>
                  </a:lnTo>
                  <a:lnTo>
                    <a:pt x="6220" y="977"/>
                  </a:lnTo>
                  <a:close/>
                  <a:moveTo>
                    <a:pt x="6184" y="791"/>
                  </a:moveTo>
                  <a:lnTo>
                    <a:pt x="6196" y="797"/>
                  </a:lnTo>
                  <a:lnTo>
                    <a:pt x="6200" y="805"/>
                  </a:lnTo>
                  <a:lnTo>
                    <a:pt x="6202" y="817"/>
                  </a:lnTo>
                  <a:lnTo>
                    <a:pt x="6202" y="829"/>
                  </a:lnTo>
                  <a:lnTo>
                    <a:pt x="6202" y="843"/>
                  </a:lnTo>
                  <a:lnTo>
                    <a:pt x="6202" y="849"/>
                  </a:lnTo>
                  <a:lnTo>
                    <a:pt x="6202" y="853"/>
                  </a:lnTo>
                  <a:lnTo>
                    <a:pt x="6202" y="857"/>
                  </a:lnTo>
                  <a:lnTo>
                    <a:pt x="6202" y="859"/>
                  </a:lnTo>
                  <a:lnTo>
                    <a:pt x="6202" y="861"/>
                  </a:lnTo>
                  <a:lnTo>
                    <a:pt x="6202" y="865"/>
                  </a:lnTo>
                  <a:lnTo>
                    <a:pt x="6204" y="871"/>
                  </a:lnTo>
                  <a:lnTo>
                    <a:pt x="6202" y="893"/>
                  </a:lnTo>
                  <a:lnTo>
                    <a:pt x="6196" y="909"/>
                  </a:lnTo>
                  <a:lnTo>
                    <a:pt x="6194" y="913"/>
                  </a:lnTo>
                  <a:lnTo>
                    <a:pt x="6194" y="919"/>
                  </a:lnTo>
                  <a:lnTo>
                    <a:pt x="6194" y="925"/>
                  </a:lnTo>
                  <a:lnTo>
                    <a:pt x="6196" y="931"/>
                  </a:lnTo>
                  <a:lnTo>
                    <a:pt x="6198" y="937"/>
                  </a:lnTo>
                  <a:lnTo>
                    <a:pt x="6198" y="941"/>
                  </a:lnTo>
                  <a:lnTo>
                    <a:pt x="6200" y="943"/>
                  </a:lnTo>
                  <a:lnTo>
                    <a:pt x="6204" y="945"/>
                  </a:lnTo>
                  <a:lnTo>
                    <a:pt x="6206" y="941"/>
                  </a:lnTo>
                  <a:lnTo>
                    <a:pt x="6210" y="937"/>
                  </a:lnTo>
                  <a:lnTo>
                    <a:pt x="6212" y="933"/>
                  </a:lnTo>
                  <a:lnTo>
                    <a:pt x="6216" y="931"/>
                  </a:lnTo>
                  <a:lnTo>
                    <a:pt x="6218" y="931"/>
                  </a:lnTo>
                  <a:lnTo>
                    <a:pt x="6220" y="933"/>
                  </a:lnTo>
                  <a:lnTo>
                    <a:pt x="6222" y="937"/>
                  </a:lnTo>
                  <a:lnTo>
                    <a:pt x="6226" y="943"/>
                  </a:lnTo>
                  <a:lnTo>
                    <a:pt x="6230" y="951"/>
                  </a:lnTo>
                  <a:lnTo>
                    <a:pt x="6234" y="969"/>
                  </a:lnTo>
                  <a:lnTo>
                    <a:pt x="6232" y="985"/>
                  </a:lnTo>
                  <a:lnTo>
                    <a:pt x="6234" y="987"/>
                  </a:lnTo>
                  <a:lnTo>
                    <a:pt x="6234" y="987"/>
                  </a:lnTo>
                  <a:lnTo>
                    <a:pt x="6234" y="989"/>
                  </a:lnTo>
                  <a:lnTo>
                    <a:pt x="6236" y="993"/>
                  </a:lnTo>
                  <a:lnTo>
                    <a:pt x="6238" y="997"/>
                  </a:lnTo>
                  <a:lnTo>
                    <a:pt x="6240" y="1001"/>
                  </a:lnTo>
                  <a:lnTo>
                    <a:pt x="6242" y="1003"/>
                  </a:lnTo>
                  <a:lnTo>
                    <a:pt x="6246" y="1007"/>
                  </a:lnTo>
                  <a:lnTo>
                    <a:pt x="6246" y="1007"/>
                  </a:lnTo>
                  <a:lnTo>
                    <a:pt x="6248" y="1007"/>
                  </a:lnTo>
                  <a:lnTo>
                    <a:pt x="6250" y="1009"/>
                  </a:lnTo>
                  <a:lnTo>
                    <a:pt x="6252" y="1009"/>
                  </a:lnTo>
                  <a:lnTo>
                    <a:pt x="6256" y="1011"/>
                  </a:lnTo>
                  <a:lnTo>
                    <a:pt x="6258" y="1015"/>
                  </a:lnTo>
                  <a:lnTo>
                    <a:pt x="6260" y="1019"/>
                  </a:lnTo>
                  <a:lnTo>
                    <a:pt x="6260" y="1023"/>
                  </a:lnTo>
                  <a:lnTo>
                    <a:pt x="6260" y="1027"/>
                  </a:lnTo>
                  <a:lnTo>
                    <a:pt x="6262" y="1031"/>
                  </a:lnTo>
                  <a:lnTo>
                    <a:pt x="6262" y="1035"/>
                  </a:lnTo>
                  <a:lnTo>
                    <a:pt x="6262" y="1037"/>
                  </a:lnTo>
                  <a:lnTo>
                    <a:pt x="6264" y="1041"/>
                  </a:lnTo>
                  <a:lnTo>
                    <a:pt x="6264" y="1043"/>
                  </a:lnTo>
                  <a:lnTo>
                    <a:pt x="6264" y="1049"/>
                  </a:lnTo>
                  <a:lnTo>
                    <a:pt x="6264" y="1057"/>
                  </a:lnTo>
                  <a:lnTo>
                    <a:pt x="6264" y="1063"/>
                  </a:lnTo>
                  <a:lnTo>
                    <a:pt x="6264" y="1065"/>
                  </a:lnTo>
                  <a:lnTo>
                    <a:pt x="6264" y="1067"/>
                  </a:lnTo>
                  <a:lnTo>
                    <a:pt x="6266" y="1069"/>
                  </a:lnTo>
                  <a:lnTo>
                    <a:pt x="6266" y="1071"/>
                  </a:lnTo>
                  <a:lnTo>
                    <a:pt x="6266" y="1075"/>
                  </a:lnTo>
                  <a:lnTo>
                    <a:pt x="6268" y="1079"/>
                  </a:lnTo>
                  <a:lnTo>
                    <a:pt x="6270" y="1087"/>
                  </a:lnTo>
                  <a:lnTo>
                    <a:pt x="6272" y="1099"/>
                  </a:lnTo>
                  <a:lnTo>
                    <a:pt x="6272" y="1107"/>
                  </a:lnTo>
                  <a:lnTo>
                    <a:pt x="6270" y="1117"/>
                  </a:lnTo>
                  <a:lnTo>
                    <a:pt x="6264" y="1135"/>
                  </a:lnTo>
                  <a:lnTo>
                    <a:pt x="6262" y="1143"/>
                  </a:lnTo>
                  <a:lnTo>
                    <a:pt x="6260" y="1149"/>
                  </a:lnTo>
                  <a:lnTo>
                    <a:pt x="6260" y="1153"/>
                  </a:lnTo>
                  <a:lnTo>
                    <a:pt x="6258" y="1155"/>
                  </a:lnTo>
                  <a:lnTo>
                    <a:pt x="6258" y="1157"/>
                  </a:lnTo>
                  <a:lnTo>
                    <a:pt x="6258" y="1157"/>
                  </a:lnTo>
                  <a:lnTo>
                    <a:pt x="6258" y="1157"/>
                  </a:lnTo>
                  <a:lnTo>
                    <a:pt x="6258" y="1157"/>
                  </a:lnTo>
                  <a:lnTo>
                    <a:pt x="6258" y="1157"/>
                  </a:lnTo>
                  <a:lnTo>
                    <a:pt x="6258" y="1157"/>
                  </a:lnTo>
                  <a:lnTo>
                    <a:pt x="6258" y="1157"/>
                  </a:lnTo>
                  <a:lnTo>
                    <a:pt x="6258" y="1159"/>
                  </a:lnTo>
                  <a:lnTo>
                    <a:pt x="6260" y="1163"/>
                  </a:lnTo>
                  <a:lnTo>
                    <a:pt x="6260" y="1167"/>
                  </a:lnTo>
                  <a:lnTo>
                    <a:pt x="6262" y="1171"/>
                  </a:lnTo>
                  <a:lnTo>
                    <a:pt x="6262" y="1173"/>
                  </a:lnTo>
                  <a:lnTo>
                    <a:pt x="6264" y="1177"/>
                  </a:lnTo>
                  <a:lnTo>
                    <a:pt x="6264" y="1185"/>
                  </a:lnTo>
                  <a:lnTo>
                    <a:pt x="6266" y="1205"/>
                  </a:lnTo>
                  <a:lnTo>
                    <a:pt x="6264" y="1227"/>
                  </a:lnTo>
                  <a:lnTo>
                    <a:pt x="6262" y="1247"/>
                  </a:lnTo>
                  <a:lnTo>
                    <a:pt x="6262" y="1253"/>
                  </a:lnTo>
                  <a:lnTo>
                    <a:pt x="6260" y="1259"/>
                  </a:lnTo>
                  <a:lnTo>
                    <a:pt x="6256" y="1263"/>
                  </a:lnTo>
                  <a:lnTo>
                    <a:pt x="6252" y="1267"/>
                  </a:lnTo>
                  <a:lnTo>
                    <a:pt x="6248" y="1271"/>
                  </a:lnTo>
                  <a:lnTo>
                    <a:pt x="6242" y="1273"/>
                  </a:lnTo>
                  <a:lnTo>
                    <a:pt x="6238" y="1273"/>
                  </a:lnTo>
                  <a:lnTo>
                    <a:pt x="6238" y="1273"/>
                  </a:lnTo>
                  <a:lnTo>
                    <a:pt x="6236" y="1271"/>
                  </a:lnTo>
                  <a:lnTo>
                    <a:pt x="6236" y="1267"/>
                  </a:lnTo>
                  <a:lnTo>
                    <a:pt x="6234" y="1265"/>
                  </a:lnTo>
                  <a:lnTo>
                    <a:pt x="6234" y="1263"/>
                  </a:lnTo>
                  <a:lnTo>
                    <a:pt x="6232" y="1261"/>
                  </a:lnTo>
                  <a:lnTo>
                    <a:pt x="6230" y="1263"/>
                  </a:lnTo>
                  <a:lnTo>
                    <a:pt x="6226" y="1263"/>
                  </a:lnTo>
                  <a:lnTo>
                    <a:pt x="6224" y="1263"/>
                  </a:lnTo>
                  <a:lnTo>
                    <a:pt x="6224" y="1261"/>
                  </a:lnTo>
                  <a:lnTo>
                    <a:pt x="6222" y="1257"/>
                  </a:lnTo>
                  <a:lnTo>
                    <a:pt x="6222" y="1253"/>
                  </a:lnTo>
                  <a:lnTo>
                    <a:pt x="6222" y="1249"/>
                  </a:lnTo>
                  <a:lnTo>
                    <a:pt x="6220" y="1245"/>
                  </a:lnTo>
                  <a:lnTo>
                    <a:pt x="6218" y="1243"/>
                  </a:lnTo>
                  <a:lnTo>
                    <a:pt x="6216" y="1237"/>
                  </a:lnTo>
                  <a:lnTo>
                    <a:pt x="6214" y="1233"/>
                  </a:lnTo>
                  <a:lnTo>
                    <a:pt x="6216" y="1225"/>
                  </a:lnTo>
                  <a:lnTo>
                    <a:pt x="6218" y="1209"/>
                  </a:lnTo>
                  <a:lnTo>
                    <a:pt x="6220" y="1201"/>
                  </a:lnTo>
                  <a:lnTo>
                    <a:pt x="6222" y="1193"/>
                  </a:lnTo>
                  <a:lnTo>
                    <a:pt x="6224" y="1189"/>
                  </a:lnTo>
                  <a:lnTo>
                    <a:pt x="6226" y="1187"/>
                  </a:lnTo>
                  <a:lnTo>
                    <a:pt x="6228" y="1185"/>
                  </a:lnTo>
                  <a:lnTo>
                    <a:pt x="6232" y="1185"/>
                  </a:lnTo>
                  <a:lnTo>
                    <a:pt x="6234" y="1183"/>
                  </a:lnTo>
                  <a:lnTo>
                    <a:pt x="6236" y="1179"/>
                  </a:lnTo>
                  <a:lnTo>
                    <a:pt x="6238" y="1177"/>
                  </a:lnTo>
                  <a:lnTo>
                    <a:pt x="6240" y="1173"/>
                  </a:lnTo>
                  <a:lnTo>
                    <a:pt x="6242" y="1171"/>
                  </a:lnTo>
                  <a:lnTo>
                    <a:pt x="6242" y="1167"/>
                  </a:lnTo>
                  <a:lnTo>
                    <a:pt x="6242" y="1161"/>
                  </a:lnTo>
                  <a:lnTo>
                    <a:pt x="6240" y="1153"/>
                  </a:lnTo>
                  <a:lnTo>
                    <a:pt x="6238" y="1147"/>
                  </a:lnTo>
                  <a:lnTo>
                    <a:pt x="6238" y="1143"/>
                  </a:lnTo>
                  <a:lnTo>
                    <a:pt x="6236" y="1143"/>
                  </a:lnTo>
                  <a:lnTo>
                    <a:pt x="6236" y="1143"/>
                  </a:lnTo>
                  <a:lnTo>
                    <a:pt x="6234" y="1143"/>
                  </a:lnTo>
                  <a:lnTo>
                    <a:pt x="6234" y="1143"/>
                  </a:lnTo>
                  <a:lnTo>
                    <a:pt x="6232" y="1143"/>
                  </a:lnTo>
                  <a:lnTo>
                    <a:pt x="6232" y="1139"/>
                  </a:lnTo>
                  <a:lnTo>
                    <a:pt x="6232" y="1131"/>
                  </a:lnTo>
                  <a:lnTo>
                    <a:pt x="6234" y="1127"/>
                  </a:lnTo>
                  <a:lnTo>
                    <a:pt x="6238" y="1121"/>
                  </a:lnTo>
                  <a:lnTo>
                    <a:pt x="6242" y="1113"/>
                  </a:lnTo>
                  <a:lnTo>
                    <a:pt x="6244" y="1099"/>
                  </a:lnTo>
                  <a:lnTo>
                    <a:pt x="6244" y="1081"/>
                  </a:lnTo>
                  <a:lnTo>
                    <a:pt x="6242" y="1069"/>
                  </a:lnTo>
                  <a:lnTo>
                    <a:pt x="6240" y="1059"/>
                  </a:lnTo>
                  <a:lnTo>
                    <a:pt x="6238" y="1047"/>
                  </a:lnTo>
                  <a:lnTo>
                    <a:pt x="6236" y="1033"/>
                  </a:lnTo>
                  <a:lnTo>
                    <a:pt x="6232" y="1015"/>
                  </a:lnTo>
                  <a:lnTo>
                    <a:pt x="6232" y="1009"/>
                  </a:lnTo>
                  <a:lnTo>
                    <a:pt x="6228" y="1003"/>
                  </a:lnTo>
                  <a:lnTo>
                    <a:pt x="6226" y="1001"/>
                  </a:lnTo>
                  <a:lnTo>
                    <a:pt x="6222" y="999"/>
                  </a:lnTo>
                  <a:lnTo>
                    <a:pt x="6220" y="997"/>
                  </a:lnTo>
                  <a:lnTo>
                    <a:pt x="6216" y="997"/>
                  </a:lnTo>
                  <a:lnTo>
                    <a:pt x="6214" y="997"/>
                  </a:lnTo>
                  <a:lnTo>
                    <a:pt x="6210" y="997"/>
                  </a:lnTo>
                  <a:lnTo>
                    <a:pt x="6212" y="993"/>
                  </a:lnTo>
                  <a:lnTo>
                    <a:pt x="6214" y="989"/>
                  </a:lnTo>
                  <a:lnTo>
                    <a:pt x="6212" y="989"/>
                  </a:lnTo>
                  <a:lnTo>
                    <a:pt x="6212" y="989"/>
                  </a:lnTo>
                  <a:lnTo>
                    <a:pt x="6210" y="993"/>
                  </a:lnTo>
                  <a:lnTo>
                    <a:pt x="6210" y="997"/>
                  </a:lnTo>
                  <a:lnTo>
                    <a:pt x="6208" y="1003"/>
                  </a:lnTo>
                  <a:lnTo>
                    <a:pt x="6208" y="1007"/>
                  </a:lnTo>
                  <a:lnTo>
                    <a:pt x="6208" y="1011"/>
                  </a:lnTo>
                  <a:lnTo>
                    <a:pt x="6208" y="1021"/>
                  </a:lnTo>
                  <a:lnTo>
                    <a:pt x="6206" y="1027"/>
                  </a:lnTo>
                  <a:lnTo>
                    <a:pt x="6204" y="1033"/>
                  </a:lnTo>
                  <a:lnTo>
                    <a:pt x="6198" y="1039"/>
                  </a:lnTo>
                  <a:lnTo>
                    <a:pt x="6196" y="1041"/>
                  </a:lnTo>
                  <a:lnTo>
                    <a:pt x="6194" y="1041"/>
                  </a:lnTo>
                  <a:lnTo>
                    <a:pt x="6192" y="1039"/>
                  </a:lnTo>
                  <a:lnTo>
                    <a:pt x="6190" y="1035"/>
                  </a:lnTo>
                  <a:lnTo>
                    <a:pt x="6190" y="1031"/>
                  </a:lnTo>
                  <a:lnTo>
                    <a:pt x="6188" y="1027"/>
                  </a:lnTo>
                  <a:lnTo>
                    <a:pt x="6188" y="1021"/>
                  </a:lnTo>
                  <a:lnTo>
                    <a:pt x="6186" y="1017"/>
                  </a:lnTo>
                  <a:lnTo>
                    <a:pt x="6184" y="1015"/>
                  </a:lnTo>
                  <a:lnTo>
                    <a:pt x="6184" y="1011"/>
                  </a:lnTo>
                  <a:lnTo>
                    <a:pt x="6182" y="1011"/>
                  </a:lnTo>
                  <a:lnTo>
                    <a:pt x="6180" y="1011"/>
                  </a:lnTo>
                  <a:lnTo>
                    <a:pt x="6178" y="1009"/>
                  </a:lnTo>
                  <a:lnTo>
                    <a:pt x="6176" y="1009"/>
                  </a:lnTo>
                  <a:lnTo>
                    <a:pt x="6176" y="1007"/>
                  </a:lnTo>
                  <a:lnTo>
                    <a:pt x="6174" y="1005"/>
                  </a:lnTo>
                  <a:lnTo>
                    <a:pt x="6176" y="999"/>
                  </a:lnTo>
                  <a:lnTo>
                    <a:pt x="6176" y="995"/>
                  </a:lnTo>
                  <a:lnTo>
                    <a:pt x="6178" y="991"/>
                  </a:lnTo>
                  <a:lnTo>
                    <a:pt x="6182" y="987"/>
                  </a:lnTo>
                  <a:lnTo>
                    <a:pt x="6186" y="985"/>
                  </a:lnTo>
                  <a:lnTo>
                    <a:pt x="6190" y="981"/>
                  </a:lnTo>
                  <a:lnTo>
                    <a:pt x="6194" y="977"/>
                  </a:lnTo>
                  <a:lnTo>
                    <a:pt x="6198" y="971"/>
                  </a:lnTo>
                  <a:lnTo>
                    <a:pt x="6200" y="965"/>
                  </a:lnTo>
                  <a:lnTo>
                    <a:pt x="6202" y="961"/>
                  </a:lnTo>
                  <a:lnTo>
                    <a:pt x="6202" y="959"/>
                  </a:lnTo>
                  <a:lnTo>
                    <a:pt x="6200" y="957"/>
                  </a:lnTo>
                  <a:lnTo>
                    <a:pt x="6198" y="955"/>
                  </a:lnTo>
                  <a:lnTo>
                    <a:pt x="6196" y="955"/>
                  </a:lnTo>
                  <a:lnTo>
                    <a:pt x="6192" y="955"/>
                  </a:lnTo>
                  <a:lnTo>
                    <a:pt x="6190" y="953"/>
                  </a:lnTo>
                  <a:lnTo>
                    <a:pt x="6186" y="951"/>
                  </a:lnTo>
                  <a:lnTo>
                    <a:pt x="6182" y="953"/>
                  </a:lnTo>
                  <a:lnTo>
                    <a:pt x="6180" y="955"/>
                  </a:lnTo>
                  <a:lnTo>
                    <a:pt x="6176" y="957"/>
                  </a:lnTo>
                  <a:lnTo>
                    <a:pt x="6174" y="961"/>
                  </a:lnTo>
                  <a:lnTo>
                    <a:pt x="6172" y="963"/>
                  </a:lnTo>
                  <a:lnTo>
                    <a:pt x="6170" y="965"/>
                  </a:lnTo>
                  <a:lnTo>
                    <a:pt x="6166" y="965"/>
                  </a:lnTo>
                  <a:lnTo>
                    <a:pt x="6164" y="961"/>
                  </a:lnTo>
                  <a:lnTo>
                    <a:pt x="6160" y="949"/>
                  </a:lnTo>
                  <a:lnTo>
                    <a:pt x="6156" y="933"/>
                  </a:lnTo>
                  <a:lnTo>
                    <a:pt x="6148" y="917"/>
                  </a:lnTo>
                  <a:lnTo>
                    <a:pt x="6144" y="905"/>
                  </a:lnTo>
                  <a:lnTo>
                    <a:pt x="6146" y="891"/>
                  </a:lnTo>
                  <a:lnTo>
                    <a:pt x="6152" y="873"/>
                  </a:lnTo>
                  <a:lnTo>
                    <a:pt x="6154" y="869"/>
                  </a:lnTo>
                  <a:lnTo>
                    <a:pt x="6156" y="867"/>
                  </a:lnTo>
                  <a:lnTo>
                    <a:pt x="6158" y="865"/>
                  </a:lnTo>
                  <a:lnTo>
                    <a:pt x="6160" y="865"/>
                  </a:lnTo>
                  <a:lnTo>
                    <a:pt x="6162" y="865"/>
                  </a:lnTo>
                  <a:lnTo>
                    <a:pt x="6164" y="865"/>
                  </a:lnTo>
                  <a:lnTo>
                    <a:pt x="6168" y="865"/>
                  </a:lnTo>
                  <a:lnTo>
                    <a:pt x="6168" y="865"/>
                  </a:lnTo>
                  <a:lnTo>
                    <a:pt x="6170" y="863"/>
                  </a:lnTo>
                  <a:lnTo>
                    <a:pt x="6172" y="859"/>
                  </a:lnTo>
                  <a:lnTo>
                    <a:pt x="6172" y="853"/>
                  </a:lnTo>
                  <a:lnTo>
                    <a:pt x="6172" y="843"/>
                  </a:lnTo>
                  <a:lnTo>
                    <a:pt x="6174" y="819"/>
                  </a:lnTo>
                  <a:lnTo>
                    <a:pt x="6178" y="803"/>
                  </a:lnTo>
                  <a:lnTo>
                    <a:pt x="6184" y="795"/>
                  </a:lnTo>
                  <a:lnTo>
                    <a:pt x="6184" y="791"/>
                  </a:lnTo>
                  <a:close/>
                  <a:moveTo>
                    <a:pt x="362" y="208"/>
                  </a:moveTo>
                  <a:lnTo>
                    <a:pt x="364" y="208"/>
                  </a:lnTo>
                  <a:lnTo>
                    <a:pt x="366" y="212"/>
                  </a:lnTo>
                  <a:lnTo>
                    <a:pt x="366" y="214"/>
                  </a:lnTo>
                  <a:lnTo>
                    <a:pt x="368" y="220"/>
                  </a:lnTo>
                  <a:lnTo>
                    <a:pt x="368" y="224"/>
                  </a:lnTo>
                  <a:lnTo>
                    <a:pt x="370" y="228"/>
                  </a:lnTo>
                  <a:lnTo>
                    <a:pt x="370" y="232"/>
                  </a:lnTo>
                  <a:lnTo>
                    <a:pt x="370" y="246"/>
                  </a:lnTo>
                  <a:lnTo>
                    <a:pt x="364" y="258"/>
                  </a:lnTo>
                  <a:lnTo>
                    <a:pt x="354" y="268"/>
                  </a:lnTo>
                  <a:lnTo>
                    <a:pt x="350" y="276"/>
                  </a:lnTo>
                  <a:lnTo>
                    <a:pt x="346" y="282"/>
                  </a:lnTo>
                  <a:lnTo>
                    <a:pt x="342" y="284"/>
                  </a:lnTo>
                  <a:lnTo>
                    <a:pt x="336" y="286"/>
                  </a:lnTo>
                  <a:lnTo>
                    <a:pt x="332" y="284"/>
                  </a:lnTo>
                  <a:lnTo>
                    <a:pt x="326" y="280"/>
                  </a:lnTo>
                  <a:lnTo>
                    <a:pt x="322" y="274"/>
                  </a:lnTo>
                  <a:lnTo>
                    <a:pt x="320" y="272"/>
                  </a:lnTo>
                  <a:lnTo>
                    <a:pt x="320" y="270"/>
                  </a:lnTo>
                  <a:lnTo>
                    <a:pt x="318" y="268"/>
                  </a:lnTo>
                  <a:lnTo>
                    <a:pt x="318" y="266"/>
                  </a:lnTo>
                  <a:lnTo>
                    <a:pt x="318" y="262"/>
                  </a:lnTo>
                  <a:lnTo>
                    <a:pt x="318" y="258"/>
                  </a:lnTo>
                  <a:lnTo>
                    <a:pt x="320" y="252"/>
                  </a:lnTo>
                  <a:lnTo>
                    <a:pt x="322" y="246"/>
                  </a:lnTo>
                  <a:lnTo>
                    <a:pt x="326" y="242"/>
                  </a:lnTo>
                  <a:lnTo>
                    <a:pt x="330" y="240"/>
                  </a:lnTo>
                  <a:lnTo>
                    <a:pt x="334" y="236"/>
                  </a:lnTo>
                  <a:lnTo>
                    <a:pt x="338" y="232"/>
                  </a:lnTo>
                  <a:lnTo>
                    <a:pt x="342" y="228"/>
                  </a:lnTo>
                  <a:lnTo>
                    <a:pt x="346" y="224"/>
                  </a:lnTo>
                  <a:lnTo>
                    <a:pt x="348" y="218"/>
                  </a:lnTo>
                  <a:lnTo>
                    <a:pt x="352" y="214"/>
                  </a:lnTo>
                  <a:lnTo>
                    <a:pt x="354" y="212"/>
                  </a:lnTo>
                  <a:lnTo>
                    <a:pt x="354" y="210"/>
                  </a:lnTo>
                  <a:lnTo>
                    <a:pt x="358" y="208"/>
                  </a:lnTo>
                  <a:lnTo>
                    <a:pt x="362" y="208"/>
                  </a:lnTo>
                  <a:close/>
                  <a:moveTo>
                    <a:pt x="66" y="202"/>
                  </a:moveTo>
                  <a:lnTo>
                    <a:pt x="68" y="202"/>
                  </a:lnTo>
                  <a:lnTo>
                    <a:pt x="72" y="202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6" y="212"/>
                  </a:lnTo>
                  <a:lnTo>
                    <a:pt x="74" y="218"/>
                  </a:lnTo>
                  <a:lnTo>
                    <a:pt x="74" y="224"/>
                  </a:lnTo>
                  <a:lnTo>
                    <a:pt x="72" y="234"/>
                  </a:lnTo>
                  <a:lnTo>
                    <a:pt x="68" y="248"/>
                  </a:lnTo>
                  <a:lnTo>
                    <a:pt x="66" y="260"/>
                  </a:lnTo>
                  <a:lnTo>
                    <a:pt x="62" y="272"/>
                  </a:lnTo>
                  <a:lnTo>
                    <a:pt x="54" y="286"/>
                  </a:lnTo>
                  <a:lnTo>
                    <a:pt x="38" y="328"/>
                  </a:lnTo>
                  <a:lnTo>
                    <a:pt x="28" y="374"/>
                  </a:lnTo>
                  <a:lnTo>
                    <a:pt x="28" y="380"/>
                  </a:lnTo>
                  <a:lnTo>
                    <a:pt x="28" y="386"/>
                  </a:lnTo>
                  <a:lnTo>
                    <a:pt x="28" y="388"/>
                  </a:lnTo>
                  <a:lnTo>
                    <a:pt x="28" y="388"/>
                  </a:lnTo>
                  <a:lnTo>
                    <a:pt x="30" y="388"/>
                  </a:lnTo>
                  <a:lnTo>
                    <a:pt x="32" y="386"/>
                  </a:lnTo>
                  <a:lnTo>
                    <a:pt x="34" y="384"/>
                  </a:lnTo>
                  <a:lnTo>
                    <a:pt x="36" y="382"/>
                  </a:lnTo>
                  <a:lnTo>
                    <a:pt x="38" y="380"/>
                  </a:lnTo>
                  <a:lnTo>
                    <a:pt x="40" y="380"/>
                  </a:lnTo>
                  <a:lnTo>
                    <a:pt x="44" y="380"/>
                  </a:lnTo>
                  <a:lnTo>
                    <a:pt x="50" y="386"/>
                  </a:lnTo>
                  <a:lnTo>
                    <a:pt x="50" y="396"/>
                  </a:lnTo>
                  <a:lnTo>
                    <a:pt x="50" y="408"/>
                  </a:lnTo>
                  <a:lnTo>
                    <a:pt x="50" y="422"/>
                  </a:lnTo>
                  <a:lnTo>
                    <a:pt x="52" y="436"/>
                  </a:lnTo>
                  <a:lnTo>
                    <a:pt x="50" y="450"/>
                  </a:lnTo>
                  <a:lnTo>
                    <a:pt x="46" y="465"/>
                  </a:lnTo>
                  <a:lnTo>
                    <a:pt x="40" y="491"/>
                  </a:lnTo>
                  <a:lnTo>
                    <a:pt x="36" y="515"/>
                  </a:lnTo>
                  <a:lnTo>
                    <a:pt x="30" y="533"/>
                  </a:lnTo>
                  <a:lnTo>
                    <a:pt x="26" y="547"/>
                  </a:lnTo>
                  <a:lnTo>
                    <a:pt x="24" y="567"/>
                  </a:lnTo>
                  <a:lnTo>
                    <a:pt x="26" y="581"/>
                  </a:lnTo>
                  <a:lnTo>
                    <a:pt x="32" y="593"/>
                  </a:lnTo>
                  <a:lnTo>
                    <a:pt x="38" y="603"/>
                  </a:lnTo>
                  <a:lnTo>
                    <a:pt x="42" y="617"/>
                  </a:lnTo>
                  <a:lnTo>
                    <a:pt x="46" y="619"/>
                  </a:lnTo>
                  <a:lnTo>
                    <a:pt x="52" y="617"/>
                  </a:lnTo>
                  <a:lnTo>
                    <a:pt x="58" y="609"/>
                  </a:lnTo>
                  <a:lnTo>
                    <a:pt x="64" y="599"/>
                  </a:lnTo>
                  <a:lnTo>
                    <a:pt x="72" y="593"/>
                  </a:lnTo>
                  <a:lnTo>
                    <a:pt x="78" y="589"/>
                  </a:lnTo>
                  <a:lnTo>
                    <a:pt x="82" y="593"/>
                  </a:lnTo>
                  <a:lnTo>
                    <a:pt x="84" y="599"/>
                  </a:lnTo>
                  <a:lnTo>
                    <a:pt x="84" y="603"/>
                  </a:lnTo>
                  <a:lnTo>
                    <a:pt x="86" y="609"/>
                  </a:lnTo>
                  <a:lnTo>
                    <a:pt x="86" y="615"/>
                  </a:lnTo>
                  <a:lnTo>
                    <a:pt x="86" y="619"/>
                  </a:lnTo>
                  <a:lnTo>
                    <a:pt x="86" y="623"/>
                  </a:lnTo>
                  <a:lnTo>
                    <a:pt x="86" y="625"/>
                  </a:lnTo>
                  <a:lnTo>
                    <a:pt x="86" y="627"/>
                  </a:lnTo>
                  <a:lnTo>
                    <a:pt x="88" y="627"/>
                  </a:lnTo>
                  <a:lnTo>
                    <a:pt x="90" y="627"/>
                  </a:lnTo>
                  <a:lnTo>
                    <a:pt x="92" y="623"/>
                  </a:lnTo>
                  <a:lnTo>
                    <a:pt x="96" y="617"/>
                  </a:lnTo>
                  <a:lnTo>
                    <a:pt x="110" y="595"/>
                  </a:lnTo>
                  <a:lnTo>
                    <a:pt x="122" y="571"/>
                  </a:lnTo>
                  <a:lnTo>
                    <a:pt x="132" y="549"/>
                  </a:lnTo>
                  <a:lnTo>
                    <a:pt x="142" y="529"/>
                  </a:lnTo>
                  <a:lnTo>
                    <a:pt x="152" y="521"/>
                  </a:lnTo>
                  <a:lnTo>
                    <a:pt x="158" y="517"/>
                  </a:lnTo>
                  <a:lnTo>
                    <a:pt x="164" y="515"/>
                  </a:lnTo>
                  <a:lnTo>
                    <a:pt x="168" y="513"/>
                  </a:lnTo>
                  <a:lnTo>
                    <a:pt x="170" y="511"/>
                  </a:lnTo>
                  <a:lnTo>
                    <a:pt x="172" y="511"/>
                  </a:lnTo>
                  <a:lnTo>
                    <a:pt x="174" y="513"/>
                  </a:lnTo>
                  <a:lnTo>
                    <a:pt x="176" y="517"/>
                  </a:lnTo>
                  <a:lnTo>
                    <a:pt x="176" y="523"/>
                  </a:lnTo>
                  <a:lnTo>
                    <a:pt x="176" y="531"/>
                  </a:lnTo>
                  <a:lnTo>
                    <a:pt x="172" y="551"/>
                  </a:lnTo>
                  <a:lnTo>
                    <a:pt x="168" y="567"/>
                  </a:lnTo>
                  <a:lnTo>
                    <a:pt x="164" y="581"/>
                  </a:lnTo>
                  <a:lnTo>
                    <a:pt x="160" y="597"/>
                  </a:lnTo>
                  <a:lnTo>
                    <a:pt x="158" y="615"/>
                  </a:lnTo>
                  <a:lnTo>
                    <a:pt x="156" y="631"/>
                  </a:lnTo>
                  <a:lnTo>
                    <a:pt x="154" y="643"/>
                  </a:lnTo>
                  <a:lnTo>
                    <a:pt x="156" y="647"/>
                  </a:lnTo>
                  <a:lnTo>
                    <a:pt x="158" y="647"/>
                  </a:lnTo>
                  <a:lnTo>
                    <a:pt x="160" y="645"/>
                  </a:lnTo>
                  <a:lnTo>
                    <a:pt x="162" y="641"/>
                  </a:lnTo>
                  <a:lnTo>
                    <a:pt x="164" y="637"/>
                  </a:lnTo>
                  <a:lnTo>
                    <a:pt x="164" y="629"/>
                  </a:lnTo>
                  <a:lnTo>
                    <a:pt x="164" y="619"/>
                  </a:lnTo>
                  <a:lnTo>
                    <a:pt x="164" y="609"/>
                  </a:lnTo>
                  <a:lnTo>
                    <a:pt x="166" y="597"/>
                  </a:lnTo>
                  <a:lnTo>
                    <a:pt x="170" y="579"/>
                  </a:lnTo>
                  <a:lnTo>
                    <a:pt x="174" y="565"/>
                  </a:lnTo>
                  <a:lnTo>
                    <a:pt x="182" y="557"/>
                  </a:lnTo>
                  <a:lnTo>
                    <a:pt x="192" y="549"/>
                  </a:lnTo>
                  <a:lnTo>
                    <a:pt x="202" y="539"/>
                  </a:lnTo>
                  <a:lnTo>
                    <a:pt x="208" y="535"/>
                  </a:lnTo>
                  <a:lnTo>
                    <a:pt x="212" y="531"/>
                  </a:lnTo>
                  <a:lnTo>
                    <a:pt x="214" y="527"/>
                  </a:lnTo>
                  <a:lnTo>
                    <a:pt x="218" y="525"/>
                  </a:lnTo>
                  <a:lnTo>
                    <a:pt x="220" y="525"/>
                  </a:lnTo>
                  <a:lnTo>
                    <a:pt x="222" y="525"/>
                  </a:lnTo>
                  <a:lnTo>
                    <a:pt x="226" y="529"/>
                  </a:lnTo>
                  <a:lnTo>
                    <a:pt x="232" y="535"/>
                  </a:lnTo>
                  <a:lnTo>
                    <a:pt x="232" y="543"/>
                  </a:lnTo>
                  <a:lnTo>
                    <a:pt x="232" y="551"/>
                  </a:lnTo>
                  <a:lnTo>
                    <a:pt x="234" y="561"/>
                  </a:lnTo>
                  <a:lnTo>
                    <a:pt x="240" y="567"/>
                  </a:lnTo>
                  <a:lnTo>
                    <a:pt x="250" y="569"/>
                  </a:lnTo>
                  <a:lnTo>
                    <a:pt x="262" y="569"/>
                  </a:lnTo>
                  <a:lnTo>
                    <a:pt x="278" y="569"/>
                  </a:lnTo>
                  <a:lnTo>
                    <a:pt x="292" y="567"/>
                  </a:lnTo>
                  <a:lnTo>
                    <a:pt x="306" y="571"/>
                  </a:lnTo>
                  <a:lnTo>
                    <a:pt x="316" y="577"/>
                  </a:lnTo>
                  <a:lnTo>
                    <a:pt x="328" y="593"/>
                  </a:lnTo>
                  <a:lnTo>
                    <a:pt x="342" y="615"/>
                  </a:lnTo>
                  <a:lnTo>
                    <a:pt x="358" y="643"/>
                  </a:lnTo>
                  <a:lnTo>
                    <a:pt x="372" y="673"/>
                  </a:lnTo>
                  <a:lnTo>
                    <a:pt x="388" y="705"/>
                  </a:lnTo>
                  <a:lnTo>
                    <a:pt x="401" y="735"/>
                  </a:lnTo>
                  <a:lnTo>
                    <a:pt x="419" y="765"/>
                  </a:lnTo>
                  <a:lnTo>
                    <a:pt x="441" y="791"/>
                  </a:lnTo>
                  <a:lnTo>
                    <a:pt x="469" y="813"/>
                  </a:lnTo>
                  <a:lnTo>
                    <a:pt x="497" y="831"/>
                  </a:lnTo>
                  <a:lnTo>
                    <a:pt x="523" y="847"/>
                  </a:lnTo>
                  <a:lnTo>
                    <a:pt x="547" y="861"/>
                  </a:lnTo>
                  <a:lnTo>
                    <a:pt x="563" y="873"/>
                  </a:lnTo>
                  <a:lnTo>
                    <a:pt x="609" y="925"/>
                  </a:lnTo>
                  <a:lnTo>
                    <a:pt x="653" y="977"/>
                  </a:lnTo>
                  <a:lnTo>
                    <a:pt x="663" y="993"/>
                  </a:lnTo>
                  <a:lnTo>
                    <a:pt x="677" y="1017"/>
                  </a:lnTo>
                  <a:lnTo>
                    <a:pt x="693" y="1047"/>
                  </a:lnTo>
                  <a:lnTo>
                    <a:pt x="711" y="1081"/>
                  </a:lnTo>
                  <a:lnTo>
                    <a:pt x="731" y="1117"/>
                  </a:lnTo>
                  <a:lnTo>
                    <a:pt x="751" y="1153"/>
                  </a:lnTo>
                  <a:lnTo>
                    <a:pt x="771" y="1187"/>
                  </a:lnTo>
                  <a:lnTo>
                    <a:pt x="791" y="1219"/>
                  </a:lnTo>
                  <a:lnTo>
                    <a:pt x="809" y="1245"/>
                  </a:lnTo>
                  <a:lnTo>
                    <a:pt x="825" y="1263"/>
                  </a:lnTo>
                  <a:lnTo>
                    <a:pt x="837" y="1273"/>
                  </a:lnTo>
                  <a:lnTo>
                    <a:pt x="851" y="1277"/>
                  </a:lnTo>
                  <a:lnTo>
                    <a:pt x="863" y="1279"/>
                  </a:lnTo>
                  <a:lnTo>
                    <a:pt x="871" y="1281"/>
                  </a:lnTo>
                  <a:lnTo>
                    <a:pt x="879" y="1287"/>
                  </a:lnTo>
                  <a:lnTo>
                    <a:pt x="885" y="1295"/>
                  </a:lnTo>
                  <a:lnTo>
                    <a:pt x="893" y="1307"/>
                  </a:lnTo>
                  <a:lnTo>
                    <a:pt x="905" y="1327"/>
                  </a:lnTo>
                  <a:lnTo>
                    <a:pt x="917" y="1355"/>
                  </a:lnTo>
                  <a:lnTo>
                    <a:pt x="933" y="1387"/>
                  </a:lnTo>
                  <a:lnTo>
                    <a:pt x="945" y="1411"/>
                  </a:lnTo>
                  <a:lnTo>
                    <a:pt x="955" y="1429"/>
                  </a:lnTo>
                  <a:lnTo>
                    <a:pt x="961" y="1443"/>
                  </a:lnTo>
                  <a:lnTo>
                    <a:pt x="963" y="1457"/>
                  </a:lnTo>
                  <a:lnTo>
                    <a:pt x="961" y="1473"/>
                  </a:lnTo>
                  <a:lnTo>
                    <a:pt x="957" y="1491"/>
                  </a:lnTo>
                  <a:lnTo>
                    <a:pt x="949" y="1517"/>
                  </a:lnTo>
                  <a:lnTo>
                    <a:pt x="941" y="1539"/>
                  </a:lnTo>
                  <a:lnTo>
                    <a:pt x="931" y="1561"/>
                  </a:lnTo>
                  <a:lnTo>
                    <a:pt x="919" y="1584"/>
                  </a:lnTo>
                  <a:lnTo>
                    <a:pt x="905" y="1614"/>
                  </a:lnTo>
                  <a:lnTo>
                    <a:pt x="885" y="1648"/>
                  </a:lnTo>
                  <a:lnTo>
                    <a:pt x="871" y="1688"/>
                  </a:lnTo>
                  <a:lnTo>
                    <a:pt x="861" y="1728"/>
                  </a:lnTo>
                  <a:lnTo>
                    <a:pt x="859" y="1768"/>
                  </a:lnTo>
                  <a:lnTo>
                    <a:pt x="857" y="1802"/>
                  </a:lnTo>
                  <a:lnTo>
                    <a:pt x="859" y="1830"/>
                  </a:lnTo>
                  <a:lnTo>
                    <a:pt x="859" y="1848"/>
                  </a:lnTo>
                  <a:lnTo>
                    <a:pt x="859" y="1872"/>
                  </a:lnTo>
                  <a:lnTo>
                    <a:pt x="859" y="1902"/>
                  </a:lnTo>
                  <a:lnTo>
                    <a:pt x="855" y="1940"/>
                  </a:lnTo>
                  <a:lnTo>
                    <a:pt x="841" y="1978"/>
                  </a:lnTo>
                  <a:lnTo>
                    <a:pt x="829" y="1998"/>
                  </a:lnTo>
                  <a:lnTo>
                    <a:pt x="813" y="2008"/>
                  </a:lnTo>
                  <a:lnTo>
                    <a:pt x="799" y="2010"/>
                  </a:lnTo>
                  <a:lnTo>
                    <a:pt x="785" y="2008"/>
                  </a:lnTo>
                  <a:lnTo>
                    <a:pt x="771" y="2008"/>
                  </a:lnTo>
                  <a:lnTo>
                    <a:pt x="761" y="2012"/>
                  </a:lnTo>
                  <a:lnTo>
                    <a:pt x="749" y="2022"/>
                  </a:lnTo>
                  <a:lnTo>
                    <a:pt x="737" y="2042"/>
                  </a:lnTo>
                  <a:lnTo>
                    <a:pt x="725" y="2068"/>
                  </a:lnTo>
                  <a:lnTo>
                    <a:pt x="711" y="2100"/>
                  </a:lnTo>
                  <a:lnTo>
                    <a:pt x="697" y="2136"/>
                  </a:lnTo>
                  <a:lnTo>
                    <a:pt x="685" y="2172"/>
                  </a:lnTo>
                  <a:lnTo>
                    <a:pt x="673" y="2210"/>
                  </a:lnTo>
                  <a:lnTo>
                    <a:pt x="667" y="2252"/>
                  </a:lnTo>
                  <a:lnTo>
                    <a:pt x="663" y="2286"/>
                  </a:lnTo>
                  <a:lnTo>
                    <a:pt x="659" y="2318"/>
                  </a:lnTo>
                  <a:lnTo>
                    <a:pt x="653" y="2344"/>
                  </a:lnTo>
                  <a:lnTo>
                    <a:pt x="645" y="2364"/>
                  </a:lnTo>
                  <a:lnTo>
                    <a:pt x="629" y="2378"/>
                  </a:lnTo>
                  <a:lnTo>
                    <a:pt x="613" y="2384"/>
                  </a:lnTo>
                  <a:lnTo>
                    <a:pt x="599" y="2386"/>
                  </a:lnTo>
                  <a:lnTo>
                    <a:pt x="587" y="2386"/>
                  </a:lnTo>
                  <a:lnTo>
                    <a:pt x="579" y="2386"/>
                  </a:lnTo>
                  <a:lnTo>
                    <a:pt x="573" y="2388"/>
                  </a:lnTo>
                  <a:lnTo>
                    <a:pt x="573" y="2392"/>
                  </a:lnTo>
                  <a:lnTo>
                    <a:pt x="577" y="2402"/>
                  </a:lnTo>
                  <a:lnTo>
                    <a:pt x="587" y="2412"/>
                  </a:lnTo>
                  <a:lnTo>
                    <a:pt x="595" y="2418"/>
                  </a:lnTo>
                  <a:lnTo>
                    <a:pt x="601" y="2420"/>
                  </a:lnTo>
                  <a:lnTo>
                    <a:pt x="607" y="2422"/>
                  </a:lnTo>
                  <a:lnTo>
                    <a:pt x="615" y="2428"/>
                  </a:lnTo>
                  <a:lnTo>
                    <a:pt x="623" y="2440"/>
                  </a:lnTo>
                  <a:lnTo>
                    <a:pt x="635" y="2456"/>
                  </a:lnTo>
                  <a:lnTo>
                    <a:pt x="641" y="2466"/>
                  </a:lnTo>
                  <a:lnTo>
                    <a:pt x="641" y="2472"/>
                  </a:lnTo>
                  <a:lnTo>
                    <a:pt x="639" y="2478"/>
                  </a:lnTo>
                  <a:lnTo>
                    <a:pt x="633" y="2486"/>
                  </a:lnTo>
                  <a:lnTo>
                    <a:pt x="629" y="2494"/>
                  </a:lnTo>
                  <a:lnTo>
                    <a:pt x="625" y="2506"/>
                  </a:lnTo>
                  <a:lnTo>
                    <a:pt x="623" y="2518"/>
                  </a:lnTo>
                  <a:lnTo>
                    <a:pt x="619" y="2528"/>
                  </a:lnTo>
                  <a:lnTo>
                    <a:pt x="613" y="2536"/>
                  </a:lnTo>
                  <a:lnTo>
                    <a:pt x="605" y="2540"/>
                  </a:lnTo>
                  <a:lnTo>
                    <a:pt x="593" y="2536"/>
                  </a:lnTo>
                  <a:lnTo>
                    <a:pt x="581" y="2530"/>
                  </a:lnTo>
                  <a:lnTo>
                    <a:pt x="569" y="2524"/>
                  </a:lnTo>
                  <a:lnTo>
                    <a:pt x="559" y="2518"/>
                  </a:lnTo>
                  <a:lnTo>
                    <a:pt x="551" y="2518"/>
                  </a:lnTo>
                  <a:lnTo>
                    <a:pt x="549" y="2524"/>
                  </a:lnTo>
                  <a:lnTo>
                    <a:pt x="547" y="2536"/>
                  </a:lnTo>
                  <a:lnTo>
                    <a:pt x="545" y="2542"/>
                  </a:lnTo>
                  <a:lnTo>
                    <a:pt x="547" y="2550"/>
                  </a:lnTo>
                  <a:lnTo>
                    <a:pt x="551" y="2558"/>
                  </a:lnTo>
                  <a:lnTo>
                    <a:pt x="559" y="2572"/>
                  </a:lnTo>
                  <a:lnTo>
                    <a:pt x="569" y="2592"/>
                  </a:lnTo>
                  <a:lnTo>
                    <a:pt x="579" y="2612"/>
                  </a:lnTo>
                  <a:lnTo>
                    <a:pt x="583" y="2628"/>
                  </a:lnTo>
                  <a:lnTo>
                    <a:pt x="585" y="2638"/>
                  </a:lnTo>
                  <a:lnTo>
                    <a:pt x="583" y="2640"/>
                  </a:lnTo>
                  <a:lnTo>
                    <a:pt x="583" y="2642"/>
                  </a:lnTo>
                  <a:lnTo>
                    <a:pt x="581" y="2642"/>
                  </a:lnTo>
                  <a:lnTo>
                    <a:pt x="581" y="2642"/>
                  </a:lnTo>
                  <a:lnTo>
                    <a:pt x="579" y="2644"/>
                  </a:lnTo>
                  <a:lnTo>
                    <a:pt x="577" y="2644"/>
                  </a:lnTo>
                  <a:lnTo>
                    <a:pt x="577" y="2644"/>
                  </a:lnTo>
                  <a:lnTo>
                    <a:pt x="577" y="2646"/>
                  </a:lnTo>
                  <a:lnTo>
                    <a:pt x="577" y="2650"/>
                  </a:lnTo>
                  <a:lnTo>
                    <a:pt x="579" y="2656"/>
                  </a:lnTo>
                  <a:lnTo>
                    <a:pt x="587" y="2667"/>
                  </a:lnTo>
                  <a:lnTo>
                    <a:pt x="595" y="2675"/>
                  </a:lnTo>
                  <a:lnTo>
                    <a:pt x="599" y="2681"/>
                  </a:lnTo>
                  <a:lnTo>
                    <a:pt x="599" y="2689"/>
                  </a:lnTo>
                  <a:lnTo>
                    <a:pt x="597" y="2693"/>
                  </a:lnTo>
                  <a:lnTo>
                    <a:pt x="595" y="2697"/>
                  </a:lnTo>
                  <a:lnTo>
                    <a:pt x="593" y="2697"/>
                  </a:lnTo>
                  <a:lnTo>
                    <a:pt x="593" y="2699"/>
                  </a:lnTo>
                  <a:lnTo>
                    <a:pt x="591" y="2701"/>
                  </a:lnTo>
                  <a:lnTo>
                    <a:pt x="591" y="2705"/>
                  </a:lnTo>
                  <a:lnTo>
                    <a:pt x="591" y="2711"/>
                  </a:lnTo>
                  <a:lnTo>
                    <a:pt x="591" y="2719"/>
                  </a:lnTo>
                  <a:lnTo>
                    <a:pt x="595" y="2729"/>
                  </a:lnTo>
                  <a:lnTo>
                    <a:pt x="603" y="2741"/>
                  </a:lnTo>
                  <a:lnTo>
                    <a:pt x="617" y="2755"/>
                  </a:lnTo>
                  <a:lnTo>
                    <a:pt x="633" y="2767"/>
                  </a:lnTo>
                  <a:lnTo>
                    <a:pt x="647" y="2779"/>
                  </a:lnTo>
                  <a:lnTo>
                    <a:pt x="655" y="2795"/>
                  </a:lnTo>
                  <a:lnTo>
                    <a:pt x="659" y="2809"/>
                  </a:lnTo>
                  <a:lnTo>
                    <a:pt x="665" y="2827"/>
                  </a:lnTo>
                  <a:lnTo>
                    <a:pt x="669" y="2843"/>
                  </a:lnTo>
                  <a:lnTo>
                    <a:pt x="673" y="2859"/>
                  </a:lnTo>
                  <a:lnTo>
                    <a:pt x="675" y="2871"/>
                  </a:lnTo>
                  <a:lnTo>
                    <a:pt x="673" y="2877"/>
                  </a:lnTo>
                  <a:lnTo>
                    <a:pt x="673" y="2879"/>
                  </a:lnTo>
                  <a:lnTo>
                    <a:pt x="673" y="2881"/>
                  </a:lnTo>
                  <a:lnTo>
                    <a:pt x="671" y="2885"/>
                  </a:lnTo>
                  <a:lnTo>
                    <a:pt x="671" y="2887"/>
                  </a:lnTo>
                  <a:lnTo>
                    <a:pt x="673" y="2891"/>
                  </a:lnTo>
                  <a:lnTo>
                    <a:pt x="675" y="2893"/>
                  </a:lnTo>
                  <a:lnTo>
                    <a:pt x="679" y="2899"/>
                  </a:lnTo>
                  <a:lnTo>
                    <a:pt x="685" y="2905"/>
                  </a:lnTo>
                  <a:lnTo>
                    <a:pt x="691" y="2909"/>
                  </a:lnTo>
                  <a:lnTo>
                    <a:pt x="695" y="2913"/>
                  </a:lnTo>
                  <a:lnTo>
                    <a:pt x="699" y="2915"/>
                  </a:lnTo>
                  <a:lnTo>
                    <a:pt x="699" y="2917"/>
                  </a:lnTo>
                  <a:lnTo>
                    <a:pt x="701" y="2919"/>
                  </a:lnTo>
                  <a:lnTo>
                    <a:pt x="701" y="2921"/>
                  </a:lnTo>
                  <a:lnTo>
                    <a:pt x="703" y="2923"/>
                  </a:lnTo>
                  <a:lnTo>
                    <a:pt x="703" y="2927"/>
                  </a:lnTo>
                  <a:lnTo>
                    <a:pt x="705" y="2931"/>
                  </a:lnTo>
                  <a:lnTo>
                    <a:pt x="705" y="2935"/>
                  </a:lnTo>
                  <a:lnTo>
                    <a:pt x="705" y="2939"/>
                  </a:lnTo>
                  <a:lnTo>
                    <a:pt x="705" y="2941"/>
                  </a:lnTo>
                  <a:lnTo>
                    <a:pt x="709" y="2941"/>
                  </a:lnTo>
                  <a:lnTo>
                    <a:pt x="717" y="2943"/>
                  </a:lnTo>
                  <a:lnTo>
                    <a:pt x="729" y="2951"/>
                  </a:lnTo>
                  <a:lnTo>
                    <a:pt x="745" y="2967"/>
                  </a:lnTo>
                  <a:lnTo>
                    <a:pt x="757" y="2983"/>
                  </a:lnTo>
                  <a:lnTo>
                    <a:pt x="767" y="2991"/>
                  </a:lnTo>
                  <a:lnTo>
                    <a:pt x="771" y="2997"/>
                  </a:lnTo>
                  <a:lnTo>
                    <a:pt x="773" y="2999"/>
                  </a:lnTo>
                  <a:lnTo>
                    <a:pt x="775" y="3001"/>
                  </a:lnTo>
                  <a:lnTo>
                    <a:pt x="775" y="3001"/>
                  </a:lnTo>
                  <a:lnTo>
                    <a:pt x="777" y="3003"/>
                  </a:lnTo>
                  <a:lnTo>
                    <a:pt x="781" y="3007"/>
                  </a:lnTo>
                  <a:lnTo>
                    <a:pt x="783" y="3011"/>
                  </a:lnTo>
                  <a:lnTo>
                    <a:pt x="787" y="3015"/>
                  </a:lnTo>
                  <a:lnTo>
                    <a:pt x="789" y="3019"/>
                  </a:lnTo>
                  <a:lnTo>
                    <a:pt x="791" y="3023"/>
                  </a:lnTo>
                  <a:lnTo>
                    <a:pt x="789" y="3025"/>
                  </a:lnTo>
                  <a:lnTo>
                    <a:pt x="787" y="3025"/>
                  </a:lnTo>
                  <a:lnTo>
                    <a:pt x="785" y="3025"/>
                  </a:lnTo>
                  <a:lnTo>
                    <a:pt x="781" y="3023"/>
                  </a:lnTo>
                  <a:lnTo>
                    <a:pt x="777" y="3019"/>
                  </a:lnTo>
                  <a:lnTo>
                    <a:pt x="771" y="3017"/>
                  </a:lnTo>
                  <a:lnTo>
                    <a:pt x="761" y="3011"/>
                  </a:lnTo>
                  <a:lnTo>
                    <a:pt x="747" y="3001"/>
                  </a:lnTo>
                  <a:lnTo>
                    <a:pt x="733" y="2991"/>
                  </a:lnTo>
                  <a:lnTo>
                    <a:pt x="719" y="2981"/>
                  </a:lnTo>
                  <a:lnTo>
                    <a:pt x="711" y="2973"/>
                  </a:lnTo>
                  <a:lnTo>
                    <a:pt x="707" y="2969"/>
                  </a:lnTo>
                  <a:lnTo>
                    <a:pt x="707" y="2965"/>
                  </a:lnTo>
                  <a:lnTo>
                    <a:pt x="707" y="2963"/>
                  </a:lnTo>
                  <a:lnTo>
                    <a:pt x="707" y="2961"/>
                  </a:lnTo>
                  <a:lnTo>
                    <a:pt x="707" y="2959"/>
                  </a:lnTo>
                  <a:lnTo>
                    <a:pt x="707" y="2957"/>
                  </a:lnTo>
                  <a:lnTo>
                    <a:pt x="707" y="2953"/>
                  </a:lnTo>
                  <a:lnTo>
                    <a:pt x="705" y="2949"/>
                  </a:lnTo>
                  <a:lnTo>
                    <a:pt x="705" y="2949"/>
                  </a:lnTo>
                  <a:lnTo>
                    <a:pt x="705" y="2947"/>
                  </a:lnTo>
                  <a:lnTo>
                    <a:pt x="703" y="2945"/>
                  </a:lnTo>
                  <a:lnTo>
                    <a:pt x="701" y="2943"/>
                  </a:lnTo>
                  <a:lnTo>
                    <a:pt x="699" y="2941"/>
                  </a:lnTo>
                  <a:lnTo>
                    <a:pt x="695" y="2939"/>
                  </a:lnTo>
                  <a:lnTo>
                    <a:pt x="693" y="2939"/>
                  </a:lnTo>
                  <a:lnTo>
                    <a:pt x="691" y="2941"/>
                  </a:lnTo>
                  <a:lnTo>
                    <a:pt x="689" y="2941"/>
                  </a:lnTo>
                  <a:lnTo>
                    <a:pt x="689" y="2941"/>
                  </a:lnTo>
                  <a:lnTo>
                    <a:pt x="687" y="2943"/>
                  </a:lnTo>
                  <a:lnTo>
                    <a:pt x="687" y="2943"/>
                  </a:lnTo>
                  <a:lnTo>
                    <a:pt x="685" y="2943"/>
                  </a:lnTo>
                  <a:lnTo>
                    <a:pt x="683" y="2941"/>
                  </a:lnTo>
                  <a:lnTo>
                    <a:pt x="679" y="2939"/>
                  </a:lnTo>
                  <a:lnTo>
                    <a:pt x="667" y="2929"/>
                  </a:lnTo>
                  <a:lnTo>
                    <a:pt x="655" y="2917"/>
                  </a:lnTo>
                  <a:lnTo>
                    <a:pt x="643" y="2901"/>
                  </a:lnTo>
                  <a:lnTo>
                    <a:pt x="637" y="2893"/>
                  </a:lnTo>
                  <a:lnTo>
                    <a:pt x="631" y="2885"/>
                  </a:lnTo>
                  <a:lnTo>
                    <a:pt x="627" y="2879"/>
                  </a:lnTo>
                  <a:lnTo>
                    <a:pt x="621" y="2871"/>
                  </a:lnTo>
                  <a:lnTo>
                    <a:pt x="611" y="2859"/>
                  </a:lnTo>
                  <a:lnTo>
                    <a:pt x="595" y="2839"/>
                  </a:lnTo>
                  <a:lnTo>
                    <a:pt x="581" y="2821"/>
                  </a:lnTo>
                  <a:lnTo>
                    <a:pt x="567" y="2803"/>
                  </a:lnTo>
                  <a:lnTo>
                    <a:pt x="559" y="2787"/>
                  </a:lnTo>
                  <a:lnTo>
                    <a:pt x="545" y="2761"/>
                  </a:lnTo>
                  <a:lnTo>
                    <a:pt x="529" y="2735"/>
                  </a:lnTo>
                  <a:lnTo>
                    <a:pt x="517" y="2721"/>
                  </a:lnTo>
                  <a:lnTo>
                    <a:pt x="505" y="2707"/>
                  </a:lnTo>
                  <a:lnTo>
                    <a:pt x="495" y="2693"/>
                  </a:lnTo>
                  <a:lnTo>
                    <a:pt x="493" y="2679"/>
                  </a:lnTo>
                  <a:lnTo>
                    <a:pt x="495" y="2662"/>
                  </a:lnTo>
                  <a:lnTo>
                    <a:pt x="491" y="2644"/>
                  </a:lnTo>
                  <a:lnTo>
                    <a:pt x="483" y="2620"/>
                  </a:lnTo>
                  <a:lnTo>
                    <a:pt x="471" y="2600"/>
                  </a:lnTo>
                  <a:lnTo>
                    <a:pt x="455" y="2576"/>
                  </a:lnTo>
                  <a:lnTo>
                    <a:pt x="437" y="2550"/>
                  </a:lnTo>
                  <a:lnTo>
                    <a:pt x="423" y="2526"/>
                  </a:lnTo>
                  <a:lnTo>
                    <a:pt x="405" y="2492"/>
                  </a:lnTo>
                  <a:lnTo>
                    <a:pt x="390" y="2460"/>
                  </a:lnTo>
                  <a:lnTo>
                    <a:pt x="374" y="2430"/>
                  </a:lnTo>
                  <a:lnTo>
                    <a:pt x="366" y="2414"/>
                  </a:lnTo>
                  <a:lnTo>
                    <a:pt x="360" y="2398"/>
                  </a:lnTo>
                  <a:lnTo>
                    <a:pt x="354" y="2384"/>
                  </a:lnTo>
                  <a:lnTo>
                    <a:pt x="352" y="2372"/>
                  </a:lnTo>
                  <a:lnTo>
                    <a:pt x="358" y="2362"/>
                  </a:lnTo>
                  <a:lnTo>
                    <a:pt x="360" y="2352"/>
                  </a:lnTo>
                  <a:lnTo>
                    <a:pt x="358" y="2338"/>
                  </a:lnTo>
                  <a:lnTo>
                    <a:pt x="352" y="2320"/>
                  </a:lnTo>
                  <a:lnTo>
                    <a:pt x="342" y="2300"/>
                  </a:lnTo>
                  <a:lnTo>
                    <a:pt x="334" y="2282"/>
                  </a:lnTo>
                  <a:lnTo>
                    <a:pt x="324" y="2266"/>
                  </a:lnTo>
                  <a:lnTo>
                    <a:pt x="318" y="2254"/>
                  </a:lnTo>
                  <a:lnTo>
                    <a:pt x="316" y="2250"/>
                  </a:lnTo>
                  <a:lnTo>
                    <a:pt x="314" y="2246"/>
                  </a:lnTo>
                  <a:lnTo>
                    <a:pt x="310" y="2234"/>
                  </a:lnTo>
                  <a:lnTo>
                    <a:pt x="304" y="2216"/>
                  </a:lnTo>
                  <a:lnTo>
                    <a:pt x="296" y="2194"/>
                  </a:lnTo>
                  <a:lnTo>
                    <a:pt x="288" y="2168"/>
                  </a:lnTo>
                  <a:lnTo>
                    <a:pt x="280" y="2144"/>
                  </a:lnTo>
                  <a:lnTo>
                    <a:pt x="272" y="2118"/>
                  </a:lnTo>
                  <a:lnTo>
                    <a:pt x="266" y="2096"/>
                  </a:lnTo>
                  <a:lnTo>
                    <a:pt x="260" y="2080"/>
                  </a:lnTo>
                  <a:lnTo>
                    <a:pt x="250" y="2032"/>
                  </a:lnTo>
                  <a:lnTo>
                    <a:pt x="238" y="1976"/>
                  </a:lnTo>
                  <a:lnTo>
                    <a:pt x="228" y="1912"/>
                  </a:lnTo>
                  <a:lnTo>
                    <a:pt x="220" y="1862"/>
                  </a:lnTo>
                  <a:lnTo>
                    <a:pt x="212" y="1818"/>
                  </a:lnTo>
                  <a:lnTo>
                    <a:pt x="202" y="1772"/>
                  </a:lnTo>
                  <a:lnTo>
                    <a:pt x="186" y="1722"/>
                  </a:lnTo>
                  <a:lnTo>
                    <a:pt x="174" y="1692"/>
                  </a:lnTo>
                  <a:lnTo>
                    <a:pt x="160" y="1662"/>
                  </a:lnTo>
                  <a:lnTo>
                    <a:pt x="142" y="1634"/>
                  </a:lnTo>
                  <a:lnTo>
                    <a:pt x="126" y="1610"/>
                  </a:lnTo>
                  <a:lnTo>
                    <a:pt x="112" y="1590"/>
                  </a:lnTo>
                  <a:lnTo>
                    <a:pt x="100" y="1574"/>
                  </a:lnTo>
                  <a:lnTo>
                    <a:pt x="92" y="1566"/>
                  </a:lnTo>
                  <a:lnTo>
                    <a:pt x="88" y="1553"/>
                  </a:lnTo>
                  <a:lnTo>
                    <a:pt x="80" y="1533"/>
                  </a:lnTo>
                  <a:lnTo>
                    <a:pt x="72" y="1507"/>
                  </a:lnTo>
                  <a:lnTo>
                    <a:pt x="64" y="1475"/>
                  </a:lnTo>
                  <a:lnTo>
                    <a:pt x="56" y="1445"/>
                  </a:lnTo>
                  <a:lnTo>
                    <a:pt x="52" y="1415"/>
                  </a:lnTo>
                  <a:lnTo>
                    <a:pt x="48" y="1387"/>
                  </a:lnTo>
                  <a:lnTo>
                    <a:pt x="46" y="1367"/>
                  </a:lnTo>
                  <a:lnTo>
                    <a:pt x="44" y="1353"/>
                  </a:lnTo>
                  <a:lnTo>
                    <a:pt x="42" y="1341"/>
                  </a:lnTo>
                  <a:lnTo>
                    <a:pt x="38" y="1329"/>
                  </a:lnTo>
                  <a:lnTo>
                    <a:pt x="34" y="1313"/>
                  </a:lnTo>
                  <a:lnTo>
                    <a:pt x="28" y="1289"/>
                  </a:lnTo>
                  <a:lnTo>
                    <a:pt x="20" y="1261"/>
                  </a:lnTo>
                  <a:lnTo>
                    <a:pt x="14" y="1235"/>
                  </a:lnTo>
                  <a:lnTo>
                    <a:pt x="8" y="1211"/>
                  </a:lnTo>
                  <a:lnTo>
                    <a:pt x="6" y="1195"/>
                  </a:lnTo>
                  <a:lnTo>
                    <a:pt x="6" y="1179"/>
                  </a:lnTo>
                  <a:lnTo>
                    <a:pt x="8" y="1157"/>
                  </a:lnTo>
                  <a:lnTo>
                    <a:pt x="10" y="1133"/>
                  </a:lnTo>
                  <a:lnTo>
                    <a:pt x="10" y="1113"/>
                  </a:lnTo>
                  <a:lnTo>
                    <a:pt x="8" y="1097"/>
                  </a:lnTo>
                  <a:lnTo>
                    <a:pt x="6" y="1085"/>
                  </a:lnTo>
                  <a:lnTo>
                    <a:pt x="2" y="1077"/>
                  </a:lnTo>
                  <a:lnTo>
                    <a:pt x="0" y="1067"/>
                  </a:lnTo>
                  <a:lnTo>
                    <a:pt x="0" y="1053"/>
                  </a:lnTo>
                  <a:lnTo>
                    <a:pt x="4" y="1033"/>
                  </a:lnTo>
                  <a:lnTo>
                    <a:pt x="12" y="995"/>
                  </a:lnTo>
                  <a:lnTo>
                    <a:pt x="24" y="961"/>
                  </a:lnTo>
                  <a:lnTo>
                    <a:pt x="38" y="923"/>
                  </a:lnTo>
                  <a:lnTo>
                    <a:pt x="46" y="897"/>
                  </a:lnTo>
                  <a:lnTo>
                    <a:pt x="52" y="879"/>
                  </a:lnTo>
                  <a:lnTo>
                    <a:pt x="56" y="867"/>
                  </a:lnTo>
                  <a:lnTo>
                    <a:pt x="58" y="857"/>
                  </a:lnTo>
                  <a:lnTo>
                    <a:pt x="62" y="841"/>
                  </a:lnTo>
                  <a:lnTo>
                    <a:pt x="64" y="815"/>
                  </a:lnTo>
                  <a:lnTo>
                    <a:pt x="68" y="783"/>
                  </a:lnTo>
                  <a:lnTo>
                    <a:pt x="70" y="747"/>
                  </a:lnTo>
                  <a:lnTo>
                    <a:pt x="72" y="709"/>
                  </a:lnTo>
                  <a:lnTo>
                    <a:pt x="74" y="679"/>
                  </a:lnTo>
                  <a:lnTo>
                    <a:pt x="72" y="659"/>
                  </a:lnTo>
                  <a:lnTo>
                    <a:pt x="68" y="645"/>
                  </a:lnTo>
                  <a:lnTo>
                    <a:pt x="66" y="637"/>
                  </a:lnTo>
                  <a:lnTo>
                    <a:pt x="62" y="633"/>
                  </a:lnTo>
                  <a:lnTo>
                    <a:pt x="60" y="633"/>
                  </a:lnTo>
                  <a:lnTo>
                    <a:pt x="56" y="637"/>
                  </a:lnTo>
                  <a:lnTo>
                    <a:pt x="54" y="641"/>
                  </a:lnTo>
                  <a:lnTo>
                    <a:pt x="50" y="645"/>
                  </a:lnTo>
                  <a:lnTo>
                    <a:pt x="44" y="649"/>
                  </a:lnTo>
                  <a:lnTo>
                    <a:pt x="38" y="653"/>
                  </a:lnTo>
                  <a:lnTo>
                    <a:pt x="32" y="657"/>
                  </a:lnTo>
                  <a:lnTo>
                    <a:pt x="28" y="657"/>
                  </a:lnTo>
                  <a:lnTo>
                    <a:pt x="24" y="655"/>
                  </a:lnTo>
                  <a:lnTo>
                    <a:pt x="20" y="651"/>
                  </a:lnTo>
                  <a:lnTo>
                    <a:pt x="16" y="645"/>
                  </a:lnTo>
                  <a:lnTo>
                    <a:pt x="14" y="635"/>
                  </a:lnTo>
                  <a:lnTo>
                    <a:pt x="12" y="621"/>
                  </a:lnTo>
                  <a:lnTo>
                    <a:pt x="10" y="599"/>
                  </a:lnTo>
                  <a:lnTo>
                    <a:pt x="10" y="575"/>
                  </a:lnTo>
                  <a:lnTo>
                    <a:pt x="12" y="551"/>
                  </a:lnTo>
                  <a:lnTo>
                    <a:pt x="14" y="531"/>
                  </a:lnTo>
                  <a:lnTo>
                    <a:pt x="14" y="517"/>
                  </a:lnTo>
                  <a:lnTo>
                    <a:pt x="16" y="501"/>
                  </a:lnTo>
                  <a:lnTo>
                    <a:pt x="16" y="485"/>
                  </a:lnTo>
                  <a:lnTo>
                    <a:pt x="12" y="467"/>
                  </a:lnTo>
                  <a:lnTo>
                    <a:pt x="10" y="464"/>
                  </a:lnTo>
                  <a:lnTo>
                    <a:pt x="8" y="462"/>
                  </a:lnTo>
                  <a:lnTo>
                    <a:pt x="6" y="462"/>
                  </a:lnTo>
                  <a:lnTo>
                    <a:pt x="6" y="464"/>
                  </a:lnTo>
                  <a:lnTo>
                    <a:pt x="32" y="332"/>
                  </a:lnTo>
                  <a:lnTo>
                    <a:pt x="62" y="204"/>
                  </a:lnTo>
                  <a:lnTo>
                    <a:pt x="64" y="204"/>
                  </a:lnTo>
                  <a:lnTo>
                    <a:pt x="66" y="202"/>
                  </a:lnTo>
                  <a:close/>
                  <a:moveTo>
                    <a:pt x="262" y="182"/>
                  </a:moveTo>
                  <a:lnTo>
                    <a:pt x="264" y="184"/>
                  </a:lnTo>
                  <a:lnTo>
                    <a:pt x="268" y="188"/>
                  </a:lnTo>
                  <a:lnTo>
                    <a:pt x="270" y="194"/>
                  </a:lnTo>
                  <a:lnTo>
                    <a:pt x="274" y="200"/>
                  </a:lnTo>
                  <a:lnTo>
                    <a:pt x="274" y="210"/>
                  </a:lnTo>
                  <a:lnTo>
                    <a:pt x="276" y="216"/>
                  </a:lnTo>
                  <a:lnTo>
                    <a:pt x="278" y="220"/>
                  </a:lnTo>
                  <a:lnTo>
                    <a:pt x="278" y="222"/>
                  </a:lnTo>
                  <a:lnTo>
                    <a:pt x="282" y="224"/>
                  </a:lnTo>
                  <a:lnTo>
                    <a:pt x="284" y="224"/>
                  </a:lnTo>
                  <a:lnTo>
                    <a:pt x="286" y="226"/>
                  </a:lnTo>
                  <a:lnTo>
                    <a:pt x="288" y="226"/>
                  </a:lnTo>
                  <a:lnTo>
                    <a:pt x="290" y="226"/>
                  </a:lnTo>
                  <a:lnTo>
                    <a:pt x="292" y="226"/>
                  </a:lnTo>
                  <a:lnTo>
                    <a:pt x="294" y="226"/>
                  </a:lnTo>
                  <a:lnTo>
                    <a:pt x="296" y="226"/>
                  </a:lnTo>
                  <a:lnTo>
                    <a:pt x="296" y="230"/>
                  </a:lnTo>
                  <a:lnTo>
                    <a:pt x="298" y="234"/>
                  </a:lnTo>
                  <a:lnTo>
                    <a:pt x="298" y="242"/>
                  </a:lnTo>
                  <a:lnTo>
                    <a:pt x="296" y="246"/>
                  </a:lnTo>
                  <a:lnTo>
                    <a:pt x="294" y="248"/>
                  </a:lnTo>
                  <a:lnTo>
                    <a:pt x="290" y="250"/>
                  </a:lnTo>
                  <a:lnTo>
                    <a:pt x="288" y="250"/>
                  </a:lnTo>
                  <a:lnTo>
                    <a:pt x="282" y="248"/>
                  </a:lnTo>
                  <a:lnTo>
                    <a:pt x="278" y="248"/>
                  </a:lnTo>
                  <a:lnTo>
                    <a:pt x="272" y="248"/>
                  </a:lnTo>
                  <a:lnTo>
                    <a:pt x="270" y="248"/>
                  </a:lnTo>
                  <a:lnTo>
                    <a:pt x="268" y="248"/>
                  </a:lnTo>
                  <a:lnTo>
                    <a:pt x="268" y="248"/>
                  </a:lnTo>
                  <a:lnTo>
                    <a:pt x="266" y="248"/>
                  </a:lnTo>
                  <a:lnTo>
                    <a:pt x="264" y="246"/>
                  </a:lnTo>
                  <a:lnTo>
                    <a:pt x="262" y="246"/>
                  </a:lnTo>
                  <a:lnTo>
                    <a:pt x="258" y="248"/>
                  </a:lnTo>
                  <a:lnTo>
                    <a:pt x="254" y="250"/>
                  </a:lnTo>
                  <a:lnTo>
                    <a:pt x="250" y="254"/>
                  </a:lnTo>
                  <a:lnTo>
                    <a:pt x="246" y="256"/>
                  </a:lnTo>
                  <a:lnTo>
                    <a:pt x="240" y="260"/>
                  </a:lnTo>
                  <a:lnTo>
                    <a:pt x="232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2" y="256"/>
                  </a:lnTo>
                  <a:lnTo>
                    <a:pt x="222" y="252"/>
                  </a:lnTo>
                  <a:lnTo>
                    <a:pt x="222" y="248"/>
                  </a:lnTo>
                  <a:lnTo>
                    <a:pt x="224" y="244"/>
                  </a:lnTo>
                  <a:lnTo>
                    <a:pt x="224" y="238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26" y="228"/>
                  </a:lnTo>
                  <a:lnTo>
                    <a:pt x="228" y="226"/>
                  </a:lnTo>
                  <a:lnTo>
                    <a:pt x="230" y="224"/>
                  </a:lnTo>
                  <a:lnTo>
                    <a:pt x="232" y="222"/>
                  </a:lnTo>
                  <a:lnTo>
                    <a:pt x="236" y="216"/>
                  </a:lnTo>
                  <a:lnTo>
                    <a:pt x="238" y="208"/>
                  </a:lnTo>
                  <a:lnTo>
                    <a:pt x="242" y="202"/>
                  </a:lnTo>
                  <a:lnTo>
                    <a:pt x="246" y="196"/>
                  </a:lnTo>
                  <a:lnTo>
                    <a:pt x="250" y="192"/>
                  </a:lnTo>
                  <a:lnTo>
                    <a:pt x="252" y="188"/>
                  </a:lnTo>
                  <a:lnTo>
                    <a:pt x="256" y="186"/>
                  </a:lnTo>
                  <a:lnTo>
                    <a:pt x="258" y="184"/>
                  </a:lnTo>
                  <a:lnTo>
                    <a:pt x="262" y="182"/>
                  </a:lnTo>
                  <a:close/>
                  <a:moveTo>
                    <a:pt x="150" y="100"/>
                  </a:moveTo>
                  <a:lnTo>
                    <a:pt x="152" y="102"/>
                  </a:lnTo>
                  <a:lnTo>
                    <a:pt x="156" y="106"/>
                  </a:lnTo>
                  <a:lnTo>
                    <a:pt x="158" y="106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62" y="108"/>
                  </a:lnTo>
                  <a:lnTo>
                    <a:pt x="162" y="110"/>
                  </a:lnTo>
                  <a:lnTo>
                    <a:pt x="164" y="114"/>
                  </a:lnTo>
                  <a:lnTo>
                    <a:pt x="164" y="120"/>
                  </a:lnTo>
                  <a:lnTo>
                    <a:pt x="164" y="130"/>
                  </a:lnTo>
                  <a:lnTo>
                    <a:pt x="166" y="138"/>
                  </a:lnTo>
                  <a:lnTo>
                    <a:pt x="166" y="142"/>
                  </a:lnTo>
                  <a:lnTo>
                    <a:pt x="168" y="144"/>
                  </a:lnTo>
                  <a:lnTo>
                    <a:pt x="170" y="146"/>
                  </a:lnTo>
                  <a:lnTo>
                    <a:pt x="174" y="146"/>
                  </a:lnTo>
                  <a:lnTo>
                    <a:pt x="178" y="148"/>
                  </a:lnTo>
                  <a:lnTo>
                    <a:pt x="186" y="150"/>
                  </a:lnTo>
                  <a:lnTo>
                    <a:pt x="190" y="152"/>
                  </a:lnTo>
                  <a:lnTo>
                    <a:pt x="196" y="158"/>
                  </a:lnTo>
                  <a:lnTo>
                    <a:pt x="200" y="162"/>
                  </a:lnTo>
                  <a:lnTo>
                    <a:pt x="204" y="166"/>
                  </a:lnTo>
                  <a:lnTo>
                    <a:pt x="208" y="170"/>
                  </a:lnTo>
                  <a:lnTo>
                    <a:pt x="214" y="172"/>
                  </a:lnTo>
                  <a:lnTo>
                    <a:pt x="220" y="176"/>
                  </a:lnTo>
                  <a:lnTo>
                    <a:pt x="224" y="182"/>
                  </a:lnTo>
                  <a:lnTo>
                    <a:pt x="224" y="192"/>
                  </a:lnTo>
                  <a:lnTo>
                    <a:pt x="218" y="206"/>
                  </a:lnTo>
                  <a:lnTo>
                    <a:pt x="210" y="222"/>
                  </a:lnTo>
                  <a:lnTo>
                    <a:pt x="206" y="234"/>
                  </a:lnTo>
                  <a:lnTo>
                    <a:pt x="202" y="240"/>
                  </a:lnTo>
                  <a:lnTo>
                    <a:pt x="198" y="244"/>
                  </a:lnTo>
                  <a:lnTo>
                    <a:pt x="190" y="244"/>
                  </a:lnTo>
                  <a:lnTo>
                    <a:pt x="178" y="246"/>
                  </a:lnTo>
                  <a:lnTo>
                    <a:pt x="168" y="250"/>
                  </a:lnTo>
                  <a:lnTo>
                    <a:pt x="160" y="252"/>
                  </a:lnTo>
                  <a:lnTo>
                    <a:pt x="154" y="248"/>
                  </a:lnTo>
                  <a:lnTo>
                    <a:pt x="152" y="240"/>
                  </a:lnTo>
                  <a:lnTo>
                    <a:pt x="150" y="230"/>
                  </a:lnTo>
                  <a:lnTo>
                    <a:pt x="152" y="216"/>
                  </a:lnTo>
                  <a:lnTo>
                    <a:pt x="154" y="210"/>
                  </a:lnTo>
                  <a:lnTo>
                    <a:pt x="156" y="206"/>
                  </a:lnTo>
                  <a:lnTo>
                    <a:pt x="156" y="204"/>
                  </a:lnTo>
                  <a:lnTo>
                    <a:pt x="158" y="202"/>
                  </a:lnTo>
                  <a:lnTo>
                    <a:pt x="156" y="200"/>
                  </a:lnTo>
                  <a:lnTo>
                    <a:pt x="156" y="196"/>
                  </a:lnTo>
                  <a:lnTo>
                    <a:pt x="154" y="192"/>
                  </a:lnTo>
                  <a:lnTo>
                    <a:pt x="152" y="186"/>
                  </a:lnTo>
                  <a:lnTo>
                    <a:pt x="150" y="174"/>
                  </a:lnTo>
                  <a:lnTo>
                    <a:pt x="152" y="160"/>
                  </a:lnTo>
                  <a:lnTo>
                    <a:pt x="154" y="148"/>
                  </a:lnTo>
                  <a:lnTo>
                    <a:pt x="156" y="140"/>
                  </a:lnTo>
                  <a:lnTo>
                    <a:pt x="152" y="138"/>
                  </a:lnTo>
                  <a:lnTo>
                    <a:pt x="150" y="138"/>
                  </a:lnTo>
                  <a:lnTo>
                    <a:pt x="150" y="138"/>
                  </a:lnTo>
                  <a:lnTo>
                    <a:pt x="148" y="140"/>
                  </a:lnTo>
                  <a:lnTo>
                    <a:pt x="148" y="142"/>
                  </a:lnTo>
                  <a:lnTo>
                    <a:pt x="148" y="144"/>
                  </a:lnTo>
                  <a:lnTo>
                    <a:pt x="146" y="148"/>
                  </a:lnTo>
                  <a:lnTo>
                    <a:pt x="142" y="154"/>
                  </a:lnTo>
                  <a:lnTo>
                    <a:pt x="138" y="160"/>
                  </a:lnTo>
                  <a:lnTo>
                    <a:pt x="134" y="164"/>
                  </a:lnTo>
                  <a:lnTo>
                    <a:pt x="130" y="168"/>
                  </a:lnTo>
                  <a:lnTo>
                    <a:pt x="126" y="172"/>
                  </a:lnTo>
                  <a:lnTo>
                    <a:pt x="122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2" y="180"/>
                  </a:lnTo>
                  <a:lnTo>
                    <a:pt x="110" y="178"/>
                  </a:lnTo>
                  <a:lnTo>
                    <a:pt x="108" y="178"/>
                  </a:lnTo>
                  <a:lnTo>
                    <a:pt x="106" y="174"/>
                  </a:lnTo>
                  <a:lnTo>
                    <a:pt x="106" y="170"/>
                  </a:lnTo>
                  <a:lnTo>
                    <a:pt x="108" y="164"/>
                  </a:lnTo>
                  <a:lnTo>
                    <a:pt x="110" y="156"/>
                  </a:lnTo>
                  <a:lnTo>
                    <a:pt x="112" y="154"/>
                  </a:lnTo>
                  <a:lnTo>
                    <a:pt x="116" y="150"/>
                  </a:lnTo>
                  <a:lnTo>
                    <a:pt x="120" y="146"/>
                  </a:lnTo>
                  <a:lnTo>
                    <a:pt x="126" y="140"/>
                  </a:lnTo>
                  <a:lnTo>
                    <a:pt x="130" y="132"/>
                  </a:lnTo>
                  <a:lnTo>
                    <a:pt x="136" y="124"/>
                  </a:lnTo>
                  <a:lnTo>
                    <a:pt x="138" y="116"/>
                  </a:lnTo>
                  <a:lnTo>
                    <a:pt x="142" y="108"/>
                  </a:lnTo>
                  <a:lnTo>
                    <a:pt x="144" y="104"/>
                  </a:lnTo>
                  <a:lnTo>
                    <a:pt x="148" y="100"/>
                  </a:lnTo>
                  <a:lnTo>
                    <a:pt x="150" y="100"/>
                  </a:lnTo>
                  <a:close/>
                  <a:moveTo>
                    <a:pt x="6134" y="0"/>
                  </a:moveTo>
                  <a:lnTo>
                    <a:pt x="6136" y="0"/>
                  </a:lnTo>
                  <a:lnTo>
                    <a:pt x="6138" y="2"/>
                  </a:lnTo>
                  <a:lnTo>
                    <a:pt x="6140" y="4"/>
                  </a:lnTo>
                  <a:lnTo>
                    <a:pt x="6142" y="6"/>
                  </a:lnTo>
                  <a:lnTo>
                    <a:pt x="6144" y="6"/>
                  </a:lnTo>
                  <a:lnTo>
                    <a:pt x="6150" y="12"/>
                  </a:lnTo>
                  <a:lnTo>
                    <a:pt x="6154" y="20"/>
                  </a:lnTo>
                  <a:lnTo>
                    <a:pt x="6160" y="32"/>
                  </a:lnTo>
                  <a:lnTo>
                    <a:pt x="6168" y="50"/>
                  </a:lnTo>
                  <a:lnTo>
                    <a:pt x="6172" y="60"/>
                  </a:lnTo>
                  <a:lnTo>
                    <a:pt x="6174" y="66"/>
                  </a:lnTo>
                  <a:lnTo>
                    <a:pt x="6176" y="70"/>
                  </a:lnTo>
                  <a:lnTo>
                    <a:pt x="6176" y="74"/>
                  </a:lnTo>
                  <a:lnTo>
                    <a:pt x="6178" y="82"/>
                  </a:lnTo>
                  <a:lnTo>
                    <a:pt x="6182" y="98"/>
                  </a:lnTo>
                  <a:lnTo>
                    <a:pt x="6188" y="114"/>
                  </a:lnTo>
                  <a:lnTo>
                    <a:pt x="6192" y="126"/>
                  </a:lnTo>
                  <a:lnTo>
                    <a:pt x="6196" y="136"/>
                  </a:lnTo>
                  <a:lnTo>
                    <a:pt x="6202" y="148"/>
                  </a:lnTo>
                  <a:lnTo>
                    <a:pt x="6208" y="166"/>
                  </a:lnTo>
                  <a:lnTo>
                    <a:pt x="6222" y="218"/>
                  </a:lnTo>
                  <a:lnTo>
                    <a:pt x="6222" y="222"/>
                  </a:lnTo>
                  <a:lnTo>
                    <a:pt x="6222" y="226"/>
                  </a:lnTo>
                  <a:lnTo>
                    <a:pt x="6222" y="230"/>
                  </a:lnTo>
                  <a:lnTo>
                    <a:pt x="6220" y="240"/>
                  </a:lnTo>
                  <a:lnTo>
                    <a:pt x="6218" y="246"/>
                  </a:lnTo>
                  <a:lnTo>
                    <a:pt x="6216" y="250"/>
                  </a:lnTo>
                  <a:lnTo>
                    <a:pt x="6214" y="252"/>
                  </a:lnTo>
                  <a:lnTo>
                    <a:pt x="6212" y="252"/>
                  </a:lnTo>
                  <a:lnTo>
                    <a:pt x="6208" y="252"/>
                  </a:lnTo>
                  <a:lnTo>
                    <a:pt x="6204" y="252"/>
                  </a:lnTo>
                  <a:lnTo>
                    <a:pt x="6200" y="252"/>
                  </a:lnTo>
                  <a:lnTo>
                    <a:pt x="6198" y="254"/>
                  </a:lnTo>
                  <a:lnTo>
                    <a:pt x="6196" y="258"/>
                  </a:lnTo>
                  <a:lnTo>
                    <a:pt x="6194" y="258"/>
                  </a:lnTo>
                  <a:lnTo>
                    <a:pt x="6192" y="260"/>
                  </a:lnTo>
                  <a:lnTo>
                    <a:pt x="6190" y="260"/>
                  </a:lnTo>
                  <a:lnTo>
                    <a:pt x="6188" y="260"/>
                  </a:lnTo>
                  <a:lnTo>
                    <a:pt x="6184" y="258"/>
                  </a:lnTo>
                  <a:lnTo>
                    <a:pt x="6180" y="254"/>
                  </a:lnTo>
                  <a:lnTo>
                    <a:pt x="6176" y="252"/>
                  </a:lnTo>
                  <a:lnTo>
                    <a:pt x="6176" y="250"/>
                  </a:lnTo>
                  <a:lnTo>
                    <a:pt x="6176" y="248"/>
                  </a:lnTo>
                  <a:lnTo>
                    <a:pt x="6176" y="246"/>
                  </a:lnTo>
                  <a:lnTo>
                    <a:pt x="6174" y="242"/>
                  </a:lnTo>
                  <a:lnTo>
                    <a:pt x="6174" y="240"/>
                  </a:lnTo>
                  <a:lnTo>
                    <a:pt x="6170" y="234"/>
                  </a:lnTo>
                  <a:lnTo>
                    <a:pt x="6166" y="234"/>
                  </a:lnTo>
                  <a:lnTo>
                    <a:pt x="6168" y="240"/>
                  </a:lnTo>
                  <a:lnTo>
                    <a:pt x="6170" y="250"/>
                  </a:lnTo>
                  <a:lnTo>
                    <a:pt x="6176" y="264"/>
                  </a:lnTo>
                  <a:lnTo>
                    <a:pt x="6180" y="278"/>
                  </a:lnTo>
                  <a:lnTo>
                    <a:pt x="6184" y="292"/>
                  </a:lnTo>
                  <a:lnTo>
                    <a:pt x="6186" y="308"/>
                  </a:lnTo>
                  <a:lnTo>
                    <a:pt x="6186" y="322"/>
                  </a:lnTo>
                  <a:lnTo>
                    <a:pt x="6182" y="328"/>
                  </a:lnTo>
                  <a:lnTo>
                    <a:pt x="6174" y="326"/>
                  </a:lnTo>
                  <a:lnTo>
                    <a:pt x="6170" y="322"/>
                  </a:lnTo>
                  <a:lnTo>
                    <a:pt x="6168" y="320"/>
                  </a:lnTo>
                  <a:lnTo>
                    <a:pt x="6166" y="318"/>
                  </a:lnTo>
                  <a:lnTo>
                    <a:pt x="6166" y="316"/>
                  </a:lnTo>
                  <a:lnTo>
                    <a:pt x="6166" y="314"/>
                  </a:lnTo>
                  <a:lnTo>
                    <a:pt x="6166" y="312"/>
                  </a:lnTo>
                  <a:lnTo>
                    <a:pt x="6166" y="308"/>
                  </a:lnTo>
                  <a:lnTo>
                    <a:pt x="6164" y="304"/>
                  </a:lnTo>
                  <a:lnTo>
                    <a:pt x="6162" y="300"/>
                  </a:lnTo>
                  <a:lnTo>
                    <a:pt x="6160" y="298"/>
                  </a:lnTo>
                  <a:lnTo>
                    <a:pt x="6158" y="298"/>
                  </a:lnTo>
                  <a:lnTo>
                    <a:pt x="6158" y="298"/>
                  </a:lnTo>
                  <a:lnTo>
                    <a:pt x="6156" y="298"/>
                  </a:lnTo>
                  <a:lnTo>
                    <a:pt x="6154" y="298"/>
                  </a:lnTo>
                  <a:lnTo>
                    <a:pt x="6152" y="298"/>
                  </a:lnTo>
                  <a:lnTo>
                    <a:pt x="6150" y="296"/>
                  </a:lnTo>
                  <a:lnTo>
                    <a:pt x="6146" y="294"/>
                  </a:lnTo>
                  <a:lnTo>
                    <a:pt x="6142" y="290"/>
                  </a:lnTo>
                  <a:lnTo>
                    <a:pt x="6136" y="282"/>
                  </a:lnTo>
                  <a:lnTo>
                    <a:pt x="6136" y="276"/>
                  </a:lnTo>
                  <a:lnTo>
                    <a:pt x="6140" y="272"/>
                  </a:lnTo>
                  <a:lnTo>
                    <a:pt x="6144" y="266"/>
                  </a:lnTo>
                  <a:lnTo>
                    <a:pt x="6148" y="256"/>
                  </a:lnTo>
                  <a:lnTo>
                    <a:pt x="6150" y="250"/>
                  </a:lnTo>
                  <a:lnTo>
                    <a:pt x="6152" y="246"/>
                  </a:lnTo>
                  <a:lnTo>
                    <a:pt x="6154" y="244"/>
                  </a:lnTo>
                  <a:lnTo>
                    <a:pt x="6156" y="244"/>
                  </a:lnTo>
                  <a:lnTo>
                    <a:pt x="6156" y="242"/>
                  </a:lnTo>
                  <a:lnTo>
                    <a:pt x="6158" y="242"/>
                  </a:lnTo>
                  <a:lnTo>
                    <a:pt x="6158" y="238"/>
                  </a:lnTo>
                  <a:lnTo>
                    <a:pt x="6160" y="234"/>
                  </a:lnTo>
                  <a:lnTo>
                    <a:pt x="6160" y="226"/>
                  </a:lnTo>
                  <a:lnTo>
                    <a:pt x="6160" y="222"/>
                  </a:lnTo>
                  <a:lnTo>
                    <a:pt x="6160" y="220"/>
                  </a:lnTo>
                  <a:lnTo>
                    <a:pt x="6160" y="218"/>
                  </a:lnTo>
                  <a:lnTo>
                    <a:pt x="6158" y="216"/>
                  </a:lnTo>
                  <a:lnTo>
                    <a:pt x="6152" y="214"/>
                  </a:lnTo>
                  <a:lnTo>
                    <a:pt x="6148" y="212"/>
                  </a:lnTo>
                  <a:lnTo>
                    <a:pt x="6146" y="212"/>
                  </a:lnTo>
                  <a:lnTo>
                    <a:pt x="6144" y="212"/>
                  </a:lnTo>
                  <a:lnTo>
                    <a:pt x="6142" y="212"/>
                  </a:lnTo>
                  <a:lnTo>
                    <a:pt x="6140" y="210"/>
                  </a:lnTo>
                  <a:lnTo>
                    <a:pt x="6138" y="208"/>
                  </a:lnTo>
                  <a:lnTo>
                    <a:pt x="6136" y="206"/>
                  </a:lnTo>
                  <a:lnTo>
                    <a:pt x="6134" y="200"/>
                  </a:lnTo>
                  <a:lnTo>
                    <a:pt x="6132" y="194"/>
                  </a:lnTo>
                  <a:lnTo>
                    <a:pt x="6132" y="190"/>
                  </a:lnTo>
                  <a:lnTo>
                    <a:pt x="6132" y="188"/>
                  </a:lnTo>
                  <a:lnTo>
                    <a:pt x="6134" y="186"/>
                  </a:lnTo>
                  <a:lnTo>
                    <a:pt x="6136" y="186"/>
                  </a:lnTo>
                  <a:lnTo>
                    <a:pt x="6140" y="186"/>
                  </a:lnTo>
                  <a:lnTo>
                    <a:pt x="6142" y="186"/>
                  </a:lnTo>
                  <a:lnTo>
                    <a:pt x="6146" y="184"/>
                  </a:lnTo>
                  <a:lnTo>
                    <a:pt x="6148" y="180"/>
                  </a:lnTo>
                  <a:lnTo>
                    <a:pt x="6150" y="178"/>
                  </a:lnTo>
                  <a:lnTo>
                    <a:pt x="6152" y="178"/>
                  </a:lnTo>
                  <a:lnTo>
                    <a:pt x="6154" y="178"/>
                  </a:lnTo>
                  <a:lnTo>
                    <a:pt x="6156" y="178"/>
                  </a:lnTo>
                  <a:lnTo>
                    <a:pt x="6158" y="176"/>
                  </a:lnTo>
                  <a:lnTo>
                    <a:pt x="6162" y="174"/>
                  </a:lnTo>
                  <a:lnTo>
                    <a:pt x="6164" y="172"/>
                  </a:lnTo>
                  <a:lnTo>
                    <a:pt x="6168" y="172"/>
                  </a:lnTo>
                  <a:lnTo>
                    <a:pt x="6170" y="170"/>
                  </a:lnTo>
                  <a:lnTo>
                    <a:pt x="6170" y="166"/>
                  </a:lnTo>
                  <a:lnTo>
                    <a:pt x="6174" y="156"/>
                  </a:lnTo>
                  <a:lnTo>
                    <a:pt x="6172" y="142"/>
                  </a:lnTo>
                  <a:lnTo>
                    <a:pt x="6170" y="126"/>
                  </a:lnTo>
                  <a:lnTo>
                    <a:pt x="6166" y="110"/>
                  </a:lnTo>
                  <a:lnTo>
                    <a:pt x="6164" y="96"/>
                  </a:lnTo>
                  <a:lnTo>
                    <a:pt x="6162" y="84"/>
                  </a:lnTo>
                  <a:lnTo>
                    <a:pt x="6156" y="72"/>
                  </a:lnTo>
                  <a:lnTo>
                    <a:pt x="6150" y="56"/>
                  </a:lnTo>
                  <a:lnTo>
                    <a:pt x="6142" y="32"/>
                  </a:lnTo>
                  <a:lnTo>
                    <a:pt x="6138" y="22"/>
                  </a:lnTo>
                  <a:lnTo>
                    <a:pt x="6136" y="14"/>
                  </a:lnTo>
                  <a:lnTo>
                    <a:pt x="6134" y="8"/>
                  </a:lnTo>
                  <a:lnTo>
                    <a:pt x="6134" y="4"/>
                  </a:lnTo>
                  <a:lnTo>
                    <a:pt x="6134" y="2"/>
                  </a:lnTo>
                  <a:lnTo>
                    <a:pt x="6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7CD242F0-74D7-49B3-9C54-3AC1A03C0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2188" y="1331913"/>
              <a:ext cx="4730750" cy="3598863"/>
            </a:xfrm>
            <a:custGeom>
              <a:avLst/>
              <a:gdLst>
                <a:gd name="T0" fmla="*/ 5647 w 5960"/>
                <a:gd name="T1" fmla="*/ 1057 h 4534"/>
                <a:gd name="T2" fmla="*/ 5828 w 5960"/>
                <a:gd name="T3" fmla="*/ 1341 h 4534"/>
                <a:gd name="T4" fmla="*/ 317 w 5960"/>
                <a:gd name="T5" fmla="*/ 1035 h 4534"/>
                <a:gd name="T6" fmla="*/ 4058 w 5960"/>
                <a:gd name="T7" fmla="*/ 944 h 4534"/>
                <a:gd name="T8" fmla="*/ 299 w 5960"/>
                <a:gd name="T9" fmla="*/ 987 h 4534"/>
                <a:gd name="T10" fmla="*/ 359 w 5960"/>
                <a:gd name="T11" fmla="*/ 916 h 4534"/>
                <a:gd name="T12" fmla="*/ 3870 w 5960"/>
                <a:gd name="T13" fmla="*/ 1105 h 4534"/>
                <a:gd name="T14" fmla="*/ 4018 w 5960"/>
                <a:gd name="T15" fmla="*/ 1067 h 4534"/>
                <a:gd name="T16" fmla="*/ 771 w 5960"/>
                <a:gd name="T17" fmla="*/ 710 h 4534"/>
                <a:gd name="T18" fmla="*/ 611 w 5960"/>
                <a:gd name="T19" fmla="*/ 890 h 4534"/>
                <a:gd name="T20" fmla="*/ 929 w 5960"/>
                <a:gd name="T21" fmla="*/ 674 h 4534"/>
                <a:gd name="T22" fmla="*/ 1035 w 5960"/>
                <a:gd name="T23" fmla="*/ 202 h 4534"/>
                <a:gd name="T24" fmla="*/ 837 w 5960"/>
                <a:gd name="T25" fmla="*/ 386 h 4534"/>
                <a:gd name="T26" fmla="*/ 947 w 5960"/>
                <a:gd name="T27" fmla="*/ 384 h 4534"/>
                <a:gd name="T28" fmla="*/ 763 w 5960"/>
                <a:gd name="T29" fmla="*/ 682 h 4534"/>
                <a:gd name="T30" fmla="*/ 253 w 5960"/>
                <a:gd name="T31" fmla="*/ 1285 h 4534"/>
                <a:gd name="T32" fmla="*/ 46 w 5960"/>
                <a:gd name="T33" fmla="*/ 1547 h 4534"/>
                <a:gd name="T34" fmla="*/ 1031 w 5960"/>
                <a:gd name="T35" fmla="*/ 200 h 4534"/>
                <a:gd name="T36" fmla="*/ 1958 w 5960"/>
                <a:gd name="T37" fmla="*/ 146 h 4534"/>
                <a:gd name="T38" fmla="*/ 1293 w 5960"/>
                <a:gd name="T39" fmla="*/ 200 h 4534"/>
                <a:gd name="T40" fmla="*/ 1137 w 5960"/>
                <a:gd name="T41" fmla="*/ 226 h 4534"/>
                <a:gd name="T42" fmla="*/ 1135 w 5960"/>
                <a:gd name="T43" fmla="*/ 100 h 4534"/>
                <a:gd name="T44" fmla="*/ 1055 w 5960"/>
                <a:gd name="T45" fmla="*/ 130 h 4534"/>
                <a:gd name="T46" fmla="*/ 3590 w 5960"/>
                <a:gd name="T47" fmla="*/ 28 h 4534"/>
                <a:gd name="T48" fmla="*/ 3954 w 5960"/>
                <a:gd name="T49" fmla="*/ 60 h 4534"/>
                <a:gd name="T50" fmla="*/ 4675 w 5960"/>
                <a:gd name="T51" fmla="*/ 284 h 4534"/>
                <a:gd name="T52" fmla="*/ 5683 w 5960"/>
                <a:gd name="T53" fmla="*/ 920 h 4534"/>
                <a:gd name="T54" fmla="*/ 5792 w 5960"/>
                <a:gd name="T55" fmla="*/ 1165 h 4534"/>
                <a:gd name="T56" fmla="*/ 5469 w 5960"/>
                <a:gd name="T57" fmla="*/ 866 h 4534"/>
                <a:gd name="T58" fmla="*/ 5924 w 5960"/>
                <a:gd name="T59" fmla="*/ 1693 h 4534"/>
                <a:gd name="T60" fmla="*/ 5715 w 5960"/>
                <a:gd name="T61" fmla="*/ 1517 h 4534"/>
                <a:gd name="T62" fmla="*/ 5932 w 5960"/>
                <a:gd name="T63" fmla="*/ 2126 h 4534"/>
                <a:gd name="T64" fmla="*/ 5748 w 5960"/>
                <a:gd name="T65" fmla="*/ 2394 h 4534"/>
                <a:gd name="T66" fmla="*/ 5750 w 5960"/>
                <a:gd name="T67" fmla="*/ 2948 h 4534"/>
                <a:gd name="T68" fmla="*/ 5553 w 5960"/>
                <a:gd name="T69" fmla="*/ 2316 h 4534"/>
                <a:gd name="T70" fmla="*/ 5173 w 5960"/>
                <a:gd name="T71" fmla="*/ 2310 h 4534"/>
                <a:gd name="T72" fmla="*/ 4859 w 5960"/>
                <a:gd name="T73" fmla="*/ 2200 h 4534"/>
                <a:gd name="T74" fmla="*/ 4717 w 5960"/>
                <a:gd name="T75" fmla="*/ 1975 h 4534"/>
                <a:gd name="T76" fmla="*/ 3924 w 5960"/>
                <a:gd name="T77" fmla="*/ 1617 h 4534"/>
                <a:gd name="T78" fmla="*/ 4364 w 5960"/>
                <a:gd name="T79" fmla="*/ 1965 h 4534"/>
                <a:gd name="T80" fmla="*/ 3596 w 5960"/>
                <a:gd name="T81" fmla="*/ 1859 h 4534"/>
                <a:gd name="T82" fmla="*/ 3439 w 5960"/>
                <a:gd name="T83" fmla="*/ 1729 h 4534"/>
                <a:gd name="T84" fmla="*/ 3960 w 5960"/>
                <a:gd name="T85" fmla="*/ 2426 h 4534"/>
                <a:gd name="T86" fmla="*/ 3455 w 5960"/>
                <a:gd name="T87" fmla="*/ 3799 h 4534"/>
                <a:gd name="T88" fmla="*/ 2775 w 5960"/>
                <a:gd name="T89" fmla="*/ 4510 h 4534"/>
                <a:gd name="T90" fmla="*/ 2457 w 5960"/>
                <a:gd name="T91" fmla="*/ 3102 h 4534"/>
                <a:gd name="T92" fmla="*/ 1450 w 5960"/>
                <a:gd name="T93" fmla="*/ 2025 h 4534"/>
                <a:gd name="T94" fmla="*/ 2412 w 5960"/>
                <a:gd name="T95" fmla="*/ 1179 h 4534"/>
                <a:gd name="T96" fmla="*/ 3093 w 5960"/>
                <a:gd name="T97" fmla="*/ 1309 h 4534"/>
                <a:gd name="T98" fmla="*/ 3101 w 5960"/>
                <a:gd name="T99" fmla="*/ 1021 h 4534"/>
                <a:gd name="T100" fmla="*/ 2669 w 5960"/>
                <a:gd name="T101" fmla="*/ 1067 h 4534"/>
                <a:gd name="T102" fmla="*/ 2200 w 5960"/>
                <a:gd name="T103" fmla="*/ 1073 h 4534"/>
                <a:gd name="T104" fmla="*/ 2156 w 5960"/>
                <a:gd name="T105" fmla="*/ 636 h 4534"/>
                <a:gd name="T106" fmla="*/ 2166 w 5960"/>
                <a:gd name="T107" fmla="*/ 476 h 4534"/>
                <a:gd name="T108" fmla="*/ 2180 w 5960"/>
                <a:gd name="T109" fmla="*/ 386 h 4534"/>
                <a:gd name="T110" fmla="*/ 2266 w 5960"/>
                <a:gd name="T111" fmla="*/ 564 h 4534"/>
                <a:gd name="T112" fmla="*/ 2599 w 5960"/>
                <a:gd name="T113" fmla="*/ 436 h 4534"/>
                <a:gd name="T114" fmla="*/ 2917 w 5960"/>
                <a:gd name="T115" fmla="*/ 394 h 4534"/>
                <a:gd name="T116" fmla="*/ 2771 w 5960"/>
                <a:gd name="T117" fmla="*/ 352 h 4534"/>
                <a:gd name="T118" fmla="*/ 2617 w 5960"/>
                <a:gd name="T119" fmla="*/ 172 h 4534"/>
                <a:gd name="T120" fmla="*/ 3017 w 5960"/>
                <a:gd name="T121" fmla="*/ 154 h 4534"/>
                <a:gd name="T122" fmla="*/ 3301 w 5960"/>
                <a:gd name="T123" fmla="*/ 116 h 4534"/>
                <a:gd name="T124" fmla="*/ 3768 w 5960"/>
                <a:gd name="T125" fmla="*/ 238 h 4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60" h="4534">
                  <a:moveTo>
                    <a:pt x="4" y="1505"/>
                  </a:moveTo>
                  <a:lnTo>
                    <a:pt x="0" y="1511"/>
                  </a:lnTo>
                  <a:lnTo>
                    <a:pt x="2" y="1509"/>
                  </a:lnTo>
                  <a:lnTo>
                    <a:pt x="4" y="1505"/>
                  </a:lnTo>
                  <a:close/>
                  <a:moveTo>
                    <a:pt x="5904" y="1419"/>
                  </a:moveTo>
                  <a:lnTo>
                    <a:pt x="5904" y="1421"/>
                  </a:lnTo>
                  <a:lnTo>
                    <a:pt x="5906" y="1423"/>
                  </a:lnTo>
                  <a:lnTo>
                    <a:pt x="5910" y="1427"/>
                  </a:lnTo>
                  <a:lnTo>
                    <a:pt x="5912" y="1431"/>
                  </a:lnTo>
                  <a:lnTo>
                    <a:pt x="5914" y="1437"/>
                  </a:lnTo>
                  <a:lnTo>
                    <a:pt x="5918" y="1441"/>
                  </a:lnTo>
                  <a:lnTo>
                    <a:pt x="5920" y="1443"/>
                  </a:lnTo>
                  <a:lnTo>
                    <a:pt x="5926" y="1447"/>
                  </a:lnTo>
                  <a:lnTo>
                    <a:pt x="5930" y="1453"/>
                  </a:lnTo>
                  <a:lnTo>
                    <a:pt x="5936" y="1459"/>
                  </a:lnTo>
                  <a:lnTo>
                    <a:pt x="5942" y="1465"/>
                  </a:lnTo>
                  <a:lnTo>
                    <a:pt x="5948" y="1473"/>
                  </a:lnTo>
                  <a:lnTo>
                    <a:pt x="5954" y="1477"/>
                  </a:lnTo>
                  <a:lnTo>
                    <a:pt x="5958" y="1481"/>
                  </a:lnTo>
                  <a:lnTo>
                    <a:pt x="5960" y="1483"/>
                  </a:lnTo>
                  <a:lnTo>
                    <a:pt x="5960" y="1487"/>
                  </a:lnTo>
                  <a:lnTo>
                    <a:pt x="5958" y="1489"/>
                  </a:lnTo>
                  <a:lnTo>
                    <a:pt x="5958" y="1495"/>
                  </a:lnTo>
                  <a:lnTo>
                    <a:pt x="5958" y="1501"/>
                  </a:lnTo>
                  <a:lnTo>
                    <a:pt x="5958" y="1505"/>
                  </a:lnTo>
                  <a:lnTo>
                    <a:pt x="5958" y="1509"/>
                  </a:lnTo>
                  <a:lnTo>
                    <a:pt x="5958" y="1513"/>
                  </a:lnTo>
                  <a:lnTo>
                    <a:pt x="5956" y="1515"/>
                  </a:lnTo>
                  <a:lnTo>
                    <a:pt x="5954" y="1517"/>
                  </a:lnTo>
                  <a:lnTo>
                    <a:pt x="5948" y="1519"/>
                  </a:lnTo>
                  <a:lnTo>
                    <a:pt x="5944" y="1521"/>
                  </a:lnTo>
                  <a:lnTo>
                    <a:pt x="5944" y="1527"/>
                  </a:lnTo>
                  <a:lnTo>
                    <a:pt x="5948" y="1537"/>
                  </a:lnTo>
                  <a:lnTo>
                    <a:pt x="5954" y="1553"/>
                  </a:lnTo>
                  <a:lnTo>
                    <a:pt x="5954" y="1557"/>
                  </a:lnTo>
                  <a:lnTo>
                    <a:pt x="5954" y="1561"/>
                  </a:lnTo>
                  <a:lnTo>
                    <a:pt x="5952" y="1561"/>
                  </a:lnTo>
                  <a:lnTo>
                    <a:pt x="5950" y="1559"/>
                  </a:lnTo>
                  <a:lnTo>
                    <a:pt x="5948" y="1557"/>
                  </a:lnTo>
                  <a:lnTo>
                    <a:pt x="5946" y="1555"/>
                  </a:lnTo>
                  <a:lnTo>
                    <a:pt x="5944" y="1551"/>
                  </a:lnTo>
                  <a:lnTo>
                    <a:pt x="5942" y="1547"/>
                  </a:lnTo>
                  <a:lnTo>
                    <a:pt x="5938" y="1543"/>
                  </a:lnTo>
                  <a:lnTo>
                    <a:pt x="5936" y="1539"/>
                  </a:lnTo>
                  <a:lnTo>
                    <a:pt x="5934" y="1535"/>
                  </a:lnTo>
                  <a:lnTo>
                    <a:pt x="5924" y="1525"/>
                  </a:lnTo>
                  <a:lnTo>
                    <a:pt x="5920" y="1509"/>
                  </a:lnTo>
                  <a:lnTo>
                    <a:pt x="5920" y="1489"/>
                  </a:lnTo>
                  <a:lnTo>
                    <a:pt x="5918" y="1475"/>
                  </a:lnTo>
                  <a:lnTo>
                    <a:pt x="5914" y="1467"/>
                  </a:lnTo>
                  <a:lnTo>
                    <a:pt x="5910" y="1459"/>
                  </a:lnTo>
                  <a:lnTo>
                    <a:pt x="5908" y="1449"/>
                  </a:lnTo>
                  <a:lnTo>
                    <a:pt x="5906" y="1443"/>
                  </a:lnTo>
                  <a:lnTo>
                    <a:pt x="5904" y="1439"/>
                  </a:lnTo>
                  <a:lnTo>
                    <a:pt x="5904" y="1437"/>
                  </a:lnTo>
                  <a:lnTo>
                    <a:pt x="5902" y="1433"/>
                  </a:lnTo>
                  <a:lnTo>
                    <a:pt x="5902" y="1431"/>
                  </a:lnTo>
                  <a:lnTo>
                    <a:pt x="5902" y="1427"/>
                  </a:lnTo>
                  <a:lnTo>
                    <a:pt x="5902" y="1421"/>
                  </a:lnTo>
                  <a:lnTo>
                    <a:pt x="5904" y="1419"/>
                  </a:lnTo>
                  <a:close/>
                  <a:moveTo>
                    <a:pt x="5645" y="1057"/>
                  </a:moveTo>
                  <a:lnTo>
                    <a:pt x="5647" y="1057"/>
                  </a:lnTo>
                  <a:lnTo>
                    <a:pt x="5649" y="1057"/>
                  </a:lnTo>
                  <a:lnTo>
                    <a:pt x="5651" y="1061"/>
                  </a:lnTo>
                  <a:lnTo>
                    <a:pt x="5655" y="1063"/>
                  </a:lnTo>
                  <a:lnTo>
                    <a:pt x="5659" y="1069"/>
                  </a:lnTo>
                  <a:lnTo>
                    <a:pt x="5665" y="1075"/>
                  </a:lnTo>
                  <a:lnTo>
                    <a:pt x="5677" y="1089"/>
                  </a:lnTo>
                  <a:lnTo>
                    <a:pt x="5685" y="1101"/>
                  </a:lnTo>
                  <a:lnTo>
                    <a:pt x="5689" y="1111"/>
                  </a:lnTo>
                  <a:lnTo>
                    <a:pt x="5693" y="1121"/>
                  </a:lnTo>
                  <a:lnTo>
                    <a:pt x="5701" y="1133"/>
                  </a:lnTo>
                  <a:lnTo>
                    <a:pt x="5711" y="1149"/>
                  </a:lnTo>
                  <a:lnTo>
                    <a:pt x="5717" y="1157"/>
                  </a:lnTo>
                  <a:lnTo>
                    <a:pt x="5723" y="1161"/>
                  </a:lnTo>
                  <a:lnTo>
                    <a:pt x="5731" y="1165"/>
                  </a:lnTo>
                  <a:lnTo>
                    <a:pt x="5744" y="1175"/>
                  </a:lnTo>
                  <a:lnTo>
                    <a:pt x="5756" y="1191"/>
                  </a:lnTo>
                  <a:lnTo>
                    <a:pt x="5768" y="1215"/>
                  </a:lnTo>
                  <a:lnTo>
                    <a:pt x="5774" y="1229"/>
                  </a:lnTo>
                  <a:lnTo>
                    <a:pt x="5780" y="1239"/>
                  </a:lnTo>
                  <a:lnTo>
                    <a:pt x="5784" y="1245"/>
                  </a:lnTo>
                  <a:lnTo>
                    <a:pt x="5788" y="1249"/>
                  </a:lnTo>
                  <a:lnTo>
                    <a:pt x="5796" y="1253"/>
                  </a:lnTo>
                  <a:lnTo>
                    <a:pt x="5808" y="1265"/>
                  </a:lnTo>
                  <a:lnTo>
                    <a:pt x="5818" y="1281"/>
                  </a:lnTo>
                  <a:lnTo>
                    <a:pt x="5828" y="1299"/>
                  </a:lnTo>
                  <a:lnTo>
                    <a:pt x="5840" y="1313"/>
                  </a:lnTo>
                  <a:lnTo>
                    <a:pt x="5850" y="1321"/>
                  </a:lnTo>
                  <a:lnTo>
                    <a:pt x="5858" y="1333"/>
                  </a:lnTo>
                  <a:lnTo>
                    <a:pt x="5868" y="1347"/>
                  </a:lnTo>
                  <a:lnTo>
                    <a:pt x="5876" y="1359"/>
                  </a:lnTo>
                  <a:lnTo>
                    <a:pt x="5882" y="1369"/>
                  </a:lnTo>
                  <a:lnTo>
                    <a:pt x="5884" y="1371"/>
                  </a:lnTo>
                  <a:lnTo>
                    <a:pt x="5884" y="1375"/>
                  </a:lnTo>
                  <a:lnTo>
                    <a:pt x="5886" y="1383"/>
                  </a:lnTo>
                  <a:lnTo>
                    <a:pt x="5890" y="1391"/>
                  </a:lnTo>
                  <a:lnTo>
                    <a:pt x="5892" y="1401"/>
                  </a:lnTo>
                  <a:lnTo>
                    <a:pt x="5892" y="1407"/>
                  </a:lnTo>
                  <a:lnTo>
                    <a:pt x="5890" y="1407"/>
                  </a:lnTo>
                  <a:lnTo>
                    <a:pt x="5888" y="1405"/>
                  </a:lnTo>
                  <a:lnTo>
                    <a:pt x="5884" y="1401"/>
                  </a:lnTo>
                  <a:lnTo>
                    <a:pt x="5882" y="1399"/>
                  </a:lnTo>
                  <a:lnTo>
                    <a:pt x="5878" y="1393"/>
                  </a:lnTo>
                  <a:lnTo>
                    <a:pt x="5874" y="1389"/>
                  </a:lnTo>
                  <a:lnTo>
                    <a:pt x="5872" y="1387"/>
                  </a:lnTo>
                  <a:lnTo>
                    <a:pt x="5868" y="1383"/>
                  </a:lnTo>
                  <a:lnTo>
                    <a:pt x="5866" y="1381"/>
                  </a:lnTo>
                  <a:lnTo>
                    <a:pt x="5864" y="1381"/>
                  </a:lnTo>
                  <a:lnTo>
                    <a:pt x="5864" y="1383"/>
                  </a:lnTo>
                  <a:lnTo>
                    <a:pt x="5862" y="1387"/>
                  </a:lnTo>
                  <a:lnTo>
                    <a:pt x="5862" y="1393"/>
                  </a:lnTo>
                  <a:lnTo>
                    <a:pt x="5864" y="1397"/>
                  </a:lnTo>
                  <a:lnTo>
                    <a:pt x="5864" y="1401"/>
                  </a:lnTo>
                  <a:lnTo>
                    <a:pt x="5864" y="1405"/>
                  </a:lnTo>
                  <a:lnTo>
                    <a:pt x="5864" y="1407"/>
                  </a:lnTo>
                  <a:lnTo>
                    <a:pt x="5864" y="1407"/>
                  </a:lnTo>
                  <a:lnTo>
                    <a:pt x="5864" y="1407"/>
                  </a:lnTo>
                  <a:lnTo>
                    <a:pt x="5860" y="1405"/>
                  </a:lnTo>
                  <a:lnTo>
                    <a:pt x="5858" y="1403"/>
                  </a:lnTo>
                  <a:lnTo>
                    <a:pt x="5846" y="1391"/>
                  </a:lnTo>
                  <a:lnTo>
                    <a:pt x="5840" y="1377"/>
                  </a:lnTo>
                  <a:lnTo>
                    <a:pt x="5834" y="1359"/>
                  </a:lnTo>
                  <a:lnTo>
                    <a:pt x="5828" y="1341"/>
                  </a:lnTo>
                  <a:lnTo>
                    <a:pt x="5816" y="1323"/>
                  </a:lnTo>
                  <a:lnTo>
                    <a:pt x="5806" y="1303"/>
                  </a:lnTo>
                  <a:lnTo>
                    <a:pt x="5792" y="1277"/>
                  </a:lnTo>
                  <a:lnTo>
                    <a:pt x="5776" y="1251"/>
                  </a:lnTo>
                  <a:lnTo>
                    <a:pt x="5770" y="1245"/>
                  </a:lnTo>
                  <a:lnTo>
                    <a:pt x="5768" y="1243"/>
                  </a:lnTo>
                  <a:lnTo>
                    <a:pt x="5766" y="1241"/>
                  </a:lnTo>
                  <a:lnTo>
                    <a:pt x="5762" y="1237"/>
                  </a:lnTo>
                  <a:lnTo>
                    <a:pt x="5758" y="1231"/>
                  </a:lnTo>
                  <a:lnTo>
                    <a:pt x="5750" y="1219"/>
                  </a:lnTo>
                  <a:lnTo>
                    <a:pt x="5743" y="1205"/>
                  </a:lnTo>
                  <a:lnTo>
                    <a:pt x="5737" y="1197"/>
                  </a:lnTo>
                  <a:lnTo>
                    <a:pt x="5733" y="1193"/>
                  </a:lnTo>
                  <a:lnTo>
                    <a:pt x="5729" y="1189"/>
                  </a:lnTo>
                  <a:lnTo>
                    <a:pt x="5725" y="1185"/>
                  </a:lnTo>
                  <a:lnTo>
                    <a:pt x="5717" y="1177"/>
                  </a:lnTo>
                  <a:lnTo>
                    <a:pt x="5703" y="1161"/>
                  </a:lnTo>
                  <a:lnTo>
                    <a:pt x="5695" y="1153"/>
                  </a:lnTo>
                  <a:lnTo>
                    <a:pt x="5689" y="1149"/>
                  </a:lnTo>
                  <a:lnTo>
                    <a:pt x="5683" y="1149"/>
                  </a:lnTo>
                  <a:lnTo>
                    <a:pt x="5679" y="1149"/>
                  </a:lnTo>
                  <a:lnTo>
                    <a:pt x="5675" y="1145"/>
                  </a:lnTo>
                  <a:lnTo>
                    <a:pt x="5671" y="1141"/>
                  </a:lnTo>
                  <a:lnTo>
                    <a:pt x="5667" y="1135"/>
                  </a:lnTo>
                  <a:lnTo>
                    <a:pt x="5665" y="1131"/>
                  </a:lnTo>
                  <a:lnTo>
                    <a:pt x="5663" y="1125"/>
                  </a:lnTo>
                  <a:lnTo>
                    <a:pt x="5663" y="1125"/>
                  </a:lnTo>
                  <a:lnTo>
                    <a:pt x="5661" y="1121"/>
                  </a:lnTo>
                  <a:lnTo>
                    <a:pt x="5659" y="1115"/>
                  </a:lnTo>
                  <a:lnTo>
                    <a:pt x="5657" y="1109"/>
                  </a:lnTo>
                  <a:lnTo>
                    <a:pt x="5655" y="1103"/>
                  </a:lnTo>
                  <a:lnTo>
                    <a:pt x="5651" y="1097"/>
                  </a:lnTo>
                  <a:lnTo>
                    <a:pt x="5643" y="1087"/>
                  </a:lnTo>
                  <a:lnTo>
                    <a:pt x="5637" y="1077"/>
                  </a:lnTo>
                  <a:lnTo>
                    <a:pt x="5639" y="1065"/>
                  </a:lnTo>
                  <a:lnTo>
                    <a:pt x="5641" y="1063"/>
                  </a:lnTo>
                  <a:lnTo>
                    <a:pt x="5643" y="1061"/>
                  </a:lnTo>
                  <a:lnTo>
                    <a:pt x="5643" y="1059"/>
                  </a:lnTo>
                  <a:lnTo>
                    <a:pt x="5645" y="1057"/>
                  </a:lnTo>
                  <a:lnTo>
                    <a:pt x="5645" y="1057"/>
                  </a:lnTo>
                  <a:close/>
                  <a:moveTo>
                    <a:pt x="417" y="950"/>
                  </a:moveTo>
                  <a:lnTo>
                    <a:pt x="415" y="950"/>
                  </a:lnTo>
                  <a:lnTo>
                    <a:pt x="411" y="952"/>
                  </a:lnTo>
                  <a:lnTo>
                    <a:pt x="405" y="958"/>
                  </a:lnTo>
                  <a:lnTo>
                    <a:pt x="399" y="960"/>
                  </a:lnTo>
                  <a:lnTo>
                    <a:pt x="397" y="961"/>
                  </a:lnTo>
                  <a:lnTo>
                    <a:pt x="393" y="961"/>
                  </a:lnTo>
                  <a:lnTo>
                    <a:pt x="391" y="963"/>
                  </a:lnTo>
                  <a:lnTo>
                    <a:pt x="387" y="963"/>
                  </a:lnTo>
                  <a:lnTo>
                    <a:pt x="385" y="965"/>
                  </a:lnTo>
                  <a:lnTo>
                    <a:pt x="383" y="967"/>
                  </a:lnTo>
                  <a:lnTo>
                    <a:pt x="371" y="983"/>
                  </a:lnTo>
                  <a:lnTo>
                    <a:pt x="359" y="999"/>
                  </a:lnTo>
                  <a:lnTo>
                    <a:pt x="355" y="1003"/>
                  </a:lnTo>
                  <a:lnTo>
                    <a:pt x="351" y="1005"/>
                  </a:lnTo>
                  <a:lnTo>
                    <a:pt x="349" y="1009"/>
                  </a:lnTo>
                  <a:lnTo>
                    <a:pt x="345" y="1011"/>
                  </a:lnTo>
                  <a:lnTo>
                    <a:pt x="343" y="1015"/>
                  </a:lnTo>
                  <a:lnTo>
                    <a:pt x="337" y="1019"/>
                  </a:lnTo>
                  <a:lnTo>
                    <a:pt x="331" y="1025"/>
                  </a:lnTo>
                  <a:lnTo>
                    <a:pt x="327" y="1029"/>
                  </a:lnTo>
                  <a:lnTo>
                    <a:pt x="317" y="1035"/>
                  </a:lnTo>
                  <a:lnTo>
                    <a:pt x="305" y="1043"/>
                  </a:lnTo>
                  <a:lnTo>
                    <a:pt x="295" y="1053"/>
                  </a:lnTo>
                  <a:lnTo>
                    <a:pt x="291" y="1057"/>
                  </a:lnTo>
                  <a:lnTo>
                    <a:pt x="285" y="1063"/>
                  </a:lnTo>
                  <a:lnTo>
                    <a:pt x="281" y="1069"/>
                  </a:lnTo>
                  <a:lnTo>
                    <a:pt x="275" y="1073"/>
                  </a:lnTo>
                  <a:lnTo>
                    <a:pt x="271" y="1077"/>
                  </a:lnTo>
                  <a:lnTo>
                    <a:pt x="269" y="1081"/>
                  </a:lnTo>
                  <a:lnTo>
                    <a:pt x="269" y="1083"/>
                  </a:lnTo>
                  <a:lnTo>
                    <a:pt x="267" y="1087"/>
                  </a:lnTo>
                  <a:lnTo>
                    <a:pt x="269" y="1089"/>
                  </a:lnTo>
                  <a:lnTo>
                    <a:pt x="269" y="1091"/>
                  </a:lnTo>
                  <a:lnTo>
                    <a:pt x="271" y="1091"/>
                  </a:lnTo>
                  <a:lnTo>
                    <a:pt x="275" y="1091"/>
                  </a:lnTo>
                  <a:lnTo>
                    <a:pt x="279" y="1089"/>
                  </a:lnTo>
                  <a:lnTo>
                    <a:pt x="285" y="1085"/>
                  </a:lnTo>
                  <a:lnTo>
                    <a:pt x="291" y="1081"/>
                  </a:lnTo>
                  <a:lnTo>
                    <a:pt x="295" y="1075"/>
                  </a:lnTo>
                  <a:lnTo>
                    <a:pt x="301" y="1069"/>
                  </a:lnTo>
                  <a:lnTo>
                    <a:pt x="309" y="1065"/>
                  </a:lnTo>
                  <a:lnTo>
                    <a:pt x="311" y="1063"/>
                  </a:lnTo>
                  <a:lnTo>
                    <a:pt x="315" y="1061"/>
                  </a:lnTo>
                  <a:lnTo>
                    <a:pt x="317" y="1055"/>
                  </a:lnTo>
                  <a:lnTo>
                    <a:pt x="319" y="1049"/>
                  </a:lnTo>
                  <a:lnTo>
                    <a:pt x="323" y="1043"/>
                  </a:lnTo>
                  <a:lnTo>
                    <a:pt x="325" y="1039"/>
                  </a:lnTo>
                  <a:lnTo>
                    <a:pt x="329" y="1037"/>
                  </a:lnTo>
                  <a:lnTo>
                    <a:pt x="337" y="1031"/>
                  </a:lnTo>
                  <a:lnTo>
                    <a:pt x="343" y="1025"/>
                  </a:lnTo>
                  <a:lnTo>
                    <a:pt x="349" y="1019"/>
                  </a:lnTo>
                  <a:lnTo>
                    <a:pt x="355" y="1015"/>
                  </a:lnTo>
                  <a:lnTo>
                    <a:pt x="363" y="1013"/>
                  </a:lnTo>
                  <a:lnTo>
                    <a:pt x="369" y="1011"/>
                  </a:lnTo>
                  <a:lnTo>
                    <a:pt x="379" y="1007"/>
                  </a:lnTo>
                  <a:lnTo>
                    <a:pt x="387" y="1001"/>
                  </a:lnTo>
                  <a:lnTo>
                    <a:pt x="393" y="997"/>
                  </a:lnTo>
                  <a:lnTo>
                    <a:pt x="397" y="995"/>
                  </a:lnTo>
                  <a:lnTo>
                    <a:pt x="401" y="989"/>
                  </a:lnTo>
                  <a:lnTo>
                    <a:pt x="405" y="983"/>
                  </a:lnTo>
                  <a:lnTo>
                    <a:pt x="409" y="975"/>
                  </a:lnTo>
                  <a:lnTo>
                    <a:pt x="411" y="971"/>
                  </a:lnTo>
                  <a:lnTo>
                    <a:pt x="411" y="967"/>
                  </a:lnTo>
                  <a:lnTo>
                    <a:pt x="413" y="963"/>
                  </a:lnTo>
                  <a:lnTo>
                    <a:pt x="415" y="960"/>
                  </a:lnTo>
                  <a:lnTo>
                    <a:pt x="417" y="956"/>
                  </a:lnTo>
                  <a:lnTo>
                    <a:pt x="417" y="952"/>
                  </a:lnTo>
                  <a:lnTo>
                    <a:pt x="417" y="950"/>
                  </a:lnTo>
                  <a:lnTo>
                    <a:pt x="417" y="950"/>
                  </a:lnTo>
                  <a:close/>
                  <a:moveTo>
                    <a:pt x="4066" y="858"/>
                  </a:moveTo>
                  <a:lnTo>
                    <a:pt x="4062" y="858"/>
                  </a:lnTo>
                  <a:lnTo>
                    <a:pt x="4052" y="860"/>
                  </a:lnTo>
                  <a:lnTo>
                    <a:pt x="4042" y="864"/>
                  </a:lnTo>
                  <a:lnTo>
                    <a:pt x="4032" y="872"/>
                  </a:lnTo>
                  <a:lnTo>
                    <a:pt x="4028" y="882"/>
                  </a:lnTo>
                  <a:lnTo>
                    <a:pt x="4026" y="890"/>
                  </a:lnTo>
                  <a:lnTo>
                    <a:pt x="4024" y="898"/>
                  </a:lnTo>
                  <a:lnTo>
                    <a:pt x="4024" y="904"/>
                  </a:lnTo>
                  <a:lnTo>
                    <a:pt x="4028" y="912"/>
                  </a:lnTo>
                  <a:lnTo>
                    <a:pt x="4038" y="922"/>
                  </a:lnTo>
                  <a:lnTo>
                    <a:pt x="4046" y="934"/>
                  </a:lnTo>
                  <a:lnTo>
                    <a:pt x="4052" y="940"/>
                  </a:lnTo>
                  <a:lnTo>
                    <a:pt x="4058" y="944"/>
                  </a:lnTo>
                  <a:lnTo>
                    <a:pt x="4064" y="948"/>
                  </a:lnTo>
                  <a:lnTo>
                    <a:pt x="4074" y="956"/>
                  </a:lnTo>
                  <a:lnTo>
                    <a:pt x="4084" y="961"/>
                  </a:lnTo>
                  <a:lnTo>
                    <a:pt x="4092" y="961"/>
                  </a:lnTo>
                  <a:lnTo>
                    <a:pt x="4100" y="960"/>
                  </a:lnTo>
                  <a:lnTo>
                    <a:pt x="4106" y="954"/>
                  </a:lnTo>
                  <a:lnTo>
                    <a:pt x="4116" y="948"/>
                  </a:lnTo>
                  <a:lnTo>
                    <a:pt x="4126" y="938"/>
                  </a:lnTo>
                  <a:lnTo>
                    <a:pt x="4126" y="928"/>
                  </a:lnTo>
                  <a:lnTo>
                    <a:pt x="4120" y="918"/>
                  </a:lnTo>
                  <a:lnTo>
                    <a:pt x="4108" y="914"/>
                  </a:lnTo>
                  <a:lnTo>
                    <a:pt x="4098" y="910"/>
                  </a:lnTo>
                  <a:lnTo>
                    <a:pt x="4092" y="910"/>
                  </a:lnTo>
                  <a:lnTo>
                    <a:pt x="4086" y="908"/>
                  </a:lnTo>
                  <a:lnTo>
                    <a:pt x="4082" y="906"/>
                  </a:lnTo>
                  <a:lnTo>
                    <a:pt x="4080" y="902"/>
                  </a:lnTo>
                  <a:lnTo>
                    <a:pt x="4080" y="898"/>
                  </a:lnTo>
                  <a:lnTo>
                    <a:pt x="4082" y="894"/>
                  </a:lnTo>
                  <a:lnTo>
                    <a:pt x="4084" y="882"/>
                  </a:lnTo>
                  <a:lnTo>
                    <a:pt x="4084" y="872"/>
                  </a:lnTo>
                  <a:lnTo>
                    <a:pt x="4080" y="862"/>
                  </a:lnTo>
                  <a:lnTo>
                    <a:pt x="4066" y="858"/>
                  </a:lnTo>
                  <a:close/>
                  <a:moveTo>
                    <a:pt x="411" y="826"/>
                  </a:moveTo>
                  <a:lnTo>
                    <a:pt x="409" y="826"/>
                  </a:lnTo>
                  <a:lnTo>
                    <a:pt x="405" y="828"/>
                  </a:lnTo>
                  <a:lnTo>
                    <a:pt x="403" y="830"/>
                  </a:lnTo>
                  <a:lnTo>
                    <a:pt x="401" y="832"/>
                  </a:lnTo>
                  <a:lnTo>
                    <a:pt x="393" y="838"/>
                  </a:lnTo>
                  <a:lnTo>
                    <a:pt x="379" y="850"/>
                  </a:lnTo>
                  <a:lnTo>
                    <a:pt x="367" y="862"/>
                  </a:lnTo>
                  <a:lnTo>
                    <a:pt x="361" y="876"/>
                  </a:lnTo>
                  <a:lnTo>
                    <a:pt x="353" y="888"/>
                  </a:lnTo>
                  <a:lnTo>
                    <a:pt x="351" y="898"/>
                  </a:lnTo>
                  <a:lnTo>
                    <a:pt x="349" y="906"/>
                  </a:lnTo>
                  <a:lnTo>
                    <a:pt x="347" y="910"/>
                  </a:lnTo>
                  <a:lnTo>
                    <a:pt x="345" y="916"/>
                  </a:lnTo>
                  <a:lnTo>
                    <a:pt x="343" y="918"/>
                  </a:lnTo>
                  <a:lnTo>
                    <a:pt x="343" y="920"/>
                  </a:lnTo>
                  <a:lnTo>
                    <a:pt x="339" y="926"/>
                  </a:lnTo>
                  <a:lnTo>
                    <a:pt x="337" y="926"/>
                  </a:lnTo>
                  <a:lnTo>
                    <a:pt x="335" y="928"/>
                  </a:lnTo>
                  <a:lnTo>
                    <a:pt x="331" y="930"/>
                  </a:lnTo>
                  <a:lnTo>
                    <a:pt x="327" y="932"/>
                  </a:lnTo>
                  <a:lnTo>
                    <a:pt x="323" y="936"/>
                  </a:lnTo>
                  <a:lnTo>
                    <a:pt x="317" y="940"/>
                  </a:lnTo>
                  <a:lnTo>
                    <a:pt x="315" y="944"/>
                  </a:lnTo>
                  <a:lnTo>
                    <a:pt x="303" y="956"/>
                  </a:lnTo>
                  <a:lnTo>
                    <a:pt x="291" y="967"/>
                  </a:lnTo>
                  <a:lnTo>
                    <a:pt x="279" y="985"/>
                  </a:lnTo>
                  <a:lnTo>
                    <a:pt x="269" y="1001"/>
                  </a:lnTo>
                  <a:lnTo>
                    <a:pt x="261" y="1017"/>
                  </a:lnTo>
                  <a:lnTo>
                    <a:pt x="255" y="1031"/>
                  </a:lnTo>
                  <a:lnTo>
                    <a:pt x="251" y="1045"/>
                  </a:lnTo>
                  <a:lnTo>
                    <a:pt x="248" y="1057"/>
                  </a:lnTo>
                  <a:lnTo>
                    <a:pt x="246" y="1063"/>
                  </a:lnTo>
                  <a:lnTo>
                    <a:pt x="248" y="1065"/>
                  </a:lnTo>
                  <a:lnTo>
                    <a:pt x="253" y="1057"/>
                  </a:lnTo>
                  <a:lnTo>
                    <a:pt x="265" y="1041"/>
                  </a:lnTo>
                  <a:lnTo>
                    <a:pt x="279" y="1019"/>
                  </a:lnTo>
                  <a:lnTo>
                    <a:pt x="289" y="1007"/>
                  </a:lnTo>
                  <a:lnTo>
                    <a:pt x="295" y="997"/>
                  </a:lnTo>
                  <a:lnTo>
                    <a:pt x="299" y="987"/>
                  </a:lnTo>
                  <a:lnTo>
                    <a:pt x="307" y="975"/>
                  </a:lnTo>
                  <a:lnTo>
                    <a:pt x="317" y="958"/>
                  </a:lnTo>
                  <a:lnTo>
                    <a:pt x="325" y="948"/>
                  </a:lnTo>
                  <a:lnTo>
                    <a:pt x="331" y="942"/>
                  </a:lnTo>
                  <a:lnTo>
                    <a:pt x="331" y="940"/>
                  </a:lnTo>
                  <a:lnTo>
                    <a:pt x="333" y="938"/>
                  </a:lnTo>
                  <a:lnTo>
                    <a:pt x="335" y="934"/>
                  </a:lnTo>
                  <a:lnTo>
                    <a:pt x="337" y="930"/>
                  </a:lnTo>
                  <a:lnTo>
                    <a:pt x="339" y="926"/>
                  </a:lnTo>
                  <a:lnTo>
                    <a:pt x="339" y="924"/>
                  </a:lnTo>
                  <a:lnTo>
                    <a:pt x="341" y="922"/>
                  </a:lnTo>
                  <a:lnTo>
                    <a:pt x="341" y="924"/>
                  </a:lnTo>
                  <a:lnTo>
                    <a:pt x="341" y="926"/>
                  </a:lnTo>
                  <a:lnTo>
                    <a:pt x="337" y="942"/>
                  </a:lnTo>
                  <a:lnTo>
                    <a:pt x="329" y="961"/>
                  </a:lnTo>
                  <a:lnTo>
                    <a:pt x="321" y="981"/>
                  </a:lnTo>
                  <a:lnTo>
                    <a:pt x="317" y="989"/>
                  </a:lnTo>
                  <a:lnTo>
                    <a:pt x="315" y="995"/>
                  </a:lnTo>
                  <a:lnTo>
                    <a:pt x="315" y="999"/>
                  </a:lnTo>
                  <a:lnTo>
                    <a:pt x="315" y="1003"/>
                  </a:lnTo>
                  <a:lnTo>
                    <a:pt x="317" y="1005"/>
                  </a:lnTo>
                  <a:lnTo>
                    <a:pt x="317" y="1005"/>
                  </a:lnTo>
                  <a:lnTo>
                    <a:pt x="321" y="1003"/>
                  </a:lnTo>
                  <a:lnTo>
                    <a:pt x="323" y="1001"/>
                  </a:lnTo>
                  <a:lnTo>
                    <a:pt x="327" y="999"/>
                  </a:lnTo>
                  <a:lnTo>
                    <a:pt x="331" y="995"/>
                  </a:lnTo>
                  <a:lnTo>
                    <a:pt x="335" y="989"/>
                  </a:lnTo>
                  <a:lnTo>
                    <a:pt x="341" y="981"/>
                  </a:lnTo>
                  <a:lnTo>
                    <a:pt x="349" y="965"/>
                  </a:lnTo>
                  <a:lnTo>
                    <a:pt x="355" y="956"/>
                  </a:lnTo>
                  <a:lnTo>
                    <a:pt x="363" y="948"/>
                  </a:lnTo>
                  <a:lnTo>
                    <a:pt x="365" y="946"/>
                  </a:lnTo>
                  <a:lnTo>
                    <a:pt x="367" y="944"/>
                  </a:lnTo>
                  <a:lnTo>
                    <a:pt x="367" y="944"/>
                  </a:lnTo>
                  <a:lnTo>
                    <a:pt x="367" y="942"/>
                  </a:lnTo>
                  <a:lnTo>
                    <a:pt x="367" y="940"/>
                  </a:lnTo>
                  <a:lnTo>
                    <a:pt x="369" y="938"/>
                  </a:lnTo>
                  <a:lnTo>
                    <a:pt x="373" y="936"/>
                  </a:lnTo>
                  <a:lnTo>
                    <a:pt x="379" y="934"/>
                  </a:lnTo>
                  <a:lnTo>
                    <a:pt x="389" y="930"/>
                  </a:lnTo>
                  <a:lnTo>
                    <a:pt x="397" y="928"/>
                  </a:lnTo>
                  <a:lnTo>
                    <a:pt x="401" y="924"/>
                  </a:lnTo>
                  <a:lnTo>
                    <a:pt x="405" y="920"/>
                  </a:lnTo>
                  <a:lnTo>
                    <a:pt x="405" y="916"/>
                  </a:lnTo>
                  <a:lnTo>
                    <a:pt x="407" y="912"/>
                  </a:lnTo>
                  <a:lnTo>
                    <a:pt x="405" y="910"/>
                  </a:lnTo>
                  <a:lnTo>
                    <a:pt x="405" y="906"/>
                  </a:lnTo>
                  <a:lnTo>
                    <a:pt x="405" y="904"/>
                  </a:lnTo>
                  <a:lnTo>
                    <a:pt x="405" y="900"/>
                  </a:lnTo>
                  <a:lnTo>
                    <a:pt x="405" y="900"/>
                  </a:lnTo>
                  <a:lnTo>
                    <a:pt x="403" y="900"/>
                  </a:lnTo>
                  <a:lnTo>
                    <a:pt x="401" y="900"/>
                  </a:lnTo>
                  <a:lnTo>
                    <a:pt x="397" y="902"/>
                  </a:lnTo>
                  <a:lnTo>
                    <a:pt x="389" y="908"/>
                  </a:lnTo>
                  <a:lnTo>
                    <a:pt x="383" y="912"/>
                  </a:lnTo>
                  <a:lnTo>
                    <a:pt x="379" y="916"/>
                  </a:lnTo>
                  <a:lnTo>
                    <a:pt x="373" y="918"/>
                  </a:lnTo>
                  <a:lnTo>
                    <a:pt x="369" y="920"/>
                  </a:lnTo>
                  <a:lnTo>
                    <a:pt x="367" y="920"/>
                  </a:lnTo>
                  <a:lnTo>
                    <a:pt x="365" y="918"/>
                  </a:lnTo>
                  <a:lnTo>
                    <a:pt x="361" y="916"/>
                  </a:lnTo>
                  <a:lnTo>
                    <a:pt x="359" y="916"/>
                  </a:lnTo>
                  <a:lnTo>
                    <a:pt x="355" y="918"/>
                  </a:lnTo>
                  <a:lnTo>
                    <a:pt x="353" y="918"/>
                  </a:lnTo>
                  <a:lnTo>
                    <a:pt x="351" y="920"/>
                  </a:lnTo>
                  <a:lnTo>
                    <a:pt x="347" y="922"/>
                  </a:lnTo>
                  <a:lnTo>
                    <a:pt x="345" y="924"/>
                  </a:lnTo>
                  <a:lnTo>
                    <a:pt x="343" y="924"/>
                  </a:lnTo>
                  <a:lnTo>
                    <a:pt x="343" y="924"/>
                  </a:lnTo>
                  <a:lnTo>
                    <a:pt x="343" y="924"/>
                  </a:lnTo>
                  <a:lnTo>
                    <a:pt x="343" y="922"/>
                  </a:lnTo>
                  <a:lnTo>
                    <a:pt x="345" y="920"/>
                  </a:lnTo>
                  <a:lnTo>
                    <a:pt x="349" y="912"/>
                  </a:lnTo>
                  <a:lnTo>
                    <a:pt x="353" y="908"/>
                  </a:lnTo>
                  <a:lnTo>
                    <a:pt x="355" y="904"/>
                  </a:lnTo>
                  <a:lnTo>
                    <a:pt x="357" y="900"/>
                  </a:lnTo>
                  <a:lnTo>
                    <a:pt x="361" y="898"/>
                  </a:lnTo>
                  <a:lnTo>
                    <a:pt x="363" y="894"/>
                  </a:lnTo>
                  <a:lnTo>
                    <a:pt x="365" y="890"/>
                  </a:lnTo>
                  <a:lnTo>
                    <a:pt x="369" y="888"/>
                  </a:lnTo>
                  <a:lnTo>
                    <a:pt x="371" y="886"/>
                  </a:lnTo>
                  <a:lnTo>
                    <a:pt x="373" y="884"/>
                  </a:lnTo>
                  <a:lnTo>
                    <a:pt x="375" y="882"/>
                  </a:lnTo>
                  <a:lnTo>
                    <a:pt x="379" y="878"/>
                  </a:lnTo>
                  <a:lnTo>
                    <a:pt x="385" y="874"/>
                  </a:lnTo>
                  <a:lnTo>
                    <a:pt x="391" y="868"/>
                  </a:lnTo>
                  <a:lnTo>
                    <a:pt x="399" y="858"/>
                  </a:lnTo>
                  <a:lnTo>
                    <a:pt x="405" y="852"/>
                  </a:lnTo>
                  <a:lnTo>
                    <a:pt x="409" y="848"/>
                  </a:lnTo>
                  <a:lnTo>
                    <a:pt x="411" y="844"/>
                  </a:lnTo>
                  <a:lnTo>
                    <a:pt x="413" y="836"/>
                  </a:lnTo>
                  <a:lnTo>
                    <a:pt x="413" y="830"/>
                  </a:lnTo>
                  <a:lnTo>
                    <a:pt x="413" y="826"/>
                  </a:lnTo>
                  <a:lnTo>
                    <a:pt x="411" y="826"/>
                  </a:lnTo>
                  <a:lnTo>
                    <a:pt x="411" y="826"/>
                  </a:lnTo>
                  <a:close/>
                  <a:moveTo>
                    <a:pt x="3780" y="796"/>
                  </a:moveTo>
                  <a:lnTo>
                    <a:pt x="3766" y="798"/>
                  </a:lnTo>
                  <a:lnTo>
                    <a:pt x="3748" y="804"/>
                  </a:lnTo>
                  <a:lnTo>
                    <a:pt x="3724" y="814"/>
                  </a:lnTo>
                  <a:lnTo>
                    <a:pt x="3710" y="828"/>
                  </a:lnTo>
                  <a:lnTo>
                    <a:pt x="3700" y="840"/>
                  </a:lnTo>
                  <a:lnTo>
                    <a:pt x="3692" y="854"/>
                  </a:lnTo>
                  <a:lnTo>
                    <a:pt x="3684" y="866"/>
                  </a:lnTo>
                  <a:lnTo>
                    <a:pt x="3678" y="878"/>
                  </a:lnTo>
                  <a:lnTo>
                    <a:pt x="3680" y="894"/>
                  </a:lnTo>
                  <a:lnTo>
                    <a:pt x="3690" y="910"/>
                  </a:lnTo>
                  <a:lnTo>
                    <a:pt x="3708" y="926"/>
                  </a:lnTo>
                  <a:lnTo>
                    <a:pt x="3734" y="938"/>
                  </a:lnTo>
                  <a:lnTo>
                    <a:pt x="3750" y="946"/>
                  </a:lnTo>
                  <a:lnTo>
                    <a:pt x="3756" y="954"/>
                  </a:lnTo>
                  <a:lnTo>
                    <a:pt x="3760" y="960"/>
                  </a:lnTo>
                  <a:lnTo>
                    <a:pt x="3760" y="965"/>
                  </a:lnTo>
                  <a:lnTo>
                    <a:pt x="3760" y="973"/>
                  </a:lnTo>
                  <a:lnTo>
                    <a:pt x="3762" y="983"/>
                  </a:lnTo>
                  <a:lnTo>
                    <a:pt x="3770" y="995"/>
                  </a:lnTo>
                  <a:lnTo>
                    <a:pt x="3784" y="1011"/>
                  </a:lnTo>
                  <a:lnTo>
                    <a:pt x="3804" y="1031"/>
                  </a:lnTo>
                  <a:lnTo>
                    <a:pt x="3818" y="1049"/>
                  </a:lnTo>
                  <a:lnTo>
                    <a:pt x="3826" y="1065"/>
                  </a:lnTo>
                  <a:lnTo>
                    <a:pt x="3830" y="1077"/>
                  </a:lnTo>
                  <a:lnTo>
                    <a:pt x="3836" y="1085"/>
                  </a:lnTo>
                  <a:lnTo>
                    <a:pt x="3846" y="1091"/>
                  </a:lnTo>
                  <a:lnTo>
                    <a:pt x="3860" y="1097"/>
                  </a:lnTo>
                  <a:lnTo>
                    <a:pt x="3870" y="1105"/>
                  </a:lnTo>
                  <a:lnTo>
                    <a:pt x="3876" y="1113"/>
                  </a:lnTo>
                  <a:lnTo>
                    <a:pt x="3876" y="1125"/>
                  </a:lnTo>
                  <a:lnTo>
                    <a:pt x="3868" y="1135"/>
                  </a:lnTo>
                  <a:lnTo>
                    <a:pt x="3856" y="1143"/>
                  </a:lnTo>
                  <a:lnTo>
                    <a:pt x="3846" y="1151"/>
                  </a:lnTo>
                  <a:lnTo>
                    <a:pt x="3840" y="1155"/>
                  </a:lnTo>
                  <a:lnTo>
                    <a:pt x="3838" y="1163"/>
                  </a:lnTo>
                  <a:lnTo>
                    <a:pt x="3840" y="1171"/>
                  </a:lnTo>
                  <a:lnTo>
                    <a:pt x="3848" y="1181"/>
                  </a:lnTo>
                  <a:lnTo>
                    <a:pt x="3858" y="1193"/>
                  </a:lnTo>
                  <a:lnTo>
                    <a:pt x="3864" y="1199"/>
                  </a:lnTo>
                  <a:lnTo>
                    <a:pt x="3870" y="1203"/>
                  </a:lnTo>
                  <a:lnTo>
                    <a:pt x="3872" y="1207"/>
                  </a:lnTo>
                  <a:lnTo>
                    <a:pt x="3876" y="1217"/>
                  </a:lnTo>
                  <a:lnTo>
                    <a:pt x="3882" y="1233"/>
                  </a:lnTo>
                  <a:lnTo>
                    <a:pt x="3886" y="1251"/>
                  </a:lnTo>
                  <a:lnTo>
                    <a:pt x="3892" y="1265"/>
                  </a:lnTo>
                  <a:lnTo>
                    <a:pt x="3900" y="1271"/>
                  </a:lnTo>
                  <a:lnTo>
                    <a:pt x="3912" y="1277"/>
                  </a:lnTo>
                  <a:lnTo>
                    <a:pt x="3930" y="1279"/>
                  </a:lnTo>
                  <a:lnTo>
                    <a:pt x="3948" y="1283"/>
                  </a:lnTo>
                  <a:lnTo>
                    <a:pt x="3960" y="1287"/>
                  </a:lnTo>
                  <a:lnTo>
                    <a:pt x="3970" y="1291"/>
                  </a:lnTo>
                  <a:lnTo>
                    <a:pt x="3978" y="1293"/>
                  </a:lnTo>
                  <a:lnTo>
                    <a:pt x="3990" y="1291"/>
                  </a:lnTo>
                  <a:lnTo>
                    <a:pt x="4004" y="1285"/>
                  </a:lnTo>
                  <a:lnTo>
                    <a:pt x="4022" y="1277"/>
                  </a:lnTo>
                  <a:lnTo>
                    <a:pt x="4036" y="1273"/>
                  </a:lnTo>
                  <a:lnTo>
                    <a:pt x="4048" y="1269"/>
                  </a:lnTo>
                  <a:lnTo>
                    <a:pt x="4054" y="1263"/>
                  </a:lnTo>
                  <a:lnTo>
                    <a:pt x="4054" y="1251"/>
                  </a:lnTo>
                  <a:lnTo>
                    <a:pt x="4050" y="1241"/>
                  </a:lnTo>
                  <a:lnTo>
                    <a:pt x="4042" y="1233"/>
                  </a:lnTo>
                  <a:lnTo>
                    <a:pt x="4034" y="1229"/>
                  </a:lnTo>
                  <a:lnTo>
                    <a:pt x="4028" y="1221"/>
                  </a:lnTo>
                  <a:lnTo>
                    <a:pt x="4024" y="1207"/>
                  </a:lnTo>
                  <a:lnTo>
                    <a:pt x="4022" y="1193"/>
                  </a:lnTo>
                  <a:lnTo>
                    <a:pt x="4022" y="1185"/>
                  </a:lnTo>
                  <a:lnTo>
                    <a:pt x="4022" y="1179"/>
                  </a:lnTo>
                  <a:lnTo>
                    <a:pt x="4028" y="1175"/>
                  </a:lnTo>
                  <a:lnTo>
                    <a:pt x="4042" y="1173"/>
                  </a:lnTo>
                  <a:lnTo>
                    <a:pt x="4058" y="1169"/>
                  </a:lnTo>
                  <a:lnTo>
                    <a:pt x="4068" y="1161"/>
                  </a:lnTo>
                  <a:lnTo>
                    <a:pt x="4076" y="1151"/>
                  </a:lnTo>
                  <a:lnTo>
                    <a:pt x="4076" y="1141"/>
                  </a:lnTo>
                  <a:lnTo>
                    <a:pt x="4070" y="1133"/>
                  </a:lnTo>
                  <a:lnTo>
                    <a:pt x="4056" y="1129"/>
                  </a:lnTo>
                  <a:lnTo>
                    <a:pt x="4036" y="1127"/>
                  </a:lnTo>
                  <a:lnTo>
                    <a:pt x="4024" y="1127"/>
                  </a:lnTo>
                  <a:lnTo>
                    <a:pt x="4016" y="1127"/>
                  </a:lnTo>
                  <a:lnTo>
                    <a:pt x="4010" y="1125"/>
                  </a:lnTo>
                  <a:lnTo>
                    <a:pt x="4004" y="1119"/>
                  </a:lnTo>
                  <a:lnTo>
                    <a:pt x="3996" y="1111"/>
                  </a:lnTo>
                  <a:lnTo>
                    <a:pt x="3988" y="1101"/>
                  </a:lnTo>
                  <a:lnTo>
                    <a:pt x="3978" y="1091"/>
                  </a:lnTo>
                  <a:lnTo>
                    <a:pt x="3972" y="1083"/>
                  </a:lnTo>
                  <a:lnTo>
                    <a:pt x="3970" y="1077"/>
                  </a:lnTo>
                  <a:lnTo>
                    <a:pt x="3974" y="1075"/>
                  </a:lnTo>
                  <a:lnTo>
                    <a:pt x="3982" y="1073"/>
                  </a:lnTo>
                  <a:lnTo>
                    <a:pt x="3994" y="1073"/>
                  </a:lnTo>
                  <a:lnTo>
                    <a:pt x="4006" y="1071"/>
                  </a:lnTo>
                  <a:lnTo>
                    <a:pt x="4018" y="1067"/>
                  </a:lnTo>
                  <a:lnTo>
                    <a:pt x="4026" y="1061"/>
                  </a:lnTo>
                  <a:lnTo>
                    <a:pt x="4028" y="1053"/>
                  </a:lnTo>
                  <a:lnTo>
                    <a:pt x="4028" y="1045"/>
                  </a:lnTo>
                  <a:lnTo>
                    <a:pt x="4026" y="1039"/>
                  </a:lnTo>
                  <a:lnTo>
                    <a:pt x="4024" y="1033"/>
                  </a:lnTo>
                  <a:lnTo>
                    <a:pt x="4022" y="1029"/>
                  </a:lnTo>
                  <a:lnTo>
                    <a:pt x="4018" y="1025"/>
                  </a:lnTo>
                  <a:lnTo>
                    <a:pt x="4014" y="1023"/>
                  </a:lnTo>
                  <a:lnTo>
                    <a:pt x="4008" y="1025"/>
                  </a:lnTo>
                  <a:lnTo>
                    <a:pt x="4004" y="1027"/>
                  </a:lnTo>
                  <a:lnTo>
                    <a:pt x="3998" y="1031"/>
                  </a:lnTo>
                  <a:lnTo>
                    <a:pt x="3996" y="1035"/>
                  </a:lnTo>
                  <a:lnTo>
                    <a:pt x="3994" y="1039"/>
                  </a:lnTo>
                  <a:lnTo>
                    <a:pt x="3992" y="1043"/>
                  </a:lnTo>
                  <a:lnTo>
                    <a:pt x="3990" y="1045"/>
                  </a:lnTo>
                  <a:lnTo>
                    <a:pt x="3988" y="1047"/>
                  </a:lnTo>
                  <a:lnTo>
                    <a:pt x="3984" y="1047"/>
                  </a:lnTo>
                  <a:lnTo>
                    <a:pt x="3980" y="1047"/>
                  </a:lnTo>
                  <a:lnTo>
                    <a:pt x="3976" y="1047"/>
                  </a:lnTo>
                  <a:lnTo>
                    <a:pt x="3962" y="1041"/>
                  </a:lnTo>
                  <a:lnTo>
                    <a:pt x="3952" y="1031"/>
                  </a:lnTo>
                  <a:lnTo>
                    <a:pt x="3938" y="1019"/>
                  </a:lnTo>
                  <a:lnTo>
                    <a:pt x="3922" y="1001"/>
                  </a:lnTo>
                  <a:lnTo>
                    <a:pt x="3908" y="987"/>
                  </a:lnTo>
                  <a:lnTo>
                    <a:pt x="3898" y="979"/>
                  </a:lnTo>
                  <a:lnTo>
                    <a:pt x="3892" y="971"/>
                  </a:lnTo>
                  <a:lnTo>
                    <a:pt x="3888" y="961"/>
                  </a:lnTo>
                  <a:lnTo>
                    <a:pt x="3884" y="948"/>
                  </a:lnTo>
                  <a:lnTo>
                    <a:pt x="3876" y="922"/>
                  </a:lnTo>
                  <a:lnTo>
                    <a:pt x="3866" y="906"/>
                  </a:lnTo>
                  <a:lnTo>
                    <a:pt x="3852" y="900"/>
                  </a:lnTo>
                  <a:lnTo>
                    <a:pt x="3846" y="900"/>
                  </a:lnTo>
                  <a:lnTo>
                    <a:pt x="3840" y="898"/>
                  </a:lnTo>
                  <a:lnTo>
                    <a:pt x="3834" y="896"/>
                  </a:lnTo>
                  <a:lnTo>
                    <a:pt x="3828" y="894"/>
                  </a:lnTo>
                  <a:lnTo>
                    <a:pt x="3824" y="892"/>
                  </a:lnTo>
                  <a:lnTo>
                    <a:pt x="3820" y="890"/>
                  </a:lnTo>
                  <a:lnTo>
                    <a:pt x="3818" y="886"/>
                  </a:lnTo>
                  <a:lnTo>
                    <a:pt x="3818" y="884"/>
                  </a:lnTo>
                  <a:lnTo>
                    <a:pt x="3820" y="880"/>
                  </a:lnTo>
                  <a:lnTo>
                    <a:pt x="3824" y="874"/>
                  </a:lnTo>
                  <a:lnTo>
                    <a:pt x="3840" y="874"/>
                  </a:lnTo>
                  <a:lnTo>
                    <a:pt x="3850" y="870"/>
                  </a:lnTo>
                  <a:lnTo>
                    <a:pt x="3860" y="866"/>
                  </a:lnTo>
                  <a:lnTo>
                    <a:pt x="3870" y="862"/>
                  </a:lnTo>
                  <a:lnTo>
                    <a:pt x="3886" y="860"/>
                  </a:lnTo>
                  <a:lnTo>
                    <a:pt x="3900" y="858"/>
                  </a:lnTo>
                  <a:lnTo>
                    <a:pt x="3908" y="854"/>
                  </a:lnTo>
                  <a:lnTo>
                    <a:pt x="3910" y="848"/>
                  </a:lnTo>
                  <a:lnTo>
                    <a:pt x="3906" y="840"/>
                  </a:lnTo>
                  <a:lnTo>
                    <a:pt x="3898" y="832"/>
                  </a:lnTo>
                  <a:lnTo>
                    <a:pt x="3888" y="828"/>
                  </a:lnTo>
                  <a:lnTo>
                    <a:pt x="3868" y="824"/>
                  </a:lnTo>
                  <a:lnTo>
                    <a:pt x="3852" y="824"/>
                  </a:lnTo>
                  <a:lnTo>
                    <a:pt x="3836" y="822"/>
                  </a:lnTo>
                  <a:lnTo>
                    <a:pt x="3816" y="816"/>
                  </a:lnTo>
                  <a:lnTo>
                    <a:pt x="3804" y="810"/>
                  </a:lnTo>
                  <a:lnTo>
                    <a:pt x="3796" y="804"/>
                  </a:lnTo>
                  <a:lnTo>
                    <a:pt x="3788" y="798"/>
                  </a:lnTo>
                  <a:lnTo>
                    <a:pt x="3780" y="796"/>
                  </a:lnTo>
                  <a:close/>
                  <a:moveTo>
                    <a:pt x="769" y="710"/>
                  </a:moveTo>
                  <a:lnTo>
                    <a:pt x="771" y="710"/>
                  </a:lnTo>
                  <a:lnTo>
                    <a:pt x="771" y="710"/>
                  </a:lnTo>
                  <a:lnTo>
                    <a:pt x="771" y="712"/>
                  </a:lnTo>
                  <a:lnTo>
                    <a:pt x="767" y="716"/>
                  </a:lnTo>
                  <a:lnTo>
                    <a:pt x="763" y="720"/>
                  </a:lnTo>
                  <a:lnTo>
                    <a:pt x="757" y="726"/>
                  </a:lnTo>
                  <a:lnTo>
                    <a:pt x="737" y="740"/>
                  </a:lnTo>
                  <a:lnTo>
                    <a:pt x="723" y="748"/>
                  </a:lnTo>
                  <a:lnTo>
                    <a:pt x="713" y="756"/>
                  </a:lnTo>
                  <a:lnTo>
                    <a:pt x="707" y="764"/>
                  </a:lnTo>
                  <a:lnTo>
                    <a:pt x="703" y="774"/>
                  </a:lnTo>
                  <a:lnTo>
                    <a:pt x="697" y="784"/>
                  </a:lnTo>
                  <a:lnTo>
                    <a:pt x="693" y="794"/>
                  </a:lnTo>
                  <a:lnTo>
                    <a:pt x="689" y="804"/>
                  </a:lnTo>
                  <a:lnTo>
                    <a:pt x="691" y="810"/>
                  </a:lnTo>
                  <a:lnTo>
                    <a:pt x="699" y="812"/>
                  </a:lnTo>
                  <a:lnTo>
                    <a:pt x="713" y="808"/>
                  </a:lnTo>
                  <a:lnTo>
                    <a:pt x="725" y="800"/>
                  </a:lnTo>
                  <a:lnTo>
                    <a:pt x="733" y="794"/>
                  </a:lnTo>
                  <a:lnTo>
                    <a:pt x="739" y="790"/>
                  </a:lnTo>
                  <a:lnTo>
                    <a:pt x="745" y="792"/>
                  </a:lnTo>
                  <a:lnTo>
                    <a:pt x="747" y="796"/>
                  </a:lnTo>
                  <a:lnTo>
                    <a:pt x="749" y="800"/>
                  </a:lnTo>
                  <a:lnTo>
                    <a:pt x="749" y="804"/>
                  </a:lnTo>
                  <a:lnTo>
                    <a:pt x="749" y="808"/>
                  </a:lnTo>
                  <a:lnTo>
                    <a:pt x="745" y="812"/>
                  </a:lnTo>
                  <a:lnTo>
                    <a:pt x="739" y="816"/>
                  </a:lnTo>
                  <a:lnTo>
                    <a:pt x="723" y="820"/>
                  </a:lnTo>
                  <a:lnTo>
                    <a:pt x="707" y="828"/>
                  </a:lnTo>
                  <a:lnTo>
                    <a:pt x="691" y="844"/>
                  </a:lnTo>
                  <a:lnTo>
                    <a:pt x="683" y="858"/>
                  </a:lnTo>
                  <a:lnTo>
                    <a:pt x="677" y="868"/>
                  </a:lnTo>
                  <a:lnTo>
                    <a:pt x="671" y="874"/>
                  </a:lnTo>
                  <a:lnTo>
                    <a:pt x="659" y="880"/>
                  </a:lnTo>
                  <a:lnTo>
                    <a:pt x="655" y="880"/>
                  </a:lnTo>
                  <a:lnTo>
                    <a:pt x="653" y="878"/>
                  </a:lnTo>
                  <a:lnTo>
                    <a:pt x="649" y="876"/>
                  </a:lnTo>
                  <a:lnTo>
                    <a:pt x="647" y="872"/>
                  </a:lnTo>
                  <a:lnTo>
                    <a:pt x="645" y="868"/>
                  </a:lnTo>
                  <a:lnTo>
                    <a:pt x="645" y="864"/>
                  </a:lnTo>
                  <a:lnTo>
                    <a:pt x="643" y="862"/>
                  </a:lnTo>
                  <a:lnTo>
                    <a:pt x="643" y="860"/>
                  </a:lnTo>
                  <a:lnTo>
                    <a:pt x="641" y="860"/>
                  </a:lnTo>
                  <a:lnTo>
                    <a:pt x="639" y="860"/>
                  </a:lnTo>
                  <a:lnTo>
                    <a:pt x="637" y="864"/>
                  </a:lnTo>
                  <a:lnTo>
                    <a:pt x="633" y="880"/>
                  </a:lnTo>
                  <a:lnTo>
                    <a:pt x="631" y="894"/>
                  </a:lnTo>
                  <a:lnTo>
                    <a:pt x="623" y="908"/>
                  </a:lnTo>
                  <a:lnTo>
                    <a:pt x="619" y="914"/>
                  </a:lnTo>
                  <a:lnTo>
                    <a:pt x="615" y="920"/>
                  </a:lnTo>
                  <a:lnTo>
                    <a:pt x="613" y="924"/>
                  </a:lnTo>
                  <a:lnTo>
                    <a:pt x="611" y="926"/>
                  </a:lnTo>
                  <a:lnTo>
                    <a:pt x="609" y="928"/>
                  </a:lnTo>
                  <a:lnTo>
                    <a:pt x="605" y="928"/>
                  </a:lnTo>
                  <a:lnTo>
                    <a:pt x="601" y="926"/>
                  </a:lnTo>
                  <a:lnTo>
                    <a:pt x="599" y="924"/>
                  </a:lnTo>
                  <a:lnTo>
                    <a:pt x="597" y="920"/>
                  </a:lnTo>
                  <a:lnTo>
                    <a:pt x="597" y="916"/>
                  </a:lnTo>
                  <a:lnTo>
                    <a:pt x="599" y="910"/>
                  </a:lnTo>
                  <a:lnTo>
                    <a:pt x="603" y="904"/>
                  </a:lnTo>
                  <a:lnTo>
                    <a:pt x="605" y="900"/>
                  </a:lnTo>
                  <a:lnTo>
                    <a:pt x="607" y="894"/>
                  </a:lnTo>
                  <a:lnTo>
                    <a:pt x="611" y="890"/>
                  </a:lnTo>
                  <a:lnTo>
                    <a:pt x="613" y="886"/>
                  </a:lnTo>
                  <a:lnTo>
                    <a:pt x="617" y="882"/>
                  </a:lnTo>
                  <a:lnTo>
                    <a:pt x="619" y="878"/>
                  </a:lnTo>
                  <a:lnTo>
                    <a:pt x="619" y="874"/>
                  </a:lnTo>
                  <a:lnTo>
                    <a:pt x="619" y="872"/>
                  </a:lnTo>
                  <a:lnTo>
                    <a:pt x="617" y="872"/>
                  </a:lnTo>
                  <a:lnTo>
                    <a:pt x="615" y="872"/>
                  </a:lnTo>
                  <a:lnTo>
                    <a:pt x="601" y="882"/>
                  </a:lnTo>
                  <a:lnTo>
                    <a:pt x="591" y="890"/>
                  </a:lnTo>
                  <a:lnTo>
                    <a:pt x="581" y="892"/>
                  </a:lnTo>
                  <a:lnTo>
                    <a:pt x="577" y="890"/>
                  </a:lnTo>
                  <a:lnTo>
                    <a:pt x="573" y="890"/>
                  </a:lnTo>
                  <a:lnTo>
                    <a:pt x="571" y="890"/>
                  </a:lnTo>
                  <a:lnTo>
                    <a:pt x="571" y="888"/>
                  </a:lnTo>
                  <a:lnTo>
                    <a:pt x="571" y="890"/>
                  </a:lnTo>
                  <a:lnTo>
                    <a:pt x="567" y="888"/>
                  </a:lnTo>
                  <a:lnTo>
                    <a:pt x="561" y="888"/>
                  </a:lnTo>
                  <a:lnTo>
                    <a:pt x="555" y="886"/>
                  </a:lnTo>
                  <a:lnTo>
                    <a:pt x="553" y="880"/>
                  </a:lnTo>
                  <a:lnTo>
                    <a:pt x="551" y="876"/>
                  </a:lnTo>
                  <a:lnTo>
                    <a:pt x="551" y="872"/>
                  </a:lnTo>
                  <a:lnTo>
                    <a:pt x="549" y="868"/>
                  </a:lnTo>
                  <a:lnTo>
                    <a:pt x="547" y="866"/>
                  </a:lnTo>
                  <a:lnTo>
                    <a:pt x="545" y="866"/>
                  </a:lnTo>
                  <a:lnTo>
                    <a:pt x="543" y="868"/>
                  </a:lnTo>
                  <a:lnTo>
                    <a:pt x="541" y="866"/>
                  </a:lnTo>
                  <a:lnTo>
                    <a:pt x="541" y="864"/>
                  </a:lnTo>
                  <a:lnTo>
                    <a:pt x="541" y="862"/>
                  </a:lnTo>
                  <a:lnTo>
                    <a:pt x="545" y="858"/>
                  </a:lnTo>
                  <a:lnTo>
                    <a:pt x="549" y="854"/>
                  </a:lnTo>
                  <a:lnTo>
                    <a:pt x="555" y="848"/>
                  </a:lnTo>
                  <a:lnTo>
                    <a:pt x="565" y="844"/>
                  </a:lnTo>
                  <a:lnTo>
                    <a:pt x="575" y="836"/>
                  </a:lnTo>
                  <a:lnTo>
                    <a:pt x="601" y="824"/>
                  </a:lnTo>
                  <a:lnTo>
                    <a:pt x="621" y="812"/>
                  </a:lnTo>
                  <a:lnTo>
                    <a:pt x="631" y="804"/>
                  </a:lnTo>
                  <a:lnTo>
                    <a:pt x="635" y="800"/>
                  </a:lnTo>
                  <a:lnTo>
                    <a:pt x="637" y="798"/>
                  </a:lnTo>
                  <a:lnTo>
                    <a:pt x="647" y="790"/>
                  </a:lnTo>
                  <a:lnTo>
                    <a:pt x="659" y="780"/>
                  </a:lnTo>
                  <a:lnTo>
                    <a:pt x="673" y="770"/>
                  </a:lnTo>
                  <a:lnTo>
                    <a:pt x="681" y="760"/>
                  </a:lnTo>
                  <a:lnTo>
                    <a:pt x="695" y="744"/>
                  </a:lnTo>
                  <a:lnTo>
                    <a:pt x="711" y="730"/>
                  </a:lnTo>
                  <a:lnTo>
                    <a:pt x="733" y="720"/>
                  </a:lnTo>
                  <a:lnTo>
                    <a:pt x="739" y="718"/>
                  </a:lnTo>
                  <a:lnTo>
                    <a:pt x="745" y="716"/>
                  </a:lnTo>
                  <a:lnTo>
                    <a:pt x="751" y="714"/>
                  </a:lnTo>
                  <a:lnTo>
                    <a:pt x="757" y="712"/>
                  </a:lnTo>
                  <a:lnTo>
                    <a:pt x="761" y="712"/>
                  </a:lnTo>
                  <a:lnTo>
                    <a:pt x="765" y="710"/>
                  </a:lnTo>
                  <a:lnTo>
                    <a:pt x="769" y="710"/>
                  </a:lnTo>
                  <a:close/>
                  <a:moveTo>
                    <a:pt x="957" y="628"/>
                  </a:moveTo>
                  <a:lnTo>
                    <a:pt x="957" y="632"/>
                  </a:lnTo>
                  <a:lnTo>
                    <a:pt x="953" y="638"/>
                  </a:lnTo>
                  <a:lnTo>
                    <a:pt x="945" y="646"/>
                  </a:lnTo>
                  <a:lnTo>
                    <a:pt x="937" y="654"/>
                  </a:lnTo>
                  <a:lnTo>
                    <a:pt x="931" y="662"/>
                  </a:lnTo>
                  <a:lnTo>
                    <a:pt x="927" y="666"/>
                  </a:lnTo>
                  <a:lnTo>
                    <a:pt x="927" y="668"/>
                  </a:lnTo>
                  <a:lnTo>
                    <a:pt x="927" y="672"/>
                  </a:lnTo>
                  <a:lnTo>
                    <a:pt x="929" y="674"/>
                  </a:lnTo>
                  <a:lnTo>
                    <a:pt x="931" y="676"/>
                  </a:lnTo>
                  <a:lnTo>
                    <a:pt x="935" y="680"/>
                  </a:lnTo>
                  <a:lnTo>
                    <a:pt x="939" y="684"/>
                  </a:lnTo>
                  <a:lnTo>
                    <a:pt x="941" y="688"/>
                  </a:lnTo>
                  <a:lnTo>
                    <a:pt x="945" y="690"/>
                  </a:lnTo>
                  <a:lnTo>
                    <a:pt x="945" y="690"/>
                  </a:lnTo>
                  <a:lnTo>
                    <a:pt x="945" y="692"/>
                  </a:lnTo>
                  <a:lnTo>
                    <a:pt x="945" y="694"/>
                  </a:lnTo>
                  <a:lnTo>
                    <a:pt x="945" y="696"/>
                  </a:lnTo>
                  <a:lnTo>
                    <a:pt x="943" y="700"/>
                  </a:lnTo>
                  <a:lnTo>
                    <a:pt x="941" y="704"/>
                  </a:lnTo>
                  <a:lnTo>
                    <a:pt x="937" y="712"/>
                  </a:lnTo>
                  <a:lnTo>
                    <a:pt x="931" y="728"/>
                  </a:lnTo>
                  <a:lnTo>
                    <a:pt x="923" y="738"/>
                  </a:lnTo>
                  <a:lnTo>
                    <a:pt x="913" y="744"/>
                  </a:lnTo>
                  <a:lnTo>
                    <a:pt x="899" y="754"/>
                  </a:lnTo>
                  <a:lnTo>
                    <a:pt x="891" y="758"/>
                  </a:lnTo>
                  <a:lnTo>
                    <a:pt x="885" y="762"/>
                  </a:lnTo>
                  <a:lnTo>
                    <a:pt x="881" y="764"/>
                  </a:lnTo>
                  <a:lnTo>
                    <a:pt x="877" y="766"/>
                  </a:lnTo>
                  <a:lnTo>
                    <a:pt x="875" y="766"/>
                  </a:lnTo>
                  <a:lnTo>
                    <a:pt x="873" y="766"/>
                  </a:lnTo>
                  <a:lnTo>
                    <a:pt x="871" y="762"/>
                  </a:lnTo>
                  <a:lnTo>
                    <a:pt x="867" y="758"/>
                  </a:lnTo>
                  <a:lnTo>
                    <a:pt x="865" y="752"/>
                  </a:lnTo>
                  <a:lnTo>
                    <a:pt x="861" y="744"/>
                  </a:lnTo>
                  <a:lnTo>
                    <a:pt x="859" y="738"/>
                  </a:lnTo>
                  <a:lnTo>
                    <a:pt x="857" y="732"/>
                  </a:lnTo>
                  <a:lnTo>
                    <a:pt x="857" y="730"/>
                  </a:lnTo>
                  <a:lnTo>
                    <a:pt x="855" y="728"/>
                  </a:lnTo>
                  <a:lnTo>
                    <a:pt x="851" y="730"/>
                  </a:lnTo>
                  <a:lnTo>
                    <a:pt x="847" y="730"/>
                  </a:lnTo>
                  <a:lnTo>
                    <a:pt x="843" y="734"/>
                  </a:lnTo>
                  <a:lnTo>
                    <a:pt x="839" y="736"/>
                  </a:lnTo>
                  <a:lnTo>
                    <a:pt x="833" y="738"/>
                  </a:lnTo>
                  <a:lnTo>
                    <a:pt x="829" y="740"/>
                  </a:lnTo>
                  <a:lnTo>
                    <a:pt x="827" y="742"/>
                  </a:lnTo>
                  <a:lnTo>
                    <a:pt x="821" y="744"/>
                  </a:lnTo>
                  <a:lnTo>
                    <a:pt x="817" y="744"/>
                  </a:lnTo>
                  <a:lnTo>
                    <a:pt x="813" y="742"/>
                  </a:lnTo>
                  <a:lnTo>
                    <a:pt x="811" y="738"/>
                  </a:lnTo>
                  <a:lnTo>
                    <a:pt x="811" y="734"/>
                  </a:lnTo>
                  <a:lnTo>
                    <a:pt x="811" y="730"/>
                  </a:lnTo>
                  <a:lnTo>
                    <a:pt x="815" y="724"/>
                  </a:lnTo>
                  <a:lnTo>
                    <a:pt x="825" y="716"/>
                  </a:lnTo>
                  <a:lnTo>
                    <a:pt x="837" y="708"/>
                  </a:lnTo>
                  <a:lnTo>
                    <a:pt x="847" y="700"/>
                  </a:lnTo>
                  <a:lnTo>
                    <a:pt x="853" y="692"/>
                  </a:lnTo>
                  <a:lnTo>
                    <a:pt x="863" y="684"/>
                  </a:lnTo>
                  <a:lnTo>
                    <a:pt x="873" y="674"/>
                  </a:lnTo>
                  <a:lnTo>
                    <a:pt x="885" y="666"/>
                  </a:lnTo>
                  <a:lnTo>
                    <a:pt x="893" y="660"/>
                  </a:lnTo>
                  <a:lnTo>
                    <a:pt x="895" y="656"/>
                  </a:lnTo>
                  <a:lnTo>
                    <a:pt x="899" y="654"/>
                  </a:lnTo>
                  <a:lnTo>
                    <a:pt x="909" y="648"/>
                  </a:lnTo>
                  <a:lnTo>
                    <a:pt x="923" y="642"/>
                  </a:lnTo>
                  <a:lnTo>
                    <a:pt x="937" y="636"/>
                  </a:lnTo>
                  <a:lnTo>
                    <a:pt x="947" y="630"/>
                  </a:lnTo>
                  <a:lnTo>
                    <a:pt x="951" y="628"/>
                  </a:lnTo>
                  <a:lnTo>
                    <a:pt x="957" y="628"/>
                  </a:lnTo>
                  <a:close/>
                  <a:moveTo>
                    <a:pt x="1031" y="200"/>
                  </a:moveTo>
                  <a:lnTo>
                    <a:pt x="1035" y="202"/>
                  </a:lnTo>
                  <a:lnTo>
                    <a:pt x="1033" y="210"/>
                  </a:lnTo>
                  <a:lnTo>
                    <a:pt x="1025" y="220"/>
                  </a:lnTo>
                  <a:lnTo>
                    <a:pt x="1015" y="230"/>
                  </a:lnTo>
                  <a:lnTo>
                    <a:pt x="1005" y="240"/>
                  </a:lnTo>
                  <a:lnTo>
                    <a:pt x="995" y="246"/>
                  </a:lnTo>
                  <a:lnTo>
                    <a:pt x="991" y="248"/>
                  </a:lnTo>
                  <a:lnTo>
                    <a:pt x="985" y="252"/>
                  </a:lnTo>
                  <a:lnTo>
                    <a:pt x="983" y="256"/>
                  </a:lnTo>
                  <a:lnTo>
                    <a:pt x="979" y="258"/>
                  </a:lnTo>
                  <a:lnTo>
                    <a:pt x="979" y="262"/>
                  </a:lnTo>
                  <a:lnTo>
                    <a:pt x="977" y="264"/>
                  </a:lnTo>
                  <a:lnTo>
                    <a:pt x="979" y="266"/>
                  </a:lnTo>
                  <a:lnTo>
                    <a:pt x="981" y="266"/>
                  </a:lnTo>
                  <a:lnTo>
                    <a:pt x="985" y="264"/>
                  </a:lnTo>
                  <a:lnTo>
                    <a:pt x="1001" y="258"/>
                  </a:lnTo>
                  <a:lnTo>
                    <a:pt x="1019" y="250"/>
                  </a:lnTo>
                  <a:lnTo>
                    <a:pt x="1037" y="244"/>
                  </a:lnTo>
                  <a:lnTo>
                    <a:pt x="1051" y="240"/>
                  </a:lnTo>
                  <a:lnTo>
                    <a:pt x="1055" y="240"/>
                  </a:lnTo>
                  <a:lnTo>
                    <a:pt x="1059" y="240"/>
                  </a:lnTo>
                  <a:lnTo>
                    <a:pt x="1059" y="240"/>
                  </a:lnTo>
                  <a:lnTo>
                    <a:pt x="1057" y="242"/>
                  </a:lnTo>
                  <a:lnTo>
                    <a:pt x="1053" y="246"/>
                  </a:lnTo>
                  <a:lnTo>
                    <a:pt x="1047" y="250"/>
                  </a:lnTo>
                  <a:lnTo>
                    <a:pt x="1039" y="254"/>
                  </a:lnTo>
                  <a:lnTo>
                    <a:pt x="1031" y="260"/>
                  </a:lnTo>
                  <a:lnTo>
                    <a:pt x="1007" y="278"/>
                  </a:lnTo>
                  <a:lnTo>
                    <a:pt x="983" y="290"/>
                  </a:lnTo>
                  <a:lnTo>
                    <a:pt x="961" y="306"/>
                  </a:lnTo>
                  <a:lnTo>
                    <a:pt x="947" y="318"/>
                  </a:lnTo>
                  <a:lnTo>
                    <a:pt x="937" y="326"/>
                  </a:lnTo>
                  <a:lnTo>
                    <a:pt x="927" y="330"/>
                  </a:lnTo>
                  <a:lnTo>
                    <a:pt x="915" y="332"/>
                  </a:lnTo>
                  <a:lnTo>
                    <a:pt x="899" y="336"/>
                  </a:lnTo>
                  <a:lnTo>
                    <a:pt x="887" y="334"/>
                  </a:lnTo>
                  <a:lnTo>
                    <a:pt x="875" y="334"/>
                  </a:lnTo>
                  <a:lnTo>
                    <a:pt x="863" y="336"/>
                  </a:lnTo>
                  <a:lnTo>
                    <a:pt x="851" y="340"/>
                  </a:lnTo>
                  <a:lnTo>
                    <a:pt x="839" y="346"/>
                  </a:lnTo>
                  <a:lnTo>
                    <a:pt x="827" y="352"/>
                  </a:lnTo>
                  <a:lnTo>
                    <a:pt x="821" y="356"/>
                  </a:lnTo>
                  <a:lnTo>
                    <a:pt x="825" y="360"/>
                  </a:lnTo>
                  <a:lnTo>
                    <a:pt x="833" y="360"/>
                  </a:lnTo>
                  <a:lnTo>
                    <a:pt x="845" y="358"/>
                  </a:lnTo>
                  <a:lnTo>
                    <a:pt x="857" y="356"/>
                  </a:lnTo>
                  <a:lnTo>
                    <a:pt x="867" y="356"/>
                  </a:lnTo>
                  <a:lnTo>
                    <a:pt x="873" y="360"/>
                  </a:lnTo>
                  <a:lnTo>
                    <a:pt x="875" y="364"/>
                  </a:lnTo>
                  <a:lnTo>
                    <a:pt x="875" y="366"/>
                  </a:lnTo>
                  <a:lnTo>
                    <a:pt x="875" y="370"/>
                  </a:lnTo>
                  <a:lnTo>
                    <a:pt x="875" y="372"/>
                  </a:lnTo>
                  <a:lnTo>
                    <a:pt x="873" y="374"/>
                  </a:lnTo>
                  <a:lnTo>
                    <a:pt x="869" y="376"/>
                  </a:lnTo>
                  <a:lnTo>
                    <a:pt x="863" y="380"/>
                  </a:lnTo>
                  <a:lnTo>
                    <a:pt x="855" y="384"/>
                  </a:lnTo>
                  <a:lnTo>
                    <a:pt x="849" y="386"/>
                  </a:lnTo>
                  <a:lnTo>
                    <a:pt x="845" y="388"/>
                  </a:lnTo>
                  <a:lnTo>
                    <a:pt x="843" y="388"/>
                  </a:lnTo>
                  <a:lnTo>
                    <a:pt x="841" y="390"/>
                  </a:lnTo>
                  <a:lnTo>
                    <a:pt x="839" y="388"/>
                  </a:lnTo>
                  <a:lnTo>
                    <a:pt x="839" y="388"/>
                  </a:lnTo>
                  <a:lnTo>
                    <a:pt x="837" y="386"/>
                  </a:lnTo>
                  <a:lnTo>
                    <a:pt x="837" y="386"/>
                  </a:lnTo>
                  <a:lnTo>
                    <a:pt x="833" y="384"/>
                  </a:lnTo>
                  <a:lnTo>
                    <a:pt x="829" y="384"/>
                  </a:lnTo>
                  <a:lnTo>
                    <a:pt x="811" y="384"/>
                  </a:lnTo>
                  <a:lnTo>
                    <a:pt x="787" y="388"/>
                  </a:lnTo>
                  <a:lnTo>
                    <a:pt x="763" y="402"/>
                  </a:lnTo>
                  <a:lnTo>
                    <a:pt x="751" y="412"/>
                  </a:lnTo>
                  <a:lnTo>
                    <a:pt x="733" y="428"/>
                  </a:lnTo>
                  <a:lnTo>
                    <a:pt x="713" y="448"/>
                  </a:lnTo>
                  <a:lnTo>
                    <a:pt x="689" y="470"/>
                  </a:lnTo>
                  <a:lnTo>
                    <a:pt x="665" y="492"/>
                  </a:lnTo>
                  <a:lnTo>
                    <a:pt x="641" y="516"/>
                  </a:lnTo>
                  <a:lnTo>
                    <a:pt x="619" y="538"/>
                  </a:lnTo>
                  <a:lnTo>
                    <a:pt x="599" y="556"/>
                  </a:lnTo>
                  <a:lnTo>
                    <a:pt x="583" y="570"/>
                  </a:lnTo>
                  <a:lnTo>
                    <a:pt x="567" y="590"/>
                  </a:lnTo>
                  <a:lnTo>
                    <a:pt x="561" y="610"/>
                  </a:lnTo>
                  <a:lnTo>
                    <a:pt x="561" y="628"/>
                  </a:lnTo>
                  <a:lnTo>
                    <a:pt x="567" y="638"/>
                  </a:lnTo>
                  <a:lnTo>
                    <a:pt x="577" y="640"/>
                  </a:lnTo>
                  <a:lnTo>
                    <a:pt x="587" y="636"/>
                  </a:lnTo>
                  <a:lnTo>
                    <a:pt x="597" y="628"/>
                  </a:lnTo>
                  <a:lnTo>
                    <a:pt x="607" y="622"/>
                  </a:lnTo>
                  <a:lnTo>
                    <a:pt x="615" y="620"/>
                  </a:lnTo>
                  <a:lnTo>
                    <a:pt x="621" y="624"/>
                  </a:lnTo>
                  <a:lnTo>
                    <a:pt x="621" y="628"/>
                  </a:lnTo>
                  <a:lnTo>
                    <a:pt x="621" y="630"/>
                  </a:lnTo>
                  <a:lnTo>
                    <a:pt x="621" y="634"/>
                  </a:lnTo>
                  <a:lnTo>
                    <a:pt x="621" y="638"/>
                  </a:lnTo>
                  <a:lnTo>
                    <a:pt x="621" y="640"/>
                  </a:lnTo>
                  <a:lnTo>
                    <a:pt x="619" y="642"/>
                  </a:lnTo>
                  <a:lnTo>
                    <a:pt x="619" y="644"/>
                  </a:lnTo>
                  <a:lnTo>
                    <a:pt x="621" y="646"/>
                  </a:lnTo>
                  <a:lnTo>
                    <a:pt x="621" y="646"/>
                  </a:lnTo>
                  <a:lnTo>
                    <a:pt x="625" y="646"/>
                  </a:lnTo>
                  <a:lnTo>
                    <a:pt x="629" y="642"/>
                  </a:lnTo>
                  <a:lnTo>
                    <a:pt x="635" y="640"/>
                  </a:lnTo>
                  <a:lnTo>
                    <a:pt x="645" y="632"/>
                  </a:lnTo>
                  <a:lnTo>
                    <a:pt x="653" y="626"/>
                  </a:lnTo>
                  <a:lnTo>
                    <a:pt x="659" y="622"/>
                  </a:lnTo>
                  <a:lnTo>
                    <a:pt x="665" y="616"/>
                  </a:lnTo>
                  <a:lnTo>
                    <a:pt x="673" y="608"/>
                  </a:lnTo>
                  <a:lnTo>
                    <a:pt x="687" y="596"/>
                  </a:lnTo>
                  <a:lnTo>
                    <a:pt x="701" y="582"/>
                  </a:lnTo>
                  <a:lnTo>
                    <a:pt x="711" y="574"/>
                  </a:lnTo>
                  <a:lnTo>
                    <a:pt x="717" y="568"/>
                  </a:lnTo>
                  <a:lnTo>
                    <a:pt x="723" y="560"/>
                  </a:lnTo>
                  <a:lnTo>
                    <a:pt x="731" y="550"/>
                  </a:lnTo>
                  <a:lnTo>
                    <a:pt x="745" y="536"/>
                  </a:lnTo>
                  <a:lnTo>
                    <a:pt x="759" y="518"/>
                  </a:lnTo>
                  <a:lnTo>
                    <a:pt x="769" y="504"/>
                  </a:lnTo>
                  <a:lnTo>
                    <a:pt x="777" y="496"/>
                  </a:lnTo>
                  <a:lnTo>
                    <a:pt x="785" y="488"/>
                  </a:lnTo>
                  <a:lnTo>
                    <a:pt x="795" y="480"/>
                  </a:lnTo>
                  <a:lnTo>
                    <a:pt x="827" y="458"/>
                  </a:lnTo>
                  <a:lnTo>
                    <a:pt x="855" y="430"/>
                  </a:lnTo>
                  <a:lnTo>
                    <a:pt x="875" y="412"/>
                  </a:lnTo>
                  <a:lnTo>
                    <a:pt x="897" y="396"/>
                  </a:lnTo>
                  <a:lnTo>
                    <a:pt x="923" y="386"/>
                  </a:lnTo>
                  <a:lnTo>
                    <a:pt x="933" y="384"/>
                  </a:lnTo>
                  <a:lnTo>
                    <a:pt x="941" y="384"/>
                  </a:lnTo>
                  <a:lnTo>
                    <a:pt x="947" y="384"/>
                  </a:lnTo>
                  <a:lnTo>
                    <a:pt x="951" y="386"/>
                  </a:lnTo>
                  <a:lnTo>
                    <a:pt x="955" y="390"/>
                  </a:lnTo>
                  <a:lnTo>
                    <a:pt x="955" y="396"/>
                  </a:lnTo>
                  <a:lnTo>
                    <a:pt x="953" y="402"/>
                  </a:lnTo>
                  <a:lnTo>
                    <a:pt x="951" y="412"/>
                  </a:lnTo>
                  <a:lnTo>
                    <a:pt x="945" y="428"/>
                  </a:lnTo>
                  <a:lnTo>
                    <a:pt x="937" y="440"/>
                  </a:lnTo>
                  <a:lnTo>
                    <a:pt x="933" y="450"/>
                  </a:lnTo>
                  <a:lnTo>
                    <a:pt x="933" y="454"/>
                  </a:lnTo>
                  <a:lnTo>
                    <a:pt x="943" y="456"/>
                  </a:lnTo>
                  <a:lnTo>
                    <a:pt x="953" y="452"/>
                  </a:lnTo>
                  <a:lnTo>
                    <a:pt x="959" y="446"/>
                  </a:lnTo>
                  <a:lnTo>
                    <a:pt x="963" y="438"/>
                  </a:lnTo>
                  <a:lnTo>
                    <a:pt x="969" y="428"/>
                  </a:lnTo>
                  <a:lnTo>
                    <a:pt x="977" y="414"/>
                  </a:lnTo>
                  <a:lnTo>
                    <a:pt x="987" y="400"/>
                  </a:lnTo>
                  <a:lnTo>
                    <a:pt x="993" y="390"/>
                  </a:lnTo>
                  <a:lnTo>
                    <a:pt x="999" y="384"/>
                  </a:lnTo>
                  <a:lnTo>
                    <a:pt x="1005" y="380"/>
                  </a:lnTo>
                  <a:lnTo>
                    <a:pt x="1013" y="376"/>
                  </a:lnTo>
                  <a:lnTo>
                    <a:pt x="1019" y="378"/>
                  </a:lnTo>
                  <a:lnTo>
                    <a:pt x="1021" y="386"/>
                  </a:lnTo>
                  <a:lnTo>
                    <a:pt x="1019" y="398"/>
                  </a:lnTo>
                  <a:lnTo>
                    <a:pt x="1015" y="412"/>
                  </a:lnTo>
                  <a:lnTo>
                    <a:pt x="1009" y="426"/>
                  </a:lnTo>
                  <a:lnTo>
                    <a:pt x="1003" y="438"/>
                  </a:lnTo>
                  <a:lnTo>
                    <a:pt x="991" y="458"/>
                  </a:lnTo>
                  <a:lnTo>
                    <a:pt x="989" y="472"/>
                  </a:lnTo>
                  <a:lnTo>
                    <a:pt x="995" y="482"/>
                  </a:lnTo>
                  <a:lnTo>
                    <a:pt x="999" y="486"/>
                  </a:lnTo>
                  <a:lnTo>
                    <a:pt x="1001" y="492"/>
                  </a:lnTo>
                  <a:lnTo>
                    <a:pt x="1001" y="500"/>
                  </a:lnTo>
                  <a:lnTo>
                    <a:pt x="997" y="512"/>
                  </a:lnTo>
                  <a:lnTo>
                    <a:pt x="987" y="526"/>
                  </a:lnTo>
                  <a:lnTo>
                    <a:pt x="973" y="536"/>
                  </a:lnTo>
                  <a:lnTo>
                    <a:pt x="959" y="544"/>
                  </a:lnTo>
                  <a:lnTo>
                    <a:pt x="945" y="550"/>
                  </a:lnTo>
                  <a:lnTo>
                    <a:pt x="935" y="554"/>
                  </a:lnTo>
                  <a:lnTo>
                    <a:pt x="929" y="558"/>
                  </a:lnTo>
                  <a:lnTo>
                    <a:pt x="931" y="566"/>
                  </a:lnTo>
                  <a:lnTo>
                    <a:pt x="935" y="570"/>
                  </a:lnTo>
                  <a:lnTo>
                    <a:pt x="939" y="572"/>
                  </a:lnTo>
                  <a:lnTo>
                    <a:pt x="945" y="572"/>
                  </a:lnTo>
                  <a:lnTo>
                    <a:pt x="949" y="574"/>
                  </a:lnTo>
                  <a:lnTo>
                    <a:pt x="953" y="574"/>
                  </a:lnTo>
                  <a:lnTo>
                    <a:pt x="957" y="574"/>
                  </a:lnTo>
                  <a:lnTo>
                    <a:pt x="961" y="574"/>
                  </a:lnTo>
                  <a:lnTo>
                    <a:pt x="963" y="576"/>
                  </a:lnTo>
                  <a:lnTo>
                    <a:pt x="965" y="578"/>
                  </a:lnTo>
                  <a:lnTo>
                    <a:pt x="965" y="580"/>
                  </a:lnTo>
                  <a:lnTo>
                    <a:pt x="963" y="584"/>
                  </a:lnTo>
                  <a:lnTo>
                    <a:pt x="951" y="604"/>
                  </a:lnTo>
                  <a:lnTo>
                    <a:pt x="933" y="622"/>
                  </a:lnTo>
                  <a:lnTo>
                    <a:pt x="907" y="638"/>
                  </a:lnTo>
                  <a:lnTo>
                    <a:pt x="889" y="648"/>
                  </a:lnTo>
                  <a:lnTo>
                    <a:pt x="869" y="660"/>
                  </a:lnTo>
                  <a:lnTo>
                    <a:pt x="847" y="672"/>
                  </a:lnTo>
                  <a:lnTo>
                    <a:pt x="825" y="682"/>
                  </a:lnTo>
                  <a:lnTo>
                    <a:pt x="805" y="688"/>
                  </a:lnTo>
                  <a:lnTo>
                    <a:pt x="791" y="690"/>
                  </a:lnTo>
                  <a:lnTo>
                    <a:pt x="773" y="684"/>
                  </a:lnTo>
                  <a:lnTo>
                    <a:pt x="763" y="682"/>
                  </a:lnTo>
                  <a:lnTo>
                    <a:pt x="755" y="682"/>
                  </a:lnTo>
                  <a:lnTo>
                    <a:pt x="745" y="684"/>
                  </a:lnTo>
                  <a:lnTo>
                    <a:pt x="733" y="686"/>
                  </a:lnTo>
                  <a:lnTo>
                    <a:pt x="721" y="688"/>
                  </a:lnTo>
                  <a:lnTo>
                    <a:pt x="713" y="694"/>
                  </a:lnTo>
                  <a:lnTo>
                    <a:pt x="709" y="704"/>
                  </a:lnTo>
                  <a:lnTo>
                    <a:pt x="699" y="718"/>
                  </a:lnTo>
                  <a:lnTo>
                    <a:pt x="687" y="734"/>
                  </a:lnTo>
                  <a:lnTo>
                    <a:pt x="673" y="752"/>
                  </a:lnTo>
                  <a:lnTo>
                    <a:pt x="661" y="768"/>
                  </a:lnTo>
                  <a:lnTo>
                    <a:pt x="649" y="782"/>
                  </a:lnTo>
                  <a:lnTo>
                    <a:pt x="637" y="792"/>
                  </a:lnTo>
                  <a:lnTo>
                    <a:pt x="619" y="806"/>
                  </a:lnTo>
                  <a:lnTo>
                    <a:pt x="597" y="820"/>
                  </a:lnTo>
                  <a:lnTo>
                    <a:pt x="577" y="832"/>
                  </a:lnTo>
                  <a:lnTo>
                    <a:pt x="557" y="844"/>
                  </a:lnTo>
                  <a:lnTo>
                    <a:pt x="541" y="854"/>
                  </a:lnTo>
                  <a:lnTo>
                    <a:pt x="533" y="862"/>
                  </a:lnTo>
                  <a:lnTo>
                    <a:pt x="529" y="866"/>
                  </a:lnTo>
                  <a:lnTo>
                    <a:pt x="527" y="870"/>
                  </a:lnTo>
                  <a:lnTo>
                    <a:pt x="525" y="872"/>
                  </a:lnTo>
                  <a:lnTo>
                    <a:pt x="523" y="876"/>
                  </a:lnTo>
                  <a:lnTo>
                    <a:pt x="523" y="878"/>
                  </a:lnTo>
                  <a:lnTo>
                    <a:pt x="523" y="880"/>
                  </a:lnTo>
                  <a:lnTo>
                    <a:pt x="525" y="880"/>
                  </a:lnTo>
                  <a:lnTo>
                    <a:pt x="529" y="880"/>
                  </a:lnTo>
                  <a:lnTo>
                    <a:pt x="535" y="878"/>
                  </a:lnTo>
                  <a:lnTo>
                    <a:pt x="543" y="876"/>
                  </a:lnTo>
                  <a:lnTo>
                    <a:pt x="549" y="878"/>
                  </a:lnTo>
                  <a:lnTo>
                    <a:pt x="551" y="884"/>
                  </a:lnTo>
                  <a:lnTo>
                    <a:pt x="553" y="888"/>
                  </a:lnTo>
                  <a:lnTo>
                    <a:pt x="559" y="892"/>
                  </a:lnTo>
                  <a:lnTo>
                    <a:pt x="567" y="890"/>
                  </a:lnTo>
                  <a:lnTo>
                    <a:pt x="571" y="890"/>
                  </a:lnTo>
                  <a:lnTo>
                    <a:pt x="571" y="890"/>
                  </a:lnTo>
                  <a:lnTo>
                    <a:pt x="569" y="892"/>
                  </a:lnTo>
                  <a:lnTo>
                    <a:pt x="561" y="900"/>
                  </a:lnTo>
                  <a:lnTo>
                    <a:pt x="551" y="908"/>
                  </a:lnTo>
                  <a:lnTo>
                    <a:pt x="537" y="920"/>
                  </a:lnTo>
                  <a:lnTo>
                    <a:pt x="523" y="932"/>
                  </a:lnTo>
                  <a:lnTo>
                    <a:pt x="509" y="944"/>
                  </a:lnTo>
                  <a:lnTo>
                    <a:pt x="499" y="954"/>
                  </a:lnTo>
                  <a:lnTo>
                    <a:pt x="491" y="963"/>
                  </a:lnTo>
                  <a:lnTo>
                    <a:pt x="481" y="979"/>
                  </a:lnTo>
                  <a:lnTo>
                    <a:pt x="473" y="995"/>
                  </a:lnTo>
                  <a:lnTo>
                    <a:pt x="463" y="1007"/>
                  </a:lnTo>
                  <a:lnTo>
                    <a:pt x="453" y="1015"/>
                  </a:lnTo>
                  <a:lnTo>
                    <a:pt x="445" y="1015"/>
                  </a:lnTo>
                  <a:lnTo>
                    <a:pt x="437" y="1017"/>
                  </a:lnTo>
                  <a:lnTo>
                    <a:pt x="427" y="1021"/>
                  </a:lnTo>
                  <a:lnTo>
                    <a:pt x="415" y="1031"/>
                  </a:lnTo>
                  <a:lnTo>
                    <a:pt x="401" y="1047"/>
                  </a:lnTo>
                  <a:lnTo>
                    <a:pt x="383" y="1077"/>
                  </a:lnTo>
                  <a:lnTo>
                    <a:pt x="361" y="1113"/>
                  </a:lnTo>
                  <a:lnTo>
                    <a:pt x="341" y="1145"/>
                  </a:lnTo>
                  <a:lnTo>
                    <a:pt x="321" y="1175"/>
                  </a:lnTo>
                  <a:lnTo>
                    <a:pt x="303" y="1195"/>
                  </a:lnTo>
                  <a:lnTo>
                    <a:pt x="289" y="1211"/>
                  </a:lnTo>
                  <a:lnTo>
                    <a:pt x="275" y="1227"/>
                  </a:lnTo>
                  <a:lnTo>
                    <a:pt x="265" y="1249"/>
                  </a:lnTo>
                  <a:lnTo>
                    <a:pt x="257" y="1271"/>
                  </a:lnTo>
                  <a:lnTo>
                    <a:pt x="253" y="1285"/>
                  </a:lnTo>
                  <a:lnTo>
                    <a:pt x="248" y="1291"/>
                  </a:lnTo>
                  <a:lnTo>
                    <a:pt x="242" y="1295"/>
                  </a:lnTo>
                  <a:lnTo>
                    <a:pt x="234" y="1301"/>
                  </a:lnTo>
                  <a:lnTo>
                    <a:pt x="224" y="1311"/>
                  </a:lnTo>
                  <a:lnTo>
                    <a:pt x="212" y="1323"/>
                  </a:lnTo>
                  <a:lnTo>
                    <a:pt x="198" y="1333"/>
                  </a:lnTo>
                  <a:lnTo>
                    <a:pt x="184" y="1337"/>
                  </a:lnTo>
                  <a:lnTo>
                    <a:pt x="170" y="1341"/>
                  </a:lnTo>
                  <a:lnTo>
                    <a:pt x="154" y="1355"/>
                  </a:lnTo>
                  <a:lnTo>
                    <a:pt x="138" y="1373"/>
                  </a:lnTo>
                  <a:lnTo>
                    <a:pt x="124" y="1395"/>
                  </a:lnTo>
                  <a:lnTo>
                    <a:pt x="112" y="1415"/>
                  </a:lnTo>
                  <a:lnTo>
                    <a:pt x="100" y="1441"/>
                  </a:lnTo>
                  <a:lnTo>
                    <a:pt x="90" y="1473"/>
                  </a:lnTo>
                  <a:lnTo>
                    <a:pt x="80" y="1507"/>
                  </a:lnTo>
                  <a:lnTo>
                    <a:pt x="72" y="1539"/>
                  </a:lnTo>
                  <a:lnTo>
                    <a:pt x="68" y="1561"/>
                  </a:lnTo>
                  <a:lnTo>
                    <a:pt x="62" y="1573"/>
                  </a:lnTo>
                  <a:lnTo>
                    <a:pt x="58" y="1579"/>
                  </a:lnTo>
                  <a:lnTo>
                    <a:pt x="54" y="1581"/>
                  </a:lnTo>
                  <a:lnTo>
                    <a:pt x="52" y="1585"/>
                  </a:lnTo>
                  <a:lnTo>
                    <a:pt x="50" y="1589"/>
                  </a:lnTo>
                  <a:lnTo>
                    <a:pt x="48" y="1597"/>
                  </a:lnTo>
                  <a:lnTo>
                    <a:pt x="44" y="1603"/>
                  </a:lnTo>
                  <a:lnTo>
                    <a:pt x="42" y="1609"/>
                  </a:lnTo>
                  <a:lnTo>
                    <a:pt x="38" y="1613"/>
                  </a:lnTo>
                  <a:lnTo>
                    <a:pt x="36" y="1615"/>
                  </a:lnTo>
                  <a:lnTo>
                    <a:pt x="32" y="1617"/>
                  </a:lnTo>
                  <a:lnTo>
                    <a:pt x="30" y="1621"/>
                  </a:lnTo>
                  <a:lnTo>
                    <a:pt x="26" y="1625"/>
                  </a:lnTo>
                  <a:lnTo>
                    <a:pt x="24" y="1629"/>
                  </a:lnTo>
                  <a:lnTo>
                    <a:pt x="22" y="1629"/>
                  </a:lnTo>
                  <a:lnTo>
                    <a:pt x="20" y="1629"/>
                  </a:lnTo>
                  <a:lnTo>
                    <a:pt x="18" y="1627"/>
                  </a:lnTo>
                  <a:lnTo>
                    <a:pt x="18" y="1627"/>
                  </a:lnTo>
                  <a:lnTo>
                    <a:pt x="16" y="1623"/>
                  </a:lnTo>
                  <a:lnTo>
                    <a:pt x="18" y="1619"/>
                  </a:lnTo>
                  <a:lnTo>
                    <a:pt x="20" y="1613"/>
                  </a:lnTo>
                  <a:lnTo>
                    <a:pt x="20" y="1609"/>
                  </a:lnTo>
                  <a:lnTo>
                    <a:pt x="22" y="1607"/>
                  </a:lnTo>
                  <a:lnTo>
                    <a:pt x="22" y="1605"/>
                  </a:lnTo>
                  <a:lnTo>
                    <a:pt x="22" y="1603"/>
                  </a:lnTo>
                  <a:lnTo>
                    <a:pt x="22" y="1601"/>
                  </a:lnTo>
                  <a:lnTo>
                    <a:pt x="22" y="1599"/>
                  </a:lnTo>
                  <a:lnTo>
                    <a:pt x="22" y="1595"/>
                  </a:lnTo>
                  <a:lnTo>
                    <a:pt x="24" y="1589"/>
                  </a:lnTo>
                  <a:lnTo>
                    <a:pt x="26" y="1585"/>
                  </a:lnTo>
                  <a:lnTo>
                    <a:pt x="26" y="1583"/>
                  </a:lnTo>
                  <a:lnTo>
                    <a:pt x="26" y="1581"/>
                  </a:lnTo>
                  <a:lnTo>
                    <a:pt x="28" y="1581"/>
                  </a:lnTo>
                  <a:lnTo>
                    <a:pt x="28" y="1581"/>
                  </a:lnTo>
                  <a:lnTo>
                    <a:pt x="28" y="1579"/>
                  </a:lnTo>
                  <a:lnTo>
                    <a:pt x="28" y="1577"/>
                  </a:lnTo>
                  <a:lnTo>
                    <a:pt x="30" y="1575"/>
                  </a:lnTo>
                  <a:lnTo>
                    <a:pt x="32" y="1571"/>
                  </a:lnTo>
                  <a:lnTo>
                    <a:pt x="36" y="1567"/>
                  </a:lnTo>
                  <a:lnTo>
                    <a:pt x="40" y="1559"/>
                  </a:lnTo>
                  <a:lnTo>
                    <a:pt x="42" y="1555"/>
                  </a:lnTo>
                  <a:lnTo>
                    <a:pt x="42" y="1553"/>
                  </a:lnTo>
                  <a:lnTo>
                    <a:pt x="44" y="1551"/>
                  </a:lnTo>
                  <a:lnTo>
                    <a:pt x="44" y="1549"/>
                  </a:lnTo>
                  <a:lnTo>
                    <a:pt x="46" y="1547"/>
                  </a:lnTo>
                  <a:lnTo>
                    <a:pt x="46" y="1545"/>
                  </a:lnTo>
                  <a:lnTo>
                    <a:pt x="48" y="1543"/>
                  </a:lnTo>
                  <a:lnTo>
                    <a:pt x="50" y="1537"/>
                  </a:lnTo>
                  <a:lnTo>
                    <a:pt x="54" y="1525"/>
                  </a:lnTo>
                  <a:lnTo>
                    <a:pt x="58" y="1509"/>
                  </a:lnTo>
                  <a:lnTo>
                    <a:pt x="62" y="1495"/>
                  </a:lnTo>
                  <a:lnTo>
                    <a:pt x="64" y="1485"/>
                  </a:lnTo>
                  <a:lnTo>
                    <a:pt x="62" y="1479"/>
                  </a:lnTo>
                  <a:lnTo>
                    <a:pt x="60" y="1477"/>
                  </a:lnTo>
                  <a:lnTo>
                    <a:pt x="56" y="1477"/>
                  </a:lnTo>
                  <a:lnTo>
                    <a:pt x="52" y="1477"/>
                  </a:lnTo>
                  <a:lnTo>
                    <a:pt x="48" y="1479"/>
                  </a:lnTo>
                  <a:lnTo>
                    <a:pt x="44" y="1481"/>
                  </a:lnTo>
                  <a:lnTo>
                    <a:pt x="40" y="1481"/>
                  </a:lnTo>
                  <a:lnTo>
                    <a:pt x="36" y="1483"/>
                  </a:lnTo>
                  <a:lnTo>
                    <a:pt x="34" y="1481"/>
                  </a:lnTo>
                  <a:lnTo>
                    <a:pt x="32" y="1479"/>
                  </a:lnTo>
                  <a:lnTo>
                    <a:pt x="30" y="1477"/>
                  </a:lnTo>
                  <a:lnTo>
                    <a:pt x="30" y="1473"/>
                  </a:lnTo>
                  <a:lnTo>
                    <a:pt x="30" y="1471"/>
                  </a:lnTo>
                  <a:lnTo>
                    <a:pt x="30" y="1469"/>
                  </a:lnTo>
                  <a:lnTo>
                    <a:pt x="28" y="1469"/>
                  </a:lnTo>
                  <a:lnTo>
                    <a:pt x="26" y="1469"/>
                  </a:lnTo>
                  <a:lnTo>
                    <a:pt x="22" y="1469"/>
                  </a:lnTo>
                  <a:lnTo>
                    <a:pt x="18" y="1471"/>
                  </a:lnTo>
                  <a:lnTo>
                    <a:pt x="14" y="1475"/>
                  </a:lnTo>
                  <a:lnTo>
                    <a:pt x="78" y="1319"/>
                  </a:lnTo>
                  <a:lnTo>
                    <a:pt x="152" y="1167"/>
                  </a:lnTo>
                  <a:lnTo>
                    <a:pt x="234" y="1019"/>
                  </a:lnTo>
                  <a:lnTo>
                    <a:pt x="321" y="876"/>
                  </a:lnTo>
                  <a:lnTo>
                    <a:pt x="415" y="738"/>
                  </a:lnTo>
                  <a:lnTo>
                    <a:pt x="519" y="606"/>
                  </a:lnTo>
                  <a:lnTo>
                    <a:pt x="627" y="478"/>
                  </a:lnTo>
                  <a:lnTo>
                    <a:pt x="743" y="358"/>
                  </a:lnTo>
                  <a:lnTo>
                    <a:pt x="767" y="350"/>
                  </a:lnTo>
                  <a:lnTo>
                    <a:pt x="787" y="340"/>
                  </a:lnTo>
                  <a:lnTo>
                    <a:pt x="805" y="328"/>
                  </a:lnTo>
                  <a:lnTo>
                    <a:pt x="817" y="320"/>
                  </a:lnTo>
                  <a:lnTo>
                    <a:pt x="827" y="316"/>
                  </a:lnTo>
                  <a:lnTo>
                    <a:pt x="843" y="310"/>
                  </a:lnTo>
                  <a:lnTo>
                    <a:pt x="863" y="302"/>
                  </a:lnTo>
                  <a:lnTo>
                    <a:pt x="883" y="294"/>
                  </a:lnTo>
                  <a:lnTo>
                    <a:pt x="901" y="288"/>
                  </a:lnTo>
                  <a:lnTo>
                    <a:pt x="913" y="282"/>
                  </a:lnTo>
                  <a:lnTo>
                    <a:pt x="917" y="282"/>
                  </a:lnTo>
                  <a:lnTo>
                    <a:pt x="919" y="280"/>
                  </a:lnTo>
                  <a:lnTo>
                    <a:pt x="921" y="278"/>
                  </a:lnTo>
                  <a:lnTo>
                    <a:pt x="923" y="276"/>
                  </a:lnTo>
                  <a:lnTo>
                    <a:pt x="927" y="272"/>
                  </a:lnTo>
                  <a:lnTo>
                    <a:pt x="933" y="268"/>
                  </a:lnTo>
                  <a:lnTo>
                    <a:pt x="937" y="264"/>
                  </a:lnTo>
                  <a:lnTo>
                    <a:pt x="941" y="260"/>
                  </a:lnTo>
                  <a:lnTo>
                    <a:pt x="947" y="256"/>
                  </a:lnTo>
                  <a:lnTo>
                    <a:pt x="951" y="252"/>
                  </a:lnTo>
                  <a:lnTo>
                    <a:pt x="957" y="248"/>
                  </a:lnTo>
                  <a:lnTo>
                    <a:pt x="963" y="244"/>
                  </a:lnTo>
                  <a:lnTo>
                    <a:pt x="969" y="238"/>
                  </a:lnTo>
                  <a:lnTo>
                    <a:pt x="979" y="230"/>
                  </a:lnTo>
                  <a:lnTo>
                    <a:pt x="993" y="220"/>
                  </a:lnTo>
                  <a:lnTo>
                    <a:pt x="1007" y="210"/>
                  </a:lnTo>
                  <a:lnTo>
                    <a:pt x="1021" y="204"/>
                  </a:lnTo>
                  <a:lnTo>
                    <a:pt x="1031" y="200"/>
                  </a:lnTo>
                  <a:close/>
                  <a:moveTo>
                    <a:pt x="2082" y="126"/>
                  </a:moveTo>
                  <a:lnTo>
                    <a:pt x="2090" y="128"/>
                  </a:lnTo>
                  <a:lnTo>
                    <a:pt x="2096" y="132"/>
                  </a:lnTo>
                  <a:lnTo>
                    <a:pt x="2098" y="138"/>
                  </a:lnTo>
                  <a:lnTo>
                    <a:pt x="2098" y="142"/>
                  </a:lnTo>
                  <a:lnTo>
                    <a:pt x="2098" y="148"/>
                  </a:lnTo>
                  <a:lnTo>
                    <a:pt x="2100" y="152"/>
                  </a:lnTo>
                  <a:lnTo>
                    <a:pt x="2102" y="156"/>
                  </a:lnTo>
                  <a:lnTo>
                    <a:pt x="2104" y="158"/>
                  </a:lnTo>
                  <a:lnTo>
                    <a:pt x="2106" y="160"/>
                  </a:lnTo>
                  <a:lnTo>
                    <a:pt x="2106" y="162"/>
                  </a:lnTo>
                  <a:lnTo>
                    <a:pt x="2106" y="164"/>
                  </a:lnTo>
                  <a:lnTo>
                    <a:pt x="2104" y="166"/>
                  </a:lnTo>
                  <a:lnTo>
                    <a:pt x="2098" y="170"/>
                  </a:lnTo>
                  <a:lnTo>
                    <a:pt x="2090" y="176"/>
                  </a:lnTo>
                  <a:lnTo>
                    <a:pt x="2086" y="182"/>
                  </a:lnTo>
                  <a:lnTo>
                    <a:pt x="2086" y="192"/>
                  </a:lnTo>
                  <a:lnTo>
                    <a:pt x="2084" y="208"/>
                  </a:lnTo>
                  <a:lnTo>
                    <a:pt x="2078" y="222"/>
                  </a:lnTo>
                  <a:lnTo>
                    <a:pt x="2068" y="226"/>
                  </a:lnTo>
                  <a:lnTo>
                    <a:pt x="2054" y="228"/>
                  </a:lnTo>
                  <a:lnTo>
                    <a:pt x="2038" y="228"/>
                  </a:lnTo>
                  <a:lnTo>
                    <a:pt x="2020" y="230"/>
                  </a:lnTo>
                  <a:lnTo>
                    <a:pt x="2008" y="234"/>
                  </a:lnTo>
                  <a:lnTo>
                    <a:pt x="1994" y="238"/>
                  </a:lnTo>
                  <a:lnTo>
                    <a:pt x="1978" y="242"/>
                  </a:lnTo>
                  <a:lnTo>
                    <a:pt x="1970" y="244"/>
                  </a:lnTo>
                  <a:lnTo>
                    <a:pt x="1964" y="244"/>
                  </a:lnTo>
                  <a:lnTo>
                    <a:pt x="1960" y="244"/>
                  </a:lnTo>
                  <a:lnTo>
                    <a:pt x="1958" y="246"/>
                  </a:lnTo>
                  <a:lnTo>
                    <a:pt x="1956" y="246"/>
                  </a:lnTo>
                  <a:lnTo>
                    <a:pt x="1954" y="248"/>
                  </a:lnTo>
                  <a:lnTo>
                    <a:pt x="1950" y="250"/>
                  </a:lnTo>
                  <a:lnTo>
                    <a:pt x="1946" y="254"/>
                  </a:lnTo>
                  <a:lnTo>
                    <a:pt x="1940" y="258"/>
                  </a:lnTo>
                  <a:lnTo>
                    <a:pt x="1936" y="258"/>
                  </a:lnTo>
                  <a:lnTo>
                    <a:pt x="1932" y="258"/>
                  </a:lnTo>
                  <a:lnTo>
                    <a:pt x="1928" y="256"/>
                  </a:lnTo>
                  <a:lnTo>
                    <a:pt x="1926" y="254"/>
                  </a:lnTo>
                  <a:lnTo>
                    <a:pt x="1922" y="250"/>
                  </a:lnTo>
                  <a:lnTo>
                    <a:pt x="1920" y="246"/>
                  </a:lnTo>
                  <a:lnTo>
                    <a:pt x="1912" y="240"/>
                  </a:lnTo>
                  <a:lnTo>
                    <a:pt x="1904" y="238"/>
                  </a:lnTo>
                  <a:lnTo>
                    <a:pt x="1894" y="232"/>
                  </a:lnTo>
                  <a:lnTo>
                    <a:pt x="1886" y="220"/>
                  </a:lnTo>
                  <a:lnTo>
                    <a:pt x="1884" y="206"/>
                  </a:lnTo>
                  <a:lnTo>
                    <a:pt x="1888" y="196"/>
                  </a:lnTo>
                  <a:lnTo>
                    <a:pt x="1892" y="186"/>
                  </a:lnTo>
                  <a:lnTo>
                    <a:pt x="1896" y="178"/>
                  </a:lnTo>
                  <a:lnTo>
                    <a:pt x="1902" y="170"/>
                  </a:lnTo>
                  <a:lnTo>
                    <a:pt x="1910" y="166"/>
                  </a:lnTo>
                  <a:lnTo>
                    <a:pt x="1922" y="164"/>
                  </a:lnTo>
                  <a:lnTo>
                    <a:pt x="1934" y="164"/>
                  </a:lnTo>
                  <a:lnTo>
                    <a:pt x="1940" y="162"/>
                  </a:lnTo>
                  <a:lnTo>
                    <a:pt x="1946" y="160"/>
                  </a:lnTo>
                  <a:lnTo>
                    <a:pt x="1948" y="156"/>
                  </a:lnTo>
                  <a:lnTo>
                    <a:pt x="1948" y="154"/>
                  </a:lnTo>
                  <a:lnTo>
                    <a:pt x="1950" y="152"/>
                  </a:lnTo>
                  <a:lnTo>
                    <a:pt x="1950" y="148"/>
                  </a:lnTo>
                  <a:lnTo>
                    <a:pt x="1952" y="146"/>
                  </a:lnTo>
                  <a:lnTo>
                    <a:pt x="1956" y="146"/>
                  </a:lnTo>
                  <a:lnTo>
                    <a:pt x="1958" y="146"/>
                  </a:lnTo>
                  <a:lnTo>
                    <a:pt x="1960" y="148"/>
                  </a:lnTo>
                  <a:lnTo>
                    <a:pt x="1960" y="150"/>
                  </a:lnTo>
                  <a:lnTo>
                    <a:pt x="1958" y="152"/>
                  </a:lnTo>
                  <a:lnTo>
                    <a:pt x="1958" y="156"/>
                  </a:lnTo>
                  <a:lnTo>
                    <a:pt x="1958" y="158"/>
                  </a:lnTo>
                  <a:lnTo>
                    <a:pt x="1958" y="162"/>
                  </a:lnTo>
                  <a:lnTo>
                    <a:pt x="1958" y="164"/>
                  </a:lnTo>
                  <a:lnTo>
                    <a:pt x="1958" y="168"/>
                  </a:lnTo>
                  <a:lnTo>
                    <a:pt x="1958" y="172"/>
                  </a:lnTo>
                  <a:lnTo>
                    <a:pt x="1958" y="178"/>
                  </a:lnTo>
                  <a:lnTo>
                    <a:pt x="1960" y="182"/>
                  </a:lnTo>
                  <a:lnTo>
                    <a:pt x="1962" y="184"/>
                  </a:lnTo>
                  <a:lnTo>
                    <a:pt x="1966" y="188"/>
                  </a:lnTo>
                  <a:lnTo>
                    <a:pt x="1970" y="188"/>
                  </a:lnTo>
                  <a:lnTo>
                    <a:pt x="1982" y="188"/>
                  </a:lnTo>
                  <a:lnTo>
                    <a:pt x="1990" y="182"/>
                  </a:lnTo>
                  <a:lnTo>
                    <a:pt x="1998" y="174"/>
                  </a:lnTo>
                  <a:lnTo>
                    <a:pt x="2010" y="160"/>
                  </a:lnTo>
                  <a:lnTo>
                    <a:pt x="2022" y="148"/>
                  </a:lnTo>
                  <a:lnTo>
                    <a:pt x="2032" y="138"/>
                  </a:lnTo>
                  <a:lnTo>
                    <a:pt x="2044" y="134"/>
                  </a:lnTo>
                  <a:lnTo>
                    <a:pt x="2066" y="128"/>
                  </a:lnTo>
                  <a:lnTo>
                    <a:pt x="2082" y="126"/>
                  </a:lnTo>
                  <a:close/>
                  <a:moveTo>
                    <a:pt x="1267" y="102"/>
                  </a:moveTo>
                  <a:lnTo>
                    <a:pt x="1271" y="104"/>
                  </a:lnTo>
                  <a:lnTo>
                    <a:pt x="1267" y="112"/>
                  </a:lnTo>
                  <a:lnTo>
                    <a:pt x="1261" y="120"/>
                  </a:lnTo>
                  <a:lnTo>
                    <a:pt x="1251" y="128"/>
                  </a:lnTo>
                  <a:lnTo>
                    <a:pt x="1241" y="134"/>
                  </a:lnTo>
                  <a:lnTo>
                    <a:pt x="1233" y="138"/>
                  </a:lnTo>
                  <a:lnTo>
                    <a:pt x="1227" y="144"/>
                  </a:lnTo>
                  <a:lnTo>
                    <a:pt x="1223" y="148"/>
                  </a:lnTo>
                  <a:lnTo>
                    <a:pt x="1221" y="154"/>
                  </a:lnTo>
                  <a:lnTo>
                    <a:pt x="1223" y="160"/>
                  </a:lnTo>
                  <a:lnTo>
                    <a:pt x="1223" y="162"/>
                  </a:lnTo>
                  <a:lnTo>
                    <a:pt x="1223" y="164"/>
                  </a:lnTo>
                  <a:lnTo>
                    <a:pt x="1223" y="168"/>
                  </a:lnTo>
                  <a:lnTo>
                    <a:pt x="1223" y="170"/>
                  </a:lnTo>
                  <a:lnTo>
                    <a:pt x="1225" y="172"/>
                  </a:lnTo>
                  <a:lnTo>
                    <a:pt x="1227" y="174"/>
                  </a:lnTo>
                  <a:lnTo>
                    <a:pt x="1231" y="174"/>
                  </a:lnTo>
                  <a:lnTo>
                    <a:pt x="1235" y="172"/>
                  </a:lnTo>
                  <a:lnTo>
                    <a:pt x="1239" y="172"/>
                  </a:lnTo>
                  <a:lnTo>
                    <a:pt x="1247" y="168"/>
                  </a:lnTo>
                  <a:lnTo>
                    <a:pt x="1255" y="164"/>
                  </a:lnTo>
                  <a:lnTo>
                    <a:pt x="1261" y="164"/>
                  </a:lnTo>
                  <a:lnTo>
                    <a:pt x="1265" y="164"/>
                  </a:lnTo>
                  <a:lnTo>
                    <a:pt x="1269" y="164"/>
                  </a:lnTo>
                  <a:lnTo>
                    <a:pt x="1273" y="166"/>
                  </a:lnTo>
                  <a:lnTo>
                    <a:pt x="1275" y="170"/>
                  </a:lnTo>
                  <a:lnTo>
                    <a:pt x="1275" y="172"/>
                  </a:lnTo>
                  <a:lnTo>
                    <a:pt x="1277" y="176"/>
                  </a:lnTo>
                  <a:lnTo>
                    <a:pt x="1277" y="178"/>
                  </a:lnTo>
                  <a:lnTo>
                    <a:pt x="1277" y="180"/>
                  </a:lnTo>
                  <a:lnTo>
                    <a:pt x="1279" y="182"/>
                  </a:lnTo>
                  <a:lnTo>
                    <a:pt x="1283" y="182"/>
                  </a:lnTo>
                  <a:lnTo>
                    <a:pt x="1287" y="184"/>
                  </a:lnTo>
                  <a:lnTo>
                    <a:pt x="1289" y="186"/>
                  </a:lnTo>
                  <a:lnTo>
                    <a:pt x="1293" y="188"/>
                  </a:lnTo>
                  <a:lnTo>
                    <a:pt x="1293" y="192"/>
                  </a:lnTo>
                  <a:lnTo>
                    <a:pt x="1295" y="194"/>
                  </a:lnTo>
                  <a:lnTo>
                    <a:pt x="1293" y="200"/>
                  </a:lnTo>
                  <a:lnTo>
                    <a:pt x="1291" y="212"/>
                  </a:lnTo>
                  <a:lnTo>
                    <a:pt x="1289" y="222"/>
                  </a:lnTo>
                  <a:lnTo>
                    <a:pt x="1285" y="230"/>
                  </a:lnTo>
                  <a:lnTo>
                    <a:pt x="1275" y="238"/>
                  </a:lnTo>
                  <a:lnTo>
                    <a:pt x="1245" y="248"/>
                  </a:lnTo>
                  <a:lnTo>
                    <a:pt x="1215" y="254"/>
                  </a:lnTo>
                  <a:lnTo>
                    <a:pt x="1205" y="256"/>
                  </a:lnTo>
                  <a:lnTo>
                    <a:pt x="1199" y="264"/>
                  </a:lnTo>
                  <a:lnTo>
                    <a:pt x="1195" y="272"/>
                  </a:lnTo>
                  <a:lnTo>
                    <a:pt x="1189" y="282"/>
                  </a:lnTo>
                  <a:lnTo>
                    <a:pt x="1179" y="290"/>
                  </a:lnTo>
                  <a:lnTo>
                    <a:pt x="1171" y="292"/>
                  </a:lnTo>
                  <a:lnTo>
                    <a:pt x="1165" y="296"/>
                  </a:lnTo>
                  <a:lnTo>
                    <a:pt x="1159" y="298"/>
                  </a:lnTo>
                  <a:lnTo>
                    <a:pt x="1155" y="300"/>
                  </a:lnTo>
                  <a:lnTo>
                    <a:pt x="1151" y="298"/>
                  </a:lnTo>
                  <a:lnTo>
                    <a:pt x="1149" y="296"/>
                  </a:lnTo>
                  <a:lnTo>
                    <a:pt x="1147" y="292"/>
                  </a:lnTo>
                  <a:lnTo>
                    <a:pt x="1145" y="288"/>
                  </a:lnTo>
                  <a:lnTo>
                    <a:pt x="1141" y="286"/>
                  </a:lnTo>
                  <a:lnTo>
                    <a:pt x="1139" y="288"/>
                  </a:lnTo>
                  <a:lnTo>
                    <a:pt x="1135" y="292"/>
                  </a:lnTo>
                  <a:lnTo>
                    <a:pt x="1131" y="296"/>
                  </a:lnTo>
                  <a:lnTo>
                    <a:pt x="1125" y="304"/>
                  </a:lnTo>
                  <a:lnTo>
                    <a:pt x="1123" y="310"/>
                  </a:lnTo>
                  <a:lnTo>
                    <a:pt x="1121" y="316"/>
                  </a:lnTo>
                  <a:lnTo>
                    <a:pt x="1119" y="322"/>
                  </a:lnTo>
                  <a:lnTo>
                    <a:pt x="1117" y="326"/>
                  </a:lnTo>
                  <a:lnTo>
                    <a:pt x="1113" y="330"/>
                  </a:lnTo>
                  <a:lnTo>
                    <a:pt x="1105" y="334"/>
                  </a:lnTo>
                  <a:lnTo>
                    <a:pt x="1093" y="340"/>
                  </a:lnTo>
                  <a:lnTo>
                    <a:pt x="1079" y="340"/>
                  </a:lnTo>
                  <a:lnTo>
                    <a:pt x="1069" y="336"/>
                  </a:lnTo>
                  <a:lnTo>
                    <a:pt x="1063" y="326"/>
                  </a:lnTo>
                  <a:lnTo>
                    <a:pt x="1061" y="318"/>
                  </a:lnTo>
                  <a:lnTo>
                    <a:pt x="1059" y="312"/>
                  </a:lnTo>
                  <a:lnTo>
                    <a:pt x="1055" y="308"/>
                  </a:lnTo>
                  <a:lnTo>
                    <a:pt x="1051" y="306"/>
                  </a:lnTo>
                  <a:lnTo>
                    <a:pt x="1045" y="306"/>
                  </a:lnTo>
                  <a:lnTo>
                    <a:pt x="1035" y="308"/>
                  </a:lnTo>
                  <a:lnTo>
                    <a:pt x="1023" y="310"/>
                  </a:lnTo>
                  <a:lnTo>
                    <a:pt x="1015" y="312"/>
                  </a:lnTo>
                  <a:lnTo>
                    <a:pt x="1007" y="312"/>
                  </a:lnTo>
                  <a:lnTo>
                    <a:pt x="997" y="308"/>
                  </a:lnTo>
                  <a:lnTo>
                    <a:pt x="993" y="306"/>
                  </a:lnTo>
                  <a:lnTo>
                    <a:pt x="991" y="304"/>
                  </a:lnTo>
                  <a:lnTo>
                    <a:pt x="993" y="302"/>
                  </a:lnTo>
                  <a:lnTo>
                    <a:pt x="997" y="300"/>
                  </a:lnTo>
                  <a:lnTo>
                    <a:pt x="1001" y="298"/>
                  </a:lnTo>
                  <a:lnTo>
                    <a:pt x="1007" y="296"/>
                  </a:lnTo>
                  <a:lnTo>
                    <a:pt x="1011" y="294"/>
                  </a:lnTo>
                  <a:lnTo>
                    <a:pt x="1017" y="292"/>
                  </a:lnTo>
                  <a:lnTo>
                    <a:pt x="1019" y="292"/>
                  </a:lnTo>
                  <a:lnTo>
                    <a:pt x="1021" y="292"/>
                  </a:lnTo>
                  <a:lnTo>
                    <a:pt x="1031" y="288"/>
                  </a:lnTo>
                  <a:lnTo>
                    <a:pt x="1049" y="282"/>
                  </a:lnTo>
                  <a:lnTo>
                    <a:pt x="1071" y="274"/>
                  </a:lnTo>
                  <a:lnTo>
                    <a:pt x="1093" y="264"/>
                  </a:lnTo>
                  <a:lnTo>
                    <a:pt x="1111" y="254"/>
                  </a:lnTo>
                  <a:lnTo>
                    <a:pt x="1123" y="244"/>
                  </a:lnTo>
                  <a:lnTo>
                    <a:pt x="1131" y="236"/>
                  </a:lnTo>
                  <a:lnTo>
                    <a:pt x="1137" y="226"/>
                  </a:lnTo>
                  <a:lnTo>
                    <a:pt x="1139" y="220"/>
                  </a:lnTo>
                  <a:lnTo>
                    <a:pt x="1139" y="216"/>
                  </a:lnTo>
                  <a:lnTo>
                    <a:pt x="1137" y="212"/>
                  </a:lnTo>
                  <a:lnTo>
                    <a:pt x="1137" y="208"/>
                  </a:lnTo>
                  <a:lnTo>
                    <a:pt x="1133" y="204"/>
                  </a:lnTo>
                  <a:lnTo>
                    <a:pt x="1131" y="200"/>
                  </a:lnTo>
                  <a:lnTo>
                    <a:pt x="1129" y="196"/>
                  </a:lnTo>
                  <a:lnTo>
                    <a:pt x="1127" y="182"/>
                  </a:lnTo>
                  <a:lnTo>
                    <a:pt x="1131" y="168"/>
                  </a:lnTo>
                  <a:lnTo>
                    <a:pt x="1143" y="156"/>
                  </a:lnTo>
                  <a:lnTo>
                    <a:pt x="1155" y="150"/>
                  </a:lnTo>
                  <a:lnTo>
                    <a:pt x="1167" y="144"/>
                  </a:lnTo>
                  <a:lnTo>
                    <a:pt x="1179" y="138"/>
                  </a:lnTo>
                  <a:lnTo>
                    <a:pt x="1187" y="128"/>
                  </a:lnTo>
                  <a:lnTo>
                    <a:pt x="1193" y="120"/>
                  </a:lnTo>
                  <a:lnTo>
                    <a:pt x="1197" y="116"/>
                  </a:lnTo>
                  <a:lnTo>
                    <a:pt x="1201" y="112"/>
                  </a:lnTo>
                  <a:lnTo>
                    <a:pt x="1203" y="110"/>
                  </a:lnTo>
                  <a:lnTo>
                    <a:pt x="1207" y="110"/>
                  </a:lnTo>
                  <a:lnTo>
                    <a:pt x="1207" y="110"/>
                  </a:lnTo>
                  <a:lnTo>
                    <a:pt x="1207" y="114"/>
                  </a:lnTo>
                  <a:lnTo>
                    <a:pt x="1207" y="116"/>
                  </a:lnTo>
                  <a:lnTo>
                    <a:pt x="1205" y="118"/>
                  </a:lnTo>
                  <a:lnTo>
                    <a:pt x="1205" y="120"/>
                  </a:lnTo>
                  <a:lnTo>
                    <a:pt x="1205" y="122"/>
                  </a:lnTo>
                  <a:lnTo>
                    <a:pt x="1205" y="124"/>
                  </a:lnTo>
                  <a:lnTo>
                    <a:pt x="1207" y="124"/>
                  </a:lnTo>
                  <a:lnTo>
                    <a:pt x="1211" y="124"/>
                  </a:lnTo>
                  <a:lnTo>
                    <a:pt x="1217" y="122"/>
                  </a:lnTo>
                  <a:lnTo>
                    <a:pt x="1223" y="120"/>
                  </a:lnTo>
                  <a:lnTo>
                    <a:pt x="1233" y="116"/>
                  </a:lnTo>
                  <a:lnTo>
                    <a:pt x="1247" y="108"/>
                  </a:lnTo>
                  <a:lnTo>
                    <a:pt x="1255" y="104"/>
                  </a:lnTo>
                  <a:lnTo>
                    <a:pt x="1259" y="102"/>
                  </a:lnTo>
                  <a:lnTo>
                    <a:pt x="1263" y="102"/>
                  </a:lnTo>
                  <a:lnTo>
                    <a:pt x="1267" y="102"/>
                  </a:lnTo>
                  <a:close/>
                  <a:moveTo>
                    <a:pt x="3377" y="98"/>
                  </a:moveTo>
                  <a:lnTo>
                    <a:pt x="3381" y="98"/>
                  </a:lnTo>
                  <a:lnTo>
                    <a:pt x="3389" y="98"/>
                  </a:lnTo>
                  <a:lnTo>
                    <a:pt x="3397" y="100"/>
                  </a:lnTo>
                  <a:lnTo>
                    <a:pt x="3403" y="102"/>
                  </a:lnTo>
                  <a:lnTo>
                    <a:pt x="3407" y="106"/>
                  </a:lnTo>
                  <a:lnTo>
                    <a:pt x="3409" y="108"/>
                  </a:lnTo>
                  <a:lnTo>
                    <a:pt x="3407" y="114"/>
                  </a:lnTo>
                  <a:lnTo>
                    <a:pt x="3403" y="118"/>
                  </a:lnTo>
                  <a:lnTo>
                    <a:pt x="3397" y="122"/>
                  </a:lnTo>
                  <a:lnTo>
                    <a:pt x="3389" y="124"/>
                  </a:lnTo>
                  <a:lnTo>
                    <a:pt x="3379" y="126"/>
                  </a:lnTo>
                  <a:lnTo>
                    <a:pt x="3371" y="126"/>
                  </a:lnTo>
                  <a:lnTo>
                    <a:pt x="3365" y="124"/>
                  </a:lnTo>
                  <a:lnTo>
                    <a:pt x="3359" y="122"/>
                  </a:lnTo>
                  <a:lnTo>
                    <a:pt x="3353" y="120"/>
                  </a:lnTo>
                  <a:lnTo>
                    <a:pt x="3351" y="116"/>
                  </a:lnTo>
                  <a:lnTo>
                    <a:pt x="3349" y="112"/>
                  </a:lnTo>
                  <a:lnTo>
                    <a:pt x="3351" y="108"/>
                  </a:lnTo>
                  <a:lnTo>
                    <a:pt x="3355" y="104"/>
                  </a:lnTo>
                  <a:lnTo>
                    <a:pt x="3361" y="100"/>
                  </a:lnTo>
                  <a:lnTo>
                    <a:pt x="3369" y="98"/>
                  </a:lnTo>
                  <a:lnTo>
                    <a:pt x="3377" y="98"/>
                  </a:lnTo>
                  <a:close/>
                  <a:moveTo>
                    <a:pt x="1135" y="94"/>
                  </a:moveTo>
                  <a:lnTo>
                    <a:pt x="1139" y="94"/>
                  </a:lnTo>
                  <a:lnTo>
                    <a:pt x="1135" y="100"/>
                  </a:lnTo>
                  <a:lnTo>
                    <a:pt x="1127" y="108"/>
                  </a:lnTo>
                  <a:lnTo>
                    <a:pt x="1115" y="118"/>
                  </a:lnTo>
                  <a:lnTo>
                    <a:pt x="1099" y="128"/>
                  </a:lnTo>
                  <a:lnTo>
                    <a:pt x="1089" y="134"/>
                  </a:lnTo>
                  <a:lnTo>
                    <a:pt x="1083" y="138"/>
                  </a:lnTo>
                  <a:lnTo>
                    <a:pt x="1079" y="140"/>
                  </a:lnTo>
                  <a:lnTo>
                    <a:pt x="1073" y="142"/>
                  </a:lnTo>
                  <a:lnTo>
                    <a:pt x="1067" y="146"/>
                  </a:lnTo>
                  <a:lnTo>
                    <a:pt x="1053" y="152"/>
                  </a:lnTo>
                  <a:lnTo>
                    <a:pt x="1039" y="158"/>
                  </a:lnTo>
                  <a:lnTo>
                    <a:pt x="1029" y="162"/>
                  </a:lnTo>
                  <a:lnTo>
                    <a:pt x="1023" y="166"/>
                  </a:lnTo>
                  <a:lnTo>
                    <a:pt x="1017" y="168"/>
                  </a:lnTo>
                  <a:lnTo>
                    <a:pt x="1011" y="170"/>
                  </a:lnTo>
                  <a:lnTo>
                    <a:pt x="1009" y="170"/>
                  </a:lnTo>
                  <a:lnTo>
                    <a:pt x="1007" y="172"/>
                  </a:lnTo>
                  <a:lnTo>
                    <a:pt x="1005" y="174"/>
                  </a:lnTo>
                  <a:lnTo>
                    <a:pt x="1005" y="174"/>
                  </a:lnTo>
                  <a:lnTo>
                    <a:pt x="1005" y="176"/>
                  </a:lnTo>
                  <a:lnTo>
                    <a:pt x="1003" y="178"/>
                  </a:lnTo>
                  <a:lnTo>
                    <a:pt x="1001" y="182"/>
                  </a:lnTo>
                  <a:lnTo>
                    <a:pt x="997" y="186"/>
                  </a:lnTo>
                  <a:lnTo>
                    <a:pt x="993" y="190"/>
                  </a:lnTo>
                  <a:lnTo>
                    <a:pt x="973" y="208"/>
                  </a:lnTo>
                  <a:lnTo>
                    <a:pt x="951" y="224"/>
                  </a:lnTo>
                  <a:lnTo>
                    <a:pt x="925" y="246"/>
                  </a:lnTo>
                  <a:lnTo>
                    <a:pt x="903" y="262"/>
                  </a:lnTo>
                  <a:lnTo>
                    <a:pt x="885" y="276"/>
                  </a:lnTo>
                  <a:lnTo>
                    <a:pt x="871" y="284"/>
                  </a:lnTo>
                  <a:lnTo>
                    <a:pt x="863" y="286"/>
                  </a:lnTo>
                  <a:lnTo>
                    <a:pt x="859" y="286"/>
                  </a:lnTo>
                  <a:lnTo>
                    <a:pt x="857" y="286"/>
                  </a:lnTo>
                  <a:lnTo>
                    <a:pt x="855" y="286"/>
                  </a:lnTo>
                  <a:lnTo>
                    <a:pt x="853" y="284"/>
                  </a:lnTo>
                  <a:lnTo>
                    <a:pt x="853" y="284"/>
                  </a:lnTo>
                  <a:lnTo>
                    <a:pt x="849" y="284"/>
                  </a:lnTo>
                  <a:lnTo>
                    <a:pt x="847" y="286"/>
                  </a:lnTo>
                  <a:lnTo>
                    <a:pt x="841" y="288"/>
                  </a:lnTo>
                  <a:lnTo>
                    <a:pt x="839" y="288"/>
                  </a:lnTo>
                  <a:lnTo>
                    <a:pt x="837" y="288"/>
                  </a:lnTo>
                  <a:lnTo>
                    <a:pt x="837" y="284"/>
                  </a:lnTo>
                  <a:lnTo>
                    <a:pt x="837" y="282"/>
                  </a:lnTo>
                  <a:lnTo>
                    <a:pt x="839" y="276"/>
                  </a:lnTo>
                  <a:lnTo>
                    <a:pt x="839" y="272"/>
                  </a:lnTo>
                  <a:lnTo>
                    <a:pt x="847" y="262"/>
                  </a:lnTo>
                  <a:lnTo>
                    <a:pt x="861" y="252"/>
                  </a:lnTo>
                  <a:lnTo>
                    <a:pt x="879" y="240"/>
                  </a:lnTo>
                  <a:lnTo>
                    <a:pt x="897" y="230"/>
                  </a:lnTo>
                  <a:lnTo>
                    <a:pt x="909" y="224"/>
                  </a:lnTo>
                  <a:lnTo>
                    <a:pt x="921" y="216"/>
                  </a:lnTo>
                  <a:lnTo>
                    <a:pt x="937" y="204"/>
                  </a:lnTo>
                  <a:lnTo>
                    <a:pt x="953" y="198"/>
                  </a:lnTo>
                  <a:lnTo>
                    <a:pt x="965" y="192"/>
                  </a:lnTo>
                  <a:lnTo>
                    <a:pt x="977" y="186"/>
                  </a:lnTo>
                  <a:lnTo>
                    <a:pt x="989" y="180"/>
                  </a:lnTo>
                  <a:lnTo>
                    <a:pt x="997" y="174"/>
                  </a:lnTo>
                  <a:lnTo>
                    <a:pt x="1001" y="172"/>
                  </a:lnTo>
                  <a:lnTo>
                    <a:pt x="1015" y="158"/>
                  </a:lnTo>
                  <a:lnTo>
                    <a:pt x="1025" y="146"/>
                  </a:lnTo>
                  <a:lnTo>
                    <a:pt x="1033" y="140"/>
                  </a:lnTo>
                  <a:lnTo>
                    <a:pt x="1041" y="136"/>
                  </a:lnTo>
                  <a:lnTo>
                    <a:pt x="1055" y="130"/>
                  </a:lnTo>
                  <a:lnTo>
                    <a:pt x="1075" y="120"/>
                  </a:lnTo>
                  <a:lnTo>
                    <a:pt x="1099" y="106"/>
                  </a:lnTo>
                  <a:lnTo>
                    <a:pt x="1113" y="100"/>
                  </a:lnTo>
                  <a:lnTo>
                    <a:pt x="1121" y="96"/>
                  </a:lnTo>
                  <a:lnTo>
                    <a:pt x="1127" y="94"/>
                  </a:lnTo>
                  <a:lnTo>
                    <a:pt x="1135" y="94"/>
                  </a:lnTo>
                  <a:close/>
                  <a:moveTo>
                    <a:pt x="1209" y="86"/>
                  </a:moveTo>
                  <a:lnTo>
                    <a:pt x="1211" y="88"/>
                  </a:lnTo>
                  <a:lnTo>
                    <a:pt x="1209" y="88"/>
                  </a:lnTo>
                  <a:lnTo>
                    <a:pt x="1207" y="92"/>
                  </a:lnTo>
                  <a:lnTo>
                    <a:pt x="1205" y="94"/>
                  </a:lnTo>
                  <a:lnTo>
                    <a:pt x="1201" y="98"/>
                  </a:lnTo>
                  <a:lnTo>
                    <a:pt x="1195" y="102"/>
                  </a:lnTo>
                  <a:lnTo>
                    <a:pt x="1191" y="104"/>
                  </a:lnTo>
                  <a:lnTo>
                    <a:pt x="1187" y="108"/>
                  </a:lnTo>
                  <a:lnTo>
                    <a:pt x="1183" y="112"/>
                  </a:lnTo>
                  <a:lnTo>
                    <a:pt x="1179" y="116"/>
                  </a:lnTo>
                  <a:lnTo>
                    <a:pt x="1163" y="132"/>
                  </a:lnTo>
                  <a:lnTo>
                    <a:pt x="1141" y="142"/>
                  </a:lnTo>
                  <a:lnTo>
                    <a:pt x="1123" y="148"/>
                  </a:lnTo>
                  <a:lnTo>
                    <a:pt x="1109" y="152"/>
                  </a:lnTo>
                  <a:lnTo>
                    <a:pt x="1099" y="156"/>
                  </a:lnTo>
                  <a:lnTo>
                    <a:pt x="1097" y="154"/>
                  </a:lnTo>
                  <a:lnTo>
                    <a:pt x="1099" y="154"/>
                  </a:lnTo>
                  <a:lnTo>
                    <a:pt x="1101" y="150"/>
                  </a:lnTo>
                  <a:lnTo>
                    <a:pt x="1103" y="148"/>
                  </a:lnTo>
                  <a:lnTo>
                    <a:pt x="1107" y="144"/>
                  </a:lnTo>
                  <a:lnTo>
                    <a:pt x="1111" y="138"/>
                  </a:lnTo>
                  <a:lnTo>
                    <a:pt x="1117" y="134"/>
                  </a:lnTo>
                  <a:lnTo>
                    <a:pt x="1121" y="130"/>
                  </a:lnTo>
                  <a:lnTo>
                    <a:pt x="1131" y="122"/>
                  </a:lnTo>
                  <a:lnTo>
                    <a:pt x="1143" y="114"/>
                  </a:lnTo>
                  <a:lnTo>
                    <a:pt x="1155" y="106"/>
                  </a:lnTo>
                  <a:lnTo>
                    <a:pt x="1165" y="100"/>
                  </a:lnTo>
                  <a:lnTo>
                    <a:pt x="1169" y="98"/>
                  </a:lnTo>
                  <a:lnTo>
                    <a:pt x="1179" y="92"/>
                  </a:lnTo>
                  <a:lnTo>
                    <a:pt x="1193" y="88"/>
                  </a:lnTo>
                  <a:lnTo>
                    <a:pt x="1207" y="86"/>
                  </a:lnTo>
                  <a:lnTo>
                    <a:pt x="1209" y="86"/>
                  </a:lnTo>
                  <a:close/>
                  <a:moveTo>
                    <a:pt x="3590" y="28"/>
                  </a:moveTo>
                  <a:lnTo>
                    <a:pt x="3592" y="28"/>
                  </a:lnTo>
                  <a:lnTo>
                    <a:pt x="3600" y="28"/>
                  </a:lnTo>
                  <a:lnTo>
                    <a:pt x="3606" y="28"/>
                  </a:lnTo>
                  <a:lnTo>
                    <a:pt x="3612" y="30"/>
                  </a:lnTo>
                  <a:lnTo>
                    <a:pt x="3616" y="34"/>
                  </a:lnTo>
                  <a:lnTo>
                    <a:pt x="3620" y="36"/>
                  </a:lnTo>
                  <a:lnTo>
                    <a:pt x="3620" y="40"/>
                  </a:lnTo>
                  <a:lnTo>
                    <a:pt x="3620" y="44"/>
                  </a:lnTo>
                  <a:lnTo>
                    <a:pt x="3614" y="48"/>
                  </a:lnTo>
                  <a:lnTo>
                    <a:pt x="3608" y="52"/>
                  </a:lnTo>
                  <a:lnTo>
                    <a:pt x="3600" y="54"/>
                  </a:lnTo>
                  <a:lnTo>
                    <a:pt x="3592" y="56"/>
                  </a:lnTo>
                  <a:lnTo>
                    <a:pt x="3582" y="56"/>
                  </a:lnTo>
                  <a:lnTo>
                    <a:pt x="3574" y="54"/>
                  </a:lnTo>
                  <a:lnTo>
                    <a:pt x="3566" y="50"/>
                  </a:lnTo>
                  <a:lnTo>
                    <a:pt x="3562" y="46"/>
                  </a:lnTo>
                  <a:lnTo>
                    <a:pt x="3560" y="42"/>
                  </a:lnTo>
                  <a:lnTo>
                    <a:pt x="3562" y="38"/>
                  </a:lnTo>
                  <a:lnTo>
                    <a:pt x="3566" y="34"/>
                  </a:lnTo>
                  <a:lnTo>
                    <a:pt x="3572" y="30"/>
                  </a:lnTo>
                  <a:lnTo>
                    <a:pt x="3580" y="28"/>
                  </a:lnTo>
                  <a:lnTo>
                    <a:pt x="3590" y="28"/>
                  </a:lnTo>
                  <a:close/>
                  <a:moveTo>
                    <a:pt x="1388" y="6"/>
                  </a:moveTo>
                  <a:lnTo>
                    <a:pt x="1390" y="6"/>
                  </a:lnTo>
                  <a:lnTo>
                    <a:pt x="1390" y="6"/>
                  </a:lnTo>
                  <a:lnTo>
                    <a:pt x="1390" y="8"/>
                  </a:lnTo>
                  <a:lnTo>
                    <a:pt x="1388" y="10"/>
                  </a:lnTo>
                  <a:lnTo>
                    <a:pt x="1388" y="14"/>
                  </a:lnTo>
                  <a:lnTo>
                    <a:pt x="1386" y="16"/>
                  </a:lnTo>
                  <a:lnTo>
                    <a:pt x="1386" y="20"/>
                  </a:lnTo>
                  <a:lnTo>
                    <a:pt x="1388" y="22"/>
                  </a:lnTo>
                  <a:lnTo>
                    <a:pt x="1388" y="24"/>
                  </a:lnTo>
                  <a:lnTo>
                    <a:pt x="1390" y="26"/>
                  </a:lnTo>
                  <a:lnTo>
                    <a:pt x="1390" y="28"/>
                  </a:lnTo>
                  <a:lnTo>
                    <a:pt x="1390" y="30"/>
                  </a:lnTo>
                  <a:lnTo>
                    <a:pt x="1388" y="32"/>
                  </a:lnTo>
                  <a:lnTo>
                    <a:pt x="1386" y="34"/>
                  </a:lnTo>
                  <a:lnTo>
                    <a:pt x="1380" y="40"/>
                  </a:lnTo>
                  <a:lnTo>
                    <a:pt x="1374" y="46"/>
                  </a:lnTo>
                  <a:lnTo>
                    <a:pt x="1370" y="50"/>
                  </a:lnTo>
                  <a:lnTo>
                    <a:pt x="1364" y="56"/>
                  </a:lnTo>
                  <a:lnTo>
                    <a:pt x="1358" y="58"/>
                  </a:lnTo>
                  <a:lnTo>
                    <a:pt x="1347" y="62"/>
                  </a:lnTo>
                  <a:lnTo>
                    <a:pt x="1331" y="66"/>
                  </a:lnTo>
                  <a:lnTo>
                    <a:pt x="1313" y="70"/>
                  </a:lnTo>
                  <a:lnTo>
                    <a:pt x="1297" y="70"/>
                  </a:lnTo>
                  <a:lnTo>
                    <a:pt x="1287" y="66"/>
                  </a:lnTo>
                  <a:lnTo>
                    <a:pt x="1283" y="64"/>
                  </a:lnTo>
                  <a:lnTo>
                    <a:pt x="1283" y="60"/>
                  </a:lnTo>
                  <a:lnTo>
                    <a:pt x="1283" y="56"/>
                  </a:lnTo>
                  <a:lnTo>
                    <a:pt x="1287" y="54"/>
                  </a:lnTo>
                  <a:lnTo>
                    <a:pt x="1291" y="50"/>
                  </a:lnTo>
                  <a:lnTo>
                    <a:pt x="1297" y="46"/>
                  </a:lnTo>
                  <a:lnTo>
                    <a:pt x="1301" y="42"/>
                  </a:lnTo>
                  <a:lnTo>
                    <a:pt x="1311" y="38"/>
                  </a:lnTo>
                  <a:lnTo>
                    <a:pt x="1327" y="32"/>
                  </a:lnTo>
                  <a:lnTo>
                    <a:pt x="1341" y="30"/>
                  </a:lnTo>
                  <a:lnTo>
                    <a:pt x="1352" y="28"/>
                  </a:lnTo>
                  <a:lnTo>
                    <a:pt x="1356" y="28"/>
                  </a:lnTo>
                  <a:lnTo>
                    <a:pt x="1356" y="28"/>
                  </a:lnTo>
                  <a:lnTo>
                    <a:pt x="1358" y="28"/>
                  </a:lnTo>
                  <a:lnTo>
                    <a:pt x="1362" y="26"/>
                  </a:lnTo>
                  <a:lnTo>
                    <a:pt x="1368" y="24"/>
                  </a:lnTo>
                  <a:lnTo>
                    <a:pt x="1370" y="24"/>
                  </a:lnTo>
                  <a:lnTo>
                    <a:pt x="1370" y="24"/>
                  </a:lnTo>
                  <a:lnTo>
                    <a:pt x="1370" y="22"/>
                  </a:lnTo>
                  <a:lnTo>
                    <a:pt x="1370" y="22"/>
                  </a:lnTo>
                  <a:lnTo>
                    <a:pt x="1370" y="20"/>
                  </a:lnTo>
                  <a:lnTo>
                    <a:pt x="1372" y="18"/>
                  </a:lnTo>
                  <a:lnTo>
                    <a:pt x="1372" y="16"/>
                  </a:lnTo>
                  <a:lnTo>
                    <a:pt x="1376" y="14"/>
                  </a:lnTo>
                  <a:lnTo>
                    <a:pt x="1380" y="10"/>
                  </a:lnTo>
                  <a:lnTo>
                    <a:pt x="1386" y="6"/>
                  </a:lnTo>
                  <a:lnTo>
                    <a:pt x="1388" y="6"/>
                  </a:lnTo>
                  <a:close/>
                  <a:moveTo>
                    <a:pt x="3792" y="0"/>
                  </a:moveTo>
                  <a:lnTo>
                    <a:pt x="3814" y="4"/>
                  </a:lnTo>
                  <a:lnTo>
                    <a:pt x="3838" y="12"/>
                  </a:lnTo>
                  <a:lnTo>
                    <a:pt x="3862" y="26"/>
                  </a:lnTo>
                  <a:lnTo>
                    <a:pt x="3890" y="38"/>
                  </a:lnTo>
                  <a:lnTo>
                    <a:pt x="3908" y="46"/>
                  </a:lnTo>
                  <a:lnTo>
                    <a:pt x="3922" y="52"/>
                  </a:lnTo>
                  <a:lnTo>
                    <a:pt x="3932" y="56"/>
                  </a:lnTo>
                  <a:lnTo>
                    <a:pt x="3942" y="58"/>
                  </a:lnTo>
                  <a:lnTo>
                    <a:pt x="3954" y="60"/>
                  </a:lnTo>
                  <a:lnTo>
                    <a:pt x="3970" y="64"/>
                  </a:lnTo>
                  <a:lnTo>
                    <a:pt x="3994" y="70"/>
                  </a:lnTo>
                  <a:lnTo>
                    <a:pt x="4018" y="76"/>
                  </a:lnTo>
                  <a:lnTo>
                    <a:pt x="4032" y="80"/>
                  </a:lnTo>
                  <a:lnTo>
                    <a:pt x="4040" y="82"/>
                  </a:lnTo>
                  <a:lnTo>
                    <a:pt x="4042" y="86"/>
                  </a:lnTo>
                  <a:lnTo>
                    <a:pt x="4046" y="90"/>
                  </a:lnTo>
                  <a:lnTo>
                    <a:pt x="4050" y="98"/>
                  </a:lnTo>
                  <a:lnTo>
                    <a:pt x="4062" y="108"/>
                  </a:lnTo>
                  <a:lnTo>
                    <a:pt x="4074" y="120"/>
                  </a:lnTo>
                  <a:lnTo>
                    <a:pt x="4082" y="128"/>
                  </a:lnTo>
                  <a:lnTo>
                    <a:pt x="4086" y="134"/>
                  </a:lnTo>
                  <a:lnTo>
                    <a:pt x="4088" y="140"/>
                  </a:lnTo>
                  <a:lnTo>
                    <a:pt x="4094" y="144"/>
                  </a:lnTo>
                  <a:lnTo>
                    <a:pt x="4102" y="152"/>
                  </a:lnTo>
                  <a:lnTo>
                    <a:pt x="4108" y="156"/>
                  </a:lnTo>
                  <a:lnTo>
                    <a:pt x="4112" y="158"/>
                  </a:lnTo>
                  <a:lnTo>
                    <a:pt x="4114" y="160"/>
                  </a:lnTo>
                  <a:lnTo>
                    <a:pt x="4114" y="158"/>
                  </a:lnTo>
                  <a:lnTo>
                    <a:pt x="4114" y="156"/>
                  </a:lnTo>
                  <a:lnTo>
                    <a:pt x="4112" y="154"/>
                  </a:lnTo>
                  <a:lnTo>
                    <a:pt x="4112" y="150"/>
                  </a:lnTo>
                  <a:lnTo>
                    <a:pt x="4110" y="146"/>
                  </a:lnTo>
                  <a:lnTo>
                    <a:pt x="4110" y="142"/>
                  </a:lnTo>
                  <a:lnTo>
                    <a:pt x="4110" y="136"/>
                  </a:lnTo>
                  <a:lnTo>
                    <a:pt x="4110" y="132"/>
                  </a:lnTo>
                  <a:lnTo>
                    <a:pt x="4114" y="126"/>
                  </a:lnTo>
                  <a:lnTo>
                    <a:pt x="4118" y="122"/>
                  </a:lnTo>
                  <a:lnTo>
                    <a:pt x="4128" y="114"/>
                  </a:lnTo>
                  <a:lnTo>
                    <a:pt x="4138" y="114"/>
                  </a:lnTo>
                  <a:lnTo>
                    <a:pt x="4148" y="120"/>
                  </a:lnTo>
                  <a:lnTo>
                    <a:pt x="4160" y="130"/>
                  </a:lnTo>
                  <a:lnTo>
                    <a:pt x="4174" y="144"/>
                  </a:lnTo>
                  <a:lnTo>
                    <a:pt x="4182" y="150"/>
                  </a:lnTo>
                  <a:lnTo>
                    <a:pt x="4186" y="156"/>
                  </a:lnTo>
                  <a:lnTo>
                    <a:pt x="4188" y="158"/>
                  </a:lnTo>
                  <a:lnTo>
                    <a:pt x="4188" y="160"/>
                  </a:lnTo>
                  <a:lnTo>
                    <a:pt x="4190" y="162"/>
                  </a:lnTo>
                  <a:lnTo>
                    <a:pt x="4198" y="164"/>
                  </a:lnTo>
                  <a:lnTo>
                    <a:pt x="4210" y="170"/>
                  </a:lnTo>
                  <a:lnTo>
                    <a:pt x="4242" y="178"/>
                  </a:lnTo>
                  <a:lnTo>
                    <a:pt x="4280" y="182"/>
                  </a:lnTo>
                  <a:lnTo>
                    <a:pt x="4322" y="186"/>
                  </a:lnTo>
                  <a:lnTo>
                    <a:pt x="4368" y="196"/>
                  </a:lnTo>
                  <a:lnTo>
                    <a:pt x="4402" y="206"/>
                  </a:lnTo>
                  <a:lnTo>
                    <a:pt x="4428" y="220"/>
                  </a:lnTo>
                  <a:lnTo>
                    <a:pt x="4446" y="236"/>
                  </a:lnTo>
                  <a:lnTo>
                    <a:pt x="4460" y="250"/>
                  </a:lnTo>
                  <a:lnTo>
                    <a:pt x="4472" y="258"/>
                  </a:lnTo>
                  <a:lnTo>
                    <a:pt x="4490" y="268"/>
                  </a:lnTo>
                  <a:lnTo>
                    <a:pt x="4516" y="280"/>
                  </a:lnTo>
                  <a:lnTo>
                    <a:pt x="4544" y="290"/>
                  </a:lnTo>
                  <a:lnTo>
                    <a:pt x="4568" y="298"/>
                  </a:lnTo>
                  <a:lnTo>
                    <a:pt x="4594" y="306"/>
                  </a:lnTo>
                  <a:lnTo>
                    <a:pt x="4616" y="314"/>
                  </a:lnTo>
                  <a:lnTo>
                    <a:pt x="4638" y="314"/>
                  </a:lnTo>
                  <a:lnTo>
                    <a:pt x="4645" y="310"/>
                  </a:lnTo>
                  <a:lnTo>
                    <a:pt x="4649" y="304"/>
                  </a:lnTo>
                  <a:lnTo>
                    <a:pt x="4651" y="298"/>
                  </a:lnTo>
                  <a:lnTo>
                    <a:pt x="4655" y="290"/>
                  </a:lnTo>
                  <a:lnTo>
                    <a:pt x="4661" y="286"/>
                  </a:lnTo>
                  <a:lnTo>
                    <a:pt x="4675" y="284"/>
                  </a:lnTo>
                  <a:lnTo>
                    <a:pt x="4693" y="288"/>
                  </a:lnTo>
                  <a:lnTo>
                    <a:pt x="4709" y="298"/>
                  </a:lnTo>
                  <a:lnTo>
                    <a:pt x="4721" y="310"/>
                  </a:lnTo>
                  <a:lnTo>
                    <a:pt x="4731" y="324"/>
                  </a:lnTo>
                  <a:lnTo>
                    <a:pt x="4741" y="332"/>
                  </a:lnTo>
                  <a:lnTo>
                    <a:pt x="4753" y="340"/>
                  </a:lnTo>
                  <a:lnTo>
                    <a:pt x="4773" y="348"/>
                  </a:lnTo>
                  <a:lnTo>
                    <a:pt x="4803" y="358"/>
                  </a:lnTo>
                  <a:lnTo>
                    <a:pt x="4839" y="372"/>
                  </a:lnTo>
                  <a:lnTo>
                    <a:pt x="4881" y="386"/>
                  </a:lnTo>
                  <a:lnTo>
                    <a:pt x="4927" y="404"/>
                  </a:lnTo>
                  <a:lnTo>
                    <a:pt x="4961" y="418"/>
                  </a:lnTo>
                  <a:lnTo>
                    <a:pt x="4989" y="432"/>
                  </a:lnTo>
                  <a:lnTo>
                    <a:pt x="5011" y="444"/>
                  </a:lnTo>
                  <a:lnTo>
                    <a:pt x="5033" y="456"/>
                  </a:lnTo>
                  <a:lnTo>
                    <a:pt x="5053" y="468"/>
                  </a:lnTo>
                  <a:lnTo>
                    <a:pt x="5079" y="482"/>
                  </a:lnTo>
                  <a:lnTo>
                    <a:pt x="5109" y="498"/>
                  </a:lnTo>
                  <a:lnTo>
                    <a:pt x="5147" y="514"/>
                  </a:lnTo>
                  <a:lnTo>
                    <a:pt x="5177" y="528"/>
                  </a:lnTo>
                  <a:lnTo>
                    <a:pt x="5203" y="536"/>
                  </a:lnTo>
                  <a:lnTo>
                    <a:pt x="5227" y="544"/>
                  </a:lnTo>
                  <a:lnTo>
                    <a:pt x="5245" y="552"/>
                  </a:lnTo>
                  <a:lnTo>
                    <a:pt x="5263" y="560"/>
                  </a:lnTo>
                  <a:lnTo>
                    <a:pt x="5279" y="568"/>
                  </a:lnTo>
                  <a:lnTo>
                    <a:pt x="5291" y="576"/>
                  </a:lnTo>
                  <a:lnTo>
                    <a:pt x="5301" y="584"/>
                  </a:lnTo>
                  <a:lnTo>
                    <a:pt x="5313" y="594"/>
                  </a:lnTo>
                  <a:lnTo>
                    <a:pt x="5325" y="606"/>
                  </a:lnTo>
                  <a:lnTo>
                    <a:pt x="5349" y="624"/>
                  </a:lnTo>
                  <a:lnTo>
                    <a:pt x="5375" y="642"/>
                  </a:lnTo>
                  <a:lnTo>
                    <a:pt x="5401" y="660"/>
                  </a:lnTo>
                  <a:lnTo>
                    <a:pt x="5423" y="676"/>
                  </a:lnTo>
                  <a:lnTo>
                    <a:pt x="5459" y="706"/>
                  </a:lnTo>
                  <a:lnTo>
                    <a:pt x="5501" y="738"/>
                  </a:lnTo>
                  <a:lnTo>
                    <a:pt x="5509" y="746"/>
                  </a:lnTo>
                  <a:lnTo>
                    <a:pt x="5517" y="752"/>
                  </a:lnTo>
                  <a:lnTo>
                    <a:pt x="5521" y="758"/>
                  </a:lnTo>
                  <a:lnTo>
                    <a:pt x="5527" y="764"/>
                  </a:lnTo>
                  <a:lnTo>
                    <a:pt x="5535" y="772"/>
                  </a:lnTo>
                  <a:lnTo>
                    <a:pt x="5545" y="782"/>
                  </a:lnTo>
                  <a:lnTo>
                    <a:pt x="5559" y="798"/>
                  </a:lnTo>
                  <a:lnTo>
                    <a:pt x="5587" y="828"/>
                  </a:lnTo>
                  <a:lnTo>
                    <a:pt x="5609" y="850"/>
                  </a:lnTo>
                  <a:lnTo>
                    <a:pt x="5627" y="866"/>
                  </a:lnTo>
                  <a:lnTo>
                    <a:pt x="5639" y="874"/>
                  </a:lnTo>
                  <a:lnTo>
                    <a:pt x="5645" y="878"/>
                  </a:lnTo>
                  <a:lnTo>
                    <a:pt x="5649" y="884"/>
                  </a:lnTo>
                  <a:lnTo>
                    <a:pt x="5653" y="888"/>
                  </a:lnTo>
                  <a:lnTo>
                    <a:pt x="5655" y="892"/>
                  </a:lnTo>
                  <a:lnTo>
                    <a:pt x="5657" y="896"/>
                  </a:lnTo>
                  <a:lnTo>
                    <a:pt x="5661" y="898"/>
                  </a:lnTo>
                  <a:lnTo>
                    <a:pt x="5663" y="902"/>
                  </a:lnTo>
                  <a:lnTo>
                    <a:pt x="5665" y="902"/>
                  </a:lnTo>
                  <a:lnTo>
                    <a:pt x="5667" y="902"/>
                  </a:lnTo>
                  <a:lnTo>
                    <a:pt x="5669" y="902"/>
                  </a:lnTo>
                  <a:lnTo>
                    <a:pt x="5671" y="904"/>
                  </a:lnTo>
                  <a:lnTo>
                    <a:pt x="5675" y="906"/>
                  </a:lnTo>
                  <a:lnTo>
                    <a:pt x="5677" y="910"/>
                  </a:lnTo>
                  <a:lnTo>
                    <a:pt x="5679" y="914"/>
                  </a:lnTo>
                  <a:lnTo>
                    <a:pt x="5681" y="916"/>
                  </a:lnTo>
                  <a:lnTo>
                    <a:pt x="5683" y="920"/>
                  </a:lnTo>
                  <a:lnTo>
                    <a:pt x="5681" y="922"/>
                  </a:lnTo>
                  <a:lnTo>
                    <a:pt x="5679" y="922"/>
                  </a:lnTo>
                  <a:lnTo>
                    <a:pt x="5679" y="924"/>
                  </a:lnTo>
                  <a:lnTo>
                    <a:pt x="5679" y="928"/>
                  </a:lnTo>
                  <a:lnTo>
                    <a:pt x="5679" y="934"/>
                  </a:lnTo>
                  <a:lnTo>
                    <a:pt x="5681" y="940"/>
                  </a:lnTo>
                  <a:lnTo>
                    <a:pt x="5681" y="946"/>
                  </a:lnTo>
                  <a:lnTo>
                    <a:pt x="5681" y="952"/>
                  </a:lnTo>
                  <a:lnTo>
                    <a:pt x="5679" y="956"/>
                  </a:lnTo>
                  <a:lnTo>
                    <a:pt x="5677" y="958"/>
                  </a:lnTo>
                  <a:lnTo>
                    <a:pt x="5673" y="956"/>
                  </a:lnTo>
                  <a:lnTo>
                    <a:pt x="5671" y="954"/>
                  </a:lnTo>
                  <a:lnTo>
                    <a:pt x="5667" y="954"/>
                  </a:lnTo>
                  <a:lnTo>
                    <a:pt x="5665" y="952"/>
                  </a:lnTo>
                  <a:lnTo>
                    <a:pt x="5661" y="954"/>
                  </a:lnTo>
                  <a:lnTo>
                    <a:pt x="5655" y="958"/>
                  </a:lnTo>
                  <a:lnTo>
                    <a:pt x="5661" y="965"/>
                  </a:lnTo>
                  <a:lnTo>
                    <a:pt x="5671" y="975"/>
                  </a:lnTo>
                  <a:lnTo>
                    <a:pt x="5683" y="989"/>
                  </a:lnTo>
                  <a:lnTo>
                    <a:pt x="5689" y="997"/>
                  </a:lnTo>
                  <a:lnTo>
                    <a:pt x="5693" y="1001"/>
                  </a:lnTo>
                  <a:lnTo>
                    <a:pt x="5695" y="1005"/>
                  </a:lnTo>
                  <a:lnTo>
                    <a:pt x="5699" y="1009"/>
                  </a:lnTo>
                  <a:lnTo>
                    <a:pt x="5701" y="1011"/>
                  </a:lnTo>
                  <a:lnTo>
                    <a:pt x="5703" y="1013"/>
                  </a:lnTo>
                  <a:lnTo>
                    <a:pt x="5705" y="1015"/>
                  </a:lnTo>
                  <a:lnTo>
                    <a:pt x="5707" y="1017"/>
                  </a:lnTo>
                  <a:lnTo>
                    <a:pt x="5711" y="1019"/>
                  </a:lnTo>
                  <a:lnTo>
                    <a:pt x="5719" y="1027"/>
                  </a:lnTo>
                  <a:lnTo>
                    <a:pt x="5727" y="1031"/>
                  </a:lnTo>
                  <a:lnTo>
                    <a:pt x="5735" y="1037"/>
                  </a:lnTo>
                  <a:lnTo>
                    <a:pt x="5746" y="1051"/>
                  </a:lnTo>
                  <a:lnTo>
                    <a:pt x="5754" y="1061"/>
                  </a:lnTo>
                  <a:lnTo>
                    <a:pt x="5760" y="1069"/>
                  </a:lnTo>
                  <a:lnTo>
                    <a:pt x="5764" y="1079"/>
                  </a:lnTo>
                  <a:lnTo>
                    <a:pt x="5770" y="1089"/>
                  </a:lnTo>
                  <a:lnTo>
                    <a:pt x="5778" y="1101"/>
                  </a:lnTo>
                  <a:lnTo>
                    <a:pt x="5790" y="1119"/>
                  </a:lnTo>
                  <a:lnTo>
                    <a:pt x="5802" y="1137"/>
                  </a:lnTo>
                  <a:lnTo>
                    <a:pt x="5810" y="1151"/>
                  </a:lnTo>
                  <a:lnTo>
                    <a:pt x="5816" y="1161"/>
                  </a:lnTo>
                  <a:lnTo>
                    <a:pt x="5820" y="1169"/>
                  </a:lnTo>
                  <a:lnTo>
                    <a:pt x="5824" y="1177"/>
                  </a:lnTo>
                  <a:lnTo>
                    <a:pt x="5828" y="1185"/>
                  </a:lnTo>
                  <a:lnTo>
                    <a:pt x="5836" y="1199"/>
                  </a:lnTo>
                  <a:lnTo>
                    <a:pt x="5842" y="1207"/>
                  </a:lnTo>
                  <a:lnTo>
                    <a:pt x="5846" y="1217"/>
                  </a:lnTo>
                  <a:lnTo>
                    <a:pt x="5848" y="1227"/>
                  </a:lnTo>
                  <a:lnTo>
                    <a:pt x="5850" y="1233"/>
                  </a:lnTo>
                  <a:lnTo>
                    <a:pt x="5850" y="1235"/>
                  </a:lnTo>
                  <a:lnTo>
                    <a:pt x="5850" y="1235"/>
                  </a:lnTo>
                  <a:lnTo>
                    <a:pt x="5848" y="1235"/>
                  </a:lnTo>
                  <a:lnTo>
                    <a:pt x="5846" y="1231"/>
                  </a:lnTo>
                  <a:lnTo>
                    <a:pt x="5842" y="1227"/>
                  </a:lnTo>
                  <a:lnTo>
                    <a:pt x="5836" y="1221"/>
                  </a:lnTo>
                  <a:lnTo>
                    <a:pt x="5832" y="1215"/>
                  </a:lnTo>
                  <a:lnTo>
                    <a:pt x="5826" y="1207"/>
                  </a:lnTo>
                  <a:lnTo>
                    <a:pt x="5814" y="1197"/>
                  </a:lnTo>
                  <a:lnTo>
                    <a:pt x="5808" y="1189"/>
                  </a:lnTo>
                  <a:lnTo>
                    <a:pt x="5804" y="1183"/>
                  </a:lnTo>
                  <a:lnTo>
                    <a:pt x="5800" y="1175"/>
                  </a:lnTo>
                  <a:lnTo>
                    <a:pt x="5792" y="1165"/>
                  </a:lnTo>
                  <a:lnTo>
                    <a:pt x="5786" y="1155"/>
                  </a:lnTo>
                  <a:lnTo>
                    <a:pt x="5780" y="1149"/>
                  </a:lnTo>
                  <a:lnTo>
                    <a:pt x="5772" y="1143"/>
                  </a:lnTo>
                  <a:lnTo>
                    <a:pt x="5764" y="1133"/>
                  </a:lnTo>
                  <a:lnTo>
                    <a:pt x="5752" y="1119"/>
                  </a:lnTo>
                  <a:lnTo>
                    <a:pt x="5743" y="1103"/>
                  </a:lnTo>
                  <a:lnTo>
                    <a:pt x="5735" y="1097"/>
                  </a:lnTo>
                  <a:lnTo>
                    <a:pt x="5731" y="1093"/>
                  </a:lnTo>
                  <a:lnTo>
                    <a:pt x="5727" y="1091"/>
                  </a:lnTo>
                  <a:lnTo>
                    <a:pt x="5723" y="1087"/>
                  </a:lnTo>
                  <a:lnTo>
                    <a:pt x="5715" y="1073"/>
                  </a:lnTo>
                  <a:lnTo>
                    <a:pt x="5701" y="1053"/>
                  </a:lnTo>
                  <a:lnTo>
                    <a:pt x="5679" y="1029"/>
                  </a:lnTo>
                  <a:lnTo>
                    <a:pt x="5661" y="1011"/>
                  </a:lnTo>
                  <a:lnTo>
                    <a:pt x="5651" y="997"/>
                  </a:lnTo>
                  <a:lnTo>
                    <a:pt x="5643" y="985"/>
                  </a:lnTo>
                  <a:lnTo>
                    <a:pt x="5637" y="971"/>
                  </a:lnTo>
                  <a:lnTo>
                    <a:pt x="5629" y="952"/>
                  </a:lnTo>
                  <a:lnTo>
                    <a:pt x="5625" y="932"/>
                  </a:lnTo>
                  <a:lnTo>
                    <a:pt x="5619" y="912"/>
                  </a:lnTo>
                  <a:lnTo>
                    <a:pt x="5613" y="902"/>
                  </a:lnTo>
                  <a:lnTo>
                    <a:pt x="5607" y="898"/>
                  </a:lnTo>
                  <a:lnTo>
                    <a:pt x="5601" y="896"/>
                  </a:lnTo>
                  <a:lnTo>
                    <a:pt x="5591" y="892"/>
                  </a:lnTo>
                  <a:lnTo>
                    <a:pt x="5579" y="884"/>
                  </a:lnTo>
                  <a:lnTo>
                    <a:pt x="5573" y="878"/>
                  </a:lnTo>
                  <a:lnTo>
                    <a:pt x="5567" y="874"/>
                  </a:lnTo>
                  <a:lnTo>
                    <a:pt x="5563" y="872"/>
                  </a:lnTo>
                  <a:lnTo>
                    <a:pt x="5561" y="870"/>
                  </a:lnTo>
                  <a:lnTo>
                    <a:pt x="5559" y="868"/>
                  </a:lnTo>
                  <a:lnTo>
                    <a:pt x="5557" y="868"/>
                  </a:lnTo>
                  <a:lnTo>
                    <a:pt x="5555" y="866"/>
                  </a:lnTo>
                  <a:lnTo>
                    <a:pt x="5553" y="866"/>
                  </a:lnTo>
                  <a:lnTo>
                    <a:pt x="5551" y="866"/>
                  </a:lnTo>
                  <a:lnTo>
                    <a:pt x="5547" y="868"/>
                  </a:lnTo>
                  <a:lnTo>
                    <a:pt x="5551" y="874"/>
                  </a:lnTo>
                  <a:lnTo>
                    <a:pt x="5559" y="888"/>
                  </a:lnTo>
                  <a:lnTo>
                    <a:pt x="5575" y="908"/>
                  </a:lnTo>
                  <a:lnTo>
                    <a:pt x="5579" y="916"/>
                  </a:lnTo>
                  <a:lnTo>
                    <a:pt x="5583" y="920"/>
                  </a:lnTo>
                  <a:lnTo>
                    <a:pt x="5585" y="924"/>
                  </a:lnTo>
                  <a:lnTo>
                    <a:pt x="5587" y="926"/>
                  </a:lnTo>
                  <a:lnTo>
                    <a:pt x="5589" y="928"/>
                  </a:lnTo>
                  <a:lnTo>
                    <a:pt x="5591" y="928"/>
                  </a:lnTo>
                  <a:lnTo>
                    <a:pt x="5591" y="928"/>
                  </a:lnTo>
                  <a:lnTo>
                    <a:pt x="5593" y="930"/>
                  </a:lnTo>
                  <a:lnTo>
                    <a:pt x="5595" y="930"/>
                  </a:lnTo>
                  <a:lnTo>
                    <a:pt x="5597" y="934"/>
                  </a:lnTo>
                  <a:lnTo>
                    <a:pt x="5599" y="938"/>
                  </a:lnTo>
                  <a:lnTo>
                    <a:pt x="5601" y="944"/>
                  </a:lnTo>
                  <a:lnTo>
                    <a:pt x="5599" y="944"/>
                  </a:lnTo>
                  <a:lnTo>
                    <a:pt x="5593" y="942"/>
                  </a:lnTo>
                  <a:lnTo>
                    <a:pt x="5585" y="936"/>
                  </a:lnTo>
                  <a:lnTo>
                    <a:pt x="5575" y="930"/>
                  </a:lnTo>
                  <a:lnTo>
                    <a:pt x="5565" y="922"/>
                  </a:lnTo>
                  <a:lnTo>
                    <a:pt x="5549" y="912"/>
                  </a:lnTo>
                  <a:lnTo>
                    <a:pt x="5531" y="902"/>
                  </a:lnTo>
                  <a:lnTo>
                    <a:pt x="5511" y="890"/>
                  </a:lnTo>
                  <a:lnTo>
                    <a:pt x="5487" y="874"/>
                  </a:lnTo>
                  <a:lnTo>
                    <a:pt x="5479" y="870"/>
                  </a:lnTo>
                  <a:lnTo>
                    <a:pt x="5475" y="868"/>
                  </a:lnTo>
                  <a:lnTo>
                    <a:pt x="5469" y="866"/>
                  </a:lnTo>
                  <a:lnTo>
                    <a:pt x="5467" y="866"/>
                  </a:lnTo>
                  <a:lnTo>
                    <a:pt x="5465" y="868"/>
                  </a:lnTo>
                  <a:lnTo>
                    <a:pt x="5463" y="870"/>
                  </a:lnTo>
                  <a:lnTo>
                    <a:pt x="5463" y="874"/>
                  </a:lnTo>
                  <a:lnTo>
                    <a:pt x="5463" y="876"/>
                  </a:lnTo>
                  <a:lnTo>
                    <a:pt x="5463" y="880"/>
                  </a:lnTo>
                  <a:lnTo>
                    <a:pt x="5463" y="884"/>
                  </a:lnTo>
                  <a:lnTo>
                    <a:pt x="5465" y="888"/>
                  </a:lnTo>
                  <a:lnTo>
                    <a:pt x="5465" y="892"/>
                  </a:lnTo>
                  <a:lnTo>
                    <a:pt x="5465" y="902"/>
                  </a:lnTo>
                  <a:lnTo>
                    <a:pt x="5463" y="920"/>
                  </a:lnTo>
                  <a:lnTo>
                    <a:pt x="5463" y="940"/>
                  </a:lnTo>
                  <a:lnTo>
                    <a:pt x="5467" y="961"/>
                  </a:lnTo>
                  <a:lnTo>
                    <a:pt x="5477" y="975"/>
                  </a:lnTo>
                  <a:lnTo>
                    <a:pt x="5497" y="987"/>
                  </a:lnTo>
                  <a:lnTo>
                    <a:pt x="5523" y="1001"/>
                  </a:lnTo>
                  <a:lnTo>
                    <a:pt x="5551" y="1015"/>
                  </a:lnTo>
                  <a:lnTo>
                    <a:pt x="5579" y="1031"/>
                  </a:lnTo>
                  <a:lnTo>
                    <a:pt x="5603" y="1049"/>
                  </a:lnTo>
                  <a:lnTo>
                    <a:pt x="5623" y="1067"/>
                  </a:lnTo>
                  <a:lnTo>
                    <a:pt x="5635" y="1085"/>
                  </a:lnTo>
                  <a:lnTo>
                    <a:pt x="5645" y="1103"/>
                  </a:lnTo>
                  <a:lnTo>
                    <a:pt x="5655" y="1121"/>
                  </a:lnTo>
                  <a:lnTo>
                    <a:pt x="5669" y="1143"/>
                  </a:lnTo>
                  <a:lnTo>
                    <a:pt x="5691" y="1173"/>
                  </a:lnTo>
                  <a:lnTo>
                    <a:pt x="5713" y="1197"/>
                  </a:lnTo>
                  <a:lnTo>
                    <a:pt x="5735" y="1223"/>
                  </a:lnTo>
                  <a:lnTo>
                    <a:pt x="5758" y="1251"/>
                  </a:lnTo>
                  <a:lnTo>
                    <a:pt x="5778" y="1281"/>
                  </a:lnTo>
                  <a:lnTo>
                    <a:pt x="5790" y="1307"/>
                  </a:lnTo>
                  <a:lnTo>
                    <a:pt x="5800" y="1335"/>
                  </a:lnTo>
                  <a:lnTo>
                    <a:pt x="5814" y="1365"/>
                  </a:lnTo>
                  <a:lnTo>
                    <a:pt x="5822" y="1381"/>
                  </a:lnTo>
                  <a:lnTo>
                    <a:pt x="5828" y="1389"/>
                  </a:lnTo>
                  <a:lnTo>
                    <a:pt x="5832" y="1397"/>
                  </a:lnTo>
                  <a:lnTo>
                    <a:pt x="5836" y="1403"/>
                  </a:lnTo>
                  <a:lnTo>
                    <a:pt x="5842" y="1413"/>
                  </a:lnTo>
                  <a:lnTo>
                    <a:pt x="5848" y="1429"/>
                  </a:lnTo>
                  <a:lnTo>
                    <a:pt x="5854" y="1447"/>
                  </a:lnTo>
                  <a:lnTo>
                    <a:pt x="5858" y="1457"/>
                  </a:lnTo>
                  <a:lnTo>
                    <a:pt x="5856" y="1463"/>
                  </a:lnTo>
                  <a:lnTo>
                    <a:pt x="5852" y="1465"/>
                  </a:lnTo>
                  <a:lnTo>
                    <a:pt x="5846" y="1467"/>
                  </a:lnTo>
                  <a:lnTo>
                    <a:pt x="5836" y="1467"/>
                  </a:lnTo>
                  <a:lnTo>
                    <a:pt x="5826" y="1469"/>
                  </a:lnTo>
                  <a:lnTo>
                    <a:pt x="5820" y="1475"/>
                  </a:lnTo>
                  <a:lnTo>
                    <a:pt x="5818" y="1483"/>
                  </a:lnTo>
                  <a:lnTo>
                    <a:pt x="5820" y="1495"/>
                  </a:lnTo>
                  <a:lnTo>
                    <a:pt x="5828" y="1515"/>
                  </a:lnTo>
                  <a:lnTo>
                    <a:pt x="5836" y="1535"/>
                  </a:lnTo>
                  <a:lnTo>
                    <a:pt x="5842" y="1549"/>
                  </a:lnTo>
                  <a:lnTo>
                    <a:pt x="5846" y="1559"/>
                  </a:lnTo>
                  <a:lnTo>
                    <a:pt x="5848" y="1567"/>
                  </a:lnTo>
                  <a:lnTo>
                    <a:pt x="5852" y="1579"/>
                  </a:lnTo>
                  <a:lnTo>
                    <a:pt x="5860" y="1593"/>
                  </a:lnTo>
                  <a:lnTo>
                    <a:pt x="5874" y="1615"/>
                  </a:lnTo>
                  <a:lnTo>
                    <a:pt x="5894" y="1641"/>
                  </a:lnTo>
                  <a:lnTo>
                    <a:pt x="5904" y="1659"/>
                  </a:lnTo>
                  <a:lnTo>
                    <a:pt x="5912" y="1671"/>
                  </a:lnTo>
                  <a:lnTo>
                    <a:pt x="5916" y="1679"/>
                  </a:lnTo>
                  <a:lnTo>
                    <a:pt x="5920" y="1687"/>
                  </a:lnTo>
                  <a:lnTo>
                    <a:pt x="5924" y="1693"/>
                  </a:lnTo>
                  <a:lnTo>
                    <a:pt x="5928" y="1705"/>
                  </a:lnTo>
                  <a:lnTo>
                    <a:pt x="5936" y="1721"/>
                  </a:lnTo>
                  <a:lnTo>
                    <a:pt x="5940" y="1733"/>
                  </a:lnTo>
                  <a:lnTo>
                    <a:pt x="5944" y="1741"/>
                  </a:lnTo>
                  <a:lnTo>
                    <a:pt x="5944" y="1751"/>
                  </a:lnTo>
                  <a:lnTo>
                    <a:pt x="5942" y="1757"/>
                  </a:lnTo>
                  <a:lnTo>
                    <a:pt x="5940" y="1761"/>
                  </a:lnTo>
                  <a:lnTo>
                    <a:pt x="5936" y="1763"/>
                  </a:lnTo>
                  <a:lnTo>
                    <a:pt x="5930" y="1761"/>
                  </a:lnTo>
                  <a:lnTo>
                    <a:pt x="5924" y="1759"/>
                  </a:lnTo>
                  <a:lnTo>
                    <a:pt x="5920" y="1759"/>
                  </a:lnTo>
                  <a:lnTo>
                    <a:pt x="5918" y="1759"/>
                  </a:lnTo>
                  <a:lnTo>
                    <a:pt x="5918" y="1761"/>
                  </a:lnTo>
                  <a:lnTo>
                    <a:pt x="5918" y="1765"/>
                  </a:lnTo>
                  <a:lnTo>
                    <a:pt x="5918" y="1769"/>
                  </a:lnTo>
                  <a:lnTo>
                    <a:pt x="5918" y="1773"/>
                  </a:lnTo>
                  <a:lnTo>
                    <a:pt x="5918" y="1777"/>
                  </a:lnTo>
                  <a:lnTo>
                    <a:pt x="5920" y="1781"/>
                  </a:lnTo>
                  <a:lnTo>
                    <a:pt x="5920" y="1785"/>
                  </a:lnTo>
                  <a:lnTo>
                    <a:pt x="5918" y="1787"/>
                  </a:lnTo>
                  <a:lnTo>
                    <a:pt x="5918" y="1787"/>
                  </a:lnTo>
                  <a:lnTo>
                    <a:pt x="5916" y="1787"/>
                  </a:lnTo>
                  <a:lnTo>
                    <a:pt x="5910" y="1779"/>
                  </a:lnTo>
                  <a:lnTo>
                    <a:pt x="5910" y="1769"/>
                  </a:lnTo>
                  <a:lnTo>
                    <a:pt x="5912" y="1757"/>
                  </a:lnTo>
                  <a:lnTo>
                    <a:pt x="5912" y="1745"/>
                  </a:lnTo>
                  <a:lnTo>
                    <a:pt x="5908" y="1735"/>
                  </a:lnTo>
                  <a:lnTo>
                    <a:pt x="5904" y="1727"/>
                  </a:lnTo>
                  <a:lnTo>
                    <a:pt x="5894" y="1721"/>
                  </a:lnTo>
                  <a:lnTo>
                    <a:pt x="5886" y="1711"/>
                  </a:lnTo>
                  <a:lnTo>
                    <a:pt x="5882" y="1703"/>
                  </a:lnTo>
                  <a:lnTo>
                    <a:pt x="5880" y="1697"/>
                  </a:lnTo>
                  <a:lnTo>
                    <a:pt x="5880" y="1693"/>
                  </a:lnTo>
                  <a:lnTo>
                    <a:pt x="5878" y="1687"/>
                  </a:lnTo>
                  <a:lnTo>
                    <a:pt x="5876" y="1677"/>
                  </a:lnTo>
                  <a:lnTo>
                    <a:pt x="5868" y="1663"/>
                  </a:lnTo>
                  <a:lnTo>
                    <a:pt x="5862" y="1651"/>
                  </a:lnTo>
                  <a:lnTo>
                    <a:pt x="5856" y="1645"/>
                  </a:lnTo>
                  <a:lnTo>
                    <a:pt x="5852" y="1645"/>
                  </a:lnTo>
                  <a:lnTo>
                    <a:pt x="5848" y="1647"/>
                  </a:lnTo>
                  <a:lnTo>
                    <a:pt x="5842" y="1647"/>
                  </a:lnTo>
                  <a:lnTo>
                    <a:pt x="5836" y="1643"/>
                  </a:lnTo>
                  <a:lnTo>
                    <a:pt x="5828" y="1635"/>
                  </a:lnTo>
                  <a:lnTo>
                    <a:pt x="5818" y="1623"/>
                  </a:lnTo>
                  <a:lnTo>
                    <a:pt x="5814" y="1615"/>
                  </a:lnTo>
                  <a:lnTo>
                    <a:pt x="5812" y="1611"/>
                  </a:lnTo>
                  <a:lnTo>
                    <a:pt x="5812" y="1605"/>
                  </a:lnTo>
                  <a:lnTo>
                    <a:pt x="5812" y="1599"/>
                  </a:lnTo>
                  <a:lnTo>
                    <a:pt x="5812" y="1591"/>
                  </a:lnTo>
                  <a:lnTo>
                    <a:pt x="5808" y="1581"/>
                  </a:lnTo>
                  <a:lnTo>
                    <a:pt x="5802" y="1575"/>
                  </a:lnTo>
                  <a:lnTo>
                    <a:pt x="5794" y="1573"/>
                  </a:lnTo>
                  <a:lnTo>
                    <a:pt x="5782" y="1571"/>
                  </a:lnTo>
                  <a:lnTo>
                    <a:pt x="5766" y="1565"/>
                  </a:lnTo>
                  <a:lnTo>
                    <a:pt x="5756" y="1559"/>
                  </a:lnTo>
                  <a:lnTo>
                    <a:pt x="5750" y="1553"/>
                  </a:lnTo>
                  <a:lnTo>
                    <a:pt x="5748" y="1549"/>
                  </a:lnTo>
                  <a:lnTo>
                    <a:pt x="5744" y="1543"/>
                  </a:lnTo>
                  <a:lnTo>
                    <a:pt x="5739" y="1533"/>
                  </a:lnTo>
                  <a:lnTo>
                    <a:pt x="5727" y="1521"/>
                  </a:lnTo>
                  <a:lnTo>
                    <a:pt x="5719" y="1515"/>
                  </a:lnTo>
                  <a:lnTo>
                    <a:pt x="5715" y="1517"/>
                  </a:lnTo>
                  <a:lnTo>
                    <a:pt x="5715" y="1523"/>
                  </a:lnTo>
                  <a:lnTo>
                    <a:pt x="5717" y="1535"/>
                  </a:lnTo>
                  <a:lnTo>
                    <a:pt x="5721" y="1547"/>
                  </a:lnTo>
                  <a:lnTo>
                    <a:pt x="5727" y="1561"/>
                  </a:lnTo>
                  <a:lnTo>
                    <a:pt x="5733" y="1575"/>
                  </a:lnTo>
                  <a:lnTo>
                    <a:pt x="5739" y="1587"/>
                  </a:lnTo>
                  <a:lnTo>
                    <a:pt x="5743" y="1597"/>
                  </a:lnTo>
                  <a:lnTo>
                    <a:pt x="5750" y="1609"/>
                  </a:lnTo>
                  <a:lnTo>
                    <a:pt x="5762" y="1615"/>
                  </a:lnTo>
                  <a:lnTo>
                    <a:pt x="5776" y="1621"/>
                  </a:lnTo>
                  <a:lnTo>
                    <a:pt x="5788" y="1627"/>
                  </a:lnTo>
                  <a:lnTo>
                    <a:pt x="5798" y="1637"/>
                  </a:lnTo>
                  <a:lnTo>
                    <a:pt x="5804" y="1645"/>
                  </a:lnTo>
                  <a:lnTo>
                    <a:pt x="5804" y="1655"/>
                  </a:lnTo>
                  <a:lnTo>
                    <a:pt x="5802" y="1669"/>
                  </a:lnTo>
                  <a:lnTo>
                    <a:pt x="5794" y="1681"/>
                  </a:lnTo>
                  <a:lnTo>
                    <a:pt x="5790" y="1689"/>
                  </a:lnTo>
                  <a:lnTo>
                    <a:pt x="5786" y="1699"/>
                  </a:lnTo>
                  <a:lnTo>
                    <a:pt x="5790" y="1711"/>
                  </a:lnTo>
                  <a:lnTo>
                    <a:pt x="5792" y="1721"/>
                  </a:lnTo>
                  <a:lnTo>
                    <a:pt x="5796" y="1727"/>
                  </a:lnTo>
                  <a:lnTo>
                    <a:pt x="5800" y="1733"/>
                  </a:lnTo>
                  <a:lnTo>
                    <a:pt x="5806" y="1741"/>
                  </a:lnTo>
                  <a:lnTo>
                    <a:pt x="5814" y="1755"/>
                  </a:lnTo>
                  <a:lnTo>
                    <a:pt x="5824" y="1767"/>
                  </a:lnTo>
                  <a:lnTo>
                    <a:pt x="5832" y="1775"/>
                  </a:lnTo>
                  <a:lnTo>
                    <a:pt x="5840" y="1777"/>
                  </a:lnTo>
                  <a:lnTo>
                    <a:pt x="5848" y="1779"/>
                  </a:lnTo>
                  <a:lnTo>
                    <a:pt x="5860" y="1785"/>
                  </a:lnTo>
                  <a:lnTo>
                    <a:pt x="5872" y="1795"/>
                  </a:lnTo>
                  <a:lnTo>
                    <a:pt x="5882" y="1809"/>
                  </a:lnTo>
                  <a:lnTo>
                    <a:pt x="5888" y="1827"/>
                  </a:lnTo>
                  <a:lnTo>
                    <a:pt x="5894" y="1843"/>
                  </a:lnTo>
                  <a:lnTo>
                    <a:pt x="5900" y="1857"/>
                  </a:lnTo>
                  <a:lnTo>
                    <a:pt x="5908" y="1871"/>
                  </a:lnTo>
                  <a:lnTo>
                    <a:pt x="5912" y="1883"/>
                  </a:lnTo>
                  <a:lnTo>
                    <a:pt x="5908" y="1895"/>
                  </a:lnTo>
                  <a:lnTo>
                    <a:pt x="5904" y="1903"/>
                  </a:lnTo>
                  <a:lnTo>
                    <a:pt x="5902" y="1909"/>
                  </a:lnTo>
                  <a:lnTo>
                    <a:pt x="5902" y="1919"/>
                  </a:lnTo>
                  <a:lnTo>
                    <a:pt x="5910" y="1931"/>
                  </a:lnTo>
                  <a:lnTo>
                    <a:pt x="5914" y="1935"/>
                  </a:lnTo>
                  <a:lnTo>
                    <a:pt x="5916" y="1939"/>
                  </a:lnTo>
                  <a:lnTo>
                    <a:pt x="5918" y="1941"/>
                  </a:lnTo>
                  <a:lnTo>
                    <a:pt x="5920" y="1941"/>
                  </a:lnTo>
                  <a:lnTo>
                    <a:pt x="5920" y="1943"/>
                  </a:lnTo>
                  <a:lnTo>
                    <a:pt x="5922" y="1945"/>
                  </a:lnTo>
                  <a:lnTo>
                    <a:pt x="5924" y="1945"/>
                  </a:lnTo>
                  <a:lnTo>
                    <a:pt x="5926" y="1947"/>
                  </a:lnTo>
                  <a:lnTo>
                    <a:pt x="5930" y="1951"/>
                  </a:lnTo>
                  <a:lnTo>
                    <a:pt x="5934" y="1957"/>
                  </a:lnTo>
                  <a:lnTo>
                    <a:pt x="5940" y="1969"/>
                  </a:lnTo>
                  <a:lnTo>
                    <a:pt x="5942" y="1983"/>
                  </a:lnTo>
                  <a:lnTo>
                    <a:pt x="5940" y="1997"/>
                  </a:lnTo>
                  <a:lnTo>
                    <a:pt x="5936" y="2011"/>
                  </a:lnTo>
                  <a:lnTo>
                    <a:pt x="5934" y="2021"/>
                  </a:lnTo>
                  <a:lnTo>
                    <a:pt x="5934" y="2031"/>
                  </a:lnTo>
                  <a:lnTo>
                    <a:pt x="5934" y="2049"/>
                  </a:lnTo>
                  <a:lnTo>
                    <a:pt x="5934" y="2072"/>
                  </a:lnTo>
                  <a:lnTo>
                    <a:pt x="5934" y="2094"/>
                  </a:lnTo>
                  <a:lnTo>
                    <a:pt x="5934" y="2114"/>
                  </a:lnTo>
                  <a:lnTo>
                    <a:pt x="5932" y="2126"/>
                  </a:lnTo>
                  <a:lnTo>
                    <a:pt x="5932" y="2142"/>
                  </a:lnTo>
                  <a:lnTo>
                    <a:pt x="5928" y="2162"/>
                  </a:lnTo>
                  <a:lnTo>
                    <a:pt x="5916" y="2182"/>
                  </a:lnTo>
                  <a:lnTo>
                    <a:pt x="5908" y="2194"/>
                  </a:lnTo>
                  <a:lnTo>
                    <a:pt x="5900" y="2200"/>
                  </a:lnTo>
                  <a:lnTo>
                    <a:pt x="5896" y="2208"/>
                  </a:lnTo>
                  <a:lnTo>
                    <a:pt x="5888" y="2218"/>
                  </a:lnTo>
                  <a:lnTo>
                    <a:pt x="5882" y="2228"/>
                  </a:lnTo>
                  <a:lnTo>
                    <a:pt x="5874" y="2230"/>
                  </a:lnTo>
                  <a:lnTo>
                    <a:pt x="5866" y="2228"/>
                  </a:lnTo>
                  <a:lnTo>
                    <a:pt x="5852" y="2224"/>
                  </a:lnTo>
                  <a:lnTo>
                    <a:pt x="5844" y="2224"/>
                  </a:lnTo>
                  <a:lnTo>
                    <a:pt x="5840" y="2224"/>
                  </a:lnTo>
                  <a:lnTo>
                    <a:pt x="5836" y="2224"/>
                  </a:lnTo>
                  <a:lnTo>
                    <a:pt x="5834" y="2226"/>
                  </a:lnTo>
                  <a:lnTo>
                    <a:pt x="5832" y="2230"/>
                  </a:lnTo>
                  <a:lnTo>
                    <a:pt x="5830" y="2234"/>
                  </a:lnTo>
                  <a:lnTo>
                    <a:pt x="5828" y="2238"/>
                  </a:lnTo>
                  <a:lnTo>
                    <a:pt x="5826" y="2244"/>
                  </a:lnTo>
                  <a:lnTo>
                    <a:pt x="5822" y="2250"/>
                  </a:lnTo>
                  <a:lnTo>
                    <a:pt x="5818" y="2262"/>
                  </a:lnTo>
                  <a:lnTo>
                    <a:pt x="5820" y="2274"/>
                  </a:lnTo>
                  <a:lnTo>
                    <a:pt x="5824" y="2286"/>
                  </a:lnTo>
                  <a:lnTo>
                    <a:pt x="5826" y="2304"/>
                  </a:lnTo>
                  <a:lnTo>
                    <a:pt x="5824" y="2314"/>
                  </a:lnTo>
                  <a:lnTo>
                    <a:pt x="5820" y="2320"/>
                  </a:lnTo>
                  <a:lnTo>
                    <a:pt x="5816" y="2322"/>
                  </a:lnTo>
                  <a:lnTo>
                    <a:pt x="5812" y="2328"/>
                  </a:lnTo>
                  <a:lnTo>
                    <a:pt x="5808" y="2338"/>
                  </a:lnTo>
                  <a:lnTo>
                    <a:pt x="5806" y="2350"/>
                  </a:lnTo>
                  <a:lnTo>
                    <a:pt x="5804" y="2356"/>
                  </a:lnTo>
                  <a:lnTo>
                    <a:pt x="5802" y="2362"/>
                  </a:lnTo>
                  <a:lnTo>
                    <a:pt x="5800" y="2364"/>
                  </a:lnTo>
                  <a:lnTo>
                    <a:pt x="5798" y="2362"/>
                  </a:lnTo>
                  <a:lnTo>
                    <a:pt x="5794" y="2362"/>
                  </a:lnTo>
                  <a:lnTo>
                    <a:pt x="5790" y="2358"/>
                  </a:lnTo>
                  <a:lnTo>
                    <a:pt x="5786" y="2354"/>
                  </a:lnTo>
                  <a:lnTo>
                    <a:pt x="5780" y="2342"/>
                  </a:lnTo>
                  <a:lnTo>
                    <a:pt x="5778" y="2330"/>
                  </a:lnTo>
                  <a:lnTo>
                    <a:pt x="5782" y="2316"/>
                  </a:lnTo>
                  <a:lnTo>
                    <a:pt x="5790" y="2300"/>
                  </a:lnTo>
                  <a:lnTo>
                    <a:pt x="5796" y="2286"/>
                  </a:lnTo>
                  <a:lnTo>
                    <a:pt x="5798" y="2278"/>
                  </a:lnTo>
                  <a:lnTo>
                    <a:pt x="5800" y="2268"/>
                  </a:lnTo>
                  <a:lnTo>
                    <a:pt x="5800" y="2258"/>
                  </a:lnTo>
                  <a:lnTo>
                    <a:pt x="5802" y="2242"/>
                  </a:lnTo>
                  <a:lnTo>
                    <a:pt x="5800" y="2230"/>
                  </a:lnTo>
                  <a:lnTo>
                    <a:pt x="5794" y="2222"/>
                  </a:lnTo>
                  <a:lnTo>
                    <a:pt x="5784" y="2220"/>
                  </a:lnTo>
                  <a:lnTo>
                    <a:pt x="5772" y="2224"/>
                  </a:lnTo>
                  <a:lnTo>
                    <a:pt x="5762" y="2232"/>
                  </a:lnTo>
                  <a:lnTo>
                    <a:pt x="5752" y="2244"/>
                  </a:lnTo>
                  <a:lnTo>
                    <a:pt x="5746" y="2264"/>
                  </a:lnTo>
                  <a:lnTo>
                    <a:pt x="5744" y="2278"/>
                  </a:lnTo>
                  <a:lnTo>
                    <a:pt x="5743" y="2294"/>
                  </a:lnTo>
                  <a:lnTo>
                    <a:pt x="5741" y="2310"/>
                  </a:lnTo>
                  <a:lnTo>
                    <a:pt x="5737" y="2322"/>
                  </a:lnTo>
                  <a:lnTo>
                    <a:pt x="5737" y="2330"/>
                  </a:lnTo>
                  <a:lnTo>
                    <a:pt x="5739" y="2336"/>
                  </a:lnTo>
                  <a:lnTo>
                    <a:pt x="5741" y="2346"/>
                  </a:lnTo>
                  <a:lnTo>
                    <a:pt x="5743" y="2364"/>
                  </a:lnTo>
                  <a:lnTo>
                    <a:pt x="5748" y="2394"/>
                  </a:lnTo>
                  <a:lnTo>
                    <a:pt x="5762" y="2428"/>
                  </a:lnTo>
                  <a:lnTo>
                    <a:pt x="5782" y="2460"/>
                  </a:lnTo>
                  <a:lnTo>
                    <a:pt x="5806" y="2492"/>
                  </a:lnTo>
                  <a:lnTo>
                    <a:pt x="5822" y="2522"/>
                  </a:lnTo>
                  <a:lnTo>
                    <a:pt x="5830" y="2552"/>
                  </a:lnTo>
                  <a:lnTo>
                    <a:pt x="5832" y="2584"/>
                  </a:lnTo>
                  <a:lnTo>
                    <a:pt x="5834" y="2624"/>
                  </a:lnTo>
                  <a:lnTo>
                    <a:pt x="5832" y="2646"/>
                  </a:lnTo>
                  <a:lnTo>
                    <a:pt x="5828" y="2660"/>
                  </a:lnTo>
                  <a:lnTo>
                    <a:pt x="5824" y="2670"/>
                  </a:lnTo>
                  <a:lnTo>
                    <a:pt x="5818" y="2678"/>
                  </a:lnTo>
                  <a:lnTo>
                    <a:pt x="5810" y="2686"/>
                  </a:lnTo>
                  <a:lnTo>
                    <a:pt x="5800" y="2700"/>
                  </a:lnTo>
                  <a:lnTo>
                    <a:pt x="5790" y="2714"/>
                  </a:lnTo>
                  <a:lnTo>
                    <a:pt x="5784" y="2726"/>
                  </a:lnTo>
                  <a:lnTo>
                    <a:pt x="5778" y="2732"/>
                  </a:lnTo>
                  <a:lnTo>
                    <a:pt x="5772" y="2734"/>
                  </a:lnTo>
                  <a:lnTo>
                    <a:pt x="5764" y="2728"/>
                  </a:lnTo>
                  <a:lnTo>
                    <a:pt x="5758" y="2720"/>
                  </a:lnTo>
                  <a:lnTo>
                    <a:pt x="5758" y="2714"/>
                  </a:lnTo>
                  <a:lnTo>
                    <a:pt x="5760" y="2706"/>
                  </a:lnTo>
                  <a:lnTo>
                    <a:pt x="5762" y="2696"/>
                  </a:lnTo>
                  <a:lnTo>
                    <a:pt x="5762" y="2682"/>
                  </a:lnTo>
                  <a:lnTo>
                    <a:pt x="5758" y="2664"/>
                  </a:lnTo>
                  <a:lnTo>
                    <a:pt x="5752" y="2652"/>
                  </a:lnTo>
                  <a:lnTo>
                    <a:pt x="5744" y="2642"/>
                  </a:lnTo>
                  <a:lnTo>
                    <a:pt x="5733" y="2624"/>
                  </a:lnTo>
                  <a:lnTo>
                    <a:pt x="5723" y="2614"/>
                  </a:lnTo>
                  <a:lnTo>
                    <a:pt x="5715" y="2610"/>
                  </a:lnTo>
                  <a:lnTo>
                    <a:pt x="5709" y="2610"/>
                  </a:lnTo>
                  <a:lnTo>
                    <a:pt x="5701" y="2612"/>
                  </a:lnTo>
                  <a:lnTo>
                    <a:pt x="5691" y="2612"/>
                  </a:lnTo>
                  <a:lnTo>
                    <a:pt x="5683" y="2608"/>
                  </a:lnTo>
                  <a:lnTo>
                    <a:pt x="5681" y="2602"/>
                  </a:lnTo>
                  <a:lnTo>
                    <a:pt x="5681" y="2594"/>
                  </a:lnTo>
                  <a:lnTo>
                    <a:pt x="5683" y="2582"/>
                  </a:lnTo>
                  <a:lnTo>
                    <a:pt x="5681" y="2570"/>
                  </a:lnTo>
                  <a:lnTo>
                    <a:pt x="5679" y="2560"/>
                  </a:lnTo>
                  <a:lnTo>
                    <a:pt x="5673" y="2560"/>
                  </a:lnTo>
                  <a:lnTo>
                    <a:pt x="5667" y="2566"/>
                  </a:lnTo>
                  <a:lnTo>
                    <a:pt x="5659" y="2576"/>
                  </a:lnTo>
                  <a:lnTo>
                    <a:pt x="5651" y="2588"/>
                  </a:lnTo>
                  <a:lnTo>
                    <a:pt x="5643" y="2604"/>
                  </a:lnTo>
                  <a:lnTo>
                    <a:pt x="5635" y="2624"/>
                  </a:lnTo>
                  <a:lnTo>
                    <a:pt x="5629" y="2652"/>
                  </a:lnTo>
                  <a:lnTo>
                    <a:pt x="5625" y="2686"/>
                  </a:lnTo>
                  <a:lnTo>
                    <a:pt x="5623" y="2718"/>
                  </a:lnTo>
                  <a:lnTo>
                    <a:pt x="5623" y="2746"/>
                  </a:lnTo>
                  <a:lnTo>
                    <a:pt x="5625" y="2764"/>
                  </a:lnTo>
                  <a:lnTo>
                    <a:pt x="5631" y="2776"/>
                  </a:lnTo>
                  <a:lnTo>
                    <a:pt x="5639" y="2782"/>
                  </a:lnTo>
                  <a:lnTo>
                    <a:pt x="5651" y="2788"/>
                  </a:lnTo>
                  <a:lnTo>
                    <a:pt x="5667" y="2798"/>
                  </a:lnTo>
                  <a:lnTo>
                    <a:pt x="5679" y="2814"/>
                  </a:lnTo>
                  <a:lnTo>
                    <a:pt x="5685" y="2826"/>
                  </a:lnTo>
                  <a:lnTo>
                    <a:pt x="5691" y="2842"/>
                  </a:lnTo>
                  <a:lnTo>
                    <a:pt x="5699" y="2862"/>
                  </a:lnTo>
                  <a:lnTo>
                    <a:pt x="5713" y="2882"/>
                  </a:lnTo>
                  <a:lnTo>
                    <a:pt x="5725" y="2896"/>
                  </a:lnTo>
                  <a:lnTo>
                    <a:pt x="5735" y="2912"/>
                  </a:lnTo>
                  <a:lnTo>
                    <a:pt x="5744" y="2932"/>
                  </a:lnTo>
                  <a:lnTo>
                    <a:pt x="5750" y="2948"/>
                  </a:lnTo>
                  <a:lnTo>
                    <a:pt x="5752" y="2960"/>
                  </a:lnTo>
                  <a:lnTo>
                    <a:pt x="5750" y="2970"/>
                  </a:lnTo>
                  <a:lnTo>
                    <a:pt x="5746" y="2982"/>
                  </a:lnTo>
                  <a:lnTo>
                    <a:pt x="5744" y="2996"/>
                  </a:lnTo>
                  <a:lnTo>
                    <a:pt x="5744" y="3008"/>
                  </a:lnTo>
                  <a:lnTo>
                    <a:pt x="5746" y="3016"/>
                  </a:lnTo>
                  <a:lnTo>
                    <a:pt x="5750" y="3020"/>
                  </a:lnTo>
                  <a:lnTo>
                    <a:pt x="5752" y="3024"/>
                  </a:lnTo>
                  <a:lnTo>
                    <a:pt x="5752" y="3030"/>
                  </a:lnTo>
                  <a:lnTo>
                    <a:pt x="5750" y="3042"/>
                  </a:lnTo>
                  <a:lnTo>
                    <a:pt x="5746" y="3054"/>
                  </a:lnTo>
                  <a:lnTo>
                    <a:pt x="5739" y="3060"/>
                  </a:lnTo>
                  <a:lnTo>
                    <a:pt x="5731" y="3062"/>
                  </a:lnTo>
                  <a:lnTo>
                    <a:pt x="5717" y="3054"/>
                  </a:lnTo>
                  <a:lnTo>
                    <a:pt x="5707" y="3042"/>
                  </a:lnTo>
                  <a:lnTo>
                    <a:pt x="5695" y="3024"/>
                  </a:lnTo>
                  <a:lnTo>
                    <a:pt x="5683" y="3000"/>
                  </a:lnTo>
                  <a:lnTo>
                    <a:pt x="5671" y="2976"/>
                  </a:lnTo>
                  <a:lnTo>
                    <a:pt x="5661" y="2952"/>
                  </a:lnTo>
                  <a:lnTo>
                    <a:pt x="5655" y="2932"/>
                  </a:lnTo>
                  <a:lnTo>
                    <a:pt x="5649" y="2920"/>
                  </a:lnTo>
                  <a:lnTo>
                    <a:pt x="5643" y="2904"/>
                  </a:lnTo>
                  <a:lnTo>
                    <a:pt x="5635" y="2884"/>
                  </a:lnTo>
                  <a:lnTo>
                    <a:pt x="5627" y="2858"/>
                  </a:lnTo>
                  <a:lnTo>
                    <a:pt x="5617" y="2830"/>
                  </a:lnTo>
                  <a:lnTo>
                    <a:pt x="5607" y="2802"/>
                  </a:lnTo>
                  <a:lnTo>
                    <a:pt x="5601" y="2782"/>
                  </a:lnTo>
                  <a:lnTo>
                    <a:pt x="5595" y="2772"/>
                  </a:lnTo>
                  <a:lnTo>
                    <a:pt x="5591" y="2766"/>
                  </a:lnTo>
                  <a:lnTo>
                    <a:pt x="5587" y="2764"/>
                  </a:lnTo>
                  <a:lnTo>
                    <a:pt x="5581" y="2760"/>
                  </a:lnTo>
                  <a:lnTo>
                    <a:pt x="5575" y="2750"/>
                  </a:lnTo>
                  <a:lnTo>
                    <a:pt x="5571" y="2736"/>
                  </a:lnTo>
                  <a:lnTo>
                    <a:pt x="5575" y="2724"/>
                  </a:lnTo>
                  <a:lnTo>
                    <a:pt x="5581" y="2712"/>
                  </a:lnTo>
                  <a:lnTo>
                    <a:pt x="5589" y="2702"/>
                  </a:lnTo>
                  <a:lnTo>
                    <a:pt x="5595" y="2694"/>
                  </a:lnTo>
                  <a:lnTo>
                    <a:pt x="5597" y="2680"/>
                  </a:lnTo>
                  <a:lnTo>
                    <a:pt x="5597" y="2658"/>
                  </a:lnTo>
                  <a:lnTo>
                    <a:pt x="5599" y="2632"/>
                  </a:lnTo>
                  <a:lnTo>
                    <a:pt x="5601" y="2602"/>
                  </a:lnTo>
                  <a:lnTo>
                    <a:pt x="5603" y="2576"/>
                  </a:lnTo>
                  <a:lnTo>
                    <a:pt x="5605" y="2554"/>
                  </a:lnTo>
                  <a:lnTo>
                    <a:pt x="5605" y="2542"/>
                  </a:lnTo>
                  <a:lnTo>
                    <a:pt x="5605" y="2534"/>
                  </a:lnTo>
                  <a:lnTo>
                    <a:pt x="5601" y="2532"/>
                  </a:lnTo>
                  <a:lnTo>
                    <a:pt x="5597" y="2528"/>
                  </a:lnTo>
                  <a:lnTo>
                    <a:pt x="5591" y="2524"/>
                  </a:lnTo>
                  <a:lnTo>
                    <a:pt x="5587" y="2514"/>
                  </a:lnTo>
                  <a:lnTo>
                    <a:pt x="5587" y="2500"/>
                  </a:lnTo>
                  <a:lnTo>
                    <a:pt x="5587" y="2484"/>
                  </a:lnTo>
                  <a:lnTo>
                    <a:pt x="5583" y="2474"/>
                  </a:lnTo>
                  <a:lnTo>
                    <a:pt x="5579" y="2462"/>
                  </a:lnTo>
                  <a:lnTo>
                    <a:pt x="5575" y="2450"/>
                  </a:lnTo>
                  <a:lnTo>
                    <a:pt x="5573" y="2434"/>
                  </a:lnTo>
                  <a:lnTo>
                    <a:pt x="5575" y="2410"/>
                  </a:lnTo>
                  <a:lnTo>
                    <a:pt x="5575" y="2382"/>
                  </a:lnTo>
                  <a:lnTo>
                    <a:pt x="5573" y="2360"/>
                  </a:lnTo>
                  <a:lnTo>
                    <a:pt x="5569" y="2346"/>
                  </a:lnTo>
                  <a:lnTo>
                    <a:pt x="5563" y="2332"/>
                  </a:lnTo>
                  <a:lnTo>
                    <a:pt x="5557" y="2320"/>
                  </a:lnTo>
                  <a:lnTo>
                    <a:pt x="5553" y="2316"/>
                  </a:lnTo>
                  <a:lnTo>
                    <a:pt x="5549" y="2320"/>
                  </a:lnTo>
                  <a:lnTo>
                    <a:pt x="5545" y="2330"/>
                  </a:lnTo>
                  <a:lnTo>
                    <a:pt x="5539" y="2344"/>
                  </a:lnTo>
                  <a:lnTo>
                    <a:pt x="5529" y="2356"/>
                  </a:lnTo>
                  <a:lnTo>
                    <a:pt x="5521" y="2372"/>
                  </a:lnTo>
                  <a:lnTo>
                    <a:pt x="5515" y="2384"/>
                  </a:lnTo>
                  <a:lnTo>
                    <a:pt x="5509" y="2392"/>
                  </a:lnTo>
                  <a:lnTo>
                    <a:pt x="5501" y="2394"/>
                  </a:lnTo>
                  <a:lnTo>
                    <a:pt x="5489" y="2392"/>
                  </a:lnTo>
                  <a:lnTo>
                    <a:pt x="5479" y="2380"/>
                  </a:lnTo>
                  <a:lnTo>
                    <a:pt x="5473" y="2356"/>
                  </a:lnTo>
                  <a:lnTo>
                    <a:pt x="5473" y="2328"/>
                  </a:lnTo>
                  <a:lnTo>
                    <a:pt x="5477" y="2302"/>
                  </a:lnTo>
                  <a:lnTo>
                    <a:pt x="5481" y="2272"/>
                  </a:lnTo>
                  <a:lnTo>
                    <a:pt x="5481" y="2256"/>
                  </a:lnTo>
                  <a:lnTo>
                    <a:pt x="5481" y="2246"/>
                  </a:lnTo>
                  <a:lnTo>
                    <a:pt x="5477" y="2240"/>
                  </a:lnTo>
                  <a:lnTo>
                    <a:pt x="5469" y="2234"/>
                  </a:lnTo>
                  <a:lnTo>
                    <a:pt x="5455" y="2226"/>
                  </a:lnTo>
                  <a:lnTo>
                    <a:pt x="5441" y="2214"/>
                  </a:lnTo>
                  <a:lnTo>
                    <a:pt x="5429" y="2200"/>
                  </a:lnTo>
                  <a:lnTo>
                    <a:pt x="5421" y="2188"/>
                  </a:lnTo>
                  <a:lnTo>
                    <a:pt x="5411" y="2180"/>
                  </a:lnTo>
                  <a:lnTo>
                    <a:pt x="5397" y="2174"/>
                  </a:lnTo>
                  <a:lnTo>
                    <a:pt x="5387" y="2172"/>
                  </a:lnTo>
                  <a:lnTo>
                    <a:pt x="5385" y="2166"/>
                  </a:lnTo>
                  <a:lnTo>
                    <a:pt x="5383" y="2158"/>
                  </a:lnTo>
                  <a:lnTo>
                    <a:pt x="5385" y="2148"/>
                  </a:lnTo>
                  <a:lnTo>
                    <a:pt x="5381" y="2136"/>
                  </a:lnTo>
                  <a:lnTo>
                    <a:pt x="5375" y="2122"/>
                  </a:lnTo>
                  <a:lnTo>
                    <a:pt x="5365" y="2116"/>
                  </a:lnTo>
                  <a:lnTo>
                    <a:pt x="5361" y="2116"/>
                  </a:lnTo>
                  <a:lnTo>
                    <a:pt x="5355" y="2120"/>
                  </a:lnTo>
                  <a:lnTo>
                    <a:pt x="5351" y="2130"/>
                  </a:lnTo>
                  <a:lnTo>
                    <a:pt x="5343" y="2138"/>
                  </a:lnTo>
                  <a:lnTo>
                    <a:pt x="5333" y="2146"/>
                  </a:lnTo>
                  <a:lnTo>
                    <a:pt x="5321" y="2152"/>
                  </a:lnTo>
                  <a:lnTo>
                    <a:pt x="5315" y="2158"/>
                  </a:lnTo>
                  <a:lnTo>
                    <a:pt x="5311" y="2160"/>
                  </a:lnTo>
                  <a:lnTo>
                    <a:pt x="5307" y="2160"/>
                  </a:lnTo>
                  <a:lnTo>
                    <a:pt x="5303" y="2152"/>
                  </a:lnTo>
                  <a:lnTo>
                    <a:pt x="5295" y="2138"/>
                  </a:lnTo>
                  <a:lnTo>
                    <a:pt x="5291" y="2130"/>
                  </a:lnTo>
                  <a:lnTo>
                    <a:pt x="5287" y="2126"/>
                  </a:lnTo>
                  <a:lnTo>
                    <a:pt x="5283" y="2124"/>
                  </a:lnTo>
                  <a:lnTo>
                    <a:pt x="5279" y="2124"/>
                  </a:lnTo>
                  <a:lnTo>
                    <a:pt x="5275" y="2124"/>
                  </a:lnTo>
                  <a:lnTo>
                    <a:pt x="5273" y="2128"/>
                  </a:lnTo>
                  <a:lnTo>
                    <a:pt x="5271" y="2132"/>
                  </a:lnTo>
                  <a:lnTo>
                    <a:pt x="5269" y="2138"/>
                  </a:lnTo>
                  <a:lnTo>
                    <a:pt x="5267" y="2144"/>
                  </a:lnTo>
                  <a:lnTo>
                    <a:pt x="5265" y="2150"/>
                  </a:lnTo>
                  <a:lnTo>
                    <a:pt x="5265" y="2156"/>
                  </a:lnTo>
                  <a:lnTo>
                    <a:pt x="5265" y="2162"/>
                  </a:lnTo>
                  <a:lnTo>
                    <a:pt x="5263" y="2176"/>
                  </a:lnTo>
                  <a:lnTo>
                    <a:pt x="5257" y="2192"/>
                  </a:lnTo>
                  <a:lnTo>
                    <a:pt x="5247" y="2206"/>
                  </a:lnTo>
                  <a:lnTo>
                    <a:pt x="5229" y="2226"/>
                  </a:lnTo>
                  <a:lnTo>
                    <a:pt x="5211" y="2254"/>
                  </a:lnTo>
                  <a:lnTo>
                    <a:pt x="5197" y="2278"/>
                  </a:lnTo>
                  <a:lnTo>
                    <a:pt x="5185" y="2298"/>
                  </a:lnTo>
                  <a:lnTo>
                    <a:pt x="5173" y="2310"/>
                  </a:lnTo>
                  <a:lnTo>
                    <a:pt x="5163" y="2318"/>
                  </a:lnTo>
                  <a:lnTo>
                    <a:pt x="5147" y="2328"/>
                  </a:lnTo>
                  <a:lnTo>
                    <a:pt x="5133" y="2342"/>
                  </a:lnTo>
                  <a:lnTo>
                    <a:pt x="5117" y="2354"/>
                  </a:lnTo>
                  <a:lnTo>
                    <a:pt x="5105" y="2362"/>
                  </a:lnTo>
                  <a:lnTo>
                    <a:pt x="5093" y="2372"/>
                  </a:lnTo>
                  <a:lnTo>
                    <a:pt x="5085" y="2384"/>
                  </a:lnTo>
                  <a:lnTo>
                    <a:pt x="5085" y="2402"/>
                  </a:lnTo>
                  <a:lnTo>
                    <a:pt x="5093" y="2422"/>
                  </a:lnTo>
                  <a:lnTo>
                    <a:pt x="5101" y="2436"/>
                  </a:lnTo>
                  <a:lnTo>
                    <a:pt x="5107" y="2446"/>
                  </a:lnTo>
                  <a:lnTo>
                    <a:pt x="5109" y="2452"/>
                  </a:lnTo>
                  <a:lnTo>
                    <a:pt x="5111" y="2460"/>
                  </a:lnTo>
                  <a:lnTo>
                    <a:pt x="5111" y="2474"/>
                  </a:lnTo>
                  <a:lnTo>
                    <a:pt x="5111" y="2486"/>
                  </a:lnTo>
                  <a:lnTo>
                    <a:pt x="5109" y="2494"/>
                  </a:lnTo>
                  <a:lnTo>
                    <a:pt x="5105" y="2498"/>
                  </a:lnTo>
                  <a:lnTo>
                    <a:pt x="5099" y="2502"/>
                  </a:lnTo>
                  <a:lnTo>
                    <a:pt x="5091" y="2510"/>
                  </a:lnTo>
                  <a:lnTo>
                    <a:pt x="5083" y="2524"/>
                  </a:lnTo>
                  <a:lnTo>
                    <a:pt x="5079" y="2544"/>
                  </a:lnTo>
                  <a:lnTo>
                    <a:pt x="5075" y="2570"/>
                  </a:lnTo>
                  <a:lnTo>
                    <a:pt x="5073" y="2598"/>
                  </a:lnTo>
                  <a:lnTo>
                    <a:pt x="5067" y="2632"/>
                  </a:lnTo>
                  <a:lnTo>
                    <a:pt x="5057" y="2656"/>
                  </a:lnTo>
                  <a:lnTo>
                    <a:pt x="5049" y="2670"/>
                  </a:lnTo>
                  <a:lnTo>
                    <a:pt x="5041" y="2680"/>
                  </a:lnTo>
                  <a:lnTo>
                    <a:pt x="5033" y="2682"/>
                  </a:lnTo>
                  <a:lnTo>
                    <a:pt x="5025" y="2684"/>
                  </a:lnTo>
                  <a:lnTo>
                    <a:pt x="5021" y="2682"/>
                  </a:lnTo>
                  <a:lnTo>
                    <a:pt x="5013" y="2678"/>
                  </a:lnTo>
                  <a:lnTo>
                    <a:pt x="5007" y="2664"/>
                  </a:lnTo>
                  <a:lnTo>
                    <a:pt x="4999" y="2642"/>
                  </a:lnTo>
                  <a:lnTo>
                    <a:pt x="4995" y="2628"/>
                  </a:lnTo>
                  <a:lnTo>
                    <a:pt x="4991" y="2620"/>
                  </a:lnTo>
                  <a:lnTo>
                    <a:pt x="4983" y="2614"/>
                  </a:lnTo>
                  <a:lnTo>
                    <a:pt x="4975" y="2606"/>
                  </a:lnTo>
                  <a:lnTo>
                    <a:pt x="4967" y="2592"/>
                  </a:lnTo>
                  <a:lnTo>
                    <a:pt x="4961" y="2578"/>
                  </a:lnTo>
                  <a:lnTo>
                    <a:pt x="4953" y="2558"/>
                  </a:lnTo>
                  <a:lnTo>
                    <a:pt x="4945" y="2532"/>
                  </a:lnTo>
                  <a:lnTo>
                    <a:pt x="4935" y="2506"/>
                  </a:lnTo>
                  <a:lnTo>
                    <a:pt x="4927" y="2480"/>
                  </a:lnTo>
                  <a:lnTo>
                    <a:pt x="4919" y="2460"/>
                  </a:lnTo>
                  <a:lnTo>
                    <a:pt x="4915" y="2446"/>
                  </a:lnTo>
                  <a:lnTo>
                    <a:pt x="4913" y="2440"/>
                  </a:lnTo>
                  <a:lnTo>
                    <a:pt x="4913" y="2436"/>
                  </a:lnTo>
                  <a:lnTo>
                    <a:pt x="4913" y="2426"/>
                  </a:lnTo>
                  <a:lnTo>
                    <a:pt x="4913" y="2414"/>
                  </a:lnTo>
                  <a:lnTo>
                    <a:pt x="4911" y="2404"/>
                  </a:lnTo>
                  <a:lnTo>
                    <a:pt x="4905" y="2394"/>
                  </a:lnTo>
                  <a:lnTo>
                    <a:pt x="4899" y="2388"/>
                  </a:lnTo>
                  <a:lnTo>
                    <a:pt x="4893" y="2374"/>
                  </a:lnTo>
                  <a:lnTo>
                    <a:pt x="4887" y="2356"/>
                  </a:lnTo>
                  <a:lnTo>
                    <a:pt x="4879" y="2328"/>
                  </a:lnTo>
                  <a:lnTo>
                    <a:pt x="4867" y="2296"/>
                  </a:lnTo>
                  <a:lnTo>
                    <a:pt x="4857" y="2268"/>
                  </a:lnTo>
                  <a:lnTo>
                    <a:pt x="4853" y="2248"/>
                  </a:lnTo>
                  <a:lnTo>
                    <a:pt x="4851" y="2230"/>
                  </a:lnTo>
                  <a:lnTo>
                    <a:pt x="4851" y="2218"/>
                  </a:lnTo>
                  <a:lnTo>
                    <a:pt x="4853" y="2208"/>
                  </a:lnTo>
                  <a:lnTo>
                    <a:pt x="4859" y="2200"/>
                  </a:lnTo>
                  <a:lnTo>
                    <a:pt x="4861" y="2196"/>
                  </a:lnTo>
                  <a:lnTo>
                    <a:pt x="4861" y="2194"/>
                  </a:lnTo>
                  <a:lnTo>
                    <a:pt x="4859" y="2190"/>
                  </a:lnTo>
                  <a:lnTo>
                    <a:pt x="4857" y="2190"/>
                  </a:lnTo>
                  <a:lnTo>
                    <a:pt x="4853" y="2188"/>
                  </a:lnTo>
                  <a:lnTo>
                    <a:pt x="4849" y="2188"/>
                  </a:lnTo>
                  <a:lnTo>
                    <a:pt x="4845" y="2188"/>
                  </a:lnTo>
                  <a:lnTo>
                    <a:pt x="4843" y="2188"/>
                  </a:lnTo>
                  <a:lnTo>
                    <a:pt x="4841" y="2188"/>
                  </a:lnTo>
                  <a:lnTo>
                    <a:pt x="4841" y="2188"/>
                  </a:lnTo>
                  <a:lnTo>
                    <a:pt x="4839" y="2188"/>
                  </a:lnTo>
                  <a:lnTo>
                    <a:pt x="4839" y="2186"/>
                  </a:lnTo>
                  <a:lnTo>
                    <a:pt x="4839" y="2182"/>
                  </a:lnTo>
                  <a:lnTo>
                    <a:pt x="4837" y="2178"/>
                  </a:lnTo>
                  <a:lnTo>
                    <a:pt x="4835" y="2176"/>
                  </a:lnTo>
                  <a:lnTo>
                    <a:pt x="4831" y="2172"/>
                  </a:lnTo>
                  <a:lnTo>
                    <a:pt x="4825" y="2172"/>
                  </a:lnTo>
                  <a:lnTo>
                    <a:pt x="4821" y="2168"/>
                  </a:lnTo>
                  <a:lnTo>
                    <a:pt x="4821" y="2158"/>
                  </a:lnTo>
                  <a:lnTo>
                    <a:pt x="4823" y="2144"/>
                  </a:lnTo>
                  <a:lnTo>
                    <a:pt x="4825" y="2120"/>
                  </a:lnTo>
                  <a:lnTo>
                    <a:pt x="4827" y="2104"/>
                  </a:lnTo>
                  <a:lnTo>
                    <a:pt x="4829" y="2094"/>
                  </a:lnTo>
                  <a:lnTo>
                    <a:pt x="4829" y="2090"/>
                  </a:lnTo>
                  <a:lnTo>
                    <a:pt x="4825" y="2084"/>
                  </a:lnTo>
                  <a:lnTo>
                    <a:pt x="4821" y="2072"/>
                  </a:lnTo>
                  <a:lnTo>
                    <a:pt x="4819" y="2066"/>
                  </a:lnTo>
                  <a:lnTo>
                    <a:pt x="4815" y="2064"/>
                  </a:lnTo>
                  <a:lnTo>
                    <a:pt x="4813" y="2062"/>
                  </a:lnTo>
                  <a:lnTo>
                    <a:pt x="4811" y="2064"/>
                  </a:lnTo>
                  <a:lnTo>
                    <a:pt x="4809" y="2066"/>
                  </a:lnTo>
                  <a:lnTo>
                    <a:pt x="4807" y="2068"/>
                  </a:lnTo>
                  <a:lnTo>
                    <a:pt x="4805" y="2070"/>
                  </a:lnTo>
                  <a:lnTo>
                    <a:pt x="4801" y="2070"/>
                  </a:lnTo>
                  <a:lnTo>
                    <a:pt x="4797" y="2070"/>
                  </a:lnTo>
                  <a:lnTo>
                    <a:pt x="4791" y="2066"/>
                  </a:lnTo>
                  <a:lnTo>
                    <a:pt x="4787" y="2057"/>
                  </a:lnTo>
                  <a:lnTo>
                    <a:pt x="4787" y="2047"/>
                  </a:lnTo>
                  <a:lnTo>
                    <a:pt x="4791" y="2033"/>
                  </a:lnTo>
                  <a:lnTo>
                    <a:pt x="4797" y="2023"/>
                  </a:lnTo>
                  <a:lnTo>
                    <a:pt x="4799" y="2013"/>
                  </a:lnTo>
                  <a:lnTo>
                    <a:pt x="4795" y="2007"/>
                  </a:lnTo>
                  <a:lnTo>
                    <a:pt x="4787" y="2005"/>
                  </a:lnTo>
                  <a:lnTo>
                    <a:pt x="4781" y="2011"/>
                  </a:lnTo>
                  <a:lnTo>
                    <a:pt x="4773" y="2023"/>
                  </a:lnTo>
                  <a:lnTo>
                    <a:pt x="4761" y="2037"/>
                  </a:lnTo>
                  <a:lnTo>
                    <a:pt x="4753" y="2047"/>
                  </a:lnTo>
                  <a:lnTo>
                    <a:pt x="4749" y="2051"/>
                  </a:lnTo>
                  <a:lnTo>
                    <a:pt x="4747" y="2051"/>
                  </a:lnTo>
                  <a:lnTo>
                    <a:pt x="4745" y="2051"/>
                  </a:lnTo>
                  <a:lnTo>
                    <a:pt x="4737" y="2049"/>
                  </a:lnTo>
                  <a:lnTo>
                    <a:pt x="4725" y="2049"/>
                  </a:lnTo>
                  <a:lnTo>
                    <a:pt x="4711" y="2045"/>
                  </a:lnTo>
                  <a:lnTo>
                    <a:pt x="4701" y="2037"/>
                  </a:lnTo>
                  <a:lnTo>
                    <a:pt x="4697" y="2025"/>
                  </a:lnTo>
                  <a:lnTo>
                    <a:pt x="4697" y="2013"/>
                  </a:lnTo>
                  <a:lnTo>
                    <a:pt x="4699" y="2001"/>
                  </a:lnTo>
                  <a:lnTo>
                    <a:pt x="4705" y="1991"/>
                  </a:lnTo>
                  <a:lnTo>
                    <a:pt x="4709" y="1987"/>
                  </a:lnTo>
                  <a:lnTo>
                    <a:pt x="4713" y="1983"/>
                  </a:lnTo>
                  <a:lnTo>
                    <a:pt x="4717" y="1979"/>
                  </a:lnTo>
                  <a:lnTo>
                    <a:pt x="4717" y="1975"/>
                  </a:lnTo>
                  <a:lnTo>
                    <a:pt x="4719" y="1971"/>
                  </a:lnTo>
                  <a:lnTo>
                    <a:pt x="4717" y="1969"/>
                  </a:lnTo>
                  <a:lnTo>
                    <a:pt x="4715" y="1967"/>
                  </a:lnTo>
                  <a:lnTo>
                    <a:pt x="4711" y="1967"/>
                  </a:lnTo>
                  <a:lnTo>
                    <a:pt x="4705" y="1969"/>
                  </a:lnTo>
                  <a:lnTo>
                    <a:pt x="4683" y="1969"/>
                  </a:lnTo>
                  <a:lnTo>
                    <a:pt x="4665" y="1959"/>
                  </a:lnTo>
                  <a:lnTo>
                    <a:pt x="4645" y="1941"/>
                  </a:lnTo>
                  <a:lnTo>
                    <a:pt x="4638" y="1927"/>
                  </a:lnTo>
                  <a:lnTo>
                    <a:pt x="4632" y="1909"/>
                  </a:lnTo>
                  <a:lnTo>
                    <a:pt x="4624" y="1889"/>
                  </a:lnTo>
                  <a:lnTo>
                    <a:pt x="4616" y="1869"/>
                  </a:lnTo>
                  <a:lnTo>
                    <a:pt x="4604" y="1849"/>
                  </a:lnTo>
                  <a:lnTo>
                    <a:pt x="4590" y="1833"/>
                  </a:lnTo>
                  <a:lnTo>
                    <a:pt x="4570" y="1823"/>
                  </a:lnTo>
                  <a:lnTo>
                    <a:pt x="4530" y="1811"/>
                  </a:lnTo>
                  <a:lnTo>
                    <a:pt x="4492" y="1805"/>
                  </a:lnTo>
                  <a:lnTo>
                    <a:pt x="4458" y="1803"/>
                  </a:lnTo>
                  <a:lnTo>
                    <a:pt x="4426" y="1801"/>
                  </a:lnTo>
                  <a:lnTo>
                    <a:pt x="4406" y="1799"/>
                  </a:lnTo>
                  <a:lnTo>
                    <a:pt x="4388" y="1799"/>
                  </a:lnTo>
                  <a:lnTo>
                    <a:pt x="4368" y="1799"/>
                  </a:lnTo>
                  <a:lnTo>
                    <a:pt x="4346" y="1795"/>
                  </a:lnTo>
                  <a:lnTo>
                    <a:pt x="4322" y="1785"/>
                  </a:lnTo>
                  <a:lnTo>
                    <a:pt x="4298" y="1769"/>
                  </a:lnTo>
                  <a:lnTo>
                    <a:pt x="4278" y="1753"/>
                  </a:lnTo>
                  <a:lnTo>
                    <a:pt x="4270" y="1741"/>
                  </a:lnTo>
                  <a:lnTo>
                    <a:pt x="4266" y="1729"/>
                  </a:lnTo>
                  <a:lnTo>
                    <a:pt x="4266" y="1721"/>
                  </a:lnTo>
                  <a:lnTo>
                    <a:pt x="4266" y="1715"/>
                  </a:lnTo>
                  <a:lnTo>
                    <a:pt x="4264" y="1713"/>
                  </a:lnTo>
                  <a:lnTo>
                    <a:pt x="4258" y="1713"/>
                  </a:lnTo>
                  <a:lnTo>
                    <a:pt x="4234" y="1717"/>
                  </a:lnTo>
                  <a:lnTo>
                    <a:pt x="4210" y="1721"/>
                  </a:lnTo>
                  <a:lnTo>
                    <a:pt x="4180" y="1719"/>
                  </a:lnTo>
                  <a:lnTo>
                    <a:pt x="4166" y="1717"/>
                  </a:lnTo>
                  <a:lnTo>
                    <a:pt x="4154" y="1713"/>
                  </a:lnTo>
                  <a:lnTo>
                    <a:pt x="4146" y="1705"/>
                  </a:lnTo>
                  <a:lnTo>
                    <a:pt x="4136" y="1695"/>
                  </a:lnTo>
                  <a:lnTo>
                    <a:pt x="4124" y="1679"/>
                  </a:lnTo>
                  <a:lnTo>
                    <a:pt x="4108" y="1657"/>
                  </a:lnTo>
                  <a:lnTo>
                    <a:pt x="4088" y="1635"/>
                  </a:lnTo>
                  <a:lnTo>
                    <a:pt x="4070" y="1619"/>
                  </a:lnTo>
                  <a:lnTo>
                    <a:pt x="4052" y="1607"/>
                  </a:lnTo>
                  <a:lnTo>
                    <a:pt x="4032" y="1595"/>
                  </a:lnTo>
                  <a:lnTo>
                    <a:pt x="4014" y="1579"/>
                  </a:lnTo>
                  <a:lnTo>
                    <a:pt x="3998" y="1555"/>
                  </a:lnTo>
                  <a:lnTo>
                    <a:pt x="3984" y="1535"/>
                  </a:lnTo>
                  <a:lnTo>
                    <a:pt x="3978" y="1521"/>
                  </a:lnTo>
                  <a:lnTo>
                    <a:pt x="3974" y="1515"/>
                  </a:lnTo>
                  <a:lnTo>
                    <a:pt x="3970" y="1511"/>
                  </a:lnTo>
                  <a:lnTo>
                    <a:pt x="3964" y="1511"/>
                  </a:lnTo>
                  <a:lnTo>
                    <a:pt x="3956" y="1515"/>
                  </a:lnTo>
                  <a:lnTo>
                    <a:pt x="3942" y="1517"/>
                  </a:lnTo>
                  <a:lnTo>
                    <a:pt x="3928" y="1521"/>
                  </a:lnTo>
                  <a:lnTo>
                    <a:pt x="3920" y="1527"/>
                  </a:lnTo>
                  <a:lnTo>
                    <a:pt x="3918" y="1537"/>
                  </a:lnTo>
                  <a:lnTo>
                    <a:pt x="3918" y="1551"/>
                  </a:lnTo>
                  <a:lnTo>
                    <a:pt x="3920" y="1565"/>
                  </a:lnTo>
                  <a:lnTo>
                    <a:pt x="3922" y="1581"/>
                  </a:lnTo>
                  <a:lnTo>
                    <a:pt x="3922" y="1599"/>
                  </a:lnTo>
                  <a:lnTo>
                    <a:pt x="3924" y="1617"/>
                  </a:lnTo>
                  <a:lnTo>
                    <a:pt x="3932" y="1629"/>
                  </a:lnTo>
                  <a:lnTo>
                    <a:pt x="3942" y="1639"/>
                  </a:lnTo>
                  <a:lnTo>
                    <a:pt x="3958" y="1651"/>
                  </a:lnTo>
                  <a:lnTo>
                    <a:pt x="3976" y="1665"/>
                  </a:lnTo>
                  <a:lnTo>
                    <a:pt x="3998" y="1685"/>
                  </a:lnTo>
                  <a:lnTo>
                    <a:pt x="4012" y="1699"/>
                  </a:lnTo>
                  <a:lnTo>
                    <a:pt x="4022" y="1707"/>
                  </a:lnTo>
                  <a:lnTo>
                    <a:pt x="4026" y="1711"/>
                  </a:lnTo>
                  <a:lnTo>
                    <a:pt x="4028" y="1715"/>
                  </a:lnTo>
                  <a:lnTo>
                    <a:pt x="4030" y="1717"/>
                  </a:lnTo>
                  <a:lnTo>
                    <a:pt x="4030" y="1723"/>
                  </a:lnTo>
                  <a:lnTo>
                    <a:pt x="4032" y="1733"/>
                  </a:lnTo>
                  <a:lnTo>
                    <a:pt x="4038" y="1749"/>
                  </a:lnTo>
                  <a:lnTo>
                    <a:pt x="4044" y="1765"/>
                  </a:lnTo>
                  <a:lnTo>
                    <a:pt x="4048" y="1775"/>
                  </a:lnTo>
                  <a:lnTo>
                    <a:pt x="4048" y="1779"/>
                  </a:lnTo>
                  <a:lnTo>
                    <a:pt x="4048" y="1779"/>
                  </a:lnTo>
                  <a:lnTo>
                    <a:pt x="4048" y="1781"/>
                  </a:lnTo>
                  <a:lnTo>
                    <a:pt x="4048" y="1783"/>
                  </a:lnTo>
                  <a:lnTo>
                    <a:pt x="4050" y="1791"/>
                  </a:lnTo>
                  <a:lnTo>
                    <a:pt x="4056" y="1799"/>
                  </a:lnTo>
                  <a:lnTo>
                    <a:pt x="4062" y="1797"/>
                  </a:lnTo>
                  <a:lnTo>
                    <a:pt x="4070" y="1791"/>
                  </a:lnTo>
                  <a:lnTo>
                    <a:pt x="4078" y="1781"/>
                  </a:lnTo>
                  <a:lnTo>
                    <a:pt x="4088" y="1777"/>
                  </a:lnTo>
                  <a:lnTo>
                    <a:pt x="4100" y="1777"/>
                  </a:lnTo>
                  <a:lnTo>
                    <a:pt x="4112" y="1785"/>
                  </a:lnTo>
                  <a:lnTo>
                    <a:pt x="4118" y="1795"/>
                  </a:lnTo>
                  <a:lnTo>
                    <a:pt x="4124" y="1805"/>
                  </a:lnTo>
                  <a:lnTo>
                    <a:pt x="4128" y="1815"/>
                  </a:lnTo>
                  <a:lnTo>
                    <a:pt x="4134" y="1823"/>
                  </a:lnTo>
                  <a:lnTo>
                    <a:pt x="4144" y="1825"/>
                  </a:lnTo>
                  <a:lnTo>
                    <a:pt x="4168" y="1827"/>
                  </a:lnTo>
                  <a:lnTo>
                    <a:pt x="4188" y="1823"/>
                  </a:lnTo>
                  <a:lnTo>
                    <a:pt x="4210" y="1821"/>
                  </a:lnTo>
                  <a:lnTo>
                    <a:pt x="4220" y="1819"/>
                  </a:lnTo>
                  <a:lnTo>
                    <a:pt x="4224" y="1813"/>
                  </a:lnTo>
                  <a:lnTo>
                    <a:pt x="4226" y="1803"/>
                  </a:lnTo>
                  <a:lnTo>
                    <a:pt x="4228" y="1789"/>
                  </a:lnTo>
                  <a:lnTo>
                    <a:pt x="4232" y="1771"/>
                  </a:lnTo>
                  <a:lnTo>
                    <a:pt x="4238" y="1761"/>
                  </a:lnTo>
                  <a:lnTo>
                    <a:pt x="4244" y="1761"/>
                  </a:lnTo>
                  <a:lnTo>
                    <a:pt x="4248" y="1769"/>
                  </a:lnTo>
                  <a:lnTo>
                    <a:pt x="4250" y="1781"/>
                  </a:lnTo>
                  <a:lnTo>
                    <a:pt x="4252" y="1797"/>
                  </a:lnTo>
                  <a:lnTo>
                    <a:pt x="4252" y="1813"/>
                  </a:lnTo>
                  <a:lnTo>
                    <a:pt x="4252" y="1827"/>
                  </a:lnTo>
                  <a:lnTo>
                    <a:pt x="4252" y="1839"/>
                  </a:lnTo>
                  <a:lnTo>
                    <a:pt x="4254" y="1845"/>
                  </a:lnTo>
                  <a:lnTo>
                    <a:pt x="4258" y="1849"/>
                  </a:lnTo>
                  <a:lnTo>
                    <a:pt x="4262" y="1851"/>
                  </a:lnTo>
                  <a:lnTo>
                    <a:pt x="4268" y="1861"/>
                  </a:lnTo>
                  <a:lnTo>
                    <a:pt x="4278" y="1875"/>
                  </a:lnTo>
                  <a:lnTo>
                    <a:pt x="4286" y="1883"/>
                  </a:lnTo>
                  <a:lnTo>
                    <a:pt x="4296" y="1893"/>
                  </a:lnTo>
                  <a:lnTo>
                    <a:pt x="4308" y="1907"/>
                  </a:lnTo>
                  <a:lnTo>
                    <a:pt x="4322" y="1919"/>
                  </a:lnTo>
                  <a:lnTo>
                    <a:pt x="4336" y="1925"/>
                  </a:lnTo>
                  <a:lnTo>
                    <a:pt x="4350" y="1929"/>
                  </a:lnTo>
                  <a:lnTo>
                    <a:pt x="4362" y="1937"/>
                  </a:lnTo>
                  <a:lnTo>
                    <a:pt x="4366" y="1949"/>
                  </a:lnTo>
                  <a:lnTo>
                    <a:pt x="4364" y="1965"/>
                  </a:lnTo>
                  <a:lnTo>
                    <a:pt x="4356" y="1989"/>
                  </a:lnTo>
                  <a:lnTo>
                    <a:pt x="4344" y="2023"/>
                  </a:lnTo>
                  <a:lnTo>
                    <a:pt x="4334" y="2053"/>
                  </a:lnTo>
                  <a:lnTo>
                    <a:pt x="4320" y="2080"/>
                  </a:lnTo>
                  <a:lnTo>
                    <a:pt x="4304" y="2106"/>
                  </a:lnTo>
                  <a:lnTo>
                    <a:pt x="4280" y="2132"/>
                  </a:lnTo>
                  <a:lnTo>
                    <a:pt x="4250" y="2164"/>
                  </a:lnTo>
                  <a:lnTo>
                    <a:pt x="4228" y="2184"/>
                  </a:lnTo>
                  <a:lnTo>
                    <a:pt x="4210" y="2196"/>
                  </a:lnTo>
                  <a:lnTo>
                    <a:pt x="4194" y="2206"/>
                  </a:lnTo>
                  <a:lnTo>
                    <a:pt x="4178" y="2212"/>
                  </a:lnTo>
                  <a:lnTo>
                    <a:pt x="4162" y="2220"/>
                  </a:lnTo>
                  <a:lnTo>
                    <a:pt x="4142" y="2230"/>
                  </a:lnTo>
                  <a:lnTo>
                    <a:pt x="4120" y="2246"/>
                  </a:lnTo>
                  <a:lnTo>
                    <a:pt x="4102" y="2262"/>
                  </a:lnTo>
                  <a:lnTo>
                    <a:pt x="4088" y="2272"/>
                  </a:lnTo>
                  <a:lnTo>
                    <a:pt x="4080" y="2280"/>
                  </a:lnTo>
                  <a:lnTo>
                    <a:pt x="4072" y="2284"/>
                  </a:lnTo>
                  <a:lnTo>
                    <a:pt x="4062" y="2288"/>
                  </a:lnTo>
                  <a:lnTo>
                    <a:pt x="4048" y="2290"/>
                  </a:lnTo>
                  <a:lnTo>
                    <a:pt x="4030" y="2294"/>
                  </a:lnTo>
                  <a:lnTo>
                    <a:pt x="4002" y="2302"/>
                  </a:lnTo>
                  <a:lnTo>
                    <a:pt x="3962" y="2310"/>
                  </a:lnTo>
                  <a:lnTo>
                    <a:pt x="3934" y="2318"/>
                  </a:lnTo>
                  <a:lnTo>
                    <a:pt x="3910" y="2322"/>
                  </a:lnTo>
                  <a:lnTo>
                    <a:pt x="3892" y="2322"/>
                  </a:lnTo>
                  <a:lnTo>
                    <a:pt x="3872" y="2320"/>
                  </a:lnTo>
                  <a:lnTo>
                    <a:pt x="3850" y="2312"/>
                  </a:lnTo>
                  <a:lnTo>
                    <a:pt x="3832" y="2302"/>
                  </a:lnTo>
                  <a:lnTo>
                    <a:pt x="3820" y="2286"/>
                  </a:lnTo>
                  <a:lnTo>
                    <a:pt x="3816" y="2266"/>
                  </a:lnTo>
                  <a:lnTo>
                    <a:pt x="3814" y="2240"/>
                  </a:lnTo>
                  <a:lnTo>
                    <a:pt x="3814" y="2212"/>
                  </a:lnTo>
                  <a:lnTo>
                    <a:pt x="3812" y="2178"/>
                  </a:lnTo>
                  <a:lnTo>
                    <a:pt x="3810" y="2158"/>
                  </a:lnTo>
                  <a:lnTo>
                    <a:pt x="3810" y="2146"/>
                  </a:lnTo>
                  <a:lnTo>
                    <a:pt x="3808" y="2140"/>
                  </a:lnTo>
                  <a:lnTo>
                    <a:pt x="3806" y="2138"/>
                  </a:lnTo>
                  <a:lnTo>
                    <a:pt x="3802" y="2136"/>
                  </a:lnTo>
                  <a:lnTo>
                    <a:pt x="3796" y="2134"/>
                  </a:lnTo>
                  <a:lnTo>
                    <a:pt x="3786" y="2128"/>
                  </a:lnTo>
                  <a:lnTo>
                    <a:pt x="3772" y="2118"/>
                  </a:lnTo>
                  <a:lnTo>
                    <a:pt x="3752" y="2100"/>
                  </a:lnTo>
                  <a:lnTo>
                    <a:pt x="3726" y="2076"/>
                  </a:lnTo>
                  <a:lnTo>
                    <a:pt x="3708" y="2057"/>
                  </a:lnTo>
                  <a:lnTo>
                    <a:pt x="3692" y="2039"/>
                  </a:lnTo>
                  <a:lnTo>
                    <a:pt x="3680" y="2025"/>
                  </a:lnTo>
                  <a:lnTo>
                    <a:pt x="3672" y="2011"/>
                  </a:lnTo>
                  <a:lnTo>
                    <a:pt x="3662" y="1997"/>
                  </a:lnTo>
                  <a:lnTo>
                    <a:pt x="3654" y="1981"/>
                  </a:lnTo>
                  <a:lnTo>
                    <a:pt x="3648" y="1969"/>
                  </a:lnTo>
                  <a:lnTo>
                    <a:pt x="3646" y="1961"/>
                  </a:lnTo>
                  <a:lnTo>
                    <a:pt x="3648" y="1953"/>
                  </a:lnTo>
                  <a:lnTo>
                    <a:pt x="3650" y="1947"/>
                  </a:lnTo>
                  <a:lnTo>
                    <a:pt x="3650" y="1941"/>
                  </a:lnTo>
                  <a:lnTo>
                    <a:pt x="3648" y="1933"/>
                  </a:lnTo>
                  <a:lnTo>
                    <a:pt x="3642" y="1925"/>
                  </a:lnTo>
                  <a:lnTo>
                    <a:pt x="3626" y="1913"/>
                  </a:lnTo>
                  <a:lnTo>
                    <a:pt x="3610" y="1899"/>
                  </a:lnTo>
                  <a:lnTo>
                    <a:pt x="3600" y="1887"/>
                  </a:lnTo>
                  <a:lnTo>
                    <a:pt x="3598" y="1873"/>
                  </a:lnTo>
                  <a:lnTo>
                    <a:pt x="3596" y="1859"/>
                  </a:lnTo>
                  <a:lnTo>
                    <a:pt x="3596" y="1841"/>
                  </a:lnTo>
                  <a:lnTo>
                    <a:pt x="3592" y="1819"/>
                  </a:lnTo>
                  <a:lnTo>
                    <a:pt x="3582" y="1793"/>
                  </a:lnTo>
                  <a:lnTo>
                    <a:pt x="3566" y="1755"/>
                  </a:lnTo>
                  <a:lnTo>
                    <a:pt x="3554" y="1725"/>
                  </a:lnTo>
                  <a:lnTo>
                    <a:pt x="3545" y="1699"/>
                  </a:lnTo>
                  <a:lnTo>
                    <a:pt x="3537" y="1673"/>
                  </a:lnTo>
                  <a:lnTo>
                    <a:pt x="3529" y="1647"/>
                  </a:lnTo>
                  <a:lnTo>
                    <a:pt x="3519" y="1623"/>
                  </a:lnTo>
                  <a:lnTo>
                    <a:pt x="3511" y="1603"/>
                  </a:lnTo>
                  <a:lnTo>
                    <a:pt x="3501" y="1585"/>
                  </a:lnTo>
                  <a:lnTo>
                    <a:pt x="3493" y="1565"/>
                  </a:lnTo>
                  <a:lnTo>
                    <a:pt x="3489" y="1541"/>
                  </a:lnTo>
                  <a:lnTo>
                    <a:pt x="3487" y="1531"/>
                  </a:lnTo>
                  <a:lnTo>
                    <a:pt x="3487" y="1523"/>
                  </a:lnTo>
                  <a:lnTo>
                    <a:pt x="3487" y="1517"/>
                  </a:lnTo>
                  <a:lnTo>
                    <a:pt x="3485" y="1513"/>
                  </a:lnTo>
                  <a:lnTo>
                    <a:pt x="3485" y="1511"/>
                  </a:lnTo>
                  <a:lnTo>
                    <a:pt x="3483" y="1511"/>
                  </a:lnTo>
                  <a:lnTo>
                    <a:pt x="3481" y="1511"/>
                  </a:lnTo>
                  <a:lnTo>
                    <a:pt x="3477" y="1513"/>
                  </a:lnTo>
                  <a:lnTo>
                    <a:pt x="3473" y="1515"/>
                  </a:lnTo>
                  <a:lnTo>
                    <a:pt x="3467" y="1517"/>
                  </a:lnTo>
                  <a:lnTo>
                    <a:pt x="3459" y="1519"/>
                  </a:lnTo>
                  <a:lnTo>
                    <a:pt x="3449" y="1527"/>
                  </a:lnTo>
                  <a:lnTo>
                    <a:pt x="3447" y="1535"/>
                  </a:lnTo>
                  <a:lnTo>
                    <a:pt x="3447" y="1545"/>
                  </a:lnTo>
                  <a:lnTo>
                    <a:pt x="3449" y="1555"/>
                  </a:lnTo>
                  <a:lnTo>
                    <a:pt x="3445" y="1565"/>
                  </a:lnTo>
                  <a:lnTo>
                    <a:pt x="3435" y="1571"/>
                  </a:lnTo>
                  <a:lnTo>
                    <a:pt x="3425" y="1575"/>
                  </a:lnTo>
                  <a:lnTo>
                    <a:pt x="3421" y="1573"/>
                  </a:lnTo>
                  <a:lnTo>
                    <a:pt x="3419" y="1567"/>
                  </a:lnTo>
                  <a:lnTo>
                    <a:pt x="3417" y="1559"/>
                  </a:lnTo>
                  <a:lnTo>
                    <a:pt x="3415" y="1549"/>
                  </a:lnTo>
                  <a:lnTo>
                    <a:pt x="3409" y="1537"/>
                  </a:lnTo>
                  <a:lnTo>
                    <a:pt x="3395" y="1527"/>
                  </a:lnTo>
                  <a:lnTo>
                    <a:pt x="3389" y="1523"/>
                  </a:lnTo>
                  <a:lnTo>
                    <a:pt x="3381" y="1519"/>
                  </a:lnTo>
                  <a:lnTo>
                    <a:pt x="3377" y="1519"/>
                  </a:lnTo>
                  <a:lnTo>
                    <a:pt x="3373" y="1519"/>
                  </a:lnTo>
                  <a:lnTo>
                    <a:pt x="3371" y="1519"/>
                  </a:lnTo>
                  <a:lnTo>
                    <a:pt x="3371" y="1521"/>
                  </a:lnTo>
                  <a:lnTo>
                    <a:pt x="3369" y="1523"/>
                  </a:lnTo>
                  <a:lnTo>
                    <a:pt x="3369" y="1525"/>
                  </a:lnTo>
                  <a:lnTo>
                    <a:pt x="3369" y="1529"/>
                  </a:lnTo>
                  <a:lnTo>
                    <a:pt x="3369" y="1533"/>
                  </a:lnTo>
                  <a:lnTo>
                    <a:pt x="3369" y="1537"/>
                  </a:lnTo>
                  <a:lnTo>
                    <a:pt x="3369" y="1539"/>
                  </a:lnTo>
                  <a:lnTo>
                    <a:pt x="3369" y="1543"/>
                  </a:lnTo>
                  <a:lnTo>
                    <a:pt x="3369" y="1549"/>
                  </a:lnTo>
                  <a:lnTo>
                    <a:pt x="3371" y="1555"/>
                  </a:lnTo>
                  <a:lnTo>
                    <a:pt x="3377" y="1563"/>
                  </a:lnTo>
                  <a:lnTo>
                    <a:pt x="3383" y="1579"/>
                  </a:lnTo>
                  <a:lnTo>
                    <a:pt x="3391" y="1603"/>
                  </a:lnTo>
                  <a:lnTo>
                    <a:pt x="3399" y="1625"/>
                  </a:lnTo>
                  <a:lnTo>
                    <a:pt x="3407" y="1639"/>
                  </a:lnTo>
                  <a:lnTo>
                    <a:pt x="3413" y="1651"/>
                  </a:lnTo>
                  <a:lnTo>
                    <a:pt x="3419" y="1663"/>
                  </a:lnTo>
                  <a:lnTo>
                    <a:pt x="3425" y="1681"/>
                  </a:lnTo>
                  <a:lnTo>
                    <a:pt x="3431" y="1705"/>
                  </a:lnTo>
                  <a:lnTo>
                    <a:pt x="3439" y="1729"/>
                  </a:lnTo>
                  <a:lnTo>
                    <a:pt x="3449" y="1747"/>
                  </a:lnTo>
                  <a:lnTo>
                    <a:pt x="3461" y="1759"/>
                  </a:lnTo>
                  <a:lnTo>
                    <a:pt x="3475" y="1769"/>
                  </a:lnTo>
                  <a:lnTo>
                    <a:pt x="3487" y="1779"/>
                  </a:lnTo>
                  <a:lnTo>
                    <a:pt x="3499" y="1789"/>
                  </a:lnTo>
                  <a:lnTo>
                    <a:pt x="3507" y="1801"/>
                  </a:lnTo>
                  <a:lnTo>
                    <a:pt x="3509" y="1813"/>
                  </a:lnTo>
                  <a:lnTo>
                    <a:pt x="3507" y="1827"/>
                  </a:lnTo>
                  <a:lnTo>
                    <a:pt x="3507" y="1843"/>
                  </a:lnTo>
                  <a:lnTo>
                    <a:pt x="3507" y="1863"/>
                  </a:lnTo>
                  <a:lnTo>
                    <a:pt x="3515" y="1885"/>
                  </a:lnTo>
                  <a:lnTo>
                    <a:pt x="3523" y="1903"/>
                  </a:lnTo>
                  <a:lnTo>
                    <a:pt x="3531" y="1913"/>
                  </a:lnTo>
                  <a:lnTo>
                    <a:pt x="3535" y="1921"/>
                  </a:lnTo>
                  <a:lnTo>
                    <a:pt x="3539" y="1929"/>
                  </a:lnTo>
                  <a:lnTo>
                    <a:pt x="3543" y="1939"/>
                  </a:lnTo>
                  <a:lnTo>
                    <a:pt x="3545" y="1959"/>
                  </a:lnTo>
                  <a:lnTo>
                    <a:pt x="3550" y="1981"/>
                  </a:lnTo>
                  <a:lnTo>
                    <a:pt x="3560" y="1997"/>
                  </a:lnTo>
                  <a:lnTo>
                    <a:pt x="3572" y="2011"/>
                  </a:lnTo>
                  <a:lnTo>
                    <a:pt x="3584" y="2023"/>
                  </a:lnTo>
                  <a:lnTo>
                    <a:pt x="3596" y="2035"/>
                  </a:lnTo>
                  <a:lnTo>
                    <a:pt x="3602" y="2045"/>
                  </a:lnTo>
                  <a:lnTo>
                    <a:pt x="3604" y="2059"/>
                  </a:lnTo>
                  <a:lnTo>
                    <a:pt x="3606" y="2076"/>
                  </a:lnTo>
                  <a:lnTo>
                    <a:pt x="3608" y="2096"/>
                  </a:lnTo>
                  <a:lnTo>
                    <a:pt x="3610" y="2126"/>
                  </a:lnTo>
                  <a:lnTo>
                    <a:pt x="3616" y="2166"/>
                  </a:lnTo>
                  <a:lnTo>
                    <a:pt x="3622" y="2192"/>
                  </a:lnTo>
                  <a:lnTo>
                    <a:pt x="3630" y="2208"/>
                  </a:lnTo>
                  <a:lnTo>
                    <a:pt x="3638" y="2218"/>
                  </a:lnTo>
                  <a:lnTo>
                    <a:pt x="3648" y="2222"/>
                  </a:lnTo>
                  <a:lnTo>
                    <a:pt x="3658" y="2224"/>
                  </a:lnTo>
                  <a:lnTo>
                    <a:pt x="3666" y="2228"/>
                  </a:lnTo>
                  <a:lnTo>
                    <a:pt x="3676" y="2234"/>
                  </a:lnTo>
                  <a:lnTo>
                    <a:pt x="3692" y="2246"/>
                  </a:lnTo>
                  <a:lnTo>
                    <a:pt x="3712" y="2262"/>
                  </a:lnTo>
                  <a:lnTo>
                    <a:pt x="3734" y="2280"/>
                  </a:lnTo>
                  <a:lnTo>
                    <a:pt x="3752" y="2302"/>
                  </a:lnTo>
                  <a:lnTo>
                    <a:pt x="3764" y="2324"/>
                  </a:lnTo>
                  <a:lnTo>
                    <a:pt x="3768" y="2340"/>
                  </a:lnTo>
                  <a:lnTo>
                    <a:pt x="3766" y="2352"/>
                  </a:lnTo>
                  <a:lnTo>
                    <a:pt x="3762" y="2362"/>
                  </a:lnTo>
                  <a:lnTo>
                    <a:pt x="3758" y="2368"/>
                  </a:lnTo>
                  <a:lnTo>
                    <a:pt x="3760" y="2372"/>
                  </a:lnTo>
                  <a:lnTo>
                    <a:pt x="3768" y="2374"/>
                  </a:lnTo>
                  <a:lnTo>
                    <a:pt x="3782" y="2378"/>
                  </a:lnTo>
                  <a:lnTo>
                    <a:pt x="3790" y="2386"/>
                  </a:lnTo>
                  <a:lnTo>
                    <a:pt x="3796" y="2400"/>
                  </a:lnTo>
                  <a:lnTo>
                    <a:pt x="3804" y="2414"/>
                  </a:lnTo>
                  <a:lnTo>
                    <a:pt x="3812" y="2432"/>
                  </a:lnTo>
                  <a:lnTo>
                    <a:pt x="3818" y="2444"/>
                  </a:lnTo>
                  <a:lnTo>
                    <a:pt x="3824" y="2454"/>
                  </a:lnTo>
                  <a:lnTo>
                    <a:pt x="3830" y="2460"/>
                  </a:lnTo>
                  <a:lnTo>
                    <a:pt x="3838" y="2464"/>
                  </a:lnTo>
                  <a:lnTo>
                    <a:pt x="3848" y="2464"/>
                  </a:lnTo>
                  <a:lnTo>
                    <a:pt x="3862" y="2458"/>
                  </a:lnTo>
                  <a:lnTo>
                    <a:pt x="3882" y="2446"/>
                  </a:lnTo>
                  <a:lnTo>
                    <a:pt x="3904" y="2432"/>
                  </a:lnTo>
                  <a:lnTo>
                    <a:pt x="3924" y="2426"/>
                  </a:lnTo>
                  <a:lnTo>
                    <a:pt x="3942" y="2426"/>
                  </a:lnTo>
                  <a:lnTo>
                    <a:pt x="3960" y="2426"/>
                  </a:lnTo>
                  <a:lnTo>
                    <a:pt x="3974" y="2428"/>
                  </a:lnTo>
                  <a:lnTo>
                    <a:pt x="3988" y="2426"/>
                  </a:lnTo>
                  <a:lnTo>
                    <a:pt x="4010" y="2420"/>
                  </a:lnTo>
                  <a:lnTo>
                    <a:pt x="4036" y="2412"/>
                  </a:lnTo>
                  <a:lnTo>
                    <a:pt x="4062" y="2406"/>
                  </a:lnTo>
                  <a:lnTo>
                    <a:pt x="4084" y="2404"/>
                  </a:lnTo>
                  <a:lnTo>
                    <a:pt x="4092" y="2408"/>
                  </a:lnTo>
                  <a:lnTo>
                    <a:pt x="4096" y="2422"/>
                  </a:lnTo>
                  <a:lnTo>
                    <a:pt x="4096" y="2440"/>
                  </a:lnTo>
                  <a:lnTo>
                    <a:pt x="4092" y="2462"/>
                  </a:lnTo>
                  <a:lnTo>
                    <a:pt x="4086" y="2486"/>
                  </a:lnTo>
                  <a:lnTo>
                    <a:pt x="4076" y="2512"/>
                  </a:lnTo>
                  <a:lnTo>
                    <a:pt x="4066" y="2536"/>
                  </a:lnTo>
                  <a:lnTo>
                    <a:pt x="4054" y="2554"/>
                  </a:lnTo>
                  <a:lnTo>
                    <a:pt x="4032" y="2586"/>
                  </a:lnTo>
                  <a:lnTo>
                    <a:pt x="4012" y="2618"/>
                  </a:lnTo>
                  <a:lnTo>
                    <a:pt x="3992" y="2652"/>
                  </a:lnTo>
                  <a:lnTo>
                    <a:pt x="3978" y="2684"/>
                  </a:lnTo>
                  <a:lnTo>
                    <a:pt x="3968" y="2714"/>
                  </a:lnTo>
                  <a:lnTo>
                    <a:pt x="3960" y="2744"/>
                  </a:lnTo>
                  <a:lnTo>
                    <a:pt x="3954" y="2770"/>
                  </a:lnTo>
                  <a:lnTo>
                    <a:pt x="3942" y="2796"/>
                  </a:lnTo>
                  <a:lnTo>
                    <a:pt x="3924" y="2822"/>
                  </a:lnTo>
                  <a:lnTo>
                    <a:pt x="3894" y="2848"/>
                  </a:lnTo>
                  <a:lnTo>
                    <a:pt x="3868" y="2866"/>
                  </a:lnTo>
                  <a:lnTo>
                    <a:pt x="3840" y="2892"/>
                  </a:lnTo>
                  <a:lnTo>
                    <a:pt x="3808" y="2918"/>
                  </a:lnTo>
                  <a:lnTo>
                    <a:pt x="3774" y="2948"/>
                  </a:lnTo>
                  <a:lnTo>
                    <a:pt x="3742" y="2976"/>
                  </a:lnTo>
                  <a:lnTo>
                    <a:pt x="3710" y="3002"/>
                  </a:lnTo>
                  <a:lnTo>
                    <a:pt x="3680" y="3024"/>
                  </a:lnTo>
                  <a:lnTo>
                    <a:pt x="3654" y="3038"/>
                  </a:lnTo>
                  <a:lnTo>
                    <a:pt x="3626" y="3058"/>
                  </a:lnTo>
                  <a:lnTo>
                    <a:pt x="3602" y="3086"/>
                  </a:lnTo>
                  <a:lnTo>
                    <a:pt x="3582" y="3116"/>
                  </a:lnTo>
                  <a:lnTo>
                    <a:pt x="3568" y="3148"/>
                  </a:lnTo>
                  <a:lnTo>
                    <a:pt x="3558" y="3177"/>
                  </a:lnTo>
                  <a:lnTo>
                    <a:pt x="3552" y="3201"/>
                  </a:lnTo>
                  <a:lnTo>
                    <a:pt x="3545" y="3243"/>
                  </a:lnTo>
                  <a:lnTo>
                    <a:pt x="3533" y="3287"/>
                  </a:lnTo>
                  <a:lnTo>
                    <a:pt x="3521" y="3339"/>
                  </a:lnTo>
                  <a:lnTo>
                    <a:pt x="3519" y="3367"/>
                  </a:lnTo>
                  <a:lnTo>
                    <a:pt x="3525" y="3393"/>
                  </a:lnTo>
                  <a:lnTo>
                    <a:pt x="3535" y="3415"/>
                  </a:lnTo>
                  <a:lnTo>
                    <a:pt x="3548" y="3437"/>
                  </a:lnTo>
                  <a:lnTo>
                    <a:pt x="3564" y="3461"/>
                  </a:lnTo>
                  <a:lnTo>
                    <a:pt x="3582" y="3483"/>
                  </a:lnTo>
                  <a:lnTo>
                    <a:pt x="3592" y="3503"/>
                  </a:lnTo>
                  <a:lnTo>
                    <a:pt x="3596" y="3529"/>
                  </a:lnTo>
                  <a:lnTo>
                    <a:pt x="3596" y="3559"/>
                  </a:lnTo>
                  <a:lnTo>
                    <a:pt x="3594" y="3591"/>
                  </a:lnTo>
                  <a:lnTo>
                    <a:pt x="3588" y="3623"/>
                  </a:lnTo>
                  <a:lnTo>
                    <a:pt x="3582" y="3655"/>
                  </a:lnTo>
                  <a:lnTo>
                    <a:pt x="3576" y="3683"/>
                  </a:lnTo>
                  <a:lnTo>
                    <a:pt x="3570" y="3705"/>
                  </a:lnTo>
                  <a:lnTo>
                    <a:pt x="3566" y="3719"/>
                  </a:lnTo>
                  <a:lnTo>
                    <a:pt x="3556" y="3737"/>
                  </a:lnTo>
                  <a:lnTo>
                    <a:pt x="3537" y="3751"/>
                  </a:lnTo>
                  <a:lnTo>
                    <a:pt x="3515" y="3767"/>
                  </a:lnTo>
                  <a:lnTo>
                    <a:pt x="3491" y="3779"/>
                  </a:lnTo>
                  <a:lnTo>
                    <a:pt x="3469" y="3789"/>
                  </a:lnTo>
                  <a:lnTo>
                    <a:pt x="3455" y="3799"/>
                  </a:lnTo>
                  <a:lnTo>
                    <a:pt x="3441" y="3811"/>
                  </a:lnTo>
                  <a:lnTo>
                    <a:pt x="3425" y="3829"/>
                  </a:lnTo>
                  <a:lnTo>
                    <a:pt x="3407" y="3847"/>
                  </a:lnTo>
                  <a:lnTo>
                    <a:pt x="3389" y="3863"/>
                  </a:lnTo>
                  <a:lnTo>
                    <a:pt x="3367" y="3875"/>
                  </a:lnTo>
                  <a:lnTo>
                    <a:pt x="3347" y="3883"/>
                  </a:lnTo>
                  <a:lnTo>
                    <a:pt x="3335" y="3893"/>
                  </a:lnTo>
                  <a:lnTo>
                    <a:pt x="3327" y="3907"/>
                  </a:lnTo>
                  <a:lnTo>
                    <a:pt x="3321" y="3921"/>
                  </a:lnTo>
                  <a:lnTo>
                    <a:pt x="3317" y="3937"/>
                  </a:lnTo>
                  <a:lnTo>
                    <a:pt x="3313" y="3951"/>
                  </a:lnTo>
                  <a:lnTo>
                    <a:pt x="3315" y="3961"/>
                  </a:lnTo>
                  <a:lnTo>
                    <a:pt x="3319" y="3975"/>
                  </a:lnTo>
                  <a:lnTo>
                    <a:pt x="3323" y="3991"/>
                  </a:lnTo>
                  <a:lnTo>
                    <a:pt x="3323" y="4015"/>
                  </a:lnTo>
                  <a:lnTo>
                    <a:pt x="3319" y="4035"/>
                  </a:lnTo>
                  <a:lnTo>
                    <a:pt x="3319" y="4049"/>
                  </a:lnTo>
                  <a:lnTo>
                    <a:pt x="3319" y="4057"/>
                  </a:lnTo>
                  <a:lnTo>
                    <a:pt x="3317" y="4065"/>
                  </a:lnTo>
                  <a:lnTo>
                    <a:pt x="3315" y="4075"/>
                  </a:lnTo>
                  <a:lnTo>
                    <a:pt x="3311" y="4083"/>
                  </a:lnTo>
                  <a:lnTo>
                    <a:pt x="3307" y="4089"/>
                  </a:lnTo>
                  <a:lnTo>
                    <a:pt x="3299" y="4095"/>
                  </a:lnTo>
                  <a:lnTo>
                    <a:pt x="3287" y="4103"/>
                  </a:lnTo>
                  <a:lnTo>
                    <a:pt x="3269" y="4113"/>
                  </a:lnTo>
                  <a:lnTo>
                    <a:pt x="3241" y="4129"/>
                  </a:lnTo>
                  <a:lnTo>
                    <a:pt x="3221" y="4137"/>
                  </a:lnTo>
                  <a:lnTo>
                    <a:pt x="3205" y="4139"/>
                  </a:lnTo>
                  <a:lnTo>
                    <a:pt x="3193" y="4135"/>
                  </a:lnTo>
                  <a:lnTo>
                    <a:pt x="3185" y="4131"/>
                  </a:lnTo>
                  <a:lnTo>
                    <a:pt x="3177" y="4127"/>
                  </a:lnTo>
                  <a:lnTo>
                    <a:pt x="3173" y="4125"/>
                  </a:lnTo>
                  <a:lnTo>
                    <a:pt x="3167" y="4129"/>
                  </a:lnTo>
                  <a:lnTo>
                    <a:pt x="3163" y="4141"/>
                  </a:lnTo>
                  <a:lnTo>
                    <a:pt x="3159" y="4153"/>
                  </a:lnTo>
                  <a:lnTo>
                    <a:pt x="3157" y="4165"/>
                  </a:lnTo>
                  <a:lnTo>
                    <a:pt x="3159" y="4175"/>
                  </a:lnTo>
                  <a:lnTo>
                    <a:pt x="3159" y="4183"/>
                  </a:lnTo>
                  <a:lnTo>
                    <a:pt x="3157" y="4195"/>
                  </a:lnTo>
                  <a:lnTo>
                    <a:pt x="3153" y="4209"/>
                  </a:lnTo>
                  <a:lnTo>
                    <a:pt x="3141" y="4225"/>
                  </a:lnTo>
                  <a:lnTo>
                    <a:pt x="3123" y="4247"/>
                  </a:lnTo>
                  <a:lnTo>
                    <a:pt x="3105" y="4268"/>
                  </a:lnTo>
                  <a:lnTo>
                    <a:pt x="3093" y="4286"/>
                  </a:lnTo>
                  <a:lnTo>
                    <a:pt x="3083" y="4300"/>
                  </a:lnTo>
                  <a:lnTo>
                    <a:pt x="3077" y="4310"/>
                  </a:lnTo>
                  <a:lnTo>
                    <a:pt x="3071" y="4320"/>
                  </a:lnTo>
                  <a:lnTo>
                    <a:pt x="3063" y="4328"/>
                  </a:lnTo>
                  <a:lnTo>
                    <a:pt x="3053" y="4340"/>
                  </a:lnTo>
                  <a:lnTo>
                    <a:pt x="3035" y="4352"/>
                  </a:lnTo>
                  <a:lnTo>
                    <a:pt x="3007" y="4374"/>
                  </a:lnTo>
                  <a:lnTo>
                    <a:pt x="2985" y="4394"/>
                  </a:lnTo>
                  <a:lnTo>
                    <a:pt x="2967" y="4414"/>
                  </a:lnTo>
                  <a:lnTo>
                    <a:pt x="2949" y="4434"/>
                  </a:lnTo>
                  <a:lnTo>
                    <a:pt x="2929" y="4456"/>
                  </a:lnTo>
                  <a:lnTo>
                    <a:pt x="2907" y="4476"/>
                  </a:lnTo>
                  <a:lnTo>
                    <a:pt x="2885" y="4486"/>
                  </a:lnTo>
                  <a:lnTo>
                    <a:pt x="2865" y="4492"/>
                  </a:lnTo>
                  <a:lnTo>
                    <a:pt x="2839" y="4496"/>
                  </a:lnTo>
                  <a:lnTo>
                    <a:pt x="2807" y="4500"/>
                  </a:lnTo>
                  <a:lnTo>
                    <a:pt x="2789" y="4504"/>
                  </a:lnTo>
                  <a:lnTo>
                    <a:pt x="2775" y="4510"/>
                  </a:lnTo>
                  <a:lnTo>
                    <a:pt x="2763" y="4516"/>
                  </a:lnTo>
                  <a:lnTo>
                    <a:pt x="2751" y="4522"/>
                  </a:lnTo>
                  <a:lnTo>
                    <a:pt x="2739" y="4526"/>
                  </a:lnTo>
                  <a:lnTo>
                    <a:pt x="2723" y="4530"/>
                  </a:lnTo>
                  <a:lnTo>
                    <a:pt x="2701" y="4534"/>
                  </a:lnTo>
                  <a:lnTo>
                    <a:pt x="2675" y="4534"/>
                  </a:lnTo>
                  <a:lnTo>
                    <a:pt x="2639" y="4532"/>
                  </a:lnTo>
                  <a:lnTo>
                    <a:pt x="2601" y="4524"/>
                  </a:lnTo>
                  <a:lnTo>
                    <a:pt x="2569" y="4510"/>
                  </a:lnTo>
                  <a:lnTo>
                    <a:pt x="2541" y="4492"/>
                  </a:lnTo>
                  <a:lnTo>
                    <a:pt x="2519" y="4472"/>
                  </a:lnTo>
                  <a:lnTo>
                    <a:pt x="2503" y="4448"/>
                  </a:lnTo>
                  <a:lnTo>
                    <a:pt x="2495" y="4424"/>
                  </a:lnTo>
                  <a:lnTo>
                    <a:pt x="2491" y="4404"/>
                  </a:lnTo>
                  <a:lnTo>
                    <a:pt x="2495" y="4386"/>
                  </a:lnTo>
                  <a:lnTo>
                    <a:pt x="2507" y="4372"/>
                  </a:lnTo>
                  <a:lnTo>
                    <a:pt x="2529" y="4354"/>
                  </a:lnTo>
                  <a:lnTo>
                    <a:pt x="2543" y="4334"/>
                  </a:lnTo>
                  <a:lnTo>
                    <a:pt x="2547" y="4312"/>
                  </a:lnTo>
                  <a:lnTo>
                    <a:pt x="2541" y="4286"/>
                  </a:lnTo>
                  <a:lnTo>
                    <a:pt x="2525" y="4255"/>
                  </a:lnTo>
                  <a:lnTo>
                    <a:pt x="2507" y="4227"/>
                  </a:lnTo>
                  <a:lnTo>
                    <a:pt x="2491" y="4203"/>
                  </a:lnTo>
                  <a:lnTo>
                    <a:pt x="2477" y="4183"/>
                  </a:lnTo>
                  <a:lnTo>
                    <a:pt x="2463" y="4157"/>
                  </a:lnTo>
                  <a:lnTo>
                    <a:pt x="2447" y="4125"/>
                  </a:lnTo>
                  <a:lnTo>
                    <a:pt x="2444" y="4099"/>
                  </a:lnTo>
                  <a:lnTo>
                    <a:pt x="2444" y="4069"/>
                  </a:lnTo>
                  <a:lnTo>
                    <a:pt x="2451" y="4037"/>
                  </a:lnTo>
                  <a:lnTo>
                    <a:pt x="2459" y="4003"/>
                  </a:lnTo>
                  <a:lnTo>
                    <a:pt x="2469" y="3967"/>
                  </a:lnTo>
                  <a:lnTo>
                    <a:pt x="2477" y="3931"/>
                  </a:lnTo>
                  <a:lnTo>
                    <a:pt x="2479" y="3895"/>
                  </a:lnTo>
                  <a:lnTo>
                    <a:pt x="2473" y="3863"/>
                  </a:lnTo>
                  <a:lnTo>
                    <a:pt x="2455" y="3811"/>
                  </a:lnTo>
                  <a:lnTo>
                    <a:pt x="2438" y="3761"/>
                  </a:lnTo>
                  <a:lnTo>
                    <a:pt x="2418" y="3715"/>
                  </a:lnTo>
                  <a:lnTo>
                    <a:pt x="2402" y="3673"/>
                  </a:lnTo>
                  <a:lnTo>
                    <a:pt x="2392" y="3635"/>
                  </a:lnTo>
                  <a:lnTo>
                    <a:pt x="2392" y="3615"/>
                  </a:lnTo>
                  <a:lnTo>
                    <a:pt x="2398" y="3599"/>
                  </a:lnTo>
                  <a:lnTo>
                    <a:pt x="2408" y="3587"/>
                  </a:lnTo>
                  <a:lnTo>
                    <a:pt x="2424" y="3577"/>
                  </a:lnTo>
                  <a:lnTo>
                    <a:pt x="2440" y="3569"/>
                  </a:lnTo>
                  <a:lnTo>
                    <a:pt x="2455" y="3557"/>
                  </a:lnTo>
                  <a:lnTo>
                    <a:pt x="2469" y="3543"/>
                  </a:lnTo>
                  <a:lnTo>
                    <a:pt x="2479" y="3529"/>
                  </a:lnTo>
                  <a:lnTo>
                    <a:pt x="2483" y="3509"/>
                  </a:lnTo>
                  <a:lnTo>
                    <a:pt x="2483" y="3487"/>
                  </a:lnTo>
                  <a:lnTo>
                    <a:pt x="2481" y="3459"/>
                  </a:lnTo>
                  <a:lnTo>
                    <a:pt x="2481" y="3427"/>
                  </a:lnTo>
                  <a:lnTo>
                    <a:pt x="2481" y="3385"/>
                  </a:lnTo>
                  <a:lnTo>
                    <a:pt x="2483" y="3337"/>
                  </a:lnTo>
                  <a:lnTo>
                    <a:pt x="2489" y="3279"/>
                  </a:lnTo>
                  <a:lnTo>
                    <a:pt x="2495" y="3237"/>
                  </a:lnTo>
                  <a:lnTo>
                    <a:pt x="2497" y="3205"/>
                  </a:lnTo>
                  <a:lnTo>
                    <a:pt x="2495" y="3179"/>
                  </a:lnTo>
                  <a:lnTo>
                    <a:pt x="2491" y="3159"/>
                  </a:lnTo>
                  <a:lnTo>
                    <a:pt x="2485" y="3144"/>
                  </a:lnTo>
                  <a:lnTo>
                    <a:pt x="2479" y="3128"/>
                  </a:lnTo>
                  <a:lnTo>
                    <a:pt x="2469" y="3116"/>
                  </a:lnTo>
                  <a:lnTo>
                    <a:pt x="2457" y="3102"/>
                  </a:lnTo>
                  <a:lnTo>
                    <a:pt x="2446" y="3086"/>
                  </a:lnTo>
                  <a:lnTo>
                    <a:pt x="2434" y="3066"/>
                  </a:lnTo>
                  <a:lnTo>
                    <a:pt x="2422" y="3042"/>
                  </a:lnTo>
                  <a:lnTo>
                    <a:pt x="2396" y="2994"/>
                  </a:lnTo>
                  <a:lnTo>
                    <a:pt x="2374" y="2956"/>
                  </a:lnTo>
                  <a:lnTo>
                    <a:pt x="2356" y="2922"/>
                  </a:lnTo>
                  <a:lnTo>
                    <a:pt x="2346" y="2894"/>
                  </a:lnTo>
                  <a:lnTo>
                    <a:pt x="2344" y="2870"/>
                  </a:lnTo>
                  <a:lnTo>
                    <a:pt x="2356" y="2848"/>
                  </a:lnTo>
                  <a:lnTo>
                    <a:pt x="2378" y="2812"/>
                  </a:lnTo>
                  <a:lnTo>
                    <a:pt x="2392" y="2772"/>
                  </a:lnTo>
                  <a:lnTo>
                    <a:pt x="2402" y="2726"/>
                  </a:lnTo>
                  <a:lnTo>
                    <a:pt x="2410" y="2674"/>
                  </a:lnTo>
                  <a:lnTo>
                    <a:pt x="2410" y="2652"/>
                  </a:lnTo>
                  <a:lnTo>
                    <a:pt x="2408" y="2634"/>
                  </a:lnTo>
                  <a:lnTo>
                    <a:pt x="2398" y="2622"/>
                  </a:lnTo>
                  <a:lnTo>
                    <a:pt x="2386" y="2614"/>
                  </a:lnTo>
                  <a:lnTo>
                    <a:pt x="2370" y="2608"/>
                  </a:lnTo>
                  <a:lnTo>
                    <a:pt x="2348" y="2606"/>
                  </a:lnTo>
                  <a:lnTo>
                    <a:pt x="2326" y="2604"/>
                  </a:lnTo>
                  <a:lnTo>
                    <a:pt x="2298" y="2602"/>
                  </a:lnTo>
                  <a:lnTo>
                    <a:pt x="2282" y="2600"/>
                  </a:lnTo>
                  <a:lnTo>
                    <a:pt x="2274" y="2592"/>
                  </a:lnTo>
                  <a:lnTo>
                    <a:pt x="2272" y="2584"/>
                  </a:lnTo>
                  <a:lnTo>
                    <a:pt x="2274" y="2570"/>
                  </a:lnTo>
                  <a:lnTo>
                    <a:pt x="2278" y="2556"/>
                  </a:lnTo>
                  <a:lnTo>
                    <a:pt x="2284" y="2542"/>
                  </a:lnTo>
                  <a:lnTo>
                    <a:pt x="2286" y="2526"/>
                  </a:lnTo>
                  <a:lnTo>
                    <a:pt x="2284" y="2512"/>
                  </a:lnTo>
                  <a:lnTo>
                    <a:pt x="2274" y="2498"/>
                  </a:lnTo>
                  <a:lnTo>
                    <a:pt x="2256" y="2486"/>
                  </a:lnTo>
                  <a:lnTo>
                    <a:pt x="2226" y="2474"/>
                  </a:lnTo>
                  <a:lnTo>
                    <a:pt x="2200" y="2468"/>
                  </a:lnTo>
                  <a:lnTo>
                    <a:pt x="2178" y="2468"/>
                  </a:lnTo>
                  <a:lnTo>
                    <a:pt x="2158" y="2472"/>
                  </a:lnTo>
                  <a:lnTo>
                    <a:pt x="2136" y="2480"/>
                  </a:lnTo>
                  <a:lnTo>
                    <a:pt x="2114" y="2490"/>
                  </a:lnTo>
                  <a:lnTo>
                    <a:pt x="2088" y="2502"/>
                  </a:lnTo>
                  <a:lnTo>
                    <a:pt x="2058" y="2514"/>
                  </a:lnTo>
                  <a:lnTo>
                    <a:pt x="2024" y="2520"/>
                  </a:lnTo>
                  <a:lnTo>
                    <a:pt x="1986" y="2520"/>
                  </a:lnTo>
                  <a:lnTo>
                    <a:pt x="1940" y="2516"/>
                  </a:lnTo>
                  <a:lnTo>
                    <a:pt x="1886" y="2508"/>
                  </a:lnTo>
                  <a:lnTo>
                    <a:pt x="1824" y="2496"/>
                  </a:lnTo>
                  <a:lnTo>
                    <a:pt x="1750" y="2478"/>
                  </a:lnTo>
                  <a:lnTo>
                    <a:pt x="1702" y="2464"/>
                  </a:lnTo>
                  <a:lnTo>
                    <a:pt x="1662" y="2444"/>
                  </a:lnTo>
                  <a:lnTo>
                    <a:pt x="1632" y="2422"/>
                  </a:lnTo>
                  <a:lnTo>
                    <a:pt x="1606" y="2396"/>
                  </a:lnTo>
                  <a:lnTo>
                    <a:pt x="1584" y="2368"/>
                  </a:lnTo>
                  <a:lnTo>
                    <a:pt x="1566" y="2338"/>
                  </a:lnTo>
                  <a:lnTo>
                    <a:pt x="1548" y="2306"/>
                  </a:lnTo>
                  <a:lnTo>
                    <a:pt x="1530" y="2276"/>
                  </a:lnTo>
                  <a:lnTo>
                    <a:pt x="1508" y="2244"/>
                  </a:lnTo>
                  <a:lnTo>
                    <a:pt x="1484" y="2216"/>
                  </a:lnTo>
                  <a:lnTo>
                    <a:pt x="1460" y="2186"/>
                  </a:lnTo>
                  <a:lnTo>
                    <a:pt x="1444" y="2158"/>
                  </a:lnTo>
                  <a:lnTo>
                    <a:pt x="1436" y="2132"/>
                  </a:lnTo>
                  <a:lnTo>
                    <a:pt x="1434" y="2106"/>
                  </a:lnTo>
                  <a:lnTo>
                    <a:pt x="1436" y="2080"/>
                  </a:lnTo>
                  <a:lnTo>
                    <a:pt x="1442" y="2055"/>
                  </a:lnTo>
                  <a:lnTo>
                    <a:pt x="1450" y="2025"/>
                  </a:lnTo>
                  <a:lnTo>
                    <a:pt x="1458" y="1995"/>
                  </a:lnTo>
                  <a:lnTo>
                    <a:pt x="1466" y="1959"/>
                  </a:lnTo>
                  <a:lnTo>
                    <a:pt x="1480" y="1909"/>
                  </a:lnTo>
                  <a:lnTo>
                    <a:pt x="1496" y="1865"/>
                  </a:lnTo>
                  <a:lnTo>
                    <a:pt x="1514" y="1823"/>
                  </a:lnTo>
                  <a:lnTo>
                    <a:pt x="1528" y="1783"/>
                  </a:lnTo>
                  <a:lnTo>
                    <a:pt x="1540" y="1741"/>
                  </a:lnTo>
                  <a:lnTo>
                    <a:pt x="1546" y="1699"/>
                  </a:lnTo>
                  <a:lnTo>
                    <a:pt x="1548" y="1671"/>
                  </a:lnTo>
                  <a:lnTo>
                    <a:pt x="1558" y="1643"/>
                  </a:lnTo>
                  <a:lnTo>
                    <a:pt x="1572" y="1615"/>
                  </a:lnTo>
                  <a:lnTo>
                    <a:pt x="1590" y="1587"/>
                  </a:lnTo>
                  <a:lnTo>
                    <a:pt x="1610" y="1563"/>
                  </a:lnTo>
                  <a:lnTo>
                    <a:pt x="1628" y="1539"/>
                  </a:lnTo>
                  <a:lnTo>
                    <a:pt x="1646" y="1521"/>
                  </a:lnTo>
                  <a:lnTo>
                    <a:pt x="1660" y="1505"/>
                  </a:lnTo>
                  <a:lnTo>
                    <a:pt x="1670" y="1497"/>
                  </a:lnTo>
                  <a:lnTo>
                    <a:pt x="1674" y="1493"/>
                  </a:lnTo>
                  <a:lnTo>
                    <a:pt x="1678" y="1491"/>
                  </a:lnTo>
                  <a:lnTo>
                    <a:pt x="1688" y="1483"/>
                  </a:lnTo>
                  <a:lnTo>
                    <a:pt x="1702" y="1475"/>
                  </a:lnTo>
                  <a:lnTo>
                    <a:pt x="1716" y="1465"/>
                  </a:lnTo>
                  <a:lnTo>
                    <a:pt x="1728" y="1453"/>
                  </a:lnTo>
                  <a:lnTo>
                    <a:pt x="1736" y="1445"/>
                  </a:lnTo>
                  <a:lnTo>
                    <a:pt x="1746" y="1437"/>
                  </a:lnTo>
                  <a:lnTo>
                    <a:pt x="1762" y="1427"/>
                  </a:lnTo>
                  <a:lnTo>
                    <a:pt x="1784" y="1417"/>
                  </a:lnTo>
                  <a:lnTo>
                    <a:pt x="1806" y="1405"/>
                  </a:lnTo>
                  <a:lnTo>
                    <a:pt x="1828" y="1391"/>
                  </a:lnTo>
                  <a:lnTo>
                    <a:pt x="1846" y="1373"/>
                  </a:lnTo>
                  <a:lnTo>
                    <a:pt x="1858" y="1353"/>
                  </a:lnTo>
                  <a:lnTo>
                    <a:pt x="1870" y="1335"/>
                  </a:lnTo>
                  <a:lnTo>
                    <a:pt x="1882" y="1317"/>
                  </a:lnTo>
                  <a:lnTo>
                    <a:pt x="1896" y="1297"/>
                  </a:lnTo>
                  <a:lnTo>
                    <a:pt x="1918" y="1271"/>
                  </a:lnTo>
                  <a:lnTo>
                    <a:pt x="1940" y="1253"/>
                  </a:lnTo>
                  <a:lnTo>
                    <a:pt x="1964" y="1237"/>
                  </a:lnTo>
                  <a:lnTo>
                    <a:pt x="1990" y="1223"/>
                  </a:lnTo>
                  <a:lnTo>
                    <a:pt x="2014" y="1211"/>
                  </a:lnTo>
                  <a:lnTo>
                    <a:pt x="2032" y="1203"/>
                  </a:lnTo>
                  <a:lnTo>
                    <a:pt x="2046" y="1199"/>
                  </a:lnTo>
                  <a:lnTo>
                    <a:pt x="2052" y="1197"/>
                  </a:lnTo>
                  <a:lnTo>
                    <a:pt x="2066" y="1199"/>
                  </a:lnTo>
                  <a:lnTo>
                    <a:pt x="2080" y="1203"/>
                  </a:lnTo>
                  <a:lnTo>
                    <a:pt x="2094" y="1209"/>
                  </a:lnTo>
                  <a:lnTo>
                    <a:pt x="2112" y="1215"/>
                  </a:lnTo>
                  <a:lnTo>
                    <a:pt x="2138" y="1221"/>
                  </a:lnTo>
                  <a:lnTo>
                    <a:pt x="2174" y="1227"/>
                  </a:lnTo>
                  <a:lnTo>
                    <a:pt x="2204" y="1229"/>
                  </a:lnTo>
                  <a:lnTo>
                    <a:pt x="2224" y="1229"/>
                  </a:lnTo>
                  <a:lnTo>
                    <a:pt x="2238" y="1225"/>
                  </a:lnTo>
                  <a:lnTo>
                    <a:pt x="2250" y="1219"/>
                  </a:lnTo>
                  <a:lnTo>
                    <a:pt x="2262" y="1213"/>
                  </a:lnTo>
                  <a:lnTo>
                    <a:pt x="2276" y="1203"/>
                  </a:lnTo>
                  <a:lnTo>
                    <a:pt x="2298" y="1195"/>
                  </a:lnTo>
                  <a:lnTo>
                    <a:pt x="2320" y="1187"/>
                  </a:lnTo>
                  <a:lnTo>
                    <a:pt x="2336" y="1183"/>
                  </a:lnTo>
                  <a:lnTo>
                    <a:pt x="2348" y="1179"/>
                  </a:lnTo>
                  <a:lnTo>
                    <a:pt x="2358" y="1179"/>
                  </a:lnTo>
                  <a:lnTo>
                    <a:pt x="2370" y="1179"/>
                  </a:lnTo>
                  <a:lnTo>
                    <a:pt x="2388" y="1179"/>
                  </a:lnTo>
                  <a:lnTo>
                    <a:pt x="2412" y="1179"/>
                  </a:lnTo>
                  <a:lnTo>
                    <a:pt x="2434" y="1179"/>
                  </a:lnTo>
                  <a:lnTo>
                    <a:pt x="2447" y="1177"/>
                  </a:lnTo>
                  <a:lnTo>
                    <a:pt x="2457" y="1173"/>
                  </a:lnTo>
                  <a:lnTo>
                    <a:pt x="2463" y="1169"/>
                  </a:lnTo>
                  <a:lnTo>
                    <a:pt x="2469" y="1165"/>
                  </a:lnTo>
                  <a:lnTo>
                    <a:pt x="2479" y="1159"/>
                  </a:lnTo>
                  <a:lnTo>
                    <a:pt x="2495" y="1153"/>
                  </a:lnTo>
                  <a:lnTo>
                    <a:pt x="2519" y="1149"/>
                  </a:lnTo>
                  <a:lnTo>
                    <a:pt x="2533" y="1147"/>
                  </a:lnTo>
                  <a:lnTo>
                    <a:pt x="2545" y="1151"/>
                  </a:lnTo>
                  <a:lnTo>
                    <a:pt x="2557" y="1159"/>
                  </a:lnTo>
                  <a:lnTo>
                    <a:pt x="2573" y="1173"/>
                  </a:lnTo>
                  <a:lnTo>
                    <a:pt x="2581" y="1183"/>
                  </a:lnTo>
                  <a:lnTo>
                    <a:pt x="2581" y="1191"/>
                  </a:lnTo>
                  <a:lnTo>
                    <a:pt x="2577" y="1197"/>
                  </a:lnTo>
                  <a:lnTo>
                    <a:pt x="2571" y="1203"/>
                  </a:lnTo>
                  <a:lnTo>
                    <a:pt x="2561" y="1211"/>
                  </a:lnTo>
                  <a:lnTo>
                    <a:pt x="2555" y="1219"/>
                  </a:lnTo>
                  <a:lnTo>
                    <a:pt x="2551" y="1231"/>
                  </a:lnTo>
                  <a:lnTo>
                    <a:pt x="2549" y="1245"/>
                  </a:lnTo>
                  <a:lnTo>
                    <a:pt x="2551" y="1253"/>
                  </a:lnTo>
                  <a:lnTo>
                    <a:pt x="2557" y="1261"/>
                  </a:lnTo>
                  <a:lnTo>
                    <a:pt x="2565" y="1269"/>
                  </a:lnTo>
                  <a:lnTo>
                    <a:pt x="2579" y="1279"/>
                  </a:lnTo>
                  <a:lnTo>
                    <a:pt x="2595" y="1295"/>
                  </a:lnTo>
                  <a:lnTo>
                    <a:pt x="2611" y="1307"/>
                  </a:lnTo>
                  <a:lnTo>
                    <a:pt x="2627" y="1313"/>
                  </a:lnTo>
                  <a:lnTo>
                    <a:pt x="2643" y="1313"/>
                  </a:lnTo>
                  <a:lnTo>
                    <a:pt x="2659" y="1311"/>
                  </a:lnTo>
                  <a:lnTo>
                    <a:pt x="2677" y="1309"/>
                  </a:lnTo>
                  <a:lnTo>
                    <a:pt x="2699" y="1309"/>
                  </a:lnTo>
                  <a:lnTo>
                    <a:pt x="2725" y="1313"/>
                  </a:lnTo>
                  <a:lnTo>
                    <a:pt x="2747" y="1319"/>
                  </a:lnTo>
                  <a:lnTo>
                    <a:pt x="2759" y="1325"/>
                  </a:lnTo>
                  <a:lnTo>
                    <a:pt x="2765" y="1331"/>
                  </a:lnTo>
                  <a:lnTo>
                    <a:pt x="2767" y="1337"/>
                  </a:lnTo>
                  <a:lnTo>
                    <a:pt x="2769" y="1343"/>
                  </a:lnTo>
                  <a:lnTo>
                    <a:pt x="2775" y="1349"/>
                  </a:lnTo>
                  <a:lnTo>
                    <a:pt x="2789" y="1355"/>
                  </a:lnTo>
                  <a:lnTo>
                    <a:pt x="2807" y="1361"/>
                  </a:lnTo>
                  <a:lnTo>
                    <a:pt x="2821" y="1365"/>
                  </a:lnTo>
                  <a:lnTo>
                    <a:pt x="2835" y="1365"/>
                  </a:lnTo>
                  <a:lnTo>
                    <a:pt x="2849" y="1361"/>
                  </a:lnTo>
                  <a:lnTo>
                    <a:pt x="2867" y="1353"/>
                  </a:lnTo>
                  <a:lnTo>
                    <a:pt x="2889" y="1341"/>
                  </a:lnTo>
                  <a:lnTo>
                    <a:pt x="2907" y="1331"/>
                  </a:lnTo>
                  <a:lnTo>
                    <a:pt x="2917" y="1323"/>
                  </a:lnTo>
                  <a:lnTo>
                    <a:pt x="2925" y="1317"/>
                  </a:lnTo>
                  <a:lnTo>
                    <a:pt x="2933" y="1313"/>
                  </a:lnTo>
                  <a:lnTo>
                    <a:pt x="2943" y="1311"/>
                  </a:lnTo>
                  <a:lnTo>
                    <a:pt x="2959" y="1311"/>
                  </a:lnTo>
                  <a:lnTo>
                    <a:pt x="2983" y="1309"/>
                  </a:lnTo>
                  <a:lnTo>
                    <a:pt x="3007" y="1309"/>
                  </a:lnTo>
                  <a:lnTo>
                    <a:pt x="3023" y="1305"/>
                  </a:lnTo>
                  <a:lnTo>
                    <a:pt x="3029" y="1301"/>
                  </a:lnTo>
                  <a:lnTo>
                    <a:pt x="3035" y="1297"/>
                  </a:lnTo>
                  <a:lnTo>
                    <a:pt x="3039" y="1293"/>
                  </a:lnTo>
                  <a:lnTo>
                    <a:pt x="3047" y="1291"/>
                  </a:lnTo>
                  <a:lnTo>
                    <a:pt x="3061" y="1291"/>
                  </a:lnTo>
                  <a:lnTo>
                    <a:pt x="3077" y="1293"/>
                  </a:lnTo>
                  <a:lnTo>
                    <a:pt x="3089" y="1299"/>
                  </a:lnTo>
                  <a:lnTo>
                    <a:pt x="3093" y="1309"/>
                  </a:lnTo>
                  <a:lnTo>
                    <a:pt x="3093" y="1321"/>
                  </a:lnTo>
                  <a:lnTo>
                    <a:pt x="3091" y="1335"/>
                  </a:lnTo>
                  <a:lnTo>
                    <a:pt x="3087" y="1353"/>
                  </a:lnTo>
                  <a:lnTo>
                    <a:pt x="3087" y="1367"/>
                  </a:lnTo>
                  <a:lnTo>
                    <a:pt x="3093" y="1375"/>
                  </a:lnTo>
                  <a:lnTo>
                    <a:pt x="3105" y="1381"/>
                  </a:lnTo>
                  <a:lnTo>
                    <a:pt x="3123" y="1389"/>
                  </a:lnTo>
                  <a:lnTo>
                    <a:pt x="3143" y="1397"/>
                  </a:lnTo>
                  <a:lnTo>
                    <a:pt x="3165" y="1411"/>
                  </a:lnTo>
                  <a:lnTo>
                    <a:pt x="3189" y="1425"/>
                  </a:lnTo>
                  <a:lnTo>
                    <a:pt x="3213" y="1431"/>
                  </a:lnTo>
                  <a:lnTo>
                    <a:pt x="3241" y="1431"/>
                  </a:lnTo>
                  <a:lnTo>
                    <a:pt x="3271" y="1431"/>
                  </a:lnTo>
                  <a:lnTo>
                    <a:pt x="3307" y="1431"/>
                  </a:lnTo>
                  <a:lnTo>
                    <a:pt x="3349" y="1433"/>
                  </a:lnTo>
                  <a:lnTo>
                    <a:pt x="3373" y="1435"/>
                  </a:lnTo>
                  <a:lnTo>
                    <a:pt x="3391" y="1435"/>
                  </a:lnTo>
                  <a:lnTo>
                    <a:pt x="3401" y="1433"/>
                  </a:lnTo>
                  <a:lnTo>
                    <a:pt x="3405" y="1429"/>
                  </a:lnTo>
                  <a:lnTo>
                    <a:pt x="3407" y="1425"/>
                  </a:lnTo>
                  <a:lnTo>
                    <a:pt x="3409" y="1417"/>
                  </a:lnTo>
                  <a:lnTo>
                    <a:pt x="3411" y="1411"/>
                  </a:lnTo>
                  <a:lnTo>
                    <a:pt x="3417" y="1401"/>
                  </a:lnTo>
                  <a:lnTo>
                    <a:pt x="3427" y="1393"/>
                  </a:lnTo>
                  <a:lnTo>
                    <a:pt x="3445" y="1377"/>
                  </a:lnTo>
                  <a:lnTo>
                    <a:pt x="3453" y="1357"/>
                  </a:lnTo>
                  <a:lnTo>
                    <a:pt x="3457" y="1335"/>
                  </a:lnTo>
                  <a:lnTo>
                    <a:pt x="3457" y="1313"/>
                  </a:lnTo>
                  <a:lnTo>
                    <a:pt x="3453" y="1289"/>
                  </a:lnTo>
                  <a:lnTo>
                    <a:pt x="3449" y="1265"/>
                  </a:lnTo>
                  <a:lnTo>
                    <a:pt x="3445" y="1245"/>
                  </a:lnTo>
                  <a:lnTo>
                    <a:pt x="3441" y="1233"/>
                  </a:lnTo>
                  <a:lnTo>
                    <a:pt x="3437" y="1225"/>
                  </a:lnTo>
                  <a:lnTo>
                    <a:pt x="3429" y="1217"/>
                  </a:lnTo>
                  <a:lnTo>
                    <a:pt x="3417" y="1211"/>
                  </a:lnTo>
                  <a:lnTo>
                    <a:pt x="3399" y="1201"/>
                  </a:lnTo>
                  <a:lnTo>
                    <a:pt x="3381" y="1195"/>
                  </a:lnTo>
                  <a:lnTo>
                    <a:pt x="3367" y="1193"/>
                  </a:lnTo>
                  <a:lnTo>
                    <a:pt x="3353" y="1193"/>
                  </a:lnTo>
                  <a:lnTo>
                    <a:pt x="3339" y="1195"/>
                  </a:lnTo>
                  <a:lnTo>
                    <a:pt x="3321" y="1195"/>
                  </a:lnTo>
                  <a:lnTo>
                    <a:pt x="3299" y="1193"/>
                  </a:lnTo>
                  <a:lnTo>
                    <a:pt x="3271" y="1187"/>
                  </a:lnTo>
                  <a:lnTo>
                    <a:pt x="3243" y="1183"/>
                  </a:lnTo>
                  <a:lnTo>
                    <a:pt x="3219" y="1181"/>
                  </a:lnTo>
                  <a:lnTo>
                    <a:pt x="3201" y="1183"/>
                  </a:lnTo>
                  <a:lnTo>
                    <a:pt x="3185" y="1185"/>
                  </a:lnTo>
                  <a:lnTo>
                    <a:pt x="3171" y="1185"/>
                  </a:lnTo>
                  <a:lnTo>
                    <a:pt x="3157" y="1181"/>
                  </a:lnTo>
                  <a:lnTo>
                    <a:pt x="3143" y="1171"/>
                  </a:lnTo>
                  <a:lnTo>
                    <a:pt x="3123" y="1157"/>
                  </a:lnTo>
                  <a:lnTo>
                    <a:pt x="3111" y="1145"/>
                  </a:lnTo>
                  <a:lnTo>
                    <a:pt x="3103" y="1135"/>
                  </a:lnTo>
                  <a:lnTo>
                    <a:pt x="3099" y="1119"/>
                  </a:lnTo>
                  <a:lnTo>
                    <a:pt x="3095" y="1097"/>
                  </a:lnTo>
                  <a:lnTo>
                    <a:pt x="3095" y="1079"/>
                  </a:lnTo>
                  <a:lnTo>
                    <a:pt x="3097" y="1067"/>
                  </a:lnTo>
                  <a:lnTo>
                    <a:pt x="3099" y="1057"/>
                  </a:lnTo>
                  <a:lnTo>
                    <a:pt x="3103" y="1051"/>
                  </a:lnTo>
                  <a:lnTo>
                    <a:pt x="3105" y="1043"/>
                  </a:lnTo>
                  <a:lnTo>
                    <a:pt x="3107" y="1031"/>
                  </a:lnTo>
                  <a:lnTo>
                    <a:pt x="3101" y="1021"/>
                  </a:lnTo>
                  <a:lnTo>
                    <a:pt x="3085" y="1013"/>
                  </a:lnTo>
                  <a:lnTo>
                    <a:pt x="3063" y="1009"/>
                  </a:lnTo>
                  <a:lnTo>
                    <a:pt x="3037" y="1005"/>
                  </a:lnTo>
                  <a:lnTo>
                    <a:pt x="3013" y="1007"/>
                  </a:lnTo>
                  <a:lnTo>
                    <a:pt x="2991" y="1011"/>
                  </a:lnTo>
                  <a:lnTo>
                    <a:pt x="2977" y="1021"/>
                  </a:lnTo>
                  <a:lnTo>
                    <a:pt x="2967" y="1031"/>
                  </a:lnTo>
                  <a:lnTo>
                    <a:pt x="2963" y="1039"/>
                  </a:lnTo>
                  <a:lnTo>
                    <a:pt x="2961" y="1047"/>
                  </a:lnTo>
                  <a:lnTo>
                    <a:pt x="2963" y="1055"/>
                  </a:lnTo>
                  <a:lnTo>
                    <a:pt x="2969" y="1063"/>
                  </a:lnTo>
                  <a:lnTo>
                    <a:pt x="2981" y="1077"/>
                  </a:lnTo>
                  <a:lnTo>
                    <a:pt x="2999" y="1093"/>
                  </a:lnTo>
                  <a:lnTo>
                    <a:pt x="3013" y="1109"/>
                  </a:lnTo>
                  <a:lnTo>
                    <a:pt x="3021" y="1117"/>
                  </a:lnTo>
                  <a:lnTo>
                    <a:pt x="3025" y="1123"/>
                  </a:lnTo>
                  <a:lnTo>
                    <a:pt x="3027" y="1125"/>
                  </a:lnTo>
                  <a:lnTo>
                    <a:pt x="3025" y="1127"/>
                  </a:lnTo>
                  <a:lnTo>
                    <a:pt x="3023" y="1131"/>
                  </a:lnTo>
                  <a:lnTo>
                    <a:pt x="3023" y="1137"/>
                  </a:lnTo>
                  <a:lnTo>
                    <a:pt x="3025" y="1147"/>
                  </a:lnTo>
                  <a:lnTo>
                    <a:pt x="3027" y="1161"/>
                  </a:lnTo>
                  <a:lnTo>
                    <a:pt x="3027" y="1165"/>
                  </a:lnTo>
                  <a:lnTo>
                    <a:pt x="3019" y="1167"/>
                  </a:lnTo>
                  <a:lnTo>
                    <a:pt x="3007" y="1169"/>
                  </a:lnTo>
                  <a:lnTo>
                    <a:pt x="2987" y="1175"/>
                  </a:lnTo>
                  <a:lnTo>
                    <a:pt x="2959" y="1181"/>
                  </a:lnTo>
                  <a:lnTo>
                    <a:pt x="2933" y="1183"/>
                  </a:lnTo>
                  <a:lnTo>
                    <a:pt x="2913" y="1177"/>
                  </a:lnTo>
                  <a:lnTo>
                    <a:pt x="2901" y="1167"/>
                  </a:lnTo>
                  <a:lnTo>
                    <a:pt x="2897" y="1155"/>
                  </a:lnTo>
                  <a:lnTo>
                    <a:pt x="2899" y="1141"/>
                  </a:lnTo>
                  <a:lnTo>
                    <a:pt x="2905" y="1125"/>
                  </a:lnTo>
                  <a:lnTo>
                    <a:pt x="2909" y="1107"/>
                  </a:lnTo>
                  <a:lnTo>
                    <a:pt x="2913" y="1091"/>
                  </a:lnTo>
                  <a:lnTo>
                    <a:pt x="2911" y="1079"/>
                  </a:lnTo>
                  <a:lnTo>
                    <a:pt x="2907" y="1067"/>
                  </a:lnTo>
                  <a:lnTo>
                    <a:pt x="2905" y="1057"/>
                  </a:lnTo>
                  <a:lnTo>
                    <a:pt x="2903" y="1049"/>
                  </a:lnTo>
                  <a:lnTo>
                    <a:pt x="2899" y="1039"/>
                  </a:lnTo>
                  <a:lnTo>
                    <a:pt x="2887" y="1025"/>
                  </a:lnTo>
                  <a:lnTo>
                    <a:pt x="2871" y="1017"/>
                  </a:lnTo>
                  <a:lnTo>
                    <a:pt x="2849" y="1011"/>
                  </a:lnTo>
                  <a:lnTo>
                    <a:pt x="2823" y="1009"/>
                  </a:lnTo>
                  <a:lnTo>
                    <a:pt x="2797" y="1009"/>
                  </a:lnTo>
                  <a:lnTo>
                    <a:pt x="2769" y="1013"/>
                  </a:lnTo>
                  <a:lnTo>
                    <a:pt x="2745" y="1017"/>
                  </a:lnTo>
                  <a:lnTo>
                    <a:pt x="2729" y="1021"/>
                  </a:lnTo>
                  <a:lnTo>
                    <a:pt x="2721" y="1031"/>
                  </a:lnTo>
                  <a:lnTo>
                    <a:pt x="2721" y="1041"/>
                  </a:lnTo>
                  <a:lnTo>
                    <a:pt x="2723" y="1053"/>
                  </a:lnTo>
                  <a:lnTo>
                    <a:pt x="2727" y="1067"/>
                  </a:lnTo>
                  <a:lnTo>
                    <a:pt x="2727" y="1079"/>
                  </a:lnTo>
                  <a:lnTo>
                    <a:pt x="2723" y="1093"/>
                  </a:lnTo>
                  <a:lnTo>
                    <a:pt x="2715" y="1103"/>
                  </a:lnTo>
                  <a:lnTo>
                    <a:pt x="2705" y="1111"/>
                  </a:lnTo>
                  <a:lnTo>
                    <a:pt x="2693" y="1115"/>
                  </a:lnTo>
                  <a:lnTo>
                    <a:pt x="2683" y="1115"/>
                  </a:lnTo>
                  <a:lnTo>
                    <a:pt x="2675" y="1111"/>
                  </a:lnTo>
                  <a:lnTo>
                    <a:pt x="2667" y="1101"/>
                  </a:lnTo>
                  <a:lnTo>
                    <a:pt x="2665" y="1087"/>
                  </a:lnTo>
                  <a:lnTo>
                    <a:pt x="2669" y="1067"/>
                  </a:lnTo>
                  <a:lnTo>
                    <a:pt x="2675" y="1043"/>
                  </a:lnTo>
                  <a:lnTo>
                    <a:pt x="2681" y="1031"/>
                  </a:lnTo>
                  <a:lnTo>
                    <a:pt x="2685" y="1025"/>
                  </a:lnTo>
                  <a:lnTo>
                    <a:pt x="2685" y="1021"/>
                  </a:lnTo>
                  <a:lnTo>
                    <a:pt x="2681" y="1019"/>
                  </a:lnTo>
                  <a:lnTo>
                    <a:pt x="2673" y="1015"/>
                  </a:lnTo>
                  <a:lnTo>
                    <a:pt x="2667" y="1009"/>
                  </a:lnTo>
                  <a:lnTo>
                    <a:pt x="2665" y="1005"/>
                  </a:lnTo>
                  <a:lnTo>
                    <a:pt x="2663" y="1003"/>
                  </a:lnTo>
                  <a:lnTo>
                    <a:pt x="2663" y="1001"/>
                  </a:lnTo>
                  <a:lnTo>
                    <a:pt x="2665" y="999"/>
                  </a:lnTo>
                  <a:lnTo>
                    <a:pt x="2669" y="997"/>
                  </a:lnTo>
                  <a:lnTo>
                    <a:pt x="2673" y="997"/>
                  </a:lnTo>
                  <a:lnTo>
                    <a:pt x="2677" y="995"/>
                  </a:lnTo>
                  <a:lnTo>
                    <a:pt x="2683" y="993"/>
                  </a:lnTo>
                  <a:lnTo>
                    <a:pt x="2691" y="991"/>
                  </a:lnTo>
                  <a:lnTo>
                    <a:pt x="2701" y="981"/>
                  </a:lnTo>
                  <a:lnTo>
                    <a:pt x="2703" y="969"/>
                  </a:lnTo>
                  <a:lnTo>
                    <a:pt x="2701" y="956"/>
                  </a:lnTo>
                  <a:lnTo>
                    <a:pt x="2699" y="936"/>
                  </a:lnTo>
                  <a:lnTo>
                    <a:pt x="2695" y="926"/>
                  </a:lnTo>
                  <a:lnTo>
                    <a:pt x="2691" y="924"/>
                  </a:lnTo>
                  <a:lnTo>
                    <a:pt x="2683" y="928"/>
                  </a:lnTo>
                  <a:lnTo>
                    <a:pt x="2675" y="934"/>
                  </a:lnTo>
                  <a:lnTo>
                    <a:pt x="2663" y="940"/>
                  </a:lnTo>
                  <a:lnTo>
                    <a:pt x="2651" y="942"/>
                  </a:lnTo>
                  <a:lnTo>
                    <a:pt x="2641" y="934"/>
                  </a:lnTo>
                  <a:lnTo>
                    <a:pt x="2635" y="922"/>
                  </a:lnTo>
                  <a:lnTo>
                    <a:pt x="2631" y="902"/>
                  </a:lnTo>
                  <a:lnTo>
                    <a:pt x="2627" y="878"/>
                  </a:lnTo>
                  <a:lnTo>
                    <a:pt x="2621" y="858"/>
                  </a:lnTo>
                  <a:lnTo>
                    <a:pt x="2609" y="848"/>
                  </a:lnTo>
                  <a:lnTo>
                    <a:pt x="2589" y="842"/>
                  </a:lnTo>
                  <a:lnTo>
                    <a:pt x="2563" y="838"/>
                  </a:lnTo>
                  <a:lnTo>
                    <a:pt x="2527" y="832"/>
                  </a:lnTo>
                  <a:lnTo>
                    <a:pt x="2505" y="828"/>
                  </a:lnTo>
                  <a:lnTo>
                    <a:pt x="2489" y="826"/>
                  </a:lnTo>
                  <a:lnTo>
                    <a:pt x="2481" y="828"/>
                  </a:lnTo>
                  <a:lnTo>
                    <a:pt x="2473" y="830"/>
                  </a:lnTo>
                  <a:lnTo>
                    <a:pt x="2463" y="838"/>
                  </a:lnTo>
                  <a:lnTo>
                    <a:pt x="2449" y="846"/>
                  </a:lnTo>
                  <a:lnTo>
                    <a:pt x="2426" y="856"/>
                  </a:lnTo>
                  <a:lnTo>
                    <a:pt x="2394" y="872"/>
                  </a:lnTo>
                  <a:lnTo>
                    <a:pt x="2368" y="888"/>
                  </a:lnTo>
                  <a:lnTo>
                    <a:pt x="2350" y="904"/>
                  </a:lnTo>
                  <a:lnTo>
                    <a:pt x="2336" y="920"/>
                  </a:lnTo>
                  <a:lnTo>
                    <a:pt x="2322" y="936"/>
                  </a:lnTo>
                  <a:lnTo>
                    <a:pt x="2314" y="952"/>
                  </a:lnTo>
                  <a:lnTo>
                    <a:pt x="2312" y="965"/>
                  </a:lnTo>
                  <a:lnTo>
                    <a:pt x="2312" y="977"/>
                  </a:lnTo>
                  <a:lnTo>
                    <a:pt x="2308" y="987"/>
                  </a:lnTo>
                  <a:lnTo>
                    <a:pt x="2296" y="995"/>
                  </a:lnTo>
                  <a:lnTo>
                    <a:pt x="2280" y="1001"/>
                  </a:lnTo>
                  <a:lnTo>
                    <a:pt x="2268" y="1001"/>
                  </a:lnTo>
                  <a:lnTo>
                    <a:pt x="2256" y="1003"/>
                  </a:lnTo>
                  <a:lnTo>
                    <a:pt x="2246" y="1007"/>
                  </a:lnTo>
                  <a:lnTo>
                    <a:pt x="2236" y="1015"/>
                  </a:lnTo>
                  <a:lnTo>
                    <a:pt x="2222" y="1029"/>
                  </a:lnTo>
                  <a:lnTo>
                    <a:pt x="2214" y="1047"/>
                  </a:lnTo>
                  <a:lnTo>
                    <a:pt x="2208" y="1057"/>
                  </a:lnTo>
                  <a:lnTo>
                    <a:pt x="2204" y="1065"/>
                  </a:lnTo>
                  <a:lnTo>
                    <a:pt x="2200" y="1073"/>
                  </a:lnTo>
                  <a:lnTo>
                    <a:pt x="2192" y="1081"/>
                  </a:lnTo>
                  <a:lnTo>
                    <a:pt x="2178" y="1095"/>
                  </a:lnTo>
                  <a:lnTo>
                    <a:pt x="2166" y="1105"/>
                  </a:lnTo>
                  <a:lnTo>
                    <a:pt x="2156" y="1113"/>
                  </a:lnTo>
                  <a:lnTo>
                    <a:pt x="2148" y="1115"/>
                  </a:lnTo>
                  <a:lnTo>
                    <a:pt x="2138" y="1119"/>
                  </a:lnTo>
                  <a:lnTo>
                    <a:pt x="2126" y="1121"/>
                  </a:lnTo>
                  <a:lnTo>
                    <a:pt x="2108" y="1127"/>
                  </a:lnTo>
                  <a:lnTo>
                    <a:pt x="2084" y="1135"/>
                  </a:lnTo>
                  <a:lnTo>
                    <a:pt x="2064" y="1145"/>
                  </a:lnTo>
                  <a:lnTo>
                    <a:pt x="2052" y="1151"/>
                  </a:lnTo>
                  <a:lnTo>
                    <a:pt x="2044" y="1153"/>
                  </a:lnTo>
                  <a:lnTo>
                    <a:pt x="2040" y="1155"/>
                  </a:lnTo>
                  <a:lnTo>
                    <a:pt x="2034" y="1151"/>
                  </a:lnTo>
                  <a:lnTo>
                    <a:pt x="2026" y="1147"/>
                  </a:lnTo>
                  <a:lnTo>
                    <a:pt x="2012" y="1137"/>
                  </a:lnTo>
                  <a:lnTo>
                    <a:pt x="1988" y="1127"/>
                  </a:lnTo>
                  <a:lnTo>
                    <a:pt x="1962" y="1113"/>
                  </a:lnTo>
                  <a:lnTo>
                    <a:pt x="1948" y="1101"/>
                  </a:lnTo>
                  <a:lnTo>
                    <a:pt x="1940" y="1089"/>
                  </a:lnTo>
                  <a:lnTo>
                    <a:pt x="1938" y="1077"/>
                  </a:lnTo>
                  <a:lnTo>
                    <a:pt x="1938" y="1065"/>
                  </a:lnTo>
                  <a:lnTo>
                    <a:pt x="1938" y="1053"/>
                  </a:lnTo>
                  <a:lnTo>
                    <a:pt x="1936" y="1039"/>
                  </a:lnTo>
                  <a:lnTo>
                    <a:pt x="1932" y="1021"/>
                  </a:lnTo>
                  <a:lnTo>
                    <a:pt x="1934" y="1003"/>
                  </a:lnTo>
                  <a:lnTo>
                    <a:pt x="1942" y="987"/>
                  </a:lnTo>
                  <a:lnTo>
                    <a:pt x="1952" y="967"/>
                  </a:lnTo>
                  <a:lnTo>
                    <a:pt x="1962" y="944"/>
                  </a:lnTo>
                  <a:lnTo>
                    <a:pt x="1976" y="916"/>
                  </a:lnTo>
                  <a:lnTo>
                    <a:pt x="1990" y="892"/>
                  </a:lnTo>
                  <a:lnTo>
                    <a:pt x="2008" y="874"/>
                  </a:lnTo>
                  <a:lnTo>
                    <a:pt x="2034" y="860"/>
                  </a:lnTo>
                  <a:lnTo>
                    <a:pt x="2048" y="854"/>
                  </a:lnTo>
                  <a:lnTo>
                    <a:pt x="2058" y="850"/>
                  </a:lnTo>
                  <a:lnTo>
                    <a:pt x="2066" y="850"/>
                  </a:lnTo>
                  <a:lnTo>
                    <a:pt x="2074" y="850"/>
                  </a:lnTo>
                  <a:lnTo>
                    <a:pt x="2084" y="852"/>
                  </a:lnTo>
                  <a:lnTo>
                    <a:pt x="2104" y="854"/>
                  </a:lnTo>
                  <a:lnTo>
                    <a:pt x="2128" y="854"/>
                  </a:lnTo>
                  <a:lnTo>
                    <a:pt x="2148" y="850"/>
                  </a:lnTo>
                  <a:lnTo>
                    <a:pt x="2164" y="844"/>
                  </a:lnTo>
                  <a:lnTo>
                    <a:pt x="2178" y="834"/>
                  </a:lnTo>
                  <a:lnTo>
                    <a:pt x="2192" y="826"/>
                  </a:lnTo>
                  <a:lnTo>
                    <a:pt x="2204" y="814"/>
                  </a:lnTo>
                  <a:lnTo>
                    <a:pt x="2208" y="800"/>
                  </a:lnTo>
                  <a:lnTo>
                    <a:pt x="2208" y="784"/>
                  </a:lnTo>
                  <a:lnTo>
                    <a:pt x="2200" y="764"/>
                  </a:lnTo>
                  <a:lnTo>
                    <a:pt x="2196" y="752"/>
                  </a:lnTo>
                  <a:lnTo>
                    <a:pt x="2192" y="746"/>
                  </a:lnTo>
                  <a:lnTo>
                    <a:pt x="2188" y="740"/>
                  </a:lnTo>
                  <a:lnTo>
                    <a:pt x="2182" y="736"/>
                  </a:lnTo>
                  <a:lnTo>
                    <a:pt x="2174" y="728"/>
                  </a:lnTo>
                  <a:lnTo>
                    <a:pt x="2162" y="714"/>
                  </a:lnTo>
                  <a:lnTo>
                    <a:pt x="2152" y="696"/>
                  </a:lnTo>
                  <a:lnTo>
                    <a:pt x="2146" y="684"/>
                  </a:lnTo>
                  <a:lnTo>
                    <a:pt x="2146" y="674"/>
                  </a:lnTo>
                  <a:lnTo>
                    <a:pt x="2148" y="666"/>
                  </a:lnTo>
                  <a:lnTo>
                    <a:pt x="2150" y="656"/>
                  </a:lnTo>
                  <a:lnTo>
                    <a:pt x="2150" y="648"/>
                  </a:lnTo>
                  <a:lnTo>
                    <a:pt x="2154" y="642"/>
                  </a:lnTo>
                  <a:lnTo>
                    <a:pt x="2156" y="636"/>
                  </a:lnTo>
                  <a:lnTo>
                    <a:pt x="2160" y="630"/>
                  </a:lnTo>
                  <a:lnTo>
                    <a:pt x="2166" y="624"/>
                  </a:lnTo>
                  <a:lnTo>
                    <a:pt x="2178" y="616"/>
                  </a:lnTo>
                  <a:lnTo>
                    <a:pt x="2190" y="610"/>
                  </a:lnTo>
                  <a:lnTo>
                    <a:pt x="2200" y="606"/>
                  </a:lnTo>
                  <a:lnTo>
                    <a:pt x="2202" y="604"/>
                  </a:lnTo>
                  <a:lnTo>
                    <a:pt x="2204" y="602"/>
                  </a:lnTo>
                  <a:lnTo>
                    <a:pt x="2206" y="598"/>
                  </a:lnTo>
                  <a:lnTo>
                    <a:pt x="2206" y="592"/>
                  </a:lnTo>
                  <a:lnTo>
                    <a:pt x="2206" y="584"/>
                  </a:lnTo>
                  <a:lnTo>
                    <a:pt x="2204" y="576"/>
                  </a:lnTo>
                  <a:lnTo>
                    <a:pt x="2198" y="574"/>
                  </a:lnTo>
                  <a:lnTo>
                    <a:pt x="2190" y="572"/>
                  </a:lnTo>
                  <a:lnTo>
                    <a:pt x="2182" y="572"/>
                  </a:lnTo>
                  <a:lnTo>
                    <a:pt x="2174" y="574"/>
                  </a:lnTo>
                  <a:lnTo>
                    <a:pt x="2172" y="574"/>
                  </a:lnTo>
                  <a:lnTo>
                    <a:pt x="2172" y="574"/>
                  </a:lnTo>
                  <a:lnTo>
                    <a:pt x="2172" y="576"/>
                  </a:lnTo>
                  <a:lnTo>
                    <a:pt x="2170" y="576"/>
                  </a:lnTo>
                  <a:lnTo>
                    <a:pt x="2168" y="576"/>
                  </a:lnTo>
                  <a:lnTo>
                    <a:pt x="2164" y="576"/>
                  </a:lnTo>
                  <a:lnTo>
                    <a:pt x="2160" y="576"/>
                  </a:lnTo>
                  <a:lnTo>
                    <a:pt x="2152" y="574"/>
                  </a:lnTo>
                  <a:lnTo>
                    <a:pt x="2144" y="572"/>
                  </a:lnTo>
                  <a:lnTo>
                    <a:pt x="2134" y="568"/>
                  </a:lnTo>
                  <a:lnTo>
                    <a:pt x="2128" y="566"/>
                  </a:lnTo>
                  <a:lnTo>
                    <a:pt x="2122" y="566"/>
                  </a:lnTo>
                  <a:lnTo>
                    <a:pt x="2116" y="560"/>
                  </a:lnTo>
                  <a:lnTo>
                    <a:pt x="2106" y="550"/>
                  </a:lnTo>
                  <a:lnTo>
                    <a:pt x="2094" y="544"/>
                  </a:lnTo>
                  <a:lnTo>
                    <a:pt x="2088" y="540"/>
                  </a:lnTo>
                  <a:lnTo>
                    <a:pt x="2084" y="538"/>
                  </a:lnTo>
                  <a:lnTo>
                    <a:pt x="2078" y="536"/>
                  </a:lnTo>
                  <a:lnTo>
                    <a:pt x="2072" y="536"/>
                  </a:lnTo>
                  <a:lnTo>
                    <a:pt x="2062" y="532"/>
                  </a:lnTo>
                  <a:lnTo>
                    <a:pt x="2044" y="524"/>
                  </a:lnTo>
                  <a:lnTo>
                    <a:pt x="2036" y="518"/>
                  </a:lnTo>
                  <a:lnTo>
                    <a:pt x="2032" y="510"/>
                  </a:lnTo>
                  <a:lnTo>
                    <a:pt x="2032" y="494"/>
                  </a:lnTo>
                  <a:lnTo>
                    <a:pt x="2034" y="480"/>
                  </a:lnTo>
                  <a:lnTo>
                    <a:pt x="2042" y="472"/>
                  </a:lnTo>
                  <a:lnTo>
                    <a:pt x="2054" y="464"/>
                  </a:lnTo>
                  <a:lnTo>
                    <a:pt x="2066" y="456"/>
                  </a:lnTo>
                  <a:lnTo>
                    <a:pt x="2076" y="448"/>
                  </a:lnTo>
                  <a:lnTo>
                    <a:pt x="2082" y="440"/>
                  </a:lnTo>
                  <a:lnTo>
                    <a:pt x="2088" y="438"/>
                  </a:lnTo>
                  <a:lnTo>
                    <a:pt x="2094" y="438"/>
                  </a:lnTo>
                  <a:lnTo>
                    <a:pt x="2100" y="436"/>
                  </a:lnTo>
                  <a:lnTo>
                    <a:pt x="2108" y="432"/>
                  </a:lnTo>
                  <a:lnTo>
                    <a:pt x="2118" y="428"/>
                  </a:lnTo>
                  <a:lnTo>
                    <a:pt x="2126" y="432"/>
                  </a:lnTo>
                  <a:lnTo>
                    <a:pt x="2132" y="438"/>
                  </a:lnTo>
                  <a:lnTo>
                    <a:pt x="2138" y="446"/>
                  </a:lnTo>
                  <a:lnTo>
                    <a:pt x="2146" y="450"/>
                  </a:lnTo>
                  <a:lnTo>
                    <a:pt x="2152" y="450"/>
                  </a:lnTo>
                  <a:lnTo>
                    <a:pt x="2156" y="452"/>
                  </a:lnTo>
                  <a:lnTo>
                    <a:pt x="2158" y="454"/>
                  </a:lnTo>
                  <a:lnTo>
                    <a:pt x="2158" y="456"/>
                  </a:lnTo>
                  <a:lnTo>
                    <a:pt x="2160" y="460"/>
                  </a:lnTo>
                  <a:lnTo>
                    <a:pt x="2160" y="464"/>
                  </a:lnTo>
                  <a:lnTo>
                    <a:pt x="2162" y="470"/>
                  </a:lnTo>
                  <a:lnTo>
                    <a:pt x="2166" y="476"/>
                  </a:lnTo>
                  <a:lnTo>
                    <a:pt x="2170" y="480"/>
                  </a:lnTo>
                  <a:lnTo>
                    <a:pt x="2172" y="482"/>
                  </a:lnTo>
                  <a:lnTo>
                    <a:pt x="2172" y="484"/>
                  </a:lnTo>
                  <a:lnTo>
                    <a:pt x="2172" y="486"/>
                  </a:lnTo>
                  <a:lnTo>
                    <a:pt x="2170" y="486"/>
                  </a:lnTo>
                  <a:lnTo>
                    <a:pt x="2166" y="486"/>
                  </a:lnTo>
                  <a:lnTo>
                    <a:pt x="2164" y="486"/>
                  </a:lnTo>
                  <a:lnTo>
                    <a:pt x="2160" y="488"/>
                  </a:lnTo>
                  <a:lnTo>
                    <a:pt x="2154" y="488"/>
                  </a:lnTo>
                  <a:lnTo>
                    <a:pt x="2150" y="490"/>
                  </a:lnTo>
                  <a:lnTo>
                    <a:pt x="2144" y="494"/>
                  </a:lnTo>
                  <a:lnTo>
                    <a:pt x="2140" y="498"/>
                  </a:lnTo>
                  <a:lnTo>
                    <a:pt x="2136" y="500"/>
                  </a:lnTo>
                  <a:lnTo>
                    <a:pt x="2134" y="504"/>
                  </a:lnTo>
                  <a:lnTo>
                    <a:pt x="2130" y="506"/>
                  </a:lnTo>
                  <a:lnTo>
                    <a:pt x="2126" y="510"/>
                  </a:lnTo>
                  <a:lnTo>
                    <a:pt x="2122" y="516"/>
                  </a:lnTo>
                  <a:lnTo>
                    <a:pt x="2116" y="520"/>
                  </a:lnTo>
                  <a:lnTo>
                    <a:pt x="2114" y="524"/>
                  </a:lnTo>
                  <a:lnTo>
                    <a:pt x="2112" y="526"/>
                  </a:lnTo>
                  <a:lnTo>
                    <a:pt x="2112" y="530"/>
                  </a:lnTo>
                  <a:lnTo>
                    <a:pt x="2114" y="532"/>
                  </a:lnTo>
                  <a:lnTo>
                    <a:pt x="2114" y="534"/>
                  </a:lnTo>
                  <a:lnTo>
                    <a:pt x="2114" y="538"/>
                  </a:lnTo>
                  <a:lnTo>
                    <a:pt x="2112" y="542"/>
                  </a:lnTo>
                  <a:lnTo>
                    <a:pt x="2112" y="546"/>
                  </a:lnTo>
                  <a:lnTo>
                    <a:pt x="2114" y="550"/>
                  </a:lnTo>
                  <a:lnTo>
                    <a:pt x="2118" y="552"/>
                  </a:lnTo>
                  <a:lnTo>
                    <a:pt x="2122" y="554"/>
                  </a:lnTo>
                  <a:lnTo>
                    <a:pt x="2128" y="554"/>
                  </a:lnTo>
                  <a:lnTo>
                    <a:pt x="2134" y="556"/>
                  </a:lnTo>
                  <a:lnTo>
                    <a:pt x="2140" y="558"/>
                  </a:lnTo>
                  <a:lnTo>
                    <a:pt x="2148" y="558"/>
                  </a:lnTo>
                  <a:lnTo>
                    <a:pt x="2152" y="558"/>
                  </a:lnTo>
                  <a:lnTo>
                    <a:pt x="2156" y="558"/>
                  </a:lnTo>
                  <a:lnTo>
                    <a:pt x="2160" y="558"/>
                  </a:lnTo>
                  <a:lnTo>
                    <a:pt x="2162" y="554"/>
                  </a:lnTo>
                  <a:lnTo>
                    <a:pt x="2162" y="550"/>
                  </a:lnTo>
                  <a:lnTo>
                    <a:pt x="2166" y="538"/>
                  </a:lnTo>
                  <a:lnTo>
                    <a:pt x="2170" y="518"/>
                  </a:lnTo>
                  <a:lnTo>
                    <a:pt x="2180" y="492"/>
                  </a:lnTo>
                  <a:lnTo>
                    <a:pt x="2184" y="484"/>
                  </a:lnTo>
                  <a:lnTo>
                    <a:pt x="2186" y="478"/>
                  </a:lnTo>
                  <a:lnTo>
                    <a:pt x="2188" y="476"/>
                  </a:lnTo>
                  <a:lnTo>
                    <a:pt x="2190" y="474"/>
                  </a:lnTo>
                  <a:lnTo>
                    <a:pt x="2192" y="472"/>
                  </a:lnTo>
                  <a:lnTo>
                    <a:pt x="2194" y="472"/>
                  </a:lnTo>
                  <a:lnTo>
                    <a:pt x="2196" y="472"/>
                  </a:lnTo>
                  <a:lnTo>
                    <a:pt x="2196" y="472"/>
                  </a:lnTo>
                  <a:lnTo>
                    <a:pt x="2198" y="470"/>
                  </a:lnTo>
                  <a:lnTo>
                    <a:pt x="2202" y="466"/>
                  </a:lnTo>
                  <a:lnTo>
                    <a:pt x="2204" y="458"/>
                  </a:lnTo>
                  <a:lnTo>
                    <a:pt x="2206" y="446"/>
                  </a:lnTo>
                  <a:lnTo>
                    <a:pt x="2204" y="426"/>
                  </a:lnTo>
                  <a:lnTo>
                    <a:pt x="2204" y="410"/>
                  </a:lnTo>
                  <a:lnTo>
                    <a:pt x="2204" y="400"/>
                  </a:lnTo>
                  <a:lnTo>
                    <a:pt x="2202" y="396"/>
                  </a:lnTo>
                  <a:lnTo>
                    <a:pt x="2200" y="392"/>
                  </a:lnTo>
                  <a:lnTo>
                    <a:pt x="2194" y="390"/>
                  </a:lnTo>
                  <a:lnTo>
                    <a:pt x="2188" y="388"/>
                  </a:lnTo>
                  <a:lnTo>
                    <a:pt x="2184" y="386"/>
                  </a:lnTo>
                  <a:lnTo>
                    <a:pt x="2180" y="386"/>
                  </a:lnTo>
                  <a:lnTo>
                    <a:pt x="2176" y="384"/>
                  </a:lnTo>
                  <a:lnTo>
                    <a:pt x="2174" y="382"/>
                  </a:lnTo>
                  <a:lnTo>
                    <a:pt x="2172" y="382"/>
                  </a:lnTo>
                  <a:lnTo>
                    <a:pt x="2172" y="380"/>
                  </a:lnTo>
                  <a:lnTo>
                    <a:pt x="2176" y="378"/>
                  </a:lnTo>
                  <a:lnTo>
                    <a:pt x="2180" y="376"/>
                  </a:lnTo>
                  <a:lnTo>
                    <a:pt x="2188" y="374"/>
                  </a:lnTo>
                  <a:lnTo>
                    <a:pt x="2202" y="368"/>
                  </a:lnTo>
                  <a:lnTo>
                    <a:pt x="2208" y="360"/>
                  </a:lnTo>
                  <a:lnTo>
                    <a:pt x="2212" y="352"/>
                  </a:lnTo>
                  <a:lnTo>
                    <a:pt x="2218" y="346"/>
                  </a:lnTo>
                  <a:lnTo>
                    <a:pt x="2234" y="338"/>
                  </a:lnTo>
                  <a:lnTo>
                    <a:pt x="2252" y="332"/>
                  </a:lnTo>
                  <a:lnTo>
                    <a:pt x="2260" y="328"/>
                  </a:lnTo>
                  <a:lnTo>
                    <a:pt x="2266" y="324"/>
                  </a:lnTo>
                  <a:lnTo>
                    <a:pt x="2274" y="318"/>
                  </a:lnTo>
                  <a:lnTo>
                    <a:pt x="2284" y="312"/>
                  </a:lnTo>
                  <a:lnTo>
                    <a:pt x="2294" y="308"/>
                  </a:lnTo>
                  <a:lnTo>
                    <a:pt x="2298" y="310"/>
                  </a:lnTo>
                  <a:lnTo>
                    <a:pt x="2298" y="316"/>
                  </a:lnTo>
                  <a:lnTo>
                    <a:pt x="2296" y="326"/>
                  </a:lnTo>
                  <a:lnTo>
                    <a:pt x="2290" y="338"/>
                  </a:lnTo>
                  <a:lnTo>
                    <a:pt x="2286" y="350"/>
                  </a:lnTo>
                  <a:lnTo>
                    <a:pt x="2284" y="362"/>
                  </a:lnTo>
                  <a:lnTo>
                    <a:pt x="2284" y="370"/>
                  </a:lnTo>
                  <a:lnTo>
                    <a:pt x="2284" y="376"/>
                  </a:lnTo>
                  <a:lnTo>
                    <a:pt x="2286" y="384"/>
                  </a:lnTo>
                  <a:lnTo>
                    <a:pt x="2284" y="398"/>
                  </a:lnTo>
                  <a:lnTo>
                    <a:pt x="2282" y="414"/>
                  </a:lnTo>
                  <a:lnTo>
                    <a:pt x="2284" y="424"/>
                  </a:lnTo>
                  <a:lnTo>
                    <a:pt x="2286" y="434"/>
                  </a:lnTo>
                  <a:lnTo>
                    <a:pt x="2286" y="448"/>
                  </a:lnTo>
                  <a:lnTo>
                    <a:pt x="2286" y="452"/>
                  </a:lnTo>
                  <a:lnTo>
                    <a:pt x="2286" y="456"/>
                  </a:lnTo>
                  <a:lnTo>
                    <a:pt x="2288" y="458"/>
                  </a:lnTo>
                  <a:lnTo>
                    <a:pt x="2290" y="460"/>
                  </a:lnTo>
                  <a:lnTo>
                    <a:pt x="2294" y="462"/>
                  </a:lnTo>
                  <a:lnTo>
                    <a:pt x="2298" y="462"/>
                  </a:lnTo>
                  <a:lnTo>
                    <a:pt x="2302" y="466"/>
                  </a:lnTo>
                  <a:lnTo>
                    <a:pt x="2308" y="470"/>
                  </a:lnTo>
                  <a:lnTo>
                    <a:pt x="2316" y="476"/>
                  </a:lnTo>
                  <a:lnTo>
                    <a:pt x="2326" y="484"/>
                  </a:lnTo>
                  <a:lnTo>
                    <a:pt x="2332" y="488"/>
                  </a:lnTo>
                  <a:lnTo>
                    <a:pt x="2336" y="488"/>
                  </a:lnTo>
                  <a:lnTo>
                    <a:pt x="2342" y="490"/>
                  </a:lnTo>
                  <a:lnTo>
                    <a:pt x="2354" y="494"/>
                  </a:lnTo>
                  <a:lnTo>
                    <a:pt x="2362" y="498"/>
                  </a:lnTo>
                  <a:lnTo>
                    <a:pt x="2368" y="502"/>
                  </a:lnTo>
                  <a:lnTo>
                    <a:pt x="2372" y="506"/>
                  </a:lnTo>
                  <a:lnTo>
                    <a:pt x="2374" y="508"/>
                  </a:lnTo>
                  <a:lnTo>
                    <a:pt x="2374" y="510"/>
                  </a:lnTo>
                  <a:lnTo>
                    <a:pt x="2370" y="512"/>
                  </a:lnTo>
                  <a:lnTo>
                    <a:pt x="2366" y="514"/>
                  </a:lnTo>
                  <a:lnTo>
                    <a:pt x="2360" y="518"/>
                  </a:lnTo>
                  <a:lnTo>
                    <a:pt x="2350" y="526"/>
                  </a:lnTo>
                  <a:lnTo>
                    <a:pt x="2342" y="536"/>
                  </a:lnTo>
                  <a:lnTo>
                    <a:pt x="2330" y="544"/>
                  </a:lnTo>
                  <a:lnTo>
                    <a:pt x="2316" y="552"/>
                  </a:lnTo>
                  <a:lnTo>
                    <a:pt x="2296" y="554"/>
                  </a:lnTo>
                  <a:lnTo>
                    <a:pt x="2280" y="556"/>
                  </a:lnTo>
                  <a:lnTo>
                    <a:pt x="2272" y="560"/>
                  </a:lnTo>
                  <a:lnTo>
                    <a:pt x="2266" y="564"/>
                  </a:lnTo>
                  <a:lnTo>
                    <a:pt x="2262" y="570"/>
                  </a:lnTo>
                  <a:lnTo>
                    <a:pt x="2256" y="576"/>
                  </a:lnTo>
                  <a:lnTo>
                    <a:pt x="2244" y="578"/>
                  </a:lnTo>
                  <a:lnTo>
                    <a:pt x="2236" y="582"/>
                  </a:lnTo>
                  <a:lnTo>
                    <a:pt x="2230" y="582"/>
                  </a:lnTo>
                  <a:lnTo>
                    <a:pt x="2226" y="582"/>
                  </a:lnTo>
                  <a:lnTo>
                    <a:pt x="2222" y="582"/>
                  </a:lnTo>
                  <a:lnTo>
                    <a:pt x="2220" y="582"/>
                  </a:lnTo>
                  <a:lnTo>
                    <a:pt x="2220" y="582"/>
                  </a:lnTo>
                  <a:lnTo>
                    <a:pt x="2218" y="582"/>
                  </a:lnTo>
                  <a:lnTo>
                    <a:pt x="2218" y="584"/>
                  </a:lnTo>
                  <a:lnTo>
                    <a:pt x="2218" y="584"/>
                  </a:lnTo>
                  <a:lnTo>
                    <a:pt x="2216" y="586"/>
                  </a:lnTo>
                  <a:lnTo>
                    <a:pt x="2214" y="590"/>
                  </a:lnTo>
                  <a:lnTo>
                    <a:pt x="2212" y="598"/>
                  </a:lnTo>
                  <a:lnTo>
                    <a:pt x="2214" y="602"/>
                  </a:lnTo>
                  <a:lnTo>
                    <a:pt x="2220" y="604"/>
                  </a:lnTo>
                  <a:lnTo>
                    <a:pt x="2228" y="608"/>
                  </a:lnTo>
                  <a:lnTo>
                    <a:pt x="2238" y="614"/>
                  </a:lnTo>
                  <a:lnTo>
                    <a:pt x="2246" y="624"/>
                  </a:lnTo>
                  <a:lnTo>
                    <a:pt x="2254" y="636"/>
                  </a:lnTo>
                  <a:lnTo>
                    <a:pt x="2260" y="640"/>
                  </a:lnTo>
                  <a:lnTo>
                    <a:pt x="2266" y="640"/>
                  </a:lnTo>
                  <a:lnTo>
                    <a:pt x="2274" y="640"/>
                  </a:lnTo>
                  <a:lnTo>
                    <a:pt x="2280" y="642"/>
                  </a:lnTo>
                  <a:lnTo>
                    <a:pt x="2288" y="644"/>
                  </a:lnTo>
                  <a:lnTo>
                    <a:pt x="2298" y="638"/>
                  </a:lnTo>
                  <a:lnTo>
                    <a:pt x="2316" y="626"/>
                  </a:lnTo>
                  <a:lnTo>
                    <a:pt x="2342" y="612"/>
                  </a:lnTo>
                  <a:lnTo>
                    <a:pt x="2360" y="604"/>
                  </a:lnTo>
                  <a:lnTo>
                    <a:pt x="2372" y="596"/>
                  </a:lnTo>
                  <a:lnTo>
                    <a:pt x="2378" y="588"/>
                  </a:lnTo>
                  <a:lnTo>
                    <a:pt x="2384" y="580"/>
                  </a:lnTo>
                  <a:lnTo>
                    <a:pt x="2392" y="572"/>
                  </a:lnTo>
                  <a:lnTo>
                    <a:pt x="2404" y="560"/>
                  </a:lnTo>
                  <a:lnTo>
                    <a:pt x="2418" y="548"/>
                  </a:lnTo>
                  <a:lnTo>
                    <a:pt x="2428" y="540"/>
                  </a:lnTo>
                  <a:lnTo>
                    <a:pt x="2440" y="534"/>
                  </a:lnTo>
                  <a:lnTo>
                    <a:pt x="2451" y="532"/>
                  </a:lnTo>
                  <a:lnTo>
                    <a:pt x="2471" y="530"/>
                  </a:lnTo>
                  <a:lnTo>
                    <a:pt x="2495" y="526"/>
                  </a:lnTo>
                  <a:lnTo>
                    <a:pt x="2511" y="524"/>
                  </a:lnTo>
                  <a:lnTo>
                    <a:pt x="2519" y="522"/>
                  </a:lnTo>
                  <a:lnTo>
                    <a:pt x="2523" y="514"/>
                  </a:lnTo>
                  <a:lnTo>
                    <a:pt x="2525" y="496"/>
                  </a:lnTo>
                  <a:lnTo>
                    <a:pt x="2529" y="472"/>
                  </a:lnTo>
                  <a:lnTo>
                    <a:pt x="2533" y="448"/>
                  </a:lnTo>
                  <a:lnTo>
                    <a:pt x="2537" y="432"/>
                  </a:lnTo>
                  <a:lnTo>
                    <a:pt x="2539" y="420"/>
                  </a:lnTo>
                  <a:lnTo>
                    <a:pt x="2541" y="412"/>
                  </a:lnTo>
                  <a:lnTo>
                    <a:pt x="2549" y="408"/>
                  </a:lnTo>
                  <a:lnTo>
                    <a:pt x="2557" y="404"/>
                  </a:lnTo>
                  <a:lnTo>
                    <a:pt x="2563" y="402"/>
                  </a:lnTo>
                  <a:lnTo>
                    <a:pt x="2565" y="402"/>
                  </a:lnTo>
                  <a:lnTo>
                    <a:pt x="2569" y="404"/>
                  </a:lnTo>
                  <a:lnTo>
                    <a:pt x="2575" y="408"/>
                  </a:lnTo>
                  <a:lnTo>
                    <a:pt x="2585" y="418"/>
                  </a:lnTo>
                  <a:lnTo>
                    <a:pt x="2591" y="424"/>
                  </a:lnTo>
                  <a:lnTo>
                    <a:pt x="2593" y="428"/>
                  </a:lnTo>
                  <a:lnTo>
                    <a:pt x="2597" y="432"/>
                  </a:lnTo>
                  <a:lnTo>
                    <a:pt x="2597" y="434"/>
                  </a:lnTo>
                  <a:lnTo>
                    <a:pt x="2599" y="436"/>
                  </a:lnTo>
                  <a:lnTo>
                    <a:pt x="2599" y="436"/>
                  </a:lnTo>
                  <a:lnTo>
                    <a:pt x="2599" y="438"/>
                  </a:lnTo>
                  <a:lnTo>
                    <a:pt x="2599" y="438"/>
                  </a:lnTo>
                  <a:lnTo>
                    <a:pt x="2601" y="440"/>
                  </a:lnTo>
                  <a:lnTo>
                    <a:pt x="2603" y="442"/>
                  </a:lnTo>
                  <a:lnTo>
                    <a:pt x="2607" y="446"/>
                  </a:lnTo>
                  <a:lnTo>
                    <a:pt x="2613" y="450"/>
                  </a:lnTo>
                  <a:lnTo>
                    <a:pt x="2625" y="460"/>
                  </a:lnTo>
                  <a:lnTo>
                    <a:pt x="2627" y="466"/>
                  </a:lnTo>
                  <a:lnTo>
                    <a:pt x="2627" y="472"/>
                  </a:lnTo>
                  <a:lnTo>
                    <a:pt x="2623" y="478"/>
                  </a:lnTo>
                  <a:lnTo>
                    <a:pt x="2617" y="486"/>
                  </a:lnTo>
                  <a:lnTo>
                    <a:pt x="2615" y="490"/>
                  </a:lnTo>
                  <a:lnTo>
                    <a:pt x="2613" y="492"/>
                  </a:lnTo>
                  <a:lnTo>
                    <a:pt x="2609" y="492"/>
                  </a:lnTo>
                  <a:lnTo>
                    <a:pt x="2605" y="492"/>
                  </a:lnTo>
                  <a:lnTo>
                    <a:pt x="2601" y="492"/>
                  </a:lnTo>
                  <a:lnTo>
                    <a:pt x="2597" y="492"/>
                  </a:lnTo>
                  <a:lnTo>
                    <a:pt x="2593" y="494"/>
                  </a:lnTo>
                  <a:lnTo>
                    <a:pt x="2589" y="498"/>
                  </a:lnTo>
                  <a:lnTo>
                    <a:pt x="2585" y="504"/>
                  </a:lnTo>
                  <a:lnTo>
                    <a:pt x="2583" y="512"/>
                  </a:lnTo>
                  <a:lnTo>
                    <a:pt x="2583" y="516"/>
                  </a:lnTo>
                  <a:lnTo>
                    <a:pt x="2587" y="516"/>
                  </a:lnTo>
                  <a:lnTo>
                    <a:pt x="2597" y="514"/>
                  </a:lnTo>
                  <a:lnTo>
                    <a:pt x="2611" y="514"/>
                  </a:lnTo>
                  <a:lnTo>
                    <a:pt x="2629" y="520"/>
                  </a:lnTo>
                  <a:lnTo>
                    <a:pt x="2643" y="524"/>
                  </a:lnTo>
                  <a:lnTo>
                    <a:pt x="2653" y="526"/>
                  </a:lnTo>
                  <a:lnTo>
                    <a:pt x="2661" y="526"/>
                  </a:lnTo>
                  <a:lnTo>
                    <a:pt x="2669" y="524"/>
                  </a:lnTo>
                  <a:lnTo>
                    <a:pt x="2677" y="522"/>
                  </a:lnTo>
                  <a:lnTo>
                    <a:pt x="2693" y="520"/>
                  </a:lnTo>
                  <a:lnTo>
                    <a:pt x="2713" y="516"/>
                  </a:lnTo>
                  <a:lnTo>
                    <a:pt x="2745" y="516"/>
                  </a:lnTo>
                  <a:lnTo>
                    <a:pt x="2769" y="514"/>
                  </a:lnTo>
                  <a:lnTo>
                    <a:pt x="2785" y="512"/>
                  </a:lnTo>
                  <a:lnTo>
                    <a:pt x="2789" y="510"/>
                  </a:lnTo>
                  <a:lnTo>
                    <a:pt x="2789" y="508"/>
                  </a:lnTo>
                  <a:lnTo>
                    <a:pt x="2787" y="504"/>
                  </a:lnTo>
                  <a:lnTo>
                    <a:pt x="2783" y="500"/>
                  </a:lnTo>
                  <a:lnTo>
                    <a:pt x="2781" y="496"/>
                  </a:lnTo>
                  <a:lnTo>
                    <a:pt x="2787" y="494"/>
                  </a:lnTo>
                  <a:lnTo>
                    <a:pt x="2799" y="490"/>
                  </a:lnTo>
                  <a:lnTo>
                    <a:pt x="2823" y="486"/>
                  </a:lnTo>
                  <a:lnTo>
                    <a:pt x="2837" y="482"/>
                  </a:lnTo>
                  <a:lnTo>
                    <a:pt x="2845" y="478"/>
                  </a:lnTo>
                  <a:lnTo>
                    <a:pt x="2853" y="472"/>
                  </a:lnTo>
                  <a:lnTo>
                    <a:pt x="2861" y="464"/>
                  </a:lnTo>
                  <a:lnTo>
                    <a:pt x="2867" y="458"/>
                  </a:lnTo>
                  <a:lnTo>
                    <a:pt x="2869" y="452"/>
                  </a:lnTo>
                  <a:lnTo>
                    <a:pt x="2869" y="446"/>
                  </a:lnTo>
                  <a:lnTo>
                    <a:pt x="2869" y="438"/>
                  </a:lnTo>
                  <a:lnTo>
                    <a:pt x="2873" y="428"/>
                  </a:lnTo>
                  <a:lnTo>
                    <a:pt x="2881" y="410"/>
                  </a:lnTo>
                  <a:lnTo>
                    <a:pt x="2891" y="398"/>
                  </a:lnTo>
                  <a:lnTo>
                    <a:pt x="2899" y="394"/>
                  </a:lnTo>
                  <a:lnTo>
                    <a:pt x="2905" y="394"/>
                  </a:lnTo>
                  <a:lnTo>
                    <a:pt x="2909" y="396"/>
                  </a:lnTo>
                  <a:lnTo>
                    <a:pt x="2911" y="398"/>
                  </a:lnTo>
                  <a:lnTo>
                    <a:pt x="2915" y="398"/>
                  </a:lnTo>
                  <a:lnTo>
                    <a:pt x="2917" y="394"/>
                  </a:lnTo>
                  <a:lnTo>
                    <a:pt x="2917" y="386"/>
                  </a:lnTo>
                  <a:lnTo>
                    <a:pt x="2913" y="384"/>
                  </a:lnTo>
                  <a:lnTo>
                    <a:pt x="2907" y="382"/>
                  </a:lnTo>
                  <a:lnTo>
                    <a:pt x="2897" y="376"/>
                  </a:lnTo>
                  <a:lnTo>
                    <a:pt x="2883" y="364"/>
                  </a:lnTo>
                  <a:lnTo>
                    <a:pt x="2873" y="348"/>
                  </a:lnTo>
                  <a:lnTo>
                    <a:pt x="2875" y="336"/>
                  </a:lnTo>
                  <a:lnTo>
                    <a:pt x="2885" y="324"/>
                  </a:lnTo>
                  <a:lnTo>
                    <a:pt x="2901" y="316"/>
                  </a:lnTo>
                  <a:lnTo>
                    <a:pt x="2921" y="312"/>
                  </a:lnTo>
                  <a:lnTo>
                    <a:pt x="2939" y="312"/>
                  </a:lnTo>
                  <a:lnTo>
                    <a:pt x="2951" y="314"/>
                  </a:lnTo>
                  <a:lnTo>
                    <a:pt x="2961" y="318"/>
                  </a:lnTo>
                  <a:lnTo>
                    <a:pt x="2971" y="322"/>
                  </a:lnTo>
                  <a:lnTo>
                    <a:pt x="2981" y="322"/>
                  </a:lnTo>
                  <a:lnTo>
                    <a:pt x="2993" y="318"/>
                  </a:lnTo>
                  <a:lnTo>
                    <a:pt x="3003" y="312"/>
                  </a:lnTo>
                  <a:lnTo>
                    <a:pt x="3001" y="306"/>
                  </a:lnTo>
                  <a:lnTo>
                    <a:pt x="2993" y="302"/>
                  </a:lnTo>
                  <a:lnTo>
                    <a:pt x="2979" y="298"/>
                  </a:lnTo>
                  <a:lnTo>
                    <a:pt x="2963" y="296"/>
                  </a:lnTo>
                  <a:lnTo>
                    <a:pt x="2947" y="296"/>
                  </a:lnTo>
                  <a:lnTo>
                    <a:pt x="2933" y="294"/>
                  </a:lnTo>
                  <a:lnTo>
                    <a:pt x="2905" y="292"/>
                  </a:lnTo>
                  <a:lnTo>
                    <a:pt x="2881" y="288"/>
                  </a:lnTo>
                  <a:lnTo>
                    <a:pt x="2853" y="286"/>
                  </a:lnTo>
                  <a:lnTo>
                    <a:pt x="2835" y="282"/>
                  </a:lnTo>
                  <a:lnTo>
                    <a:pt x="2825" y="276"/>
                  </a:lnTo>
                  <a:lnTo>
                    <a:pt x="2819" y="264"/>
                  </a:lnTo>
                  <a:lnTo>
                    <a:pt x="2813" y="248"/>
                  </a:lnTo>
                  <a:lnTo>
                    <a:pt x="2809" y="238"/>
                  </a:lnTo>
                  <a:lnTo>
                    <a:pt x="2809" y="232"/>
                  </a:lnTo>
                  <a:lnTo>
                    <a:pt x="2811" y="230"/>
                  </a:lnTo>
                  <a:lnTo>
                    <a:pt x="2815" y="226"/>
                  </a:lnTo>
                  <a:lnTo>
                    <a:pt x="2825" y="216"/>
                  </a:lnTo>
                  <a:lnTo>
                    <a:pt x="2835" y="202"/>
                  </a:lnTo>
                  <a:lnTo>
                    <a:pt x="2843" y="192"/>
                  </a:lnTo>
                  <a:lnTo>
                    <a:pt x="2847" y="186"/>
                  </a:lnTo>
                  <a:lnTo>
                    <a:pt x="2851" y="180"/>
                  </a:lnTo>
                  <a:lnTo>
                    <a:pt x="2853" y="176"/>
                  </a:lnTo>
                  <a:lnTo>
                    <a:pt x="2855" y="174"/>
                  </a:lnTo>
                  <a:lnTo>
                    <a:pt x="2853" y="174"/>
                  </a:lnTo>
                  <a:lnTo>
                    <a:pt x="2851" y="174"/>
                  </a:lnTo>
                  <a:lnTo>
                    <a:pt x="2845" y="174"/>
                  </a:lnTo>
                  <a:lnTo>
                    <a:pt x="2839" y="176"/>
                  </a:lnTo>
                  <a:lnTo>
                    <a:pt x="2829" y="178"/>
                  </a:lnTo>
                  <a:lnTo>
                    <a:pt x="2819" y="180"/>
                  </a:lnTo>
                  <a:lnTo>
                    <a:pt x="2793" y="190"/>
                  </a:lnTo>
                  <a:lnTo>
                    <a:pt x="2775" y="202"/>
                  </a:lnTo>
                  <a:lnTo>
                    <a:pt x="2763" y="216"/>
                  </a:lnTo>
                  <a:lnTo>
                    <a:pt x="2751" y="232"/>
                  </a:lnTo>
                  <a:lnTo>
                    <a:pt x="2741" y="246"/>
                  </a:lnTo>
                  <a:lnTo>
                    <a:pt x="2733" y="260"/>
                  </a:lnTo>
                  <a:lnTo>
                    <a:pt x="2727" y="272"/>
                  </a:lnTo>
                  <a:lnTo>
                    <a:pt x="2725" y="290"/>
                  </a:lnTo>
                  <a:lnTo>
                    <a:pt x="2727" y="302"/>
                  </a:lnTo>
                  <a:lnTo>
                    <a:pt x="2731" y="306"/>
                  </a:lnTo>
                  <a:lnTo>
                    <a:pt x="2737" y="308"/>
                  </a:lnTo>
                  <a:lnTo>
                    <a:pt x="2745" y="312"/>
                  </a:lnTo>
                  <a:lnTo>
                    <a:pt x="2759" y="324"/>
                  </a:lnTo>
                  <a:lnTo>
                    <a:pt x="2769" y="338"/>
                  </a:lnTo>
                  <a:lnTo>
                    <a:pt x="2771" y="352"/>
                  </a:lnTo>
                  <a:lnTo>
                    <a:pt x="2769" y="366"/>
                  </a:lnTo>
                  <a:lnTo>
                    <a:pt x="2765" y="378"/>
                  </a:lnTo>
                  <a:lnTo>
                    <a:pt x="2763" y="392"/>
                  </a:lnTo>
                  <a:lnTo>
                    <a:pt x="2761" y="404"/>
                  </a:lnTo>
                  <a:lnTo>
                    <a:pt x="2759" y="412"/>
                  </a:lnTo>
                  <a:lnTo>
                    <a:pt x="2753" y="420"/>
                  </a:lnTo>
                  <a:lnTo>
                    <a:pt x="2743" y="426"/>
                  </a:lnTo>
                  <a:lnTo>
                    <a:pt x="2729" y="436"/>
                  </a:lnTo>
                  <a:lnTo>
                    <a:pt x="2713" y="448"/>
                  </a:lnTo>
                  <a:lnTo>
                    <a:pt x="2701" y="454"/>
                  </a:lnTo>
                  <a:lnTo>
                    <a:pt x="2687" y="456"/>
                  </a:lnTo>
                  <a:lnTo>
                    <a:pt x="2671" y="452"/>
                  </a:lnTo>
                  <a:lnTo>
                    <a:pt x="2655" y="450"/>
                  </a:lnTo>
                  <a:lnTo>
                    <a:pt x="2645" y="446"/>
                  </a:lnTo>
                  <a:lnTo>
                    <a:pt x="2637" y="440"/>
                  </a:lnTo>
                  <a:lnTo>
                    <a:pt x="2635" y="424"/>
                  </a:lnTo>
                  <a:lnTo>
                    <a:pt x="2631" y="412"/>
                  </a:lnTo>
                  <a:lnTo>
                    <a:pt x="2627" y="406"/>
                  </a:lnTo>
                  <a:lnTo>
                    <a:pt x="2621" y="398"/>
                  </a:lnTo>
                  <a:lnTo>
                    <a:pt x="2617" y="390"/>
                  </a:lnTo>
                  <a:lnTo>
                    <a:pt x="2617" y="374"/>
                  </a:lnTo>
                  <a:lnTo>
                    <a:pt x="2621" y="362"/>
                  </a:lnTo>
                  <a:lnTo>
                    <a:pt x="2625" y="354"/>
                  </a:lnTo>
                  <a:lnTo>
                    <a:pt x="2631" y="348"/>
                  </a:lnTo>
                  <a:lnTo>
                    <a:pt x="2633" y="344"/>
                  </a:lnTo>
                  <a:lnTo>
                    <a:pt x="2631" y="338"/>
                  </a:lnTo>
                  <a:lnTo>
                    <a:pt x="2625" y="332"/>
                  </a:lnTo>
                  <a:lnTo>
                    <a:pt x="2611" y="324"/>
                  </a:lnTo>
                  <a:lnTo>
                    <a:pt x="2597" y="318"/>
                  </a:lnTo>
                  <a:lnTo>
                    <a:pt x="2587" y="318"/>
                  </a:lnTo>
                  <a:lnTo>
                    <a:pt x="2581" y="322"/>
                  </a:lnTo>
                  <a:lnTo>
                    <a:pt x="2575" y="328"/>
                  </a:lnTo>
                  <a:lnTo>
                    <a:pt x="2567" y="336"/>
                  </a:lnTo>
                  <a:lnTo>
                    <a:pt x="2555" y="344"/>
                  </a:lnTo>
                  <a:lnTo>
                    <a:pt x="2539" y="350"/>
                  </a:lnTo>
                  <a:lnTo>
                    <a:pt x="2529" y="352"/>
                  </a:lnTo>
                  <a:lnTo>
                    <a:pt x="2523" y="352"/>
                  </a:lnTo>
                  <a:lnTo>
                    <a:pt x="2519" y="352"/>
                  </a:lnTo>
                  <a:lnTo>
                    <a:pt x="2517" y="352"/>
                  </a:lnTo>
                  <a:lnTo>
                    <a:pt x="2515" y="350"/>
                  </a:lnTo>
                  <a:lnTo>
                    <a:pt x="2515" y="348"/>
                  </a:lnTo>
                  <a:lnTo>
                    <a:pt x="2515" y="346"/>
                  </a:lnTo>
                  <a:lnTo>
                    <a:pt x="2517" y="342"/>
                  </a:lnTo>
                  <a:lnTo>
                    <a:pt x="2517" y="340"/>
                  </a:lnTo>
                  <a:lnTo>
                    <a:pt x="2517" y="336"/>
                  </a:lnTo>
                  <a:lnTo>
                    <a:pt x="2517" y="332"/>
                  </a:lnTo>
                  <a:lnTo>
                    <a:pt x="2515" y="328"/>
                  </a:lnTo>
                  <a:lnTo>
                    <a:pt x="2513" y="324"/>
                  </a:lnTo>
                  <a:lnTo>
                    <a:pt x="2509" y="320"/>
                  </a:lnTo>
                  <a:lnTo>
                    <a:pt x="2499" y="312"/>
                  </a:lnTo>
                  <a:lnTo>
                    <a:pt x="2497" y="306"/>
                  </a:lnTo>
                  <a:lnTo>
                    <a:pt x="2499" y="296"/>
                  </a:lnTo>
                  <a:lnTo>
                    <a:pt x="2503" y="282"/>
                  </a:lnTo>
                  <a:lnTo>
                    <a:pt x="2509" y="258"/>
                  </a:lnTo>
                  <a:lnTo>
                    <a:pt x="2513" y="242"/>
                  </a:lnTo>
                  <a:lnTo>
                    <a:pt x="2519" y="232"/>
                  </a:lnTo>
                  <a:lnTo>
                    <a:pt x="2525" y="224"/>
                  </a:lnTo>
                  <a:lnTo>
                    <a:pt x="2535" y="218"/>
                  </a:lnTo>
                  <a:lnTo>
                    <a:pt x="2551" y="210"/>
                  </a:lnTo>
                  <a:lnTo>
                    <a:pt x="2569" y="202"/>
                  </a:lnTo>
                  <a:lnTo>
                    <a:pt x="2593" y="188"/>
                  </a:lnTo>
                  <a:lnTo>
                    <a:pt x="2617" y="172"/>
                  </a:lnTo>
                  <a:lnTo>
                    <a:pt x="2635" y="158"/>
                  </a:lnTo>
                  <a:lnTo>
                    <a:pt x="2645" y="144"/>
                  </a:lnTo>
                  <a:lnTo>
                    <a:pt x="2651" y="132"/>
                  </a:lnTo>
                  <a:lnTo>
                    <a:pt x="2657" y="118"/>
                  </a:lnTo>
                  <a:lnTo>
                    <a:pt x="2661" y="102"/>
                  </a:lnTo>
                  <a:lnTo>
                    <a:pt x="2669" y="88"/>
                  </a:lnTo>
                  <a:lnTo>
                    <a:pt x="2683" y="78"/>
                  </a:lnTo>
                  <a:lnTo>
                    <a:pt x="2699" y="70"/>
                  </a:lnTo>
                  <a:lnTo>
                    <a:pt x="2717" y="62"/>
                  </a:lnTo>
                  <a:lnTo>
                    <a:pt x="2735" y="56"/>
                  </a:lnTo>
                  <a:lnTo>
                    <a:pt x="2753" y="48"/>
                  </a:lnTo>
                  <a:lnTo>
                    <a:pt x="2775" y="38"/>
                  </a:lnTo>
                  <a:lnTo>
                    <a:pt x="2793" y="30"/>
                  </a:lnTo>
                  <a:lnTo>
                    <a:pt x="2813" y="24"/>
                  </a:lnTo>
                  <a:lnTo>
                    <a:pt x="2837" y="14"/>
                  </a:lnTo>
                  <a:lnTo>
                    <a:pt x="2853" y="10"/>
                  </a:lnTo>
                  <a:lnTo>
                    <a:pt x="2863" y="12"/>
                  </a:lnTo>
                  <a:lnTo>
                    <a:pt x="2871" y="18"/>
                  </a:lnTo>
                  <a:lnTo>
                    <a:pt x="2879" y="24"/>
                  </a:lnTo>
                  <a:lnTo>
                    <a:pt x="2893" y="34"/>
                  </a:lnTo>
                  <a:lnTo>
                    <a:pt x="2917" y="40"/>
                  </a:lnTo>
                  <a:lnTo>
                    <a:pt x="2939" y="46"/>
                  </a:lnTo>
                  <a:lnTo>
                    <a:pt x="2955" y="50"/>
                  </a:lnTo>
                  <a:lnTo>
                    <a:pt x="2967" y="52"/>
                  </a:lnTo>
                  <a:lnTo>
                    <a:pt x="2977" y="54"/>
                  </a:lnTo>
                  <a:lnTo>
                    <a:pt x="2987" y="58"/>
                  </a:lnTo>
                  <a:lnTo>
                    <a:pt x="3003" y="68"/>
                  </a:lnTo>
                  <a:lnTo>
                    <a:pt x="3019" y="78"/>
                  </a:lnTo>
                  <a:lnTo>
                    <a:pt x="3029" y="82"/>
                  </a:lnTo>
                  <a:lnTo>
                    <a:pt x="3035" y="86"/>
                  </a:lnTo>
                  <a:lnTo>
                    <a:pt x="3041" y="90"/>
                  </a:lnTo>
                  <a:lnTo>
                    <a:pt x="3051" y="94"/>
                  </a:lnTo>
                  <a:lnTo>
                    <a:pt x="3063" y="102"/>
                  </a:lnTo>
                  <a:lnTo>
                    <a:pt x="3075" y="110"/>
                  </a:lnTo>
                  <a:lnTo>
                    <a:pt x="3081" y="114"/>
                  </a:lnTo>
                  <a:lnTo>
                    <a:pt x="3087" y="116"/>
                  </a:lnTo>
                  <a:lnTo>
                    <a:pt x="3093" y="116"/>
                  </a:lnTo>
                  <a:lnTo>
                    <a:pt x="3105" y="118"/>
                  </a:lnTo>
                  <a:lnTo>
                    <a:pt x="3121" y="124"/>
                  </a:lnTo>
                  <a:lnTo>
                    <a:pt x="3141" y="130"/>
                  </a:lnTo>
                  <a:lnTo>
                    <a:pt x="3153" y="134"/>
                  </a:lnTo>
                  <a:lnTo>
                    <a:pt x="3159" y="138"/>
                  </a:lnTo>
                  <a:lnTo>
                    <a:pt x="3157" y="142"/>
                  </a:lnTo>
                  <a:lnTo>
                    <a:pt x="3153" y="148"/>
                  </a:lnTo>
                  <a:lnTo>
                    <a:pt x="3143" y="156"/>
                  </a:lnTo>
                  <a:lnTo>
                    <a:pt x="3133" y="164"/>
                  </a:lnTo>
                  <a:lnTo>
                    <a:pt x="3127" y="166"/>
                  </a:lnTo>
                  <a:lnTo>
                    <a:pt x="3119" y="168"/>
                  </a:lnTo>
                  <a:lnTo>
                    <a:pt x="3111" y="164"/>
                  </a:lnTo>
                  <a:lnTo>
                    <a:pt x="3095" y="160"/>
                  </a:lnTo>
                  <a:lnTo>
                    <a:pt x="3069" y="156"/>
                  </a:lnTo>
                  <a:lnTo>
                    <a:pt x="3045" y="150"/>
                  </a:lnTo>
                  <a:lnTo>
                    <a:pt x="3031" y="146"/>
                  </a:lnTo>
                  <a:lnTo>
                    <a:pt x="3023" y="142"/>
                  </a:lnTo>
                  <a:lnTo>
                    <a:pt x="3015" y="140"/>
                  </a:lnTo>
                  <a:lnTo>
                    <a:pt x="3007" y="138"/>
                  </a:lnTo>
                  <a:lnTo>
                    <a:pt x="2993" y="138"/>
                  </a:lnTo>
                  <a:lnTo>
                    <a:pt x="2983" y="140"/>
                  </a:lnTo>
                  <a:lnTo>
                    <a:pt x="2983" y="142"/>
                  </a:lnTo>
                  <a:lnTo>
                    <a:pt x="2991" y="144"/>
                  </a:lnTo>
                  <a:lnTo>
                    <a:pt x="3003" y="148"/>
                  </a:lnTo>
                  <a:lnTo>
                    <a:pt x="3017" y="154"/>
                  </a:lnTo>
                  <a:lnTo>
                    <a:pt x="3031" y="162"/>
                  </a:lnTo>
                  <a:lnTo>
                    <a:pt x="3043" y="170"/>
                  </a:lnTo>
                  <a:lnTo>
                    <a:pt x="3053" y="176"/>
                  </a:lnTo>
                  <a:lnTo>
                    <a:pt x="3061" y="180"/>
                  </a:lnTo>
                  <a:lnTo>
                    <a:pt x="3071" y="186"/>
                  </a:lnTo>
                  <a:lnTo>
                    <a:pt x="3087" y="196"/>
                  </a:lnTo>
                  <a:lnTo>
                    <a:pt x="3099" y="206"/>
                  </a:lnTo>
                  <a:lnTo>
                    <a:pt x="3105" y="214"/>
                  </a:lnTo>
                  <a:lnTo>
                    <a:pt x="3109" y="218"/>
                  </a:lnTo>
                  <a:lnTo>
                    <a:pt x="3111" y="224"/>
                  </a:lnTo>
                  <a:lnTo>
                    <a:pt x="3117" y="230"/>
                  </a:lnTo>
                  <a:lnTo>
                    <a:pt x="3125" y="238"/>
                  </a:lnTo>
                  <a:lnTo>
                    <a:pt x="3135" y="246"/>
                  </a:lnTo>
                  <a:lnTo>
                    <a:pt x="3141" y="250"/>
                  </a:lnTo>
                  <a:lnTo>
                    <a:pt x="3145" y="250"/>
                  </a:lnTo>
                  <a:lnTo>
                    <a:pt x="3153" y="248"/>
                  </a:lnTo>
                  <a:lnTo>
                    <a:pt x="3165" y="246"/>
                  </a:lnTo>
                  <a:lnTo>
                    <a:pt x="3171" y="246"/>
                  </a:lnTo>
                  <a:lnTo>
                    <a:pt x="3175" y="244"/>
                  </a:lnTo>
                  <a:lnTo>
                    <a:pt x="3177" y="242"/>
                  </a:lnTo>
                  <a:lnTo>
                    <a:pt x="3177" y="238"/>
                  </a:lnTo>
                  <a:lnTo>
                    <a:pt x="3175" y="236"/>
                  </a:lnTo>
                  <a:lnTo>
                    <a:pt x="3175" y="232"/>
                  </a:lnTo>
                  <a:lnTo>
                    <a:pt x="3173" y="228"/>
                  </a:lnTo>
                  <a:lnTo>
                    <a:pt x="3173" y="224"/>
                  </a:lnTo>
                  <a:lnTo>
                    <a:pt x="3175" y="220"/>
                  </a:lnTo>
                  <a:lnTo>
                    <a:pt x="3177" y="216"/>
                  </a:lnTo>
                  <a:lnTo>
                    <a:pt x="3185" y="214"/>
                  </a:lnTo>
                  <a:lnTo>
                    <a:pt x="3195" y="214"/>
                  </a:lnTo>
                  <a:lnTo>
                    <a:pt x="3203" y="216"/>
                  </a:lnTo>
                  <a:lnTo>
                    <a:pt x="3213" y="216"/>
                  </a:lnTo>
                  <a:lnTo>
                    <a:pt x="3221" y="214"/>
                  </a:lnTo>
                  <a:lnTo>
                    <a:pt x="3225" y="204"/>
                  </a:lnTo>
                  <a:lnTo>
                    <a:pt x="3225" y="196"/>
                  </a:lnTo>
                  <a:lnTo>
                    <a:pt x="3227" y="190"/>
                  </a:lnTo>
                  <a:lnTo>
                    <a:pt x="3227" y="188"/>
                  </a:lnTo>
                  <a:lnTo>
                    <a:pt x="3229" y="186"/>
                  </a:lnTo>
                  <a:lnTo>
                    <a:pt x="3231" y="186"/>
                  </a:lnTo>
                  <a:lnTo>
                    <a:pt x="3235" y="186"/>
                  </a:lnTo>
                  <a:lnTo>
                    <a:pt x="3239" y="184"/>
                  </a:lnTo>
                  <a:lnTo>
                    <a:pt x="3243" y="184"/>
                  </a:lnTo>
                  <a:lnTo>
                    <a:pt x="3249" y="180"/>
                  </a:lnTo>
                  <a:lnTo>
                    <a:pt x="3255" y="176"/>
                  </a:lnTo>
                  <a:lnTo>
                    <a:pt x="3259" y="172"/>
                  </a:lnTo>
                  <a:lnTo>
                    <a:pt x="3265" y="170"/>
                  </a:lnTo>
                  <a:lnTo>
                    <a:pt x="3269" y="166"/>
                  </a:lnTo>
                  <a:lnTo>
                    <a:pt x="3271" y="164"/>
                  </a:lnTo>
                  <a:lnTo>
                    <a:pt x="3271" y="162"/>
                  </a:lnTo>
                  <a:lnTo>
                    <a:pt x="3269" y="158"/>
                  </a:lnTo>
                  <a:lnTo>
                    <a:pt x="3267" y="156"/>
                  </a:lnTo>
                  <a:lnTo>
                    <a:pt x="3259" y="152"/>
                  </a:lnTo>
                  <a:lnTo>
                    <a:pt x="3243" y="148"/>
                  </a:lnTo>
                  <a:lnTo>
                    <a:pt x="3235" y="144"/>
                  </a:lnTo>
                  <a:lnTo>
                    <a:pt x="3229" y="140"/>
                  </a:lnTo>
                  <a:lnTo>
                    <a:pt x="3223" y="130"/>
                  </a:lnTo>
                  <a:lnTo>
                    <a:pt x="3223" y="120"/>
                  </a:lnTo>
                  <a:lnTo>
                    <a:pt x="3229" y="112"/>
                  </a:lnTo>
                  <a:lnTo>
                    <a:pt x="3247" y="106"/>
                  </a:lnTo>
                  <a:lnTo>
                    <a:pt x="3275" y="106"/>
                  </a:lnTo>
                  <a:lnTo>
                    <a:pt x="3291" y="106"/>
                  </a:lnTo>
                  <a:lnTo>
                    <a:pt x="3299" y="110"/>
                  </a:lnTo>
                  <a:lnTo>
                    <a:pt x="3301" y="116"/>
                  </a:lnTo>
                  <a:lnTo>
                    <a:pt x="3299" y="124"/>
                  </a:lnTo>
                  <a:lnTo>
                    <a:pt x="3299" y="132"/>
                  </a:lnTo>
                  <a:lnTo>
                    <a:pt x="3299" y="140"/>
                  </a:lnTo>
                  <a:lnTo>
                    <a:pt x="3301" y="148"/>
                  </a:lnTo>
                  <a:lnTo>
                    <a:pt x="3313" y="154"/>
                  </a:lnTo>
                  <a:lnTo>
                    <a:pt x="3323" y="154"/>
                  </a:lnTo>
                  <a:lnTo>
                    <a:pt x="3335" y="150"/>
                  </a:lnTo>
                  <a:lnTo>
                    <a:pt x="3353" y="146"/>
                  </a:lnTo>
                  <a:lnTo>
                    <a:pt x="3375" y="148"/>
                  </a:lnTo>
                  <a:lnTo>
                    <a:pt x="3415" y="152"/>
                  </a:lnTo>
                  <a:lnTo>
                    <a:pt x="3451" y="156"/>
                  </a:lnTo>
                  <a:lnTo>
                    <a:pt x="3487" y="164"/>
                  </a:lnTo>
                  <a:lnTo>
                    <a:pt x="3501" y="166"/>
                  </a:lnTo>
                  <a:lnTo>
                    <a:pt x="3507" y="166"/>
                  </a:lnTo>
                  <a:lnTo>
                    <a:pt x="3511" y="160"/>
                  </a:lnTo>
                  <a:lnTo>
                    <a:pt x="3513" y="154"/>
                  </a:lnTo>
                  <a:lnTo>
                    <a:pt x="3515" y="144"/>
                  </a:lnTo>
                  <a:lnTo>
                    <a:pt x="3523" y="136"/>
                  </a:lnTo>
                  <a:lnTo>
                    <a:pt x="3533" y="132"/>
                  </a:lnTo>
                  <a:lnTo>
                    <a:pt x="3541" y="132"/>
                  </a:lnTo>
                  <a:lnTo>
                    <a:pt x="3546" y="136"/>
                  </a:lnTo>
                  <a:lnTo>
                    <a:pt x="3556" y="140"/>
                  </a:lnTo>
                  <a:lnTo>
                    <a:pt x="3568" y="142"/>
                  </a:lnTo>
                  <a:lnTo>
                    <a:pt x="3582" y="146"/>
                  </a:lnTo>
                  <a:lnTo>
                    <a:pt x="3590" y="152"/>
                  </a:lnTo>
                  <a:lnTo>
                    <a:pt x="3596" y="156"/>
                  </a:lnTo>
                  <a:lnTo>
                    <a:pt x="3606" y="162"/>
                  </a:lnTo>
                  <a:lnTo>
                    <a:pt x="3614" y="162"/>
                  </a:lnTo>
                  <a:lnTo>
                    <a:pt x="3618" y="160"/>
                  </a:lnTo>
                  <a:lnTo>
                    <a:pt x="3612" y="150"/>
                  </a:lnTo>
                  <a:lnTo>
                    <a:pt x="3602" y="136"/>
                  </a:lnTo>
                  <a:lnTo>
                    <a:pt x="3586" y="114"/>
                  </a:lnTo>
                  <a:lnTo>
                    <a:pt x="3576" y="98"/>
                  </a:lnTo>
                  <a:lnTo>
                    <a:pt x="3572" y="88"/>
                  </a:lnTo>
                  <a:lnTo>
                    <a:pt x="3576" y="86"/>
                  </a:lnTo>
                  <a:lnTo>
                    <a:pt x="3586" y="86"/>
                  </a:lnTo>
                  <a:lnTo>
                    <a:pt x="3604" y="90"/>
                  </a:lnTo>
                  <a:lnTo>
                    <a:pt x="3628" y="98"/>
                  </a:lnTo>
                  <a:lnTo>
                    <a:pt x="3652" y="104"/>
                  </a:lnTo>
                  <a:lnTo>
                    <a:pt x="3666" y="112"/>
                  </a:lnTo>
                  <a:lnTo>
                    <a:pt x="3678" y="120"/>
                  </a:lnTo>
                  <a:lnTo>
                    <a:pt x="3686" y="130"/>
                  </a:lnTo>
                  <a:lnTo>
                    <a:pt x="3694" y="142"/>
                  </a:lnTo>
                  <a:lnTo>
                    <a:pt x="3708" y="158"/>
                  </a:lnTo>
                  <a:lnTo>
                    <a:pt x="3718" y="172"/>
                  </a:lnTo>
                  <a:lnTo>
                    <a:pt x="3724" y="180"/>
                  </a:lnTo>
                  <a:lnTo>
                    <a:pt x="3728" y="186"/>
                  </a:lnTo>
                  <a:lnTo>
                    <a:pt x="3728" y="192"/>
                  </a:lnTo>
                  <a:lnTo>
                    <a:pt x="3728" y="198"/>
                  </a:lnTo>
                  <a:lnTo>
                    <a:pt x="3728" y="212"/>
                  </a:lnTo>
                  <a:lnTo>
                    <a:pt x="3730" y="220"/>
                  </a:lnTo>
                  <a:lnTo>
                    <a:pt x="3730" y="224"/>
                  </a:lnTo>
                  <a:lnTo>
                    <a:pt x="3732" y="228"/>
                  </a:lnTo>
                  <a:lnTo>
                    <a:pt x="3734" y="228"/>
                  </a:lnTo>
                  <a:lnTo>
                    <a:pt x="3736" y="228"/>
                  </a:lnTo>
                  <a:lnTo>
                    <a:pt x="3738" y="228"/>
                  </a:lnTo>
                  <a:lnTo>
                    <a:pt x="3742" y="228"/>
                  </a:lnTo>
                  <a:lnTo>
                    <a:pt x="3746" y="228"/>
                  </a:lnTo>
                  <a:lnTo>
                    <a:pt x="3750" y="228"/>
                  </a:lnTo>
                  <a:lnTo>
                    <a:pt x="3756" y="232"/>
                  </a:lnTo>
                  <a:lnTo>
                    <a:pt x="3762" y="236"/>
                  </a:lnTo>
                  <a:lnTo>
                    <a:pt x="3768" y="238"/>
                  </a:lnTo>
                  <a:lnTo>
                    <a:pt x="3772" y="236"/>
                  </a:lnTo>
                  <a:lnTo>
                    <a:pt x="3774" y="234"/>
                  </a:lnTo>
                  <a:lnTo>
                    <a:pt x="3776" y="228"/>
                  </a:lnTo>
                  <a:lnTo>
                    <a:pt x="3776" y="222"/>
                  </a:lnTo>
                  <a:lnTo>
                    <a:pt x="3776" y="214"/>
                  </a:lnTo>
                  <a:lnTo>
                    <a:pt x="3776" y="202"/>
                  </a:lnTo>
                  <a:lnTo>
                    <a:pt x="3774" y="192"/>
                  </a:lnTo>
                  <a:lnTo>
                    <a:pt x="3774" y="186"/>
                  </a:lnTo>
                  <a:lnTo>
                    <a:pt x="3774" y="180"/>
                  </a:lnTo>
                  <a:lnTo>
                    <a:pt x="3774" y="178"/>
                  </a:lnTo>
                  <a:lnTo>
                    <a:pt x="3776" y="176"/>
                  </a:lnTo>
                  <a:lnTo>
                    <a:pt x="3780" y="174"/>
                  </a:lnTo>
                  <a:lnTo>
                    <a:pt x="3786" y="174"/>
                  </a:lnTo>
                  <a:lnTo>
                    <a:pt x="3794" y="172"/>
                  </a:lnTo>
                  <a:lnTo>
                    <a:pt x="3804" y="172"/>
                  </a:lnTo>
                  <a:lnTo>
                    <a:pt x="3814" y="178"/>
                  </a:lnTo>
                  <a:lnTo>
                    <a:pt x="3824" y="186"/>
                  </a:lnTo>
                  <a:lnTo>
                    <a:pt x="3836" y="194"/>
                  </a:lnTo>
                  <a:lnTo>
                    <a:pt x="3850" y="198"/>
                  </a:lnTo>
                  <a:lnTo>
                    <a:pt x="3858" y="198"/>
                  </a:lnTo>
                  <a:lnTo>
                    <a:pt x="3858" y="196"/>
                  </a:lnTo>
                  <a:lnTo>
                    <a:pt x="3852" y="190"/>
                  </a:lnTo>
                  <a:lnTo>
                    <a:pt x="3842" y="184"/>
                  </a:lnTo>
                  <a:lnTo>
                    <a:pt x="3832" y="174"/>
                  </a:lnTo>
                  <a:lnTo>
                    <a:pt x="3824" y="164"/>
                  </a:lnTo>
                  <a:lnTo>
                    <a:pt x="3812" y="150"/>
                  </a:lnTo>
                  <a:lnTo>
                    <a:pt x="3794" y="138"/>
                  </a:lnTo>
                  <a:lnTo>
                    <a:pt x="3774" y="128"/>
                  </a:lnTo>
                  <a:lnTo>
                    <a:pt x="3758" y="122"/>
                  </a:lnTo>
                  <a:lnTo>
                    <a:pt x="3752" y="120"/>
                  </a:lnTo>
                  <a:lnTo>
                    <a:pt x="3746" y="120"/>
                  </a:lnTo>
                  <a:lnTo>
                    <a:pt x="3742" y="118"/>
                  </a:lnTo>
                  <a:lnTo>
                    <a:pt x="3736" y="118"/>
                  </a:lnTo>
                  <a:lnTo>
                    <a:pt x="3732" y="118"/>
                  </a:lnTo>
                  <a:lnTo>
                    <a:pt x="3728" y="116"/>
                  </a:lnTo>
                  <a:lnTo>
                    <a:pt x="3726" y="112"/>
                  </a:lnTo>
                  <a:lnTo>
                    <a:pt x="3726" y="108"/>
                  </a:lnTo>
                  <a:lnTo>
                    <a:pt x="3726" y="102"/>
                  </a:lnTo>
                  <a:lnTo>
                    <a:pt x="3728" y="94"/>
                  </a:lnTo>
                  <a:lnTo>
                    <a:pt x="3734" y="92"/>
                  </a:lnTo>
                  <a:lnTo>
                    <a:pt x="3742" y="94"/>
                  </a:lnTo>
                  <a:lnTo>
                    <a:pt x="3752" y="94"/>
                  </a:lnTo>
                  <a:lnTo>
                    <a:pt x="3762" y="94"/>
                  </a:lnTo>
                  <a:lnTo>
                    <a:pt x="3764" y="88"/>
                  </a:lnTo>
                  <a:lnTo>
                    <a:pt x="3758" y="82"/>
                  </a:lnTo>
                  <a:lnTo>
                    <a:pt x="3748" y="76"/>
                  </a:lnTo>
                  <a:lnTo>
                    <a:pt x="3738" y="68"/>
                  </a:lnTo>
                  <a:lnTo>
                    <a:pt x="3732" y="60"/>
                  </a:lnTo>
                  <a:lnTo>
                    <a:pt x="3732" y="48"/>
                  </a:lnTo>
                  <a:lnTo>
                    <a:pt x="3736" y="34"/>
                  </a:lnTo>
                  <a:lnTo>
                    <a:pt x="3748" y="20"/>
                  </a:lnTo>
                  <a:lnTo>
                    <a:pt x="3770" y="6"/>
                  </a:lnTo>
                  <a:lnTo>
                    <a:pt x="37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125F7462-07CE-49D1-B2DD-8E6D8C834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0738" y="1193800"/>
              <a:ext cx="769938" cy="403225"/>
            </a:xfrm>
            <a:custGeom>
              <a:avLst/>
              <a:gdLst>
                <a:gd name="T0" fmla="*/ 288 w 970"/>
                <a:gd name="T1" fmla="*/ 95 h 507"/>
                <a:gd name="T2" fmla="*/ 224 w 970"/>
                <a:gd name="T3" fmla="*/ 125 h 507"/>
                <a:gd name="T4" fmla="*/ 156 w 970"/>
                <a:gd name="T5" fmla="*/ 159 h 507"/>
                <a:gd name="T6" fmla="*/ 86 w 970"/>
                <a:gd name="T7" fmla="*/ 185 h 507"/>
                <a:gd name="T8" fmla="*/ 50 w 970"/>
                <a:gd name="T9" fmla="*/ 171 h 507"/>
                <a:gd name="T10" fmla="*/ 104 w 970"/>
                <a:gd name="T11" fmla="*/ 143 h 507"/>
                <a:gd name="T12" fmla="*/ 172 w 970"/>
                <a:gd name="T13" fmla="*/ 111 h 507"/>
                <a:gd name="T14" fmla="*/ 296 w 970"/>
                <a:gd name="T15" fmla="*/ 71 h 507"/>
                <a:gd name="T16" fmla="*/ 900 w 970"/>
                <a:gd name="T17" fmla="*/ 2 h 507"/>
                <a:gd name="T18" fmla="*/ 908 w 970"/>
                <a:gd name="T19" fmla="*/ 18 h 507"/>
                <a:gd name="T20" fmla="*/ 954 w 970"/>
                <a:gd name="T21" fmla="*/ 16 h 507"/>
                <a:gd name="T22" fmla="*/ 968 w 970"/>
                <a:gd name="T23" fmla="*/ 26 h 507"/>
                <a:gd name="T24" fmla="*/ 942 w 970"/>
                <a:gd name="T25" fmla="*/ 35 h 507"/>
                <a:gd name="T26" fmla="*/ 902 w 970"/>
                <a:gd name="T27" fmla="*/ 41 h 507"/>
                <a:gd name="T28" fmla="*/ 840 w 970"/>
                <a:gd name="T29" fmla="*/ 63 h 507"/>
                <a:gd name="T30" fmla="*/ 822 w 970"/>
                <a:gd name="T31" fmla="*/ 81 h 507"/>
                <a:gd name="T32" fmla="*/ 848 w 970"/>
                <a:gd name="T33" fmla="*/ 95 h 507"/>
                <a:gd name="T34" fmla="*/ 848 w 970"/>
                <a:gd name="T35" fmla="*/ 113 h 507"/>
                <a:gd name="T36" fmla="*/ 820 w 970"/>
                <a:gd name="T37" fmla="*/ 117 h 507"/>
                <a:gd name="T38" fmla="*/ 824 w 970"/>
                <a:gd name="T39" fmla="*/ 111 h 507"/>
                <a:gd name="T40" fmla="*/ 812 w 970"/>
                <a:gd name="T41" fmla="*/ 95 h 507"/>
                <a:gd name="T42" fmla="*/ 752 w 970"/>
                <a:gd name="T43" fmla="*/ 99 h 507"/>
                <a:gd name="T44" fmla="*/ 694 w 970"/>
                <a:gd name="T45" fmla="*/ 143 h 507"/>
                <a:gd name="T46" fmla="*/ 690 w 970"/>
                <a:gd name="T47" fmla="*/ 161 h 507"/>
                <a:gd name="T48" fmla="*/ 644 w 970"/>
                <a:gd name="T49" fmla="*/ 171 h 507"/>
                <a:gd name="T50" fmla="*/ 618 w 970"/>
                <a:gd name="T51" fmla="*/ 193 h 507"/>
                <a:gd name="T52" fmla="*/ 634 w 970"/>
                <a:gd name="T53" fmla="*/ 201 h 507"/>
                <a:gd name="T54" fmla="*/ 632 w 970"/>
                <a:gd name="T55" fmla="*/ 223 h 507"/>
                <a:gd name="T56" fmla="*/ 546 w 970"/>
                <a:gd name="T57" fmla="*/ 259 h 507"/>
                <a:gd name="T58" fmla="*/ 464 w 970"/>
                <a:gd name="T59" fmla="*/ 285 h 507"/>
                <a:gd name="T60" fmla="*/ 334 w 970"/>
                <a:gd name="T61" fmla="*/ 347 h 507"/>
                <a:gd name="T62" fmla="*/ 220 w 970"/>
                <a:gd name="T63" fmla="*/ 363 h 507"/>
                <a:gd name="T64" fmla="*/ 142 w 970"/>
                <a:gd name="T65" fmla="*/ 411 h 507"/>
                <a:gd name="T66" fmla="*/ 100 w 970"/>
                <a:gd name="T67" fmla="*/ 463 h 507"/>
                <a:gd name="T68" fmla="*/ 22 w 970"/>
                <a:gd name="T69" fmla="*/ 503 h 507"/>
                <a:gd name="T70" fmla="*/ 0 w 970"/>
                <a:gd name="T71" fmla="*/ 461 h 507"/>
                <a:gd name="T72" fmla="*/ 56 w 970"/>
                <a:gd name="T73" fmla="*/ 369 h 507"/>
                <a:gd name="T74" fmla="*/ 150 w 970"/>
                <a:gd name="T75" fmla="*/ 275 h 507"/>
                <a:gd name="T76" fmla="*/ 226 w 970"/>
                <a:gd name="T77" fmla="*/ 221 h 507"/>
                <a:gd name="T78" fmla="*/ 272 w 970"/>
                <a:gd name="T79" fmla="*/ 149 h 507"/>
                <a:gd name="T80" fmla="*/ 348 w 970"/>
                <a:gd name="T81" fmla="*/ 105 h 507"/>
                <a:gd name="T82" fmla="*/ 372 w 970"/>
                <a:gd name="T83" fmla="*/ 71 h 507"/>
                <a:gd name="T84" fmla="*/ 374 w 970"/>
                <a:gd name="T85" fmla="*/ 65 h 507"/>
                <a:gd name="T86" fmla="*/ 410 w 970"/>
                <a:gd name="T87" fmla="*/ 49 h 507"/>
                <a:gd name="T88" fmla="*/ 464 w 970"/>
                <a:gd name="T89" fmla="*/ 53 h 507"/>
                <a:gd name="T90" fmla="*/ 520 w 970"/>
                <a:gd name="T91" fmla="*/ 49 h 507"/>
                <a:gd name="T92" fmla="*/ 598 w 970"/>
                <a:gd name="T93" fmla="*/ 24 h 507"/>
                <a:gd name="T94" fmla="*/ 704 w 970"/>
                <a:gd name="T95" fmla="*/ 12 h 507"/>
                <a:gd name="T96" fmla="*/ 772 w 970"/>
                <a:gd name="T97" fmla="*/ 28 h 507"/>
                <a:gd name="T98" fmla="*/ 786 w 970"/>
                <a:gd name="T99" fmla="*/ 34 h 507"/>
                <a:gd name="T100" fmla="*/ 846 w 970"/>
                <a:gd name="T101" fmla="*/ 2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70" h="507">
                  <a:moveTo>
                    <a:pt x="316" y="67"/>
                  </a:moveTo>
                  <a:lnTo>
                    <a:pt x="318" y="69"/>
                  </a:lnTo>
                  <a:lnTo>
                    <a:pt x="314" y="77"/>
                  </a:lnTo>
                  <a:lnTo>
                    <a:pt x="304" y="87"/>
                  </a:lnTo>
                  <a:lnTo>
                    <a:pt x="288" y="95"/>
                  </a:lnTo>
                  <a:lnTo>
                    <a:pt x="268" y="103"/>
                  </a:lnTo>
                  <a:lnTo>
                    <a:pt x="246" y="113"/>
                  </a:lnTo>
                  <a:lnTo>
                    <a:pt x="234" y="119"/>
                  </a:lnTo>
                  <a:lnTo>
                    <a:pt x="228" y="121"/>
                  </a:lnTo>
                  <a:lnTo>
                    <a:pt x="224" y="125"/>
                  </a:lnTo>
                  <a:lnTo>
                    <a:pt x="218" y="127"/>
                  </a:lnTo>
                  <a:lnTo>
                    <a:pt x="208" y="133"/>
                  </a:lnTo>
                  <a:lnTo>
                    <a:pt x="192" y="141"/>
                  </a:lnTo>
                  <a:lnTo>
                    <a:pt x="172" y="151"/>
                  </a:lnTo>
                  <a:lnTo>
                    <a:pt x="156" y="159"/>
                  </a:lnTo>
                  <a:lnTo>
                    <a:pt x="144" y="165"/>
                  </a:lnTo>
                  <a:lnTo>
                    <a:pt x="132" y="169"/>
                  </a:lnTo>
                  <a:lnTo>
                    <a:pt x="120" y="173"/>
                  </a:lnTo>
                  <a:lnTo>
                    <a:pt x="104" y="179"/>
                  </a:lnTo>
                  <a:lnTo>
                    <a:pt x="86" y="185"/>
                  </a:lnTo>
                  <a:lnTo>
                    <a:pt x="68" y="187"/>
                  </a:lnTo>
                  <a:lnTo>
                    <a:pt x="52" y="187"/>
                  </a:lnTo>
                  <a:lnTo>
                    <a:pt x="44" y="181"/>
                  </a:lnTo>
                  <a:lnTo>
                    <a:pt x="46" y="177"/>
                  </a:lnTo>
                  <a:lnTo>
                    <a:pt x="50" y="171"/>
                  </a:lnTo>
                  <a:lnTo>
                    <a:pt x="56" y="163"/>
                  </a:lnTo>
                  <a:lnTo>
                    <a:pt x="64" y="155"/>
                  </a:lnTo>
                  <a:lnTo>
                    <a:pt x="80" y="149"/>
                  </a:lnTo>
                  <a:lnTo>
                    <a:pt x="96" y="145"/>
                  </a:lnTo>
                  <a:lnTo>
                    <a:pt x="104" y="143"/>
                  </a:lnTo>
                  <a:lnTo>
                    <a:pt x="108" y="141"/>
                  </a:lnTo>
                  <a:lnTo>
                    <a:pt x="114" y="139"/>
                  </a:lnTo>
                  <a:lnTo>
                    <a:pt x="124" y="135"/>
                  </a:lnTo>
                  <a:lnTo>
                    <a:pt x="148" y="123"/>
                  </a:lnTo>
                  <a:lnTo>
                    <a:pt x="172" y="111"/>
                  </a:lnTo>
                  <a:lnTo>
                    <a:pt x="196" y="101"/>
                  </a:lnTo>
                  <a:lnTo>
                    <a:pt x="220" y="93"/>
                  </a:lnTo>
                  <a:lnTo>
                    <a:pt x="248" y="85"/>
                  </a:lnTo>
                  <a:lnTo>
                    <a:pt x="278" y="77"/>
                  </a:lnTo>
                  <a:lnTo>
                    <a:pt x="296" y="71"/>
                  </a:lnTo>
                  <a:lnTo>
                    <a:pt x="308" y="67"/>
                  </a:lnTo>
                  <a:lnTo>
                    <a:pt x="316" y="67"/>
                  </a:lnTo>
                  <a:close/>
                  <a:moveTo>
                    <a:pt x="892" y="0"/>
                  </a:moveTo>
                  <a:lnTo>
                    <a:pt x="896" y="2"/>
                  </a:lnTo>
                  <a:lnTo>
                    <a:pt x="900" y="2"/>
                  </a:lnTo>
                  <a:lnTo>
                    <a:pt x="900" y="6"/>
                  </a:lnTo>
                  <a:lnTo>
                    <a:pt x="902" y="8"/>
                  </a:lnTo>
                  <a:lnTo>
                    <a:pt x="902" y="12"/>
                  </a:lnTo>
                  <a:lnTo>
                    <a:pt x="904" y="14"/>
                  </a:lnTo>
                  <a:lnTo>
                    <a:pt x="908" y="18"/>
                  </a:lnTo>
                  <a:lnTo>
                    <a:pt x="914" y="22"/>
                  </a:lnTo>
                  <a:lnTo>
                    <a:pt x="920" y="22"/>
                  </a:lnTo>
                  <a:lnTo>
                    <a:pt x="926" y="18"/>
                  </a:lnTo>
                  <a:lnTo>
                    <a:pt x="936" y="16"/>
                  </a:lnTo>
                  <a:lnTo>
                    <a:pt x="954" y="16"/>
                  </a:lnTo>
                  <a:lnTo>
                    <a:pt x="962" y="18"/>
                  </a:lnTo>
                  <a:lnTo>
                    <a:pt x="966" y="20"/>
                  </a:lnTo>
                  <a:lnTo>
                    <a:pt x="970" y="20"/>
                  </a:lnTo>
                  <a:lnTo>
                    <a:pt x="970" y="22"/>
                  </a:lnTo>
                  <a:lnTo>
                    <a:pt x="968" y="26"/>
                  </a:lnTo>
                  <a:lnTo>
                    <a:pt x="964" y="28"/>
                  </a:lnTo>
                  <a:lnTo>
                    <a:pt x="960" y="30"/>
                  </a:lnTo>
                  <a:lnTo>
                    <a:pt x="954" y="32"/>
                  </a:lnTo>
                  <a:lnTo>
                    <a:pt x="948" y="34"/>
                  </a:lnTo>
                  <a:lnTo>
                    <a:pt x="942" y="35"/>
                  </a:lnTo>
                  <a:lnTo>
                    <a:pt x="934" y="37"/>
                  </a:lnTo>
                  <a:lnTo>
                    <a:pt x="928" y="39"/>
                  </a:lnTo>
                  <a:lnTo>
                    <a:pt x="922" y="41"/>
                  </a:lnTo>
                  <a:lnTo>
                    <a:pt x="912" y="41"/>
                  </a:lnTo>
                  <a:lnTo>
                    <a:pt x="902" y="41"/>
                  </a:lnTo>
                  <a:lnTo>
                    <a:pt x="894" y="41"/>
                  </a:lnTo>
                  <a:lnTo>
                    <a:pt x="884" y="41"/>
                  </a:lnTo>
                  <a:lnTo>
                    <a:pt x="870" y="47"/>
                  </a:lnTo>
                  <a:lnTo>
                    <a:pt x="852" y="55"/>
                  </a:lnTo>
                  <a:lnTo>
                    <a:pt x="840" y="63"/>
                  </a:lnTo>
                  <a:lnTo>
                    <a:pt x="832" y="69"/>
                  </a:lnTo>
                  <a:lnTo>
                    <a:pt x="822" y="75"/>
                  </a:lnTo>
                  <a:lnTo>
                    <a:pt x="818" y="77"/>
                  </a:lnTo>
                  <a:lnTo>
                    <a:pt x="818" y="79"/>
                  </a:lnTo>
                  <a:lnTo>
                    <a:pt x="822" y="81"/>
                  </a:lnTo>
                  <a:lnTo>
                    <a:pt x="826" y="83"/>
                  </a:lnTo>
                  <a:lnTo>
                    <a:pt x="830" y="85"/>
                  </a:lnTo>
                  <a:lnTo>
                    <a:pt x="836" y="89"/>
                  </a:lnTo>
                  <a:lnTo>
                    <a:pt x="842" y="91"/>
                  </a:lnTo>
                  <a:lnTo>
                    <a:pt x="848" y="95"/>
                  </a:lnTo>
                  <a:lnTo>
                    <a:pt x="850" y="99"/>
                  </a:lnTo>
                  <a:lnTo>
                    <a:pt x="852" y="103"/>
                  </a:lnTo>
                  <a:lnTo>
                    <a:pt x="852" y="107"/>
                  </a:lnTo>
                  <a:lnTo>
                    <a:pt x="850" y="111"/>
                  </a:lnTo>
                  <a:lnTo>
                    <a:pt x="848" y="113"/>
                  </a:lnTo>
                  <a:lnTo>
                    <a:pt x="844" y="115"/>
                  </a:lnTo>
                  <a:lnTo>
                    <a:pt x="840" y="117"/>
                  </a:lnTo>
                  <a:lnTo>
                    <a:pt x="832" y="117"/>
                  </a:lnTo>
                  <a:lnTo>
                    <a:pt x="826" y="117"/>
                  </a:lnTo>
                  <a:lnTo>
                    <a:pt x="820" y="117"/>
                  </a:lnTo>
                  <a:lnTo>
                    <a:pt x="818" y="117"/>
                  </a:lnTo>
                  <a:lnTo>
                    <a:pt x="818" y="117"/>
                  </a:lnTo>
                  <a:lnTo>
                    <a:pt x="818" y="115"/>
                  </a:lnTo>
                  <a:lnTo>
                    <a:pt x="820" y="113"/>
                  </a:lnTo>
                  <a:lnTo>
                    <a:pt x="824" y="111"/>
                  </a:lnTo>
                  <a:lnTo>
                    <a:pt x="826" y="109"/>
                  </a:lnTo>
                  <a:lnTo>
                    <a:pt x="826" y="105"/>
                  </a:lnTo>
                  <a:lnTo>
                    <a:pt x="826" y="101"/>
                  </a:lnTo>
                  <a:lnTo>
                    <a:pt x="822" y="97"/>
                  </a:lnTo>
                  <a:lnTo>
                    <a:pt x="812" y="95"/>
                  </a:lnTo>
                  <a:lnTo>
                    <a:pt x="800" y="95"/>
                  </a:lnTo>
                  <a:lnTo>
                    <a:pt x="786" y="95"/>
                  </a:lnTo>
                  <a:lnTo>
                    <a:pt x="776" y="93"/>
                  </a:lnTo>
                  <a:lnTo>
                    <a:pt x="768" y="93"/>
                  </a:lnTo>
                  <a:lnTo>
                    <a:pt x="752" y="99"/>
                  </a:lnTo>
                  <a:lnTo>
                    <a:pt x="734" y="109"/>
                  </a:lnTo>
                  <a:lnTo>
                    <a:pt x="716" y="119"/>
                  </a:lnTo>
                  <a:lnTo>
                    <a:pt x="702" y="129"/>
                  </a:lnTo>
                  <a:lnTo>
                    <a:pt x="696" y="139"/>
                  </a:lnTo>
                  <a:lnTo>
                    <a:pt x="694" y="143"/>
                  </a:lnTo>
                  <a:lnTo>
                    <a:pt x="692" y="147"/>
                  </a:lnTo>
                  <a:lnTo>
                    <a:pt x="692" y="151"/>
                  </a:lnTo>
                  <a:lnTo>
                    <a:pt x="692" y="155"/>
                  </a:lnTo>
                  <a:lnTo>
                    <a:pt x="692" y="157"/>
                  </a:lnTo>
                  <a:lnTo>
                    <a:pt x="690" y="161"/>
                  </a:lnTo>
                  <a:lnTo>
                    <a:pt x="686" y="163"/>
                  </a:lnTo>
                  <a:lnTo>
                    <a:pt x="682" y="165"/>
                  </a:lnTo>
                  <a:lnTo>
                    <a:pt x="672" y="169"/>
                  </a:lnTo>
                  <a:lnTo>
                    <a:pt x="658" y="171"/>
                  </a:lnTo>
                  <a:lnTo>
                    <a:pt x="644" y="171"/>
                  </a:lnTo>
                  <a:lnTo>
                    <a:pt x="632" y="171"/>
                  </a:lnTo>
                  <a:lnTo>
                    <a:pt x="624" y="173"/>
                  </a:lnTo>
                  <a:lnTo>
                    <a:pt x="618" y="183"/>
                  </a:lnTo>
                  <a:lnTo>
                    <a:pt x="618" y="189"/>
                  </a:lnTo>
                  <a:lnTo>
                    <a:pt x="618" y="193"/>
                  </a:lnTo>
                  <a:lnTo>
                    <a:pt x="620" y="195"/>
                  </a:lnTo>
                  <a:lnTo>
                    <a:pt x="624" y="197"/>
                  </a:lnTo>
                  <a:lnTo>
                    <a:pt x="626" y="199"/>
                  </a:lnTo>
                  <a:lnTo>
                    <a:pt x="630" y="199"/>
                  </a:lnTo>
                  <a:lnTo>
                    <a:pt x="634" y="201"/>
                  </a:lnTo>
                  <a:lnTo>
                    <a:pt x="636" y="203"/>
                  </a:lnTo>
                  <a:lnTo>
                    <a:pt x="638" y="205"/>
                  </a:lnTo>
                  <a:lnTo>
                    <a:pt x="640" y="209"/>
                  </a:lnTo>
                  <a:lnTo>
                    <a:pt x="638" y="213"/>
                  </a:lnTo>
                  <a:lnTo>
                    <a:pt x="632" y="223"/>
                  </a:lnTo>
                  <a:lnTo>
                    <a:pt x="622" y="229"/>
                  </a:lnTo>
                  <a:lnTo>
                    <a:pt x="606" y="233"/>
                  </a:lnTo>
                  <a:lnTo>
                    <a:pt x="586" y="239"/>
                  </a:lnTo>
                  <a:lnTo>
                    <a:pt x="566" y="249"/>
                  </a:lnTo>
                  <a:lnTo>
                    <a:pt x="546" y="259"/>
                  </a:lnTo>
                  <a:lnTo>
                    <a:pt x="530" y="267"/>
                  </a:lnTo>
                  <a:lnTo>
                    <a:pt x="518" y="271"/>
                  </a:lnTo>
                  <a:lnTo>
                    <a:pt x="504" y="275"/>
                  </a:lnTo>
                  <a:lnTo>
                    <a:pt x="486" y="279"/>
                  </a:lnTo>
                  <a:lnTo>
                    <a:pt x="464" y="285"/>
                  </a:lnTo>
                  <a:lnTo>
                    <a:pt x="442" y="295"/>
                  </a:lnTo>
                  <a:lnTo>
                    <a:pt x="416" y="311"/>
                  </a:lnTo>
                  <a:lnTo>
                    <a:pt x="390" y="325"/>
                  </a:lnTo>
                  <a:lnTo>
                    <a:pt x="362" y="337"/>
                  </a:lnTo>
                  <a:lnTo>
                    <a:pt x="334" y="347"/>
                  </a:lnTo>
                  <a:lnTo>
                    <a:pt x="308" y="351"/>
                  </a:lnTo>
                  <a:lnTo>
                    <a:pt x="282" y="355"/>
                  </a:lnTo>
                  <a:lnTo>
                    <a:pt x="250" y="357"/>
                  </a:lnTo>
                  <a:lnTo>
                    <a:pt x="232" y="359"/>
                  </a:lnTo>
                  <a:lnTo>
                    <a:pt x="220" y="363"/>
                  </a:lnTo>
                  <a:lnTo>
                    <a:pt x="210" y="369"/>
                  </a:lnTo>
                  <a:lnTo>
                    <a:pt x="200" y="375"/>
                  </a:lnTo>
                  <a:lnTo>
                    <a:pt x="186" y="385"/>
                  </a:lnTo>
                  <a:lnTo>
                    <a:pt x="164" y="397"/>
                  </a:lnTo>
                  <a:lnTo>
                    <a:pt x="142" y="411"/>
                  </a:lnTo>
                  <a:lnTo>
                    <a:pt x="128" y="421"/>
                  </a:lnTo>
                  <a:lnTo>
                    <a:pt x="120" y="431"/>
                  </a:lnTo>
                  <a:lnTo>
                    <a:pt x="114" y="441"/>
                  </a:lnTo>
                  <a:lnTo>
                    <a:pt x="108" y="451"/>
                  </a:lnTo>
                  <a:lnTo>
                    <a:pt x="100" y="463"/>
                  </a:lnTo>
                  <a:lnTo>
                    <a:pt x="84" y="475"/>
                  </a:lnTo>
                  <a:lnTo>
                    <a:pt x="68" y="483"/>
                  </a:lnTo>
                  <a:lnTo>
                    <a:pt x="52" y="489"/>
                  </a:lnTo>
                  <a:lnTo>
                    <a:pt x="36" y="495"/>
                  </a:lnTo>
                  <a:lnTo>
                    <a:pt x="22" y="503"/>
                  </a:lnTo>
                  <a:lnTo>
                    <a:pt x="12" y="507"/>
                  </a:lnTo>
                  <a:lnTo>
                    <a:pt x="6" y="503"/>
                  </a:lnTo>
                  <a:lnTo>
                    <a:pt x="2" y="493"/>
                  </a:lnTo>
                  <a:lnTo>
                    <a:pt x="2" y="477"/>
                  </a:lnTo>
                  <a:lnTo>
                    <a:pt x="0" y="461"/>
                  </a:lnTo>
                  <a:lnTo>
                    <a:pt x="2" y="443"/>
                  </a:lnTo>
                  <a:lnTo>
                    <a:pt x="10" y="431"/>
                  </a:lnTo>
                  <a:lnTo>
                    <a:pt x="20" y="421"/>
                  </a:lnTo>
                  <a:lnTo>
                    <a:pt x="34" y="407"/>
                  </a:lnTo>
                  <a:lnTo>
                    <a:pt x="56" y="369"/>
                  </a:lnTo>
                  <a:lnTo>
                    <a:pt x="82" y="323"/>
                  </a:lnTo>
                  <a:lnTo>
                    <a:pt x="94" y="307"/>
                  </a:lnTo>
                  <a:lnTo>
                    <a:pt x="112" y="293"/>
                  </a:lnTo>
                  <a:lnTo>
                    <a:pt x="130" y="283"/>
                  </a:lnTo>
                  <a:lnTo>
                    <a:pt x="150" y="275"/>
                  </a:lnTo>
                  <a:lnTo>
                    <a:pt x="170" y="269"/>
                  </a:lnTo>
                  <a:lnTo>
                    <a:pt x="188" y="259"/>
                  </a:lnTo>
                  <a:lnTo>
                    <a:pt x="198" y="249"/>
                  </a:lnTo>
                  <a:lnTo>
                    <a:pt x="210" y="237"/>
                  </a:lnTo>
                  <a:lnTo>
                    <a:pt x="226" y="221"/>
                  </a:lnTo>
                  <a:lnTo>
                    <a:pt x="238" y="209"/>
                  </a:lnTo>
                  <a:lnTo>
                    <a:pt x="246" y="195"/>
                  </a:lnTo>
                  <a:lnTo>
                    <a:pt x="252" y="181"/>
                  </a:lnTo>
                  <a:lnTo>
                    <a:pt x="258" y="165"/>
                  </a:lnTo>
                  <a:lnTo>
                    <a:pt x="272" y="149"/>
                  </a:lnTo>
                  <a:lnTo>
                    <a:pt x="288" y="133"/>
                  </a:lnTo>
                  <a:lnTo>
                    <a:pt x="302" y="125"/>
                  </a:lnTo>
                  <a:lnTo>
                    <a:pt x="314" y="119"/>
                  </a:lnTo>
                  <a:lnTo>
                    <a:pt x="330" y="113"/>
                  </a:lnTo>
                  <a:lnTo>
                    <a:pt x="348" y="105"/>
                  </a:lnTo>
                  <a:lnTo>
                    <a:pt x="366" y="93"/>
                  </a:lnTo>
                  <a:lnTo>
                    <a:pt x="372" y="83"/>
                  </a:lnTo>
                  <a:lnTo>
                    <a:pt x="372" y="75"/>
                  </a:lnTo>
                  <a:lnTo>
                    <a:pt x="372" y="73"/>
                  </a:lnTo>
                  <a:lnTo>
                    <a:pt x="372" y="71"/>
                  </a:lnTo>
                  <a:lnTo>
                    <a:pt x="370" y="71"/>
                  </a:lnTo>
                  <a:lnTo>
                    <a:pt x="370" y="71"/>
                  </a:lnTo>
                  <a:lnTo>
                    <a:pt x="370" y="69"/>
                  </a:lnTo>
                  <a:lnTo>
                    <a:pt x="372" y="67"/>
                  </a:lnTo>
                  <a:lnTo>
                    <a:pt x="374" y="65"/>
                  </a:lnTo>
                  <a:lnTo>
                    <a:pt x="378" y="61"/>
                  </a:lnTo>
                  <a:lnTo>
                    <a:pt x="384" y="57"/>
                  </a:lnTo>
                  <a:lnTo>
                    <a:pt x="394" y="53"/>
                  </a:lnTo>
                  <a:lnTo>
                    <a:pt x="402" y="49"/>
                  </a:lnTo>
                  <a:lnTo>
                    <a:pt x="410" y="49"/>
                  </a:lnTo>
                  <a:lnTo>
                    <a:pt x="420" y="47"/>
                  </a:lnTo>
                  <a:lnTo>
                    <a:pt x="438" y="45"/>
                  </a:lnTo>
                  <a:lnTo>
                    <a:pt x="454" y="47"/>
                  </a:lnTo>
                  <a:lnTo>
                    <a:pt x="460" y="49"/>
                  </a:lnTo>
                  <a:lnTo>
                    <a:pt x="464" y="53"/>
                  </a:lnTo>
                  <a:lnTo>
                    <a:pt x="468" y="55"/>
                  </a:lnTo>
                  <a:lnTo>
                    <a:pt x="476" y="57"/>
                  </a:lnTo>
                  <a:lnTo>
                    <a:pt x="488" y="57"/>
                  </a:lnTo>
                  <a:lnTo>
                    <a:pt x="504" y="53"/>
                  </a:lnTo>
                  <a:lnTo>
                    <a:pt x="520" y="49"/>
                  </a:lnTo>
                  <a:lnTo>
                    <a:pt x="534" y="45"/>
                  </a:lnTo>
                  <a:lnTo>
                    <a:pt x="542" y="41"/>
                  </a:lnTo>
                  <a:lnTo>
                    <a:pt x="550" y="35"/>
                  </a:lnTo>
                  <a:lnTo>
                    <a:pt x="568" y="32"/>
                  </a:lnTo>
                  <a:lnTo>
                    <a:pt x="598" y="24"/>
                  </a:lnTo>
                  <a:lnTo>
                    <a:pt x="638" y="18"/>
                  </a:lnTo>
                  <a:lnTo>
                    <a:pt x="666" y="14"/>
                  </a:lnTo>
                  <a:lnTo>
                    <a:pt x="682" y="12"/>
                  </a:lnTo>
                  <a:lnTo>
                    <a:pt x="694" y="12"/>
                  </a:lnTo>
                  <a:lnTo>
                    <a:pt x="704" y="12"/>
                  </a:lnTo>
                  <a:lnTo>
                    <a:pt x="716" y="14"/>
                  </a:lnTo>
                  <a:lnTo>
                    <a:pt x="738" y="18"/>
                  </a:lnTo>
                  <a:lnTo>
                    <a:pt x="758" y="22"/>
                  </a:lnTo>
                  <a:lnTo>
                    <a:pt x="768" y="26"/>
                  </a:lnTo>
                  <a:lnTo>
                    <a:pt x="772" y="28"/>
                  </a:lnTo>
                  <a:lnTo>
                    <a:pt x="772" y="30"/>
                  </a:lnTo>
                  <a:lnTo>
                    <a:pt x="772" y="32"/>
                  </a:lnTo>
                  <a:lnTo>
                    <a:pt x="772" y="34"/>
                  </a:lnTo>
                  <a:lnTo>
                    <a:pt x="776" y="34"/>
                  </a:lnTo>
                  <a:lnTo>
                    <a:pt x="786" y="34"/>
                  </a:lnTo>
                  <a:lnTo>
                    <a:pt x="792" y="34"/>
                  </a:lnTo>
                  <a:lnTo>
                    <a:pt x="802" y="32"/>
                  </a:lnTo>
                  <a:lnTo>
                    <a:pt x="816" y="30"/>
                  </a:lnTo>
                  <a:lnTo>
                    <a:pt x="834" y="26"/>
                  </a:lnTo>
                  <a:lnTo>
                    <a:pt x="846" y="20"/>
                  </a:lnTo>
                  <a:lnTo>
                    <a:pt x="856" y="10"/>
                  </a:lnTo>
                  <a:lnTo>
                    <a:pt x="868" y="2"/>
                  </a:lnTo>
                  <a:lnTo>
                    <a:pt x="880" y="0"/>
                  </a:lnTo>
                  <a:lnTo>
                    <a:pt x="8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631130D-4151-441B-8BF8-F7B9CC4900F7}"/>
              </a:ext>
            </a:extLst>
          </p:cNvPr>
          <p:cNvSpPr txBox="1"/>
          <p:nvPr/>
        </p:nvSpPr>
        <p:spPr>
          <a:xfrm>
            <a:off x="7084561" y="2952434"/>
            <a:ext cx="4965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94949"/>
                </a:solidFill>
                <a:latin typeface="Leelawadee" panose="020B0502040204020203" pitchFamily="34" charset="-34"/>
                <a:ea typeface="Yu Gothic UI Semibold" panose="020B0700000000000000" pitchFamily="34" charset="-128"/>
                <a:cs typeface="Leelawadee" panose="020B0502040204020203" pitchFamily="34" charset="-34"/>
              </a:rPr>
              <a:t>GO-GLOBAL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F4F5CCD3-4D86-4D3C-B1AD-C2A526C03C4A}"/>
              </a:ext>
            </a:extLst>
          </p:cNvPr>
          <p:cNvSpPr/>
          <p:nvPr/>
        </p:nvSpPr>
        <p:spPr>
          <a:xfrm>
            <a:off x="7189436" y="2783675"/>
            <a:ext cx="1832460" cy="303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Google Shape;525;p68">
            <a:extLst>
              <a:ext uri="{FF2B5EF4-FFF2-40B4-BE49-F238E27FC236}">
                <a16:creationId xmlns:a16="http://schemas.microsoft.com/office/drawing/2014/main" id="{835929CD-B281-4859-AAEE-2E1BB66EAF7C}"/>
              </a:ext>
            </a:extLst>
          </p:cNvPr>
          <p:cNvSpPr txBox="1">
            <a:spLocks/>
          </p:cNvSpPr>
          <p:nvPr/>
        </p:nvSpPr>
        <p:spPr>
          <a:xfrm>
            <a:off x="286445" y="5136167"/>
            <a:ext cx="7010654" cy="1143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en-GB" sz="2400" dirty="0">
                <a:solidFill>
                  <a:srgbClr val="002060"/>
                </a:solidFill>
              </a:rPr>
              <a:t>DIVISI SOCIAL ENTREPRENEURSHIP &amp; INCUBATION</a:t>
            </a:r>
            <a:endParaRPr lang="en-US" sz="2400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en-US" sz="2400" dirty="0">
                <a:solidFill>
                  <a:srgbClr val="002060"/>
                </a:solidFill>
              </a:rPr>
              <a:t>P</a:t>
            </a:r>
            <a:r>
              <a:rPr lang="en-US" sz="2400" dirty="0">
                <a:solidFill>
                  <a:srgbClr val="002060"/>
                </a:solidFill>
                <a:ea typeface="Proxima Nova"/>
                <a:cs typeface="Proxima Nova"/>
                <a:sym typeface="Proxima Nova"/>
              </a:rPr>
              <a:t>T. BANK RAKYAT INDONESIA (Persero) </a:t>
            </a:r>
            <a:r>
              <a:rPr lang="en-US" sz="2400" dirty="0" err="1">
                <a:solidFill>
                  <a:srgbClr val="002060"/>
                </a:solidFill>
                <a:ea typeface="Proxima Nova"/>
                <a:cs typeface="Proxima Nova"/>
                <a:sym typeface="Proxima Nova"/>
              </a:rPr>
              <a:t>Tbk</a:t>
            </a:r>
            <a:r>
              <a:rPr lang="en-US" sz="2400" dirty="0">
                <a:solidFill>
                  <a:srgbClr val="002060"/>
                </a:solidFill>
                <a:ea typeface="Proxima Nova"/>
                <a:cs typeface="Proxima Nova"/>
                <a:sym typeface="Proxima Nova"/>
              </a:rPr>
              <a:t>.</a:t>
            </a:r>
          </a:p>
        </p:txBody>
      </p:sp>
      <p:sp>
        <p:nvSpPr>
          <p:cNvPr id="32" name="Google Shape;525;p68">
            <a:extLst>
              <a:ext uri="{FF2B5EF4-FFF2-40B4-BE49-F238E27FC236}">
                <a16:creationId xmlns:a16="http://schemas.microsoft.com/office/drawing/2014/main" id="{4496DBB7-CFC9-4396-977C-E6BF94BEAC64}"/>
              </a:ext>
            </a:extLst>
          </p:cNvPr>
          <p:cNvSpPr txBox="1">
            <a:spLocks/>
          </p:cNvSpPr>
          <p:nvPr/>
        </p:nvSpPr>
        <p:spPr>
          <a:xfrm>
            <a:off x="235845" y="2586611"/>
            <a:ext cx="6406188" cy="1143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en-GB" sz="7200" dirty="0" err="1">
                <a:solidFill>
                  <a:srgbClr val="002060"/>
                </a:solidFill>
              </a:rPr>
              <a:t>Aktivitas</a:t>
            </a:r>
            <a:r>
              <a:rPr lang="en-GB" sz="7200" dirty="0">
                <a:solidFill>
                  <a:srgbClr val="002060"/>
                </a:solidFill>
              </a:rPr>
              <a:t> </a:t>
            </a:r>
            <a:r>
              <a:rPr lang="en-GB" sz="7200" dirty="0" err="1">
                <a:solidFill>
                  <a:srgbClr val="002060"/>
                </a:solidFill>
              </a:rPr>
              <a:t>Pemberdayaan</a:t>
            </a:r>
            <a:r>
              <a:rPr lang="en-GB"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49494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UMKM</a:t>
            </a:r>
            <a:endParaRPr lang="en-US" sz="7200" dirty="0">
              <a:solidFill>
                <a:srgbClr val="494949"/>
              </a:solidFill>
              <a:latin typeface="Leelawadee" panose="020B0502040204020203" pitchFamily="34" charset="-34"/>
              <a:ea typeface="Proxima Nova"/>
              <a:cs typeface="Leelawadee" panose="020B0502040204020203" pitchFamily="34" charset="-34"/>
              <a:sym typeface="Proxima Nova"/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616259BB-8BBF-4834-A65A-B8B367DAAB58}"/>
              </a:ext>
            </a:extLst>
          </p:cNvPr>
          <p:cNvSpPr/>
          <p:nvPr/>
        </p:nvSpPr>
        <p:spPr>
          <a:xfrm>
            <a:off x="322190" y="284676"/>
            <a:ext cx="935492" cy="182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8C29956F-5C58-4F52-831F-AB596B74AF04}"/>
              </a:ext>
            </a:extLst>
          </p:cNvPr>
          <p:cNvSpPr/>
          <p:nvPr/>
        </p:nvSpPr>
        <p:spPr>
          <a:xfrm>
            <a:off x="11133677" y="222195"/>
            <a:ext cx="799892" cy="387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>
              <a:defRPr/>
            </a:pPr>
            <a:endParaRPr sz="18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C5BFF4-B5D9-4830-823B-23026D008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" y="432704"/>
            <a:ext cx="2449701" cy="2451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A56667-DECC-41BA-9CAA-126894BF2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25" y="432703"/>
            <a:ext cx="2445871" cy="24516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F7CB3D-B72C-4D4F-ACFF-C0769E1D5B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7" b="29832"/>
          <a:stretch/>
        </p:blipFill>
        <p:spPr>
          <a:xfrm>
            <a:off x="2427475" y="432704"/>
            <a:ext cx="2520450" cy="2451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065B3E-7506-4AB0-9DDF-18213EBE003F}"/>
              </a:ext>
            </a:extLst>
          </p:cNvPr>
          <p:cNvSpPr txBox="1"/>
          <p:nvPr/>
        </p:nvSpPr>
        <p:spPr>
          <a:xfrm>
            <a:off x="22720" y="3005423"/>
            <a:ext cx="2303479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</a:rPr>
              <a:t>Materi</a:t>
            </a:r>
            <a:r>
              <a:rPr lang="en-US" sz="1200" dirty="0">
                <a:solidFill>
                  <a:srgbClr val="002060"/>
                </a:solidFill>
              </a:rPr>
              <a:t> :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60"/>
                </a:solidFill>
              </a:rPr>
              <a:t>Budidaya</a:t>
            </a:r>
            <a:r>
              <a:rPr lang="en-US" sz="1200" dirty="0">
                <a:solidFill>
                  <a:srgbClr val="002060"/>
                </a:solidFill>
              </a:rPr>
              <a:t> Ikan </a:t>
            </a:r>
            <a:r>
              <a:rPr lang="en-US" sz="1200" dirty="0" err="1">
                <a:solidFill>
                  <a:srgbClr val="002060"/>
                </a:solidFill>
              </a:rPr>
              <a:t>Dalam</a:t>
            </a:r>
            <a:r>
              <a:rPr lang="en-US" sz="1200" dirty="0">
                <a:solidFill>
                  <a:srgbClr val="002060"/>
                </a:solidFill>
              </a:rPr>
              <a:t> Ember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60"/>
                </a:solidFill>
              </a:rPr>
              <a:t>Budidaya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Ayam</a:t>
            </a:r>
            <a:r>
              <a:rPr lang="en-US" sz="1200" dirty="0">
                <a:solidFill>
                  <a:srgbClr val="002060"/>
                </a:solidFill>
              </a:rPr>
              <a:t> Portable, </a:t>
            </a:r>
            <a:r>
              <a:rPr lang="en-US" sz="1200" dirty="0" err="1">
                <a:solidFill>
                  <a:srgbClr val="002060"/>
                </a:solidFill>
              </a:rPr>
              <a:t>Ternak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Ayam</a:t>
            </a:r>
            <a:r>
              <a:rPr lang="en-US" sz="1200" dirty="0">
                <a:solidFill>
                  <a:srgbClr val="002060"/>
                </a:solidFill>
              </a:rPr>
              <a:t> Skala </a:t>
            </a:r>
            <a:r>
              <a:rPr lang="en-US" sz="1200" dirty="0" err="1">
                <a:solidFill>
                  <a:srgbClr val="002060"/>
                </a:solidFill>
              </a:rPr>
              <a:t>Rumah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Tangga</a:t>
            </a:r>
            <a:endParaRPr lang="en-ID" sz="12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B4295-C122-4E6A-B360-B332A3C91649}"/>
              </a:ext>
            </a:extLst>
          </p:cNvPr>
          <p:cNvSpPr txBox="1"/>
          <p:nvPr/>
        </p:nvSpPr>
        <p:spPr>
          <a:xfrm>
            <a:off x="4942180" y="3005422"/>
            <a:ext cx="2451616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</a:rPr>
              <a:t>Materi</a:t>
            </a:r>
            <a:r>
              <a:rPr lang="en-US" sz="1200" dirty="0">
                <a:solidFill>
                  <a:srgbClr val="002060"/>
                </a:solidFill>
              </a:rPr>
              <a:t> :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60"/>
                </a:solidFill>
              </a:rPr>
              <a:t>Olahan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Buah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Tropis</a:t>
            </a:r>
            <a:r>
              <a:rPr lang="en-US" sz="1200" dirty="0">
                <a:solidFill>
                  <a:srgbClr val="002060"/>
                </a:solidFill>
              </a:rPr>
              <a:t> (</a:t>
            </a:r>
            <a:r>
              <a:rPr lang="en-US" sz="1200" dirty="0" err="1">
                <a:solidFill>
                  <a:srgbClr val="002060"/>
                </a:solidFill>
              </a:rPr>
              <a:t>Buah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Kering</a:t>
            </a:r>
            <a:r>
              <a:rPr lang="en-US" sz="1200" dirty="0">
                <a:solidFill>
                  <a:srgbClr val="002060"/>
                </a:solidFill>
              </a:rPr>
              <a:t> &amp; Kombucha)</a:t>
            </a:r>
            <a:endParaRPr lang="en-ID" sz="12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32F289-2A25-41CD-82E0-2CA5FC3EAF1A}"/>
              </a:ext>
            </a:extLst>
          </p:cNvPr>
          <p:cNvSpPr txBox="1"/>
          <p:nvPr/>
        </p:nvSpPr>
        <p:spPr>
          <a:xfrm>
            <a:off x="2326199" y="3005422"/>
            <a:ext cx="2451616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</a:rPr>
              <a:t>Materi</a:t>
            </a:r>
            <a:r>
              <a:rPr lang="en-US" sz="1200" dirty="0">
                <a:solidFill>
                  <a:srgbClr val="002060"/>
                </a:solidFill>
              </a:rPr>
              <a:t> :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60"/>
                </a:solidFill>
              </a:rPr>
              <a:t>Resep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Menarik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Minuman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Sehat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dari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Tanaman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Rempah</a:t>
            </a:r>
            <a:endParaRPr lang="en-ID" sz="1200" dirty="0">
              <a:solidFill>
                <a:srgbClr val="00206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73160C-6CB6-44C4-9818-FB8D8618BA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30775"/>
          <a:stretch/>
        </p:blipFill>
        <p:spPr>
          <a:xfrm>
            <a:off x="9862626" y="432703"/>
            <a:ext cx="2303479" cy="29851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31A3D4-1852-4A41-AC16-3957BD9A5A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33788"/>
          <a:stretch/>
        </p:blipFill>
        <p:spPr>
          <a:xfrm>
            <a:off x="7411010" y="474752"/>
            <a:ext cx="2355408" cy="2894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F44AC6-4492-4CB4-BAFD-D24D810DA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95" y="3651585"/>
            <a:ext cx="2376708" cy="297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6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813752-43D8-4971-8127-3F14A9BBB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t="8707" r="17573" b="13542"/>
          <a:stretch/>
        </p:blipFill>
        <p:spPr>
          <a:xfrm>
            <a:off x="482051" y="1190212"/>
            <a:ext cx="2392865" cy="180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81CB18-DC1B-4176-B1A3-1A38C99361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7558" r="4051" b="5845"/>
          <a:stretch/>
        </p:blipFill>
        <p:spPr>
          <a:xfrm>
            <a:off x="525586" y="4708945"/>
            <a:ext cx="2387117" cy="16365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021DDD-412A-4471-9D7D-0BD3EBEE78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t="2723" r="16103" b="22306"/>
          <a:stretch/>
        </p:blipFill>
        <p:spPr>
          <a:xfrm>
            <a:off x="2990581" y="1190207"/>
            <a:ext cx="2624455" cy="1809915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BF1523A-FC0C-4073-84FE-47F4D7C316D1}"/>
              </a:ext>
            </a:extLst>
          </p:cNvPr>
          <p:cNvSpPr/>
          <p:nvPr/>
        </p:nvSpPr>
        <p:spPr>
          <a:xfrm>
            <a:off x="5879721" y="1037808"/>
            <a:ext cx="5942127" cy="3746363"/>
          </a:xfrm>
          <a:prstGeom prst="roundRect">
            <a:avLst>
              <a:gd name="adj" fmla="val 5497"/>
            </a:avLst>
          </a:prstGeom>
          <a:solidFill>
            <a:srgbClr val="EEEEE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87">
              <a:defRPr/>
            </a:pPr>
            <a:endParaRPr lang="en-IN" sz="2400" kern="0" dirty="0">
              <a:solidFill>
                <a:srgbClr val="124E9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9335750-7501-409A-918C-6DA14ECC9985}"/>
              </a:ext>
            </a:extLst>
          </p:cNvPr>
          <p:cNvSpPr/>
          <p:nvPr/>
        </p:nvSpPr>
        <p:spPr>
          <a:xfrm>
            <a:off x="6617581" y="1582290"/>
            <a:ext cx="1730582" cy="324000"/>
          </a:xfrm>
          <a:prstGeom prst="roundRect">
            <a:avLst>
              <a:gd name="adj" fmla="val 50000"/>
            </a:avLst>
          </a:prstGeom>
          <a:solidFill>
            <a:srgbClr val="E6F2FE"/>
          </a:solidFill>
          <a:ln w="25400" cap="flat" cmpd="sng" algn="ctr">
            <a:noFill/>
            <a:prstDash val="solid"/>
          </a:ln>
          <a:effectLst>
            <a:outerShdw blurRad="38100" dist="50800" dir="54000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87">
              <a:defRPr/>
            </a:pPr>
            <a:r>
              <a:rPr lang="en-IN" sz="1300" b="1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Seleksi</a:t>
            </a:r>
            <a:r>
              <a:rPr lang="en-IN" sz="1300" b="1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n-IN" sz="1300" b="1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Kurasi</a:t>
            </a:r>
            <a:endParaRPr lang="en-IN" sz="1300" b="1" kern="0" dirty="0">
              <a:solidFill>
                <a:srgbClr val="043C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072C912-35C1-4F26-8BBB-107AF3ED5593}"/>
              </a:ext>
            </a:extLst>
          </p:cNvPr>
          <p:cNvSpPr/>
          <p:nvPr/>
        </p:nvSpPr>
        <p:spPr>
          <a:xfrm>
            <a:off x="6613928" y="2806391"/>
            <a:ext cx="1734235" cy="324000"/>
          </a:xfrm>
          <a:prstGeom prst="roundRect">
            <a:avLst>
              <a:gd name="adj" fmla="val 50000"/>
            </a:avLst>
          </a:prstGeom>
          <a:solidFill>
            <a:srgbClr val="E6F2FE"/>
          </a:solidFill>
          <a:ln w="25400" cap="flat" cmpd="sng" algn="ctr">
            <a:noFill/>
            <a:prstDash val="solid"/>
          </a:ln>
          <a:effectLst>
            <a:outerShdw blurRad="38100" dist="50800" dir="54000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87">
              <a:defRPr/>
            </a:pPr>
            <a:r>
              <a:rPr lang="en-IN" sz="1300" b="1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Pelatihan</a:t>
            </a:r>
            <a:r>
              <a:rPr lang="en-IN" sz="1300" b="1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n-IN" sz="1300" b="1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Pendampingan</a:t>
            </a:r>
            <a:endParaRPr lang="en-IN" sz="1300" b="1" kern="0" dirty="0">
              <a:solidFill>
                <a:srgbClr val="043C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10D1E66-935A-4483-AAC9-50755E1AD7D4}"/>
              </a:ext>
            </a:extLst>
          </p:cNvPr>
          <p:cNvSpPr/>
          <p:nvPr/>
        </p:nvSpPr>
        <p:spPr>
          <a:xfrm>
            <a:off x="8360230" y="1022178"/>
            <a:ext cx="981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N" sz="1600" b="1" kern="0" dirty="0">
                <a:solidFill>
                  <a:srgbClr val="124E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Journey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207F246-0EBA-4EAA-980D-5DF097C7F8F8}"/>
              </a:ext>
            </a:extLst>
          </p:cNvPr>
          <p:cNvSpPr/>
          <p:nvPr/>
        </p:nvSpPr>
        <p:spPr>
          <a:xfrm>
            <a:off x="6106306" y="1885988"/>
            <a:ext cx="27164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Terdapat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289 UMKM yang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mengikuti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proses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Seleksi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Kurasi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Brincubator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Global 2020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6E5C40D-A400-44FD-91E0-5479FBEAFEC8}"/>
              </a:ext>
            </a:extLst>
          </p:cNvPr>
          <p:cNvSpPr/>
          <p:nvPr/>
        </p:nvSpPr>
        <p:spPr>
          <a:xfrm>
            <a:off x="6117538" y="3263551"/>
            <a:ext cx="27052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Proses Pelatihan dan Pendampingan selama September – Oktober 2020</a:t>
            </a:r>
          </a:p>
          <a:p>
            <a:pPr algn="ctr">
              <a:defRPr/>
            </a:pP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UMKM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diberikan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pelatihan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bagaimana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mengoptimalkan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jalur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Digital/ Online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untuk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meningkatkan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pendapatan</a:t>
            </a:r>
            <a:endParaRPr lang="en-IN" sz="1100" kern="0" dirty="0">
              <a:solidFill>
                <a:srgbClr val="043C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sv-SE" sz="1100" kern="0" dirty="0">
              <a:solidFill>
                <a:srgbClr val="043C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71DA23A-CAD2-44C2-8E35-F38B8E6F5311}"/>
              </a:ext>
            </a:extLst>
          </p:cNvPr>
          <p:cNvSpPr/>
          <p:nvPr/>
        </p:nvSpPr>
        <p:spPr>
          <a:xfrm>
            <a:off x="6106309" y="1376362"/>
            <a:ext cx="2729294" cy="3316908"/>
          </a:xfrm>
          <a:prstGeom prst="roundRect">
            <a:avLst>
              <a:gd name="adj" fmla="val 3756"/>
            </a:avLst>
          </a:prstGeom>
          <a:noFill/>
          <a:ln w="1905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>
              <a:solidFill>
                <a:srgbClr val="F2B749"/>
              </a:solidFill>
              <a:latin typeface="Open San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CAC94EB-AC34-459C-8604-9A369D423DE5}"/>
              </a:ext>
            </a:extLst>
          </p:cNvPr>
          <p:cNvSpPr/>
          <p:nvPr/>
        </p:nvSpPr>
        <p:spPr>
          <a:xfrm rot="16200000">
            <a:off x="5178947" y="2998004"/>
            <a:ext cx="1584231" cy="25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105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Pengembangan UMKM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B6DE789-FE21-4C66-BC55-9E4CBFF5725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41208" y="1449407"/>
            <a:ext cx="1139754" cy="323116"/>
          </a:xfrm>
          <a:prstGeom prst="rect">
            <a:avLst/>
          </a:prstGeom>
        </p:spPr>
      </p:pic>
      <p:sp>
        <p:nvSpPr>
          <p:cNvPr id="52" name="TextBox 120">
            <a:extLst>
              <a:ext uri="{FF2B5EF4-FFF2-40B4-BE49-F238E27FC236}">
                <a16:creationId xmlns:a16="http://schemas.microsoft.com/office/drawing/2014/main" id="{10A258AC-E87E-401E-9AC2-3AE4F691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948" y="2099999"/>
            <a:ext cx="13298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9" rIns="91436" bIns="45719">
            <a:spAutoFit/>
          </a:bodyPr>
          <a:lstStyle/>
          <a:p>
            <a:pPr defTabSz="1218936">
              <a:defRPr/>
            </a:pPr>
            <a:r>
              <a:rPr lang="en-US" altLang="en-US" sz="1200" b="1" dirty="0">
                <a:solidFill>
                  <a:srgbClr val="002060"/>
                </a:solidFill>
                <a:latin typeface="Bahnschrift" pitchFamily="34" charset="0"/>
              </a:rPr>
              <a:t>KEMENRISTEK</a:t>
            </a:r>
            <a:endParaRPr lang="en-US" altLang="en-US" sz="1200" dirty="0">
              <a:solidFill>
                <a:prstClr val="black"/>
              </a:solidFill>
              <a:latin typeface="Bahnschrift" pitchFamily="34" charset="0"/>
            </a:endParaRPr>
          </a:p>
        </p:txBody>
      </p:sp>
      <p:grpSp>
        <p:nvGrpSpPr>
          <p:cNvPr id="2" name="Group 114">
            <a:extLst>
              <a:ext uri="{FF2B5EF4-FFF2-40B4-BE49-F238E27FC236}">
                <a16:creationId xmlns:a16="http://schemas.microsoft.com/office/drawing/2014/main" id="{89B41A43-DC5E-408F-8FEE-529C0578ACB9}"/>
              </a:ext>
            </a:extLst>
          </p:cNvPr>
          <p:cNvGrpSpPr/>
          <p:nvPr/>
        </p:nvGrpSpPr>
        <p:grpSpPr>
          <a:xfrm>
            <a:off x="9274451" y="3521597"/>
            <a:ext cx="2205425" cy="1285845"/>
            <a:chOff x="9254965" y="3578802"/>
            <a:chExt cx="2206574" cy="1285845"/>
          </a:xfrm>
        </p:grpSpPr>
        <p:pic>
          <p:nvPicPr>
            <p:cNvPr id="54" name="Picture 4" descr="C:\Users\dse\Downloads\download.jpg">
              <a:extLst>
                <a:ext uri="{FF2B5EF4-FFF2-40B4-BE49-F238E27FC236}">
                  <a16:creationId xmlns:a16="http://schemas.microsoft.com/office/drawing/2014/main" id="{4710CAB5-CDDB-400D-9C55-8AC0960C3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401509" y="3578802"/>
              <a:ext cx="629650" cy="656403"/>
            </a:xfrm>
            <a:prstGeom prst="rect">
              <a:avLst/>
            </a:prstGeom>
            <a:noFill/>
          </p:spPr>
        </p:pic>
        <p:pic>
          <p:nvPicPr>
            <p:cNvPr id="55" name="Picture 6" descr="C:\Harry Files\z.1080\jd-id-logo-baru-1200x846.jpg">
              <a:extLst>
                <a:ext uri="{FF2B5EF4-FFF2-40B4-BE49-F238E27FC236}">
                  <a16:creationId xmlns:a16="http://schemas.microsoft.com/office/drawing/2014/main" id="{732757F0-DFEE-4A39-92DE-A5CAC64E0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254965" y="4236166"/>
              <a:ext cx="891463" cy="628481"/>
            </a:xfrm>
            <a:prstGeom prst="rect">
              <a:avLst/>
            </a:prstGeom>
            <a:noFill/>
          </p:spPr>
        </p:pic>
        <p:pic>
          <p:nvPicPr>
            <p:cNvPr id="57" name="Picture 7" descr="C:\Users\dse\Downloads\shopee-logo-digital-economy-forum-mdcc-1.png">
              <a:extLst>
                <a:ext uri="{FF2B5EF4-FFF2-40B4-BE49-F238E27FC236}">
                  <a16:creationId xmlns:a16="http://schemas.microsoft.com/office/drawing/2014/main" id="{6D42D8F6-3D15-4C70-BD27-386164E29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284629" y="3648266"/>
              <a:ext cx="1176910" cy="382192"/>
            </a:xfrm>
            <a:prstGeom prst="rect">
              <a:avLst/>
            </a:prstGeom>
            <a:noFill/>
          </p:spPr>
        </p:pic>
        <p:pic>
          <p:nvPicPr>
            <p:cNvPr id="58" name="Picture 9" descr="C:\Harry Files\z.1080\Kapal Api (1).png">
              <a:extLst>
                <a:ext uri="{FF2B5EF4-FFF2-40B4-BE49-F238E27FC236}">
                  <a16:creationId xmlns:a16="http://schemas.microsoft.com/office/drawing/2014/main" id="{333EA57E-6AEC-414E-85E2-64073A8F0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483533" y="4240924"/>
              <a:ext cx="787838" cy="590878"/>
            </a:xfrm>
            <a:prstGeom prst="rect">
              <a:avLst/>
            </a:prstGeom>
            <a:noFill/>
          </p:spPr>
        </p:pic>
      </p:grpSp>
      <p:sp>
        <p:nvSpPr>
          <p:cNvPr id="62" name="TextBox 120">
            <a:extLst>
              <a:ext uri="{FF2B5EF4-FFF2-40B4-BE49-F238E27FC236}">
                <a16:creationId xmlns:a16="http://schemas.microsoft.com/office/drawing/2014/main" id="{81A863C2-7B3F-4D1B-8E57-6F57A9AD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0026" y="2583978"/>
            <a:ext cx="1538665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9" rIns="91436" bIns="45719">
            <a:spAutoFit/>
          </a:bodyPr>
          <a:lstStyle/>
          <a:p>
            <a:pPr defTabSz="1218936">
              <a:defRPr/>
            </a:pPr>
            <a:r>
              <a:rPr lang="en-US" altLang="en-US" sz="1200" b="1" dirty="0">
                <a:solidFill>
                  <a:srgbClr val="002060"/>
                </a:solidFill>
                <a:latin typeface="Bahnschrift" pitchFamily="34" charset="0"/>
              </a:rPr>
              <a:t>10 CEO / FOUNDER</a:t>
            </a:r>
            <a:endParaRPr lang="en-US" altLang="en-US" sz="1200" dirty="0">
              <a:solidFill>
                <a:prstClr val="black"/>
              </a:solidFill>
              <a:latin typeface="Bahnschrift" pitchFamily="34" charset="0"/>
            </a:endParaRPr>
          </a:p>
        </p:txBody>
      </p:sp>
      <p:pic>
        <p:nvPicPr>
          <p:cNvPr id="63" name="Picture 2" descr="C:\Users\dse\Desktop\PIC\kemenkop ukm.jpg">
            <a:extLst>
              <a:ext uri="{FF2B5EF4-FFF2-40B4-BE49-F238E27FC236}">
                <a16:creationId xmlns:a16="http://schemas.microsoft.com/office/drawing/2014/main" id="{B0D007D6-1BD1-47E2-AFA4-DECCE151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53656" y="1285232"/>
            <a:ext cx="664433" cy="664779"/>
          </a:xfrm>
          <a:prstGeom prst="rect">
            <a:avLst/>
          </a:prstGeom>
          <a:noFill/>
        </p:spPr>
      </p:pic>
      <p:pic>
        <p:nvPicPr>
          <p:cNvPr id="64" name="Picture 3" descr="C:\Users\dse\Downloads\download (1).png">
            <a:extLst>
              <a:ext uri="{FF2B5EF4-FFF2-40B4-BE49-F238E27FC236}">
                <a16:creationId xmlns:a16="http://schemas.microsoft.com/office/drawing/2014/main" id="{47A91838-F4E5-486E-879A-98D3DF0A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68423" y="1880169"/>
            <a:ext cx="630620" cy="579717"/>
          </a:xfrm>
          <a:prstGeom prst="rect">
            <a:avLst/>
          </a:prstGeom>
          <a:noFill/>
        </p:spPr>
      </p:pic>
      <p:sp>
        <p:nvSpPr>
          <p:cNvPr id="65" name="object 51">
            <a:extLst>
              <a:ext uri="{FF2B5EF4-FFF2-40B4-BE49-F238E27FC236}">
                <a16:creationId xmlns:a16="http://schemas.microsoft.com/office/drawing/2014/main" id="{AFD9686D-1B32-4664-A817-B2DACECCD47E}"/>
              </a:ext>
            </a:extLst>
          </p:cNvPr>
          <p:cNvSpPr/>
          <p:nvPr/>
        </p:nvSpPr>
        <p:spPr>
          <a:xfrm>
            <a:off x="9369548" y="2576717"/>
            <a:ext cx="482224" cy="457200"/>
          </a:xfrm>
          <a:prstGeom prst="rect">
            <a:avLst/>
          </a:prstGeom>
          <a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8936">
              <a:defRPr/>
            </a:pPr>
            <a:endParaRPr>
              <a:solidFill>
                <a:prstClr val="black"/>
              </a:solidFill>
            </a:endParaRPr>
          </a:p>
        </p:txBody>
      </p:sp>
      <p:grpSp>
        <p:nvGrpSpPr>
          <p:cNvPr id="4" name="Group 137">
            <a:extLst>
              <a:ext uri="{FF2B5EF4-FFF2-40B4-BE49-F238E27FC236}">
                <a16:creationId xmlns:a16="http://schemas.microsoft.com/office/drawing/2014/main" id="{8DB5E28A-B0E5-495B-8A94-4555ECB01700}"/>
              </a:ext>
            </a:extLst>
          </p:cNvPr>
          <p:cNvGrpSpPr>
            <a:grpSpLocks/>
          </p:cNvGrpSpPr>
          <p:nvPr/>
        </p:nvGrpSpPr>
        <p:grpSpPr bwMode="auto">
          <a:xfrm>
            <a:off x="5879721" y="5020746"/>
            <a:ext cx="5942127" cy="1472129"/>
            <a:chOff x="4080243" y="2285999"/>
            <a:chExt cx="4180614" cy="121676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981A994-EB05-4CBC-BA87-BF69606397A8}"/>
                </a:ext>
              </a:extLst>
            </p:cNvPr>
            <p:cNvSpPr/>
            <p:nvPr/>
          </p:nvSpPr>
          <p:spPr>
            <a:xfrm>
              <a:off x="4080243" y="2285999"/>
              <a:ext cx="4174909" cy="1216763"/>
            </a:xfrm>
            <a:prstGeom prst="rect">
              <a:avLst/>
            </a:prstGeom>
            <a:noFill/>
            <a:ln w="317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  <a:effectLst/>
          </p:spPr>
          <p:txBody>
            <a:bodyPr anchor="ctr"/>
            <a:lstStyle/>
            <a:p>
              <a:pPr algn="ctr" defTabSz="1217563">
                <a:defRPr/>
              </a:pPr>
              <a:endParaRPr lang="en-US" sz="2000" dirty="0">
                <a:solidFill>
                  <a:prstClr val="black"/>
                </a:solidFill>
                <a:latin typeface="Bahnschrift Light" pitchFamily="34" charset="0"/>
                <a:ea typeface="Open Sans"/>
                <a:cs typeface="Open San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0358595-A0D5-43D2-AC15-B05661ADC2BA}"/>
                </a:ext>
              </a:extLst>
            </p:cNvPr>
            <p:cNvSpPr/>
            <p:nvPr/>
          </p:nvSpPr>
          <p:spPr>
            <a:xfrm>
              <a:off x="4118755" y="2600104"/>
              <a:ext cx="1332205" cy="902657"/>
            </a:xfrm>
            <a:prstGeom prst="rect">
              <a:avLst/>
            </a:prstGeom>
            <a:solidFill>
              <a:srgbClr val="FEF9F0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90484" indent="-90484" defTabSz="91440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 err="1">
                  <a:solidFill>
                    <a:prstClr val="black"/>
                  </a:solidFill>
                  <a:ea typeface="Open Sans" panose="020B0606030504020204" pitchFamily="34" charset="0"/>
                </a:rPr>
                <a:t>Terdapat</a:t>
              </a:r>
              <a:r>
                <a:rPr lang="en-US" sz="1100" kern="0" dirty="0">
                  <a:solidFill>
                    <a:prstClr val="black"/>
                  </a:solidFill>
                  <a:ea typeface="Open Sans" panose="020B0606030504020204" pitchFamily="34" charset="0"/>
                </a:rPr>
                <a:t> 289 UMKM yang </a:t>
              </a:r>
              <a:r>
                <a:rPr lang="en-US" sz="1100" kern="0" dirty="0" err="1">
                  <a:solidFill>
                    <a:prstClr val="black"/>
                  </a:solidFill>
                  <a:ea typeface="Open Sans" panose="020B0606030504020204" pitchFamily="34" charset="0"/>
                </a:rPr>
                <a:t>mengikuti</a:t>
              </a:r>
              <a:r>
                <a:rPr lang="en-US" sz="1100" kern="0" dirty="0">
                  <a:solidFill>
                    <a:prstClr val="black"/>
                  </a:solidFill>
                  <a:ea typeface="Open Sans" panose="020B0606030504020204" pitchFamily="34" charset="0"/>
                </a:rPr>
                <a:t> </a:t>
              </a:r>
              <a:r>
                <a:rPr lang="en-US" sz="1100" kern="0" dirty="0" err="1">
                  <a:solidFill>
                    <a:prstClr val="black"/>
                  </a:solidFill>
                  <a:ea typeface="Open Sans" panose="020B0606030504020204" pitchFamily="34" charset="0"/>
                </a:rPr>
                <a:t>seleksi</a:t>
              </a:r>
              <a:r>
                <a:rPr lang="en-US" sz="1100" kern="0" dirty="0">
                  <a:solidFill>
                    <a:prstClr val="black"/>
                  </a:solidFill>
                  <a:ea typeface="Open Sans" panose="020B0606030504020204" pitchFamily="34" charset="0"/>
                </a:rPr>
                <a:t> dan </a:t>
              </a:r>
              <a:r>
                <a:rPr lang="en-US" sz="1100" kern="0" dirty="0" err="1">
                  <a:solidFill>
                    <a:prstClr val="black"/>
                  </a:solidFill>
                  <a:ea typeface="Open Sans" panose="020B0606030504020204" pitchFamily="34" charset="0"/>
                </a:rPr>
                <a:t>kurasi</a:t>
              </a:r>
              <a:r>
                <a:rPr lang="en-US" sz="1100" kern="0" dirty="0">
                  <a:solidFill>
                    <a:prstClr val="black"/>
                  </a:solidFill>
                  <a:ea typeface="Open Sans" panose="020B0606030504020204" pitchFamily="34" charset="0"/>
                </a:rPr>
                <a:t>,</a:t>
              </a:r>
            </a:p>
            <a:p>
              <a:pPr marL="90484" indent="-90484" defTabSz="91440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prstClr val="black"/>
                  </a:solidFill>
                  <a:ea typeface="Open Sans" panose="020B0606030504020204" pitchFamily="34" charset="0"/>
                </a:rPr>
                <a:t>UMKM </a:t>
              </a:r>
              <a:r>
                <a:rPr lang="en-US" sz="1100" kern="0" dirty="0" err="1">
                  <a:solidFill>
                    <a:prstClr val="black"/>
                  </a:solidFill>
                  <a:ea typeface="Open Sans" panose="020B0606030504020204" pitchFamily="34" charset="0"/>
                </a:rPr>
                <a:t>sudah</a:t>
              </a:r>
              <a:r>
                <a:rPr lang="en-US" sz="1100" kern="0" dirty="0">
                  <a:solidFill>
                    <a:prstClr val="black"/>
                  </a:solidFill>
                  <a:ea typeface="Open Sans" panose="020B0606030504020204" pitchFamily="34" charset="0"/>
                </a:rPr>
                <a:t> </a:t>
              </a:r>
              <a:r>
                <a:rPr lang="en-US" sz="1100" kern="0" dirty="0" err="1">
                  <a:solidFill>
                    <a:prstClr val="black"/>
                  </a:solidFill>
                  <a:ea typeface="Open Sans" panose="020B0606030504020204" pitchFamily="34" charset="0"/>
                </a:rPr>
                <a:t>dikurasi</a:t>
              </a:r>
              <a:r>
                <a:rPr lang="en-US" sz="1100" kern="0" dirty="0">
                  <a:solidFill>
                    <a:prstClr val="black"/>
                  </a:solidFill>
                  <a:ea typeface="Open Sans" panose="020B0606030504020204" pitchFamily="34" charset="0"/>
                </a:rPr>
                <a:t> &amp; </a:t>
              </a:r>
              <a:r>
                <a:rPr lang="en-US" sz="1100" kern="0" dirty="0" err="1">
                  <a:solidFill>
                    <a:prstClr val="black"/>
                  </a:solidFill>
                  <a:ea typeface="Open Sans" panose="020B0606030504020204" pitchFamily="34" charset="0"/>
                </a:rPr>
                <a:t>seleksi</a:t>
              </a:r>
              <a:r>
                <a:rPr lang="en-US" sz="1100" kern="0" dirty="0">
                  <a:solidFill>
                    <a:prstClr val="black"/>
                  </a:solidFill>
                  <a:ea typeface="Open Sans" panose="020B0606030504020204" pitchFamily="34" charset="0"/>
                </a:rPr>
                <a:t> </a:t>
              </a:r>
              <a:r>
                <a:rPr lang="en-US" sz="1100" kern="0" dirty="0" err="1">
                  <a:solidFill>
                    <a:prstClr val="black"/>
                  </a:solidFill>
                  <a:ea typeface="Open Sans" panose="020B0606030504020204" pitchFamily="34" charset="0"/>
                </a:rPr>
                <a:t>menjadi</a:t>
              </a:r>
              <a:r>
                <a:rPr lang="en-US" sz="1100" kern="0" dirty="0">
                  <a:solidFill>
                    <a:prstClr val="black"/>
                  </a:solidFill>
                  <a:ea typeface="Open Sans" panose="020B0606030504020204" pitchFamily="34" charset="0"/>
                </a:rPr>
                <a:t> 25 </a:t>
              </a:r>
              <a:r>
                <a:rPr lang="en-US" sz="1100" kern="0" dirty="0" err="1">
                  <a:solidFill>
                    <a:prstClr val="black"/>
                  </a:solidFill>
                  <a:ea typeface="Open Sans" panose="020B0606030504020204" pitchFamily="34" charset="0"/>
                </a:rPr>
                <a:t>terbaik</a:t>
              </a:r>
              <a:endParaRPr lang="en-US" sz="1100" kern="0" dirty="0">
                <a:solidFill>
                  <a:prstClr val="black"/>
                </a:solidFill>
                <a:ea typeface="Open Sans" panose="020B0606030504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5429F5E-EF41-423C-B579-B33E3B0B3453}"/>
                </a:ext>
              </a:extLst>
            </p:cNvPr>
            <p:cNvSpPr/>
            <p:nvPr/>
          </p:nvSpPr>
          <p:spPr>
            <a:xfrm>
              <a:off x="5499455" y="2600104"/>
              <a:ext cx="1330778" cy="827526"/>
            </a:xfrm>
            <a:prstGeom prst="rect">
              <a:avLst/>
            </a:prstGeom>
            <a:solidFill>
              <a:srgbClr val="FDF1DB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92071" indent="-92071" defTabSz="914400">
                <a:buFont typeface="Arial" pitchFamily="34" charset="0"/>
                <a:buChar char="•"/>
                <a:defRPr/>
              </a:pPr>
              <a:endParaRPr lang="en-US" sz="11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8C9AC2B-8E53-4559-AF85-533AA6E495D6}"/>
                </a:ext>
              </a:extLst>
            </p:cNvPr>
            <p:cNvSpPr/>
            <p:nvPr/>
          </p:nvSpPr>
          <p:spPr>
            <a:xfrm>
              <a:off x="6874451" y="2612796"/>
              <a:ext cx="1332205" cy="827526"/>
            </a:xfrm>
            <a:prstGeom prst="rect">
              <a:avLst/>
            </a:prstGeom>
            <a:solidFill>
              <a:srgbClr val="FDF0E7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defTabSz="914400">
                <a:defRPr/>
              </a:pPr>
              <a:r>
                <a:rPr lang="en-US" sz="105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Beberapa</a:t>
              </a:r>
              <a:r>
                <a:rPr lang="en-US" sz="105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Perusahaan </a:t>
              </a:r>
              <a:r>
                <a:rPr lang="en-US" sz="105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Besar</a:t>
              </a:r>
              <a:r>
                <a:rPr lang="en-US" sz="105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5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telah</a:t>
              </a:r>
              <a:r>
                <a:rPr lang="en-US" sz="105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5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memberikan</a:t>
              </a:r>
              <a:r>
                <a:rPr lang="en-US" sz="105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5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ruang</a:t>
              </a:r>
              <a:r>
                <a:rPr lang="en-US" sz="105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Display dan </a:t>
              </a:r>
              <a:r>
                <a:rPr lang="en-US" sz="105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siap</a:t>
              </a:r>
              <a:r>
                <a:rPr lang="en-US" sz="105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5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menampung</a:t>
              </a:r>
              <a:r>
                <a:rPr lang="en-US" sz="105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5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produk-produk</a:t>
              </a:r>
              <a:r>
                <a:rPr lang="en-US" sz="105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UMKM </a:t>
              </a:r>
              <a:r>
                <a:rPr lang="en-US" sz="105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untuk</a:t>
              </a:r>
              <a:r>
                <a:rPr lang="en-US" sz="105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5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dibantu</a:t>
              </a:r>
              <a:r>
                <a:rPr lang="en-US" sz="105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50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pemasarannya</a:t>
              </a:r>
              <a:r>
                <a:rPr lang="en-US" sz="1050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71" name="Arrow: Pentagon 182">
              <a:extLst>
                <a:ext uri="{FF2B5EF4-FFF2-40B4-BE49-F238E27FC236}">
                  <a16:creationId xmlns:a16="http://schemas.microsoft.com/office/drawing/2014/main" id="{0CAE631B-D4C1-49C0-9C5B-21DF7FF8E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2993" y="2336764"/>
              <a:ext cx="1367864" cy="200004"/>
            </a:xfrm>
            <a:prstGeom prst="homePlate">
              <a:avLst>
                <a:gd name="adj" fmla="val 31506"/>
              </a:avLst>
            </a:prstGeom>
            <a:solidFill>
              <a:srgbClr val="F8CBAD"/>
            </a:solidFill>
            <a:ln>
              <a:noFill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lIns="0" tIns="36000" rIns="0" bIns="36000">
              <a:spAutoFit/>
            </a:bodyPr>
            <a:lstStyle/>
            <a:p>
              <a:pPr marL="92071" defTabSz="914400">
                <a:defRPr/>
              </a:pPr>
              <a:r>
                <a:rPr lang="en-US" sz="1100" b="1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Output :</a:t>
              </a:r>
            </a:p>
          </p:txBody>
        </p:sp>
        <p:sp>
          <p:nvSpPr>
            <p:cNvPr id="72" name="Arrow: Pentagon 184">
              <a:extLst>
                <a:ext uri="{FF2B5EF4-FFF2-40B4-BE49-F238E27FC236}">
                  <a16:creationId xmlns:a16="http://schemas.microsoft.com/office/drawing/2014/main" id="{B95F6834-29C4-4892-B9F9-1D3C2C7A7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161" y="2338349"/>
              <a:ext cx="1367863" cy="200004"/>
            </a:xfrm>
            <a:prstGeom prst="homePlate">
              <a:avLst>
                <a:gd name="adj" fmla="val 29808"/>
              </a:avLst>
            </a:prstGeom>
            <a:solidFill>
              <a:srgbClr val="FAE2B6"/>
            </a:solidFill>
            <a:ln>
              <a:noFill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lIns="0" tIns="36000" rIns="0" bIns="36000">
              <a:spAutoFit/>
            </a:bodyPr>
            <a:lstStyle/>
            <a:p>
              <a:pPr marL="182556" defTabSz="914400">
                <a:defRPr/>
              </a:pPr>
              <a:r>
                <a:rPr lang="en-US" sz="11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Literasi</a:t>
              </a:r>
              <a:r>
                <a:rPr lang="en-US" sz="1100" b="1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Bisnis</a:t>
              </a:r>
              <a:r>
                <a:rPr lang="en-US" sz="1100" b="1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&amp; Digital</a:t>
              </a:r>
            </a:p>
          </p:txBody>
        </p:sp>
        <p:sp>
          <p:nvSpPr>
            <p:cNvPr id="73" name="Arrow: Pentagon 185">
              <a:extLst>
                <a:ext uri="{FF2B5EF4-FFF2-40B4-BE49-F238E27FC236}">
                  <a16:creationId xmlns:a16="http://schemas.microsoft.com/office/drawing/2014/main" id="{64CD81AB-C32E-4BF3-80CE-5E9380DB0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181" y="2344695"/>
              <a:ext cx="1369290" cy="200004"/>
            </a:xfrm>
            <a:prstGeom prst="homePlate">
              <a:avLst>
                <a:gd name="adj" fmla="val 34867"/>
              </a:avLst>
            </a:prstGeom>
            <a:solidFill>
              <a:srgbClr val="FFFFFF"/>
            </a:solidFill>
            <a:ln>
              <a:noFill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lIns="0" tIns="36000" rIns="0" bIns="36000">
              <a:spAutoFit/>
            </a:bodyPr>
            <a:lstStyle/>
            <a:p>
              <a:pPr marL="182556" defTabSz="914400">
                <a:defRPr/>
              </a:pPr>
              <a:r>
                <a:rPr lang="en-US" sz="11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Seleksi</a:t>
              </a:r>
              <a:r>
                <a:rPr lang="en-US" sz="1100" b="1" kern="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&amp; </a:t>
              </a:r>
              <a:r>
                <a:rPr lang="en-US" sz="1100" b="1" kern="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Kurasi</a:t>
              </a:r>
              <a:endParaRPr lang="en-US" sz="1100" b="1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9E9B8615-79D3-49A4-83B5-A62738E3C1B8}"/>
              </a:ext>
            </a:extLst>
          </p:cNvPr>
          <p:cNvSpPr/>
          <p:nvPr/>
        </p:nvSpPr>
        <p:spPr>
          <a:xfrm>
            <a:off x="7955459" y="5385943"/>
            <a:ext cx="1826887" cy="110799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defTabSz="914400">
              <a:defRPr/>
            </a:pPr>
            <a:r>
              <a:rPr lang="en-US" sz="1100" kern="0" dirty="0" err="1">
                <a:solidFill>
                  <a:prstClr val="black"/>
                </a:solidFill>
                <a:ea typeface="Open Sans" panose="020B0606030504020204" pitchFamily="34" charset="0"/>
              </a:rPr>
              <a:t>Pelatihan</a:t>
            </a:r>
            <a:r>
              <a:rPr lang="en-US" sz="1100" kern="0" dirty="0">
                <a:solidFill>
                  <a:prstClr val="black"/>
                </a:solidFill>
                <a:ea typeface="Open Sans" panose="020B0606030504020204" pitchFamily="34" charset="0"/>
              </a:rPr>
              <a:t> </a:t>
            </a:r>
            <a:r>
              <a:rPr lang="en-US" sz="1100" kern="0" dirty="0" err="1">
                <a:solidFill>
                  <a:prstClr val="black"/>
                </a:solidFill>
                <a:ea typeface="Open Sans" panose="020B0606030504020204" pitchFamily="34" charset="0"/>
              </a:rPr>
              <a:t>dilaksanakan</a:t>
            </a:r>
            <a:r>
              <a:rPr lang="en-US" sz="1100" kern="0" dirty="0">
                <a:solidFill>
                  <a:prstClr val="black"/>
                </a:solidFill>
                <a:ea typeface="Open Sans" panose="020B0606030504020204" pitchFamily="34" charset="0"/>
              </a:rPr>
              <a:t> </a:t>
            </a:r>
            <a:r>
              <a:rPr lang="en-US" sz="1100" kern="0" dirty="0" err="1">
                <a:solidFill>
                  <a:prstClr val="black"/>
                </a:solidFill>
                <a:ea typeface="Open Sans" panose="020B0606030504020204" pitchFamily="34" charset="0"/>
              </a:rPr>
              <a:t>mulai</a:t>
            </a:r>
            <a:r>
              <a:rPr lang="en-US" sz="1100" kern="0" dirty="0">
                <a:solidFill>
                  <a:prstClr val="black"/>
                </a:solidFill>
                <a:ea typeface="Open Sans" panose="020B0606030504020204" pitchFamily="34" charset="0"/>
              </a:rPr>
              <a:t> September s/d </a:t>
            </a:r>
            <a:r>
              <a:rPr lang="en-US" sz="1100" kern="0" dirty="0" err="1">
                <a:solidFill>
                  <a:prstClr val="black"/>
                </a:solidFill>
                <a:ea typeface="Open Sans" panose="020B0606030504020204" pitchFamily="34" charset="0"/>
              </a:rPr>
              <a:t>Oktober</a:t>
            </a:r>
            <a:r>
              <a:rPr lang="en-US" sz="1100" kern="0" dirty="0">
                <a:solidFill>
                  <a:prstClr val="black"/>
                </a:solidFill>
                <a:ea typeface="Open Sans" panose="020B0606030504020204" pitchFamily="34" charset="0"/>
              </a:rPr>
              <a:t> 2020, </a:t>
            </a:r>
            <a:r>
              <a:rPr lang="en-US" sz="1100" kern="0" dirty="0" err="1">
                <a:solidFill>
                  <a:prstClr val="black"/>
                </a:solidFill>
                <a:ea typeface="Open Sans" panose="020B0606030504020204" pitchFamily="34" charset="0"/>
              </a:rPr>
              <a:t>pembukaan</a:t>
            </a:r>
            <a:r>
              <a:rPr lang="en-US" sz="1100" kern="0" dirty="0">
                <a:solidFill>
                  <a:prstClr val="black"/>
                </a:solidFill>
                <a:ea typeface="Open Sans" panose="020B0606030504020204" pitchFamily="34" charset="0"/>
              </a:rPr>
              <a:t> dan graduation </a:t>
            </a:r>
            <a:r>
              <a:rPr lang="en-US" sz="1100" kern="0" dirty="0" err="1">
                <a:solidFill>
                  <a:prstClr val="black"/>
                </a:solidFill>
                <a:ea typeface="Open Sans" panose="020B0606030504020204" pitchFamily="34" charset="0"/>
              </a:rPr>
              <a:t>dihadiri</a:t>
            </a:r>
            <a:r>
              <a:rPr lang="en-US" sz="1100" kern="0" dirty="0">
                <a:solidFill>
                  <a:prstClr val="black"/>
                </a:solidFill>
                <a:ea typeface="Open Sans" panose="020B0606030504020204" pitchFamily="34" charset="0"/>
              </a:rPr>
              <a:t> oleh Menteri </a:t>
            </a:r>
            <a:r>
              <a:rPr lang="en-US" sz="1100" kern="0" dirty="0" err="1">
                <a:solidFill>
                  <a:prstClr val="black"/>
                </a:solidFill>
                <a:ea typeface="Open Sans" panose="020B0606030504020204" pitchFamily="34" charset="0"/>
              </a:rPr>
              <a:t>Koperasi</a:t>
            </a:r>
            <a:r>
              <a:rPr lang="en-US" sz="1100" kern="0" dirty="0">
                <a:solidFill>
                  <a:prstClr val="black"/>
                </a:solidFill>
                <a:ea typeface="Open Sans" panose="020B0606030504020204" pitchFamily="34" charset="0"/>
              </a:rPr>
              <a:t> &amp; UMKM dan </a:t>
            </a:r>
            <a:r>
              <a:rPr lang="en-US" sz="1100" kern="0" dirty="0" err="1">
                <a:solidFill>
                  <a:prstClr val="black"/>
                </a:solidFill>
                <a:ea typeface="Open Sans" panose="020B0606030504020204" pitchFamily="34" charset="0"/>
              </a:rPr>
              <a:t>Menristek</a:t>
            </a:r>
            <a:r>
              <a:rPr lang="en-US" sz="1100" kern="0" dirty="0">
                <a:solidFill>
                  <a:prstClr val="black"/>
                </a:solidFill>
                <a:ea typeface="Open Sans" panose="020B0606030504020204" pitchFamily="34" charset="0"/>
              </a:rPr>
              <a:t>.</a:t>
            </a:r>
            <a:endParaRPr lang="en-US" sz="1100" kern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5023653-3645-4542-8212-ABA5A5E9149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8348" r="3062" b="15240"/>
          <a:stretch/>
        </p:blipFill>
        <p:spPr>
          <a:xfrm>
            <a:off x="2996018" y="4700312"/>
            <a:ext cx="2625446" cy="1636516"/>
          </a:xfrm>
          <a:prstGeom prst="rect">
            <a:avLst/>
          </a:prstGeom>
        </p:spPr>
      </p:pic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3570E3-64A4-4654-9E96-FA708AEF5D9B}"/>
              </a:ext>
            </a:extLst>
          </p:cNvPr>
          <p:cNvSpPr/>
          <p:nvPr/>
        </p:nvSpPr>
        <p:spPr>
          <a:xfrm>
            <a:off x="2998397" y="6098378"/>
            <a:ext cx="2495226" cy="518810"/>
          </a:xfrm>
          <a:prstGeom prst="roundRect">
            <a:avLst>
              <a:gd name="adj" fmla="val 549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87">
              <a:defRPr/>
            </a:pPr>
            <a:r>
              <a:rPr lang="en-US" sz="1000" dirty="0" err="1">
                <a:solidFill>
                  <a:srgbClr val="043C74"/>
                </a:solidFill>
              </a:rPr>
              <a:t>Menkop</a:t>
            </a:r>
            <a:r>
              <a:rPr lang="en-US" sz="1000" dirty="0">
                <a:solidFill>
                  <a:srgbClr val="043C74"/>
                </a:solidFill>
              </a:rPr>
              <a:t> &amp; UKM, Bp. </a:t>
            </a:r>
            <a:r>
              <a:rPr lang="en-US" sz="1000" dirty="0" err="1">
                <a:solidFill>
                  <a:srgbClr val="043C74"/>
                </a:solidFill>
              </a:rPr>
              <a:t>Teten</a:t>
            </a:r>
            <a:r>
              <a:rPr lang="en-US" sz="1000" dirty="0">
                <a:solidFill>
                  <a:srgbClr val="043C74"/>
                </a:solidFill>
              </a:rPr>
              <a:t> </a:t>
            </a:r>
            <a:r>
              <a:rPr lang="en-US" sz="1000" dirty="0" err="1">
                <a:solidFill>
                  <a:srgbClr val="043C74"/>
                </a:solidFill>
              </a:rPr>
              <a:t>berkenan</a:t>
            </a:r>
            <a:r>
              <a:rPr lang="en-US" sz="1000" dirty="0">
                <a:solidFill>
                  <a:srgbClr val="043C74"/>
                </a:solidFill>
              </a:rPr>
              <a:t> </a:t>
            </a:r>
            <a:r>
              <a:rPr lang="en-US" sz="1000" dirty="0" err="1">
                <a:solidFill>
                  <a:srgbClr val="043C74"/>
                </a:solidFill>
              </a:rPr>
              <a:t>hadir</a:t>
            </a:r>
            <a:r>
              <a:rPr lang="en-US" sz="1000" dirty="0">
                <a:solidFill>
                  <a:srgbClr val="043C74"/>
                </a:solidFill>
              </a:rPr>
              <a:t> </a:t>
            </a:r>
            <a:r>
              <a:rPr lang="en-US" sz="1000" dirty="0" err="1">
                <a:solidFill>
                  <a:srgbClr val="043C74"/>
                </a:solidFill>
              </a:rPr>
              <a:t>saat</a:t>
            </a:r>
            <a:r>
              <a:rPr lang="en-US" sz="1000" dirty="0">
                <a:solidFill>
                  <a:srgbClr val="043C74"/>
                </a:solidFill>
              </a:rPr>
              <a:t> Acara </a:t>
            </a:r>
            <a:r>
              <a:rPr lang="en-US" sz="1000" dirty="0" err="1">
                <a:solidFill>
                  <a:srgbClr val="043C74"/>
                </a:solidFill>
              </a:rPr>
              <a:t>Brincubator</a:t>
            </a:r>
            <a:r>
              <a:rPr lang="en-US" sz="1000" dirty="0">
                <a:solidFill>
                  <a:srgbClr val="043C74"/>
                </a:solidFill>
              </a:rPr>
              <a:t> Go Global dan </a:t>
            </a:r>
            <a:r>
              <a:rPr lang="en-US" sz="1000" dirty="0" err="1">
                <a:solidFill>
                  <a:srgbClr val="043C74"/>
                </a:solidFill>
              </a:rPr>
              <a:t>mengunjungi</a:t>
            </a:r>
            <a:r>
              <a:rPr lang="en-US" sz="1000" dirty="0">
                <a:solidFill>
                  <a:srgbClr val="043C74"/>
                </a:solidFill>
              </a:rPr>
              <a:t> UMKM </a:t>
            </a:r>
            <a:r>
              <a:rPr lang="en-US" sz="1000" dirty="0" err="1">
                <a:solidFill>
                  <a:srgbClr val="043C74"/>
                </a:solidFill>
              </a:rPr>
              <a:t>Finalis</a:t>
            </a:r>
            <a:r>
              <a:rPr lang="en-US" sz="1000" dirty="0">
                <a:solidFill>
                  <a:srgbClr val="043C74"/>
                </a:solidFill>
              </a:rPr>
              <a:t> : </a:t>
            </a:r>
            <a:r>
              <a:rPr lang="en-US" sz="1000" dirty="0" err="1">
                <a:solidFill>
                  <a:srgbClr val="043C74"/>
                </a:solidFill>
              </a:rPr>
              <a:t>Balibel</a:t>
            </a:r>
            <a:r>
              <a:rPr lang="en-US" sz="1000" dirty="0">
                <a:solidFill>
                  <a:srgbClr val="043C74"/>
                </a:solidFill>
              </a:rPr>
              <a:t>.</a:t>
            </a:r>
            <a:endParaRPr lang="en-US" sz="1100" dirty="0">
              <a:solidFill>
                <a:srgbClr val="043C74"/>
              </a:solidFill>
            </a:endParaRP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2214F080-C6AF-417B-AE32-165B07FC8705}"/>
              </a:ext>
            </a:extLst>
          </p:cNvPr>
          <p:cNvSpPr txBox="1">
            <a:spLocks/>
          </p:cNvSpPr>
          <p:nvPr/>
        </p:nvSpPr>
        <p:spPr bwMode="auto">
          <a:xfrm>
            <a:off x="5984308" y="294179"/>
            <a:ext cx="3278457" cy="38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/>
          <a:lstStyle/>
          <a:p>
            <a:pPr defTabSz="1218936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124E98"/>
                </a:solidFill>
                <a:latin typeface="Arial Rounded MT Bold" panose="020F0704030504030204" pitchFamily="34" charset="0"/>
              </a:rPr>
              <a:t>Go Global 2020 </a:t>
            </a:r>
            <a:endParaRPr lang="en-ID" altLang="en-US" sz="2800" b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5DD7D076-89F0-41BB-82B8-357E4C48E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 l="10568" b="26711"/>
          <a:stretch>
            <a:fillRect/>
          </a:stretch>
        </p:blipFill>
        <p:spPr bwMode="auto">
          <a:xfrm>
            <a:off x="3683010" y="272760"/>
            <a:ext cx="2282931" cy="39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7EF1F5F-1B57-4E16-865F-40D8FA414CA7}"/>
              </a:ext>
            </a:extLst>
          </p:cNvPr>
          <p:cNvSpPr/>
          <p:nvPr/>
        </p:nvSpPr>
        <p:spPr>
          <a:xfrm>
            <a:off x="9453858" y="3138602"/>
            <a:ext cx="1724267" cy="324000"/>
          </a:xfrm>
          <a:prstGeom prst="roundRect">
            <a:avLst>
              <a:gd name="adj" fmla="val 50000"/>
            </a:avLst>
          </a:prstGeom>
          <a:solidFill>
            <a:srgbClr val="E6F2FE"/>
          </a:solidFill>
          <a:ln w="25400" cap="flat" cmpd="sng" algn="ctr">
            <a:noFill/>
            <a:prstDash val="solid"/>
          </a:ln>
          <a:effectLst>
            <a:outerShdw blurRad="38100" dist="50800" dir="54000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87">
              <a:defRPr/>
            </a:pPr>
            <a:r>
              <a:rPr lang="en-IN" sz="1300" b="1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Channeling</a:t>
            </a:r>
            <a:endParaRPr lang="en-IN" sz="1300" b="1" kern="0" dirty="0">
              <a:solidFill>
                <a:srgbClr val="043C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820A90B-9AB6-4E42-80B8-D2AAFF36BC04}"/>
              </a:ext>
            </a:extLst>
          </p:cNvPr>
          <p:cNvSpPr/>
          <p:nvPr/>
        </p:nvSpPr>
        <p:spPr>
          <a:xfrm>
            <a:off x="527171" y="6101996"/>
            <a:ext cx="2228597" cy="518810"/>
          </a:xfrm>
          <a:prstGeom prst="roundRect">
            <a:avLst>
              <a:gd name="adj" fmla="val 549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87">
              <a:defRPr/>
            </a:pPr>
            <a:r>
              <a:rPr lang="en-US" sz="1000" dirty="0" err="1">
                <a:solidFill>
                  <a:srgbClr val="043C74"/>
                </a:solidFill>
              </a:rPr>
              <a:t>Menristek</a:t>
            </a:r>
            <a:r>
              <a:rPr lang="en-US" sz="1000" dirty="0">
                <a:solidFill>
                  <a:srgbClr val="043C74"/>
                </a:solidFill>
              </a:rPr>
              <a:t>, Bp. Bambang </a:t>
            </a:r>
            <a:r>
              <a:rPr lang="en-US" sz="1000" dirty="0" err="1">
                <a:solidFill>
                  <a:srgbClr val="043C74"/>
                </a:solidFill>
              </a:rPr>
              <a:t>Brodjonegoro</a:t>
            </a:r>
            <a:r>
              <a:rPr lang="en-US" sz="1000" dirty="0">
                <a:solidFill>
                  <a:srgbClr val="043C74"/>
                </a:solidFill>
              </a:rPr>
              <a:t> </a:t>
            </a:r>
            <a:r>
              <a:rPr lang="en-US" sz="1000" dirty="0" err="1">
                <a:solidFill>
                  <a:srgbClr val="043C74"/>
                </a:solidFill>
              </a:rPr>
              <a:t>berkenan</a:t>
            </a:r>
            <a:r>
              <a:rPr lang="en-US" sz="1000" dirty="0">
                <a:solidFill>
                  <a:srgbClr val="043C74"/>
                </a:solidFill>
              </a:rPr>
              <a:t> </a:t>
            </a:r>
            <a:r>
              <a:rPr lang="en-US" sz="1000" dirty="0" err="1">
                <a:solidFill>
                  <a:srgbClr val="043C74"/>
                </a:solidFill>
              </a:rPr>
              <a:t>hadir</a:t>
            </a:r>
            <a:r>
              <a:rPr lang="en-US" sz="1000" dirty="0">
                <a:solidFill>
                  <a:srgbClr val="043C74"/>
                </a:solidFill>
              </a:rPr>
              <a:t> dan </a:t>
            </a:r>
            <a:r>
              <a:rPr lang="en-US" sz="1000" dirty="0" err="1">
                <a:solidFill>
                  <a:srgbClr val="043C74"/>
                </a:solidFill>
              </a:rPr>
              <a:t>mengunjungi</a:t>
            </a:r>
            <a:r>
              <a:rPr lang="en-US" sz="1000" dirty="0">
                <a:solidFill>
                  <a:srgbClr val="043C74"/>
                </a:solidFill>
              </a:rPr>
              <a:t> stand UMKM </a:t>
            </a:r>
            <a:r>
              <a:rPr lang="en-US" sz="1000" dirty="0" err="1">
                <a:solidFill>
                  <a:srgbClr val="043C74"/>
                </a:solidFill>
              </a:rPr>
              <a:t>Brincubator</a:t>
            </a:r>
            <a:r>
              <a:rPr lang="en-US" sz="1000" dirty="0">
                <a:solidFill>
                  <a:srgbClr val="043C74"/>
                </a:solidFill>
              </a:rPr>
              <a:t> Go Global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44CD9-9FD5-4B7E-8B0D-DA1017FE6A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0" y="3029419"/>
            <a:ext cx="2454135" cy="163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DC490-ED6F-451C-BF4C-299B01B848D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28" y="3029419"/>
            <a:ext cx="2452798" cy="1635624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255C025-2FEC-47A2-BB3F-8B36CE842E58}"/>
              </a:ext>
            </a:extLst>
          </p:cNvPr>
          <p:cNvSpPr/>
          <p:nvPr/>
        </p:nvSpPr>
        <p:spPr>
          <a:xfrm>
            <a:off x="260536" y="219456"/>
            <a:ext cx="935492" cy="1828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059770AC-412B-4401-8754-B841E58EB509}"/>
              </a:ext>
            </a:extLst>
          </p:cNvPr>
          <p:cNvSpPr/>
          <p:nvPr/>
        </p:nvSpPr>
        <p:spPr>
          <a:xfrm>
            <a:off x="11072023" y="156975"/>
            <a:ext cx="799892" cy="3870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>
              <a:defRPr/>
            </a:pPr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6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se\Downloads\BRINCUBATOR UMKM BRILIAN KULINER (2).jpeg"/>
          <p:cNvPicPr>
            <a:picLocks noChangeAspect="1" noChangeArrowheads="1"/>
          </p:cNvPicPr>
          <p:nvPr/>
        </p:nvPicPr>
        <p:blipFill>
          <a:blip r:embed="rId2" cstate="print"/>
          <a:srcRect t="25811"/>
          <a:stretch>
            <a:fillRect/>
          </a:stretch>
        </p:blipFill>
        <p:spPr bwMode="auto">
          <a:xfrm>
            <a:off x="4078188" y="1772816"/>
            <a:ext cx="3888432" cy="4805764"/>
          </a:xfrm>
          <a:prstGeom prst="rect">
            <a:avLst/>
          </a:prstGeom>
          <a:noFill/>
        </p:spPr>
      </p:pic>
      <p:pic>
        <p:nvPicPr>
          <p:cNvPr id="1030" name="Picture 6" descr="C:\Users\dse\Downloads\BRINCUBATOR UMKM BRILIAN KULINER (1).jpeg"/>
          <p:cNvPicPr>
            <a:picLocks noChangeAspect="1" noChangeArrowheads="1"/>
          </p:cNvPicPr>
          <p:nvPr/>
        </p:nvPicPr>
        <p:blipFill>
          <a:blip r:embed="rId3" cstate="print"/>
          <a:srcRect t="26667"/>
          <a:stretch>
            <a:fillRect/>
          </a:stretch>
        </p:blipFill>
        <p:spPr bwMode="auto">
          <a:xfrm>
            <a:off x="8153837" y="1772816"/>
            <a:ext cx="3890237" cy="4824536"/>
          </a:xfrm>
          <a:prstGeom prst="rect">
            <a:avLst/>
          </a:prstGeom>
          <a:noFill/>
        </p:spPr>
      </p:pic>
      <p:sp>
        <p:nvSpPr>
          <p:cNvPr id="264" name="Title 1"/>
          <p:cNvSpPr>
            <a:spLocks noGrp="1"/>
          </p:cNvSpPr>
          <p:nvPr>
            <p:ph type="title"/>
          </p:nvPr>
        </p:nvSpPr>
        <p:spPr>
          <a:xfrm>
            <a:off x="290674" y="94631"/>
            <a:ext cx="9835136" cy="54451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BRINCUBATOR GO GLOBAL 2021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77788" y="1916832"/>
            <a:ext cx="3384376" cy="2376264"/>
            <a:chOff x="-26268" y="764704"/>
            <a:chExt cx="3384376" cy="2376264"/>
          </a:xfrm>
        </p:grpSpPr>
        <p:sp>
          <p:nvSpPr>
            <p:cNvPr id="19" name="Rectangle: Rounded Corners 48">
              <a:extLst>
                <a:ext uri="{FF2B5EF4-FFF2-40B4-BE49-F238E27FC236}">
                  <a16:creationId xmlns:a16="http://schemas.microsoft.com/office/drawing/2014/main" id="{471DA23A-CAD2-44C2-8E35-F38B8E6F5311}"/>
                </a:ext>
              </a:extLst>
            </p:cNvPr>
            <p:cNvSpPr/>
            <p:nvPr/>
          </p:nvSpPr>
          <p:spPr>
            <a:xfrm>
              <a:off x="-26268" y="1196752"/>
              <a:ext cx="3384376" cy="1944216"/>
            </a:xfrm>
            <a:prstGeom prst="roundRect">
              <a:avLst>
                <a:gd name="adj" fmla="val 3756"/>
              </a:avLst>
            </a:prstGeom>
            <a:noFill/>
            <a:ln w="19050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>
                <a:solidFill>
                  <a:srgbClr val="F2B749"/>
                </a:solidFill>
                <a:latin typeface="Open Sans"/>
              </a:endParaRPr>
            </a:p>
          </p:txBody>
        </p:sp>
        <p:sp>
          <p:nvSpPr>
            <p:cNvPr id="20" name="Rectangle: Rounded Corners 35">
              <a:extLst>
                <a:ext uri="{FF2B5EF4-FFF2-40B4-BE49-F238E27FC236}">
                  <a16:creationId xmlns:a16="http://schemas.microsoft.com/office/drawing/2014/main" id="{E9335750-7501-409A-918C-6DA14ECC9985}"/>
                </a:ext>
              </a:extLst>
            </p:cNvPr>
            <p:cNvSpPr/>
            <p:nvPr/>
          </p:nvSpPr>
          <p:spPr>
            <a:xfrm>
              <a:off x="117748" y="764704"/>
              <a:ext cx="3098734" cy="360040"/>
            </a:xfrm>
            <a:prstGeom prst="roundRect">
              <a:avLst>
                <a:gd name="adj" fmla="val 50000"/>
              </a:avLst>
            </a:prstGeom>
            <a:solidFill>
              <a:srgbClr val="E6F2FE"/>
            </a:solidFill>
            <a:ln w="25400" cap="flat" cmpd="sng" algn="ctr">
              <a:noFill/>
              <a:prstDash val="solid"/>
            </a:ln>
            <a:effectLst>
              <a:outerShdw blurRad="38100" dist="50800" dir="5400000" algn="t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987">
                <a:defRPr/>
              </a:pPr>
              <a:r>
                <a:rPr lang="en-IN" sz="2000" b="1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Tujuan</a:t>
              </a:r>
              <a:r>
                <a:rPr lang="en-IN" sz="2000" b="1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2000" b="1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Kegiatan</a:t>
              </a:r>
              <a:r>
                <a:rPr lang="en-IN" sz="2000" b="1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: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07F246-0EBA-4EAA-980D-5DF097C7F8F8}"/>
                </a:ext>
              </a:extLst>
            </p:cNvPr>
            <p:cNvSpPr/>
            <p:nvPr/>
          </p:nvSpPr>
          <p:spPr>
            <a:xfrm>
              <a:off x="261764" y="1316668"/>
              <a:ext cx="27164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Pendampingan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secara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intensif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kepada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UMKM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Kuliner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terpilih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selama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3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bulan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(April-Mei) agar UMKM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naik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kelas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: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07F246-0EBA-4EAA-980D-5DF097C7F8F8}"/>
                </a:ext>
              </a:extLst>
            </p:cNvPr>
            <p:cNvSpPr/>
            <p:nvPr/>
          </p:nvSpPr>
          <p:spPr>
            <a:xfrm>
              <a:off x="277530" y="2155503"/>
              <a:ext cx="2716432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Transformasi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Digitalisasi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Bisnis</a:t>
              </a:r>
              <a:endPara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Membawa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UMKM Indonesia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untuk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penetrasi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bersaing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pasar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global</a:t>
              </a:r>
            </a:p>
            <a:p>
              <a:pPr marL="173038" indent="-173038">
                <a:buFont typeface="Wingdings" pitchFamily="2" charset="2"/>
                <a:buChar char="ü"/>
                <a:defRPr/>
              </a:pP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Membangn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ekosistem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bisnis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digital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8097384" y="719202"/>
            <a:ext cx="380900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124E98"/>
                </a:solidFill>
                <a:latin typeface="Open Sans" charset="0"/>
              </a:rPr>
              <a:t>Go Global 2021</a:t>
            </a:r>
            <a:endParaRPr lang="en-ID" altLang="en-US" sz="2800" b="1" dirty="0">
              <a:latin typeface="Calibri Light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0568" b="26711"/>
          <a:stretch>
            <a:fillRect/>
          </a:stretch>
        </p:blipFill>
        <p:spPr bwMode="auto">
          <a:xfrm>
            <a:off x="5590357" y="692696"/>
            <a:ext cx="251166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4078188" y="1156297"/>
            <a:ext cx="792088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GB" altLang="en-US" sz="2800" b="1" dirty="0">
                <a:solidFill>
                  <a:srgbClr val="124E98"/>
                </a:solidFill>
                <a:latin typeface="Open Sans" charset="0"/>
              </a:rPr>
              <a:t>UMKM KULINER</a:t>
            </a:r>
            <a:endParaRPr lang="en-ID" altLang="en-US" sz="2800" b="1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63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>
            <a:spLocks noGrp="1"/>
          </p:cNvSpPr>
          <p:nvPr>
            <p:ph type="title"/>
          </p:nvPr>
        </p:nvSpPr>
        <p:spPr>
          <a:xfrm>
            <a:off x="1541077" y="44624"/>
            <a:ext cx="11898151" cy="54451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PROGRESS DAN AKTIVITAS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34">
            <a:extLst>
              <a:ext uri="{FF2B5EF4-FFF2-40B4-BE49-F238E27FC236}">
                <a16:creationId xmlns:a16="http://schemas.microsoft.com/office/drawing/2014/main" id="{BBF1523A-FC0C-4073-84FE-47F4D7C316D1}"/>
              </a:ext>
            </a:extLst>
          </p:cNvPr>
          <p:cNvSpPr/>
          <p:nvPr/>
        </p:nvSpPr>
        <p:spPr>
          <a:xfrm>
            <a:off x="5158309" y="807720"/>
            <a:ext cx="6336703" cy="5645616"/>
          </a:xfrm>
          <a:prstGeom prst="roundRect">
            <a:avLst>
              <a:gd name="adj" fmla="val 5497"/>
            </a:avLst>
          </a:prstGeom>
          <a:solidFill>
            <a:srgbClr val="EEEEE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87">
              <a:defRPr/>
            </a:pPr>
            <a:endParaRPr lang="en-IN" sz="2400" kern="0" dirty="0">
              <a:solidFill>
                <a:srgbClr val="124E9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35">
            <a:extLst>
              <a:ext uri="{FF2B5EF4-FFF2-40B4-BE49-F238E27FC236}">
                <a16:creationId xmlns:a16="http://schemas.microsoft.com/office/drawing/2014/main" id="{E9335750-7501-409A-918C-6DA14ECC9985}"/>
              </a:ext>
            </a:extLst>
          </p:cNvPr>
          <p:cNvSpPr/>
          <p:nvPr/>
        </p:nvSpPr>
        <p:spPr>
          <a:xfrm>
            <a:off x="6075769" y="1352200"/>
            <a:ext cx="1730582" cy="324000"/>
          </a:xfrm>
          <a:prstGeom prst="roundRect">
            <a:avLst>
              <a:gd name="adj" fmla="val 50000"/>
            </a:avLst>
          </a:prstGeom>
          <a:solidFill>
            <a:srgbClr val="E6F2FE"/>
          </a:solidFill>
          <a:ln w="25400" cap="flat" cmpd="sng" algn="ctr">
            <a:noFill/>
            <a:prstDash val="solid"/>
          </a:ln>
          <a:effectLst>
            <a:outerShdw blurRad="38100" dist="50800" dir="54000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87">
              <a:defRPr/>
            </a:pPr>
            <a:r>
              <a:rPr lang="en-IN" sz="1300" b="1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Seleksi</a:t>
            </a:r>
            <a:r>
              <a:rPr lang="en-IN" sz="1300" b="1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n-IN" sz="1300" b="1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Kurasi</a:t>
            </a:r>
            <a:endParaRPr lang="en-IN" sz="1300" b="1" kern="0" dirty="0">
              <a:solidFill>
                <a:srgbClr val="043C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37">
            <a:extLst>
              <a:ext uri="{FF2B5EF4-FFF2-40B4-BE49-F238E27FC236}">
                <a16:creationId xmlns:a16="http://schemas.microsoft.com/office/drawing/2014/main" id="{F072C912-35C1-4F26-8BBB-107AF3ED5593}"/>
              </a:ext>
            </a:extLst>
          </p:cNvPr>
          <p:cNvSpPr/>
          <p:nvPr/>
        </p:nvSpPr>
        <p:spPr>
          <a:xfrm>
            <a:off x="5577104" y="2576303"/>
            <a:ext cx="2736303" cy="376027"/>
          </a:xfrm>
          <a:prstGeom prst="roundRect">
            <a:avLst>
              <a:gd name="adj" fmla="val 50000"/>
            </a:avLst>
          </a:prstGeom>
          <a:solidFill>
            <a:srgbClr val="E6F2FE"/>
          </a:solidFill>
          <a:ln w="25400" cap="flat" cmpd="sng" algn="ctr">
            <a:noFill/>
            <a:prstDash val="solid"/>
          </a:ln>
          <a:effectLst>
            <a:outerShdw blurRad="38100" dist="50800" dir="54000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87">
              <a:defRPr/>
            </a:pPr>
            <a:r>
              <a:rPr lang="en-IN" sz="1300" b="1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Pelatihan</a:t>
            </a:r>
            <a:r>
              <a:rPr lang="en-IN" sz="1300" b="1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n-IN" sz="1300" b="1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Pendampingan</a:t>
            </a:r>
            <a:endParaRPr lang="en-IN" sz="1300" b="1" kern="0" dirty="0">
              <a:solidFill>
                <a:srgbClr val="043C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0D1E66-935A-4483-AAC9-50755E1AD7D4}"/>
              </a:ext>
            </a:extLst>
          </p:cNvPr>
          <p:cNvSpPr/>
          <p:nvPr/>
        </p:nvSpPr>
        <p:spPr>
          <a:xfrm>
            <a:off x="7818418" y="792088"/>
            <a:ext cx="981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N" sz="1600" b="1" kern="0" dirty="0">
                <a:solidFill>
                  <a:srgbClr val="124E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07F246-0EBA-4EAA-980D-5DF097C7F8F8}"/>
              </a:ext>
            </a:extLst>
          </p:cNvPr>
          <p:cNvSpPr/>
          <p:nvPr/>
        </p:nvSpPr>
        <p:spPr>
          <a:xfrm>
            <a:off x="5564494" y="1655900"/>
            <a:ext cx="2716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Terdapat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1.355 UMKM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melakukan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registrasi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yang 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selanjutnya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dilakukan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seleksi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awal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audisi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30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peserta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terbaik</a:t>
            </a:r>
            <a:endParaRPr lang="en-IN" sz="1100" kern="0" dirty="0">
              <a:solidFill>
                <a:srgbClr val="043C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E5C40D-A400-44FD-91E0-5479FBEAFEC8}"/>
              </a:ext>
            </a:extLst>
          </p:cNvPr>
          <p:cNvSpPr/>
          <p:nvPr/>
        </p:nvSpPr>
        <p:spPr>
          <a:xfrm>
            <a:off x="5575726" y="3033461"/>
            <a:ext cx="270520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Proses Pelatihan dan Pendampingan selama </a:t>
            </a:r>
            <a:r>
              <a:rPr lang="sv-SE" sz="1100" b="1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– Mei 2021</a:t>
            </a:r>
          </a:p>
          <a:p>
            <a:pPr algn="ctr">
              <a:defRPr/>
            </a:pPr>
            <a:endParaRPr lang="sv-SE" sz="1100" b="1" kern="0" dirty="0">
              <a:solidFill>
                <a:srgbClr val="043C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UMKM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dibina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dipersiapkan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baik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dari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sisi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Mindset, Skill, Attitude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dengan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metode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praktek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secara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langsung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untuk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menguasai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entreprenership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dasar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masuk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100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bisnis</a:t>
            </a:r>
            <a:r>
              <a: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digital</a:t>
            </a:r>
            <a:endParaRPr lang="sv-SE" sz="1100" b="1" kern="0" dirty="0">
              <a:solidFill>
                <a:srgbClr val="043C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n-IN" sz="1100" kern="0" dirty="0">
              <a:solidFill>
                <a:srgbClr val="043C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sv-SE" sz="1100" kern="0" dirty="0">
              <a:solidFill>
                <a:srgbClr val="043C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48">
            <a:extLst>
              <a:ext uri="{FF2B5EF4-FFF2-40B4-BE49-F238E27FC236}">
                <a16:creationId xmlns:a16="http://schemas.microsoft.com/office/drawing/2014/main" id="{471DA23A-CAD2-44C2-8E35-F38B8E6F5311}"/>
              </a:ext>
            </a:extLst>
          </p:cNvPr>
          <p:cNvSpPr/>
          <p:nvPr/>
        </p:nvSpPr>
        <p:spPr>
          <a:xfrm>
            <a:off x="5564497" y="1146272"/>
            <a:ext cx="2729294" cy="3316908"/>
          </a:xfrm>
          <a:prstGeom prst="roundRect">
            <a:avLst>
              <a:gd name="adj" fmla="val 3756"/>
            </a:avLst>
          </a:prstGeom>
          <a:noFill/>
          <a:ln w="1905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>
              <a:solidFill>
                <a:srgbClr val="F2B749"/>
              </a:solidFill>
              <a:latin typeface="Open San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AC94EB-AC34-459C-8604-9A369D423DE5}"/>
              </a:ext>
            </a:extLst>
          </p:cNvPr>
          <p:cNvSpPr/>
          <p:nvPr/>
        </p:nvSpPr>
        <p:spPr>
          <a:xfrm rot="16200000">
            <a:off x="4637135" y="2767914"/>
            <a:ext cx="1584231" cy="25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105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Pengembangan UMKM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B6DE789-FE21-4C66-BC55-9E4CBFF572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0796" y="2048856"/>
            <a:ext cx="1139754" cy="323116"/>
          </a:xfrm>
          <a:prstGeom prst="rect">
            <a:avLst/>
          </a:prstGeom>
        </p:spPr>
      </p:pic>
      <p:sp>
        <p:nvSpPr>
          <p:cNvPr id="29" name="TextBox 120">
            <a:extLst>
              <a:ext uri="{FF2B5EF4-FFF2-40B4-BE49-F238E27FC236}">
                <a16:creationId xmlns:a16="http://schemas.microsoft.com/office/drawing/2014/main" id="{10A258AC-E87E-401E-9AC2-3AE4F691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0796" y="2703671"/>
            <a:ext cx="13298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9" rIns="91436" bIns="45719">
            <a:spAutoFit/>
          </a:bodyPr>
          <a:lstStyle/>
          <a:p>
            <a:pPr defTabSz="1218936">
              <a:defRPr/>
            </a:pPr>
            <a:r>
              <a:rPr lang="en-US" altLang="en-US" sz="1200" b="1" dirty="0">
                <a:solidFill>
                  <a:srgbClr val="002060"/>
                </a:solidFill>
                <a:latin typeface="Bahnschrift" pitchFamily="34" charset="0"/>
              </a:rPr>
              <a:t>KEMENRISTEK</a:t>
            </a:r>
            <a:endParaRPr lang="en-US" altLang="en-US" sz="1200" dirty="0">
              <a:solidFill>
                <a:prstClr val="black"/>
              </a:solidFill>
              <a:latin typeface="Bahnschrift" pitchFamily="34" charset="0"/>
            </a:endParaRPr>
          </a:p>
        </p:txBody>
      </p:sp>
      <p:sp>
        <p:nvSpPr>
          <p:cNvPr id="35" name="TextBox 120">
            <a:extLst>
              <a:ext uri="{FF2B5EF4-FFF2-40B4-BE49-F238E27FC236}">
                <a16:creationId xmlns:a16="http://schemas.microsoft.com/office/drawing/2014/main" id="{81A863C2-7B3F-4D1B-8E57-6F57A9AD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8214" y="3895693"/>
            <a:ext cx="1538665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9" rIns="91436" bIns="45719">
            <a:spAutoFit/>
          </a:bodyPr>
          <a:lstStyle/>
          <a:p>
            <a:pPr defTabSz="1218936">
              <a:defRPr/>
            </a:pPr>
            <a:r>
              <a:rPr lang="en-US" altLang="en-US" sz="1200" b="1" dirty="0">
                <a:solidFill>
                  <a:srgbClr val="002060"/>
                </a:solidFill>
                <a:latin typeface="Bahnschrift" pitchFamily="34" charset="0"/>
              </a:rPr>
              <a:t>10 CEO / FOUNDER</a:t>
            </a:r>
            <a:endParaRPr lang="en-US" altLang="en-US" sz="1200" dirty="0">
              <a:solidFill>
                <a:prstClr val="black"/>
              </a:solidFill>
              <a:latin typeface="Bahnschrift" pitchFamily="34" charset="0"/>
            </a:endParaRPr>
          </a:p>
        </p:txBody>
      </p:sp>
      <p:pic>
        <p:nvPicPr>
          <p:cNvPr id="36" name="Picture 2" descr="C:\Users\dse\Desktop\PIC\kemenkop ukm.jpg">
            <a:extLst>
              <a:ext uri="{FF2B5EF4-FFF2-40B4-BE49-F238E27FC236}">
                <a16:creationId xmlns:a16="http://schemas.microsoft.com/office/drawing/2014/main" id="{B0D007D6-1BD1-47E2-AFA4-DECCE151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711843" y="1851715"/>
            <a:ext cx="664433" cy="664779"/>
          </a:xfrm>
          <a:prstGeom prst="rect">
            <a:avLst/>
          </a:prstGeom>
          <a:noFill/>
        </p:spPr>
      </p:pic>
      <p:pic>
        <p:nvPicPr>
          <p:cNvPr id="37" name="Picture 3" descr="C:\Users\dse\Downloads\download (1).png">
            <a:extLst>
              <a:ext uri="{FF2B5EF4-FFF2-40B4-BE49-F238E27FC236}">
                <a16:creationId xmlns:a16="http://schemas.microsoft.com/office/drawing/2014/main" id="{47A91838-F4E5-486E-879A-98D3DF0A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726611" y="2446654"/>
            <a:ext cx="630620" cy="579717"/>
          </a:xfrm>
          <a:prstGeom prst="rect">
            <a:avLst/>
          </a:prstGeom>
          <a:noFill/>
        </p:spPr>
      </p:pic>
      <p:sp>
        <p:nvSpPr>
          <p:cNvPr id="38" name="object 51">
            <a:extLst>
              <a:ext uri="{FF2B5EF4-FFF2-40B4-BE49-F238E27FC236}">
                <a16:creationId xmlns:a16="http://schemas.microsoft.com/office/drawing/2014/main" id="{AFD9686D-1B32-4664-A817-B2DACECCD47E}"/>
              </a:ext>
            </a:extLst>
          </p:cNvPr>
          <p:cNvSpPr/>
          <p:nvPr/>
        </p:nvSpPr>
        <p:spPr>
          <a:xfrm>
            <a:off x="8796204" y="3888432"/>
            <a:ext cx="482224" cy="457200"/>
          </a:xfrm>
          <a:prstGeom prst="rect">
            <a:avLst/>
          </a:prstGeom>
          <a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8936">
              <a:defRPr/>
            </a:pPr>
            <a:endParaRPr>
              <a:solidFill>
                <a:prstClr val="black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44017" y="5991670"/>
            <a:ext cx="4130959" cy="821706"/>
            <a:chOff x="2854053" y="908720"/>
            <a:chExt cx="4130959" cy="821706"/>
          </a:xfrm>
        </p:grpSpPr>
        <p:grpSp>
          <p:nvGrpSpPr>
            <p:cNvPr id="72" name="Group 71"/>
            <p:cNvGrpSpPr/>
            <p:nvPr/>
          </p:nvGrpSpPr>
          <p:grpSpPr>
            <a:xfrm rot="5400000">
              <a:off x="4668822" y="-546008"/>
              <a:ext cx="461665" cy="4091203"/>
              <a:chOff x="10500154" y="1486096"/>
              <a:chExt cx="461665" cy="4091203"/>
            </a:xfrm>
          </p:grpSpPr>
          <p:pic>
            <p:nvPicPr>
              <p:cNvPr id="69" name="Google Shape;186;g98139c7f7e_0_66" descr="A drawing of a cartoon character&#10;&#10;Description automatically generated"/>
              <p:cNvPicPr preferRelativeResize="0"/>
              <p:nvPr/>
            </p:nvPicPr>
            <p:blipFill rotWithShape="1"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alphaModFix/>
              </a:blip>
              <a:srcRect r="26061" b="60473"/>
              <a:stretch/>
            </p:blipFill>
            <p:spPr>
              <a:xfrm rot="16200000">
                <a:off x="9088541" y="3746891"/>
                <a:ext cx="3372435" cy="28838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1" name="TextBox 70"/>
              <p:cNvSpPr txBox="1"/>
              <p:nvPr/>
            </p:nvSpPr>
            <p:spPr>
              <a:xfrm rot="16200000">
                <a:off x="10327671" y="1658579"/>
                <a:ext cx="806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FFC000"/>
                    </a:solidFill>
                  </a:rPr>
                  <a:t>2021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3286100" y="908720"/>
              <a:ext cx="3698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>
                  <a:solidFill>
                    <a:schemeClr val="accent5">
                      <a:lumMod val="75000"/>
                    </a:schemeClr>
                  </a:solidFill>
                </a:rPr>
                <a:t>Kandidat</a:t>
              </a: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GB" b="1" dirty="0" err="1">
                  <a:solidFill>
                    <a:schemeClr val="accent5">
                      <a:lumMod val="75000"/>
                    </a:schemeClr>
                  </a:solidFill>
                </a:rPr>
                <a:t>Peserta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20081" y="206441"/>
            <a:ext cx="2854052" cy="5670833"/>
            <a:chOff x="0" y="206439"/>
            <a:chExt cx="2854052" cy="5670833"/>
          </a:xfrm>
        </p:grpSpPr>
        <p:sp>
          <p:nvSpPr>
            <p:cNvPr id="16" name="Rectangle 15"/>
            <p:cNvSpPr/>
            <p:nvPr/>
          </p:nvSpPr>
          <p:spPr>
            <a:xfrm>
              <a:off x="0" y="2780928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 err="1">
                  <a:solidFill>
                    <a:srgbClr val="002060"/>
                  </a:solidFill>
                </a:rPr>
                <a:t>Audisi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779182" y="206439"/>
              <a:ext cx="1730582" cy="1064733"/>
              <a:chOff x="779182" y="206439"/>
              <a:chExt cx="1730582" cy="106473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797338" y="602447"/>
                <a:ext cx="1694656" cy="66872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rgbClr val="002060"/>
                    </a:solidFill>
                  </a:rPr>
                  <a:t>REGISTRASI PESERTA</a:t>
                </a:r>
              </a:p>
              <a:p>
                <a:pPr algn="ctr"/>
                <a:r>
                  <a:rPr lang="en-GB" sz="1200" b="1" dirty="0">
                    <a:solidFill>
                      <a:prstClr val="black"/>
                    </a:solidFill>
                  </a:rPr>
                  <a:t>1.355</a:t>
                </a:r>
              </a:p>
            </p:txBody>
          </p:sp>
          <p:sp>
            <p:nvSpPr>
              <p:cNvPr id="41" name="Rectangle: Rounded Corners 35">
                <a:extLst>
                  <a:ext uri="{FF2B5EF4-FFF2-40B4-BE49-F238E27FC236}">
                    <a16:creationId xmlns:a16="http://schemas.microsoft.com/office/drawing/2014/main" id="{E9335750-7501-409A-918C-6DA14ECC9985}"/>
                  </a:ext>
                </a:extLst>
              </p:cNvPr>
              <p:cNvSpPr/>
              <p:nvPr/>
            </p:nvSpPr>
            <p:spPr>
              <a:xfrm>
                <a:off x="779182" y="206439"/>
                <a:ext cx="1730582" cy="32400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 w="25400" cap="flat" cmpd="sng" algn="ctr">
                <a:noFill/>
                <a:prstDash val="solid"/>
              </a:ln>
              <a:effectLst>
                <a:outerShdw blurRad="38100" dist="508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987">
                  <a:defRPr/>
                </a:pPr>
                <a:r>
                  <a:rPr lang="en-IN" sz="1600" b="1" dirty="0">
                    <a:solidFill>
                      <a:schemeClr val="bg1"/>
                    </a:solidFill>
                  </a:rPr>
                  <a:t>01-09 April 21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83073" y="1373172"/>
              <a:ext cx="1730582" cy="1044080"/>
              <a:chOff x="783073" y="1358567"/>
              <a:chExt cx="1730582" cy="104408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794407" y="1733922"/>
                <a:ext cx="1694656" cy="66872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rgbClr val="002060"/>
                    </a:solidFill>
                  </a:rPr>
                  <a:t>SELEKSI</a:t>
                </a:r>
              </a:p>
              <a:p>
                <a:pPr algn="ctr"/>
                <a:r>
                  <a:rPr lang="en-GB" sz="1200" b="1" dirty="0">
                    <a:solidFill>
                      <a:prstClr val="black"/>
                    </a:solidFill>
                  </a:rPr>
                  <a:t>100</a:t>
                </a:r>
              </a:p>
              <a:p>
                <a:pPr algn="ctr"/>
                <a:r>
                  <a:rPr lang="en-GB" sz="1200" dirty="0" err="1">
                    <a:solidFill>
                      <a:prstClr val="black"/>
                    </a:solidFill>
                  </a:rPr>
                  <a:t>Peserta</a:t>
                </a:r>
                <a:r>
                  <a:rPr lang="en-GB" sz="1200" dirty="0">
                    <a:solidFill>
                      <a:prstClr val="black"/>
                    </a:solidFill>
                  </a:rPr>
                  <a:t> </a:t>
                </a:r>
                <a:r>
                  <a:rPr lang="en-GB" sz="1200" dirty="0" err="1">
                    <a:solidFill>
                      <a:prstClr val="black"/>
                    </a:solidFill>
                  </a:rPr>
                  <a:t>Terseleksi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: Rounded Corners 35">
                <a:extLst>
                  <a:ext uri="{FF2B5EF4-FFF2-40B4-BE49-F238E27FC236}">
                    <a16:creationId xmlns:a16="http://schemas.microsoft.com/office/drawing/2014/main" id="{E9335750-7501-409A-918C-6DA14ECC9985}"/>
                  </a:ext>
                </a:extLst>
              </p:cNvPr>
              <p:cNvSpPr/>
              <p:nvPr/>
            </p:nvSpPr>
            <p:spPr>
              <a:xfrm>
                <a:off x="783073" y="1358567"/>
                <a:ext cx="1730582" cy="32400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 w="25400" cap="flat" cmpd="sng" algn="ctr">
                <a:noFill/>
                <a:prstDash val="solid"/>
              </a:ln>
              <a:effectLst>
                <a:outerShdw blurRad="38100" dist="508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987">
                  <a:defRPr/>
                </a:pPr>
                <a:r>
                  <a:rPr lang="en-IN" sz="1600" b="1" dirty="0">
                    <a:solidFill>
                      <a:schemeClr val="bg1"/>
                    </a:solidFill>
                  </a:rPr>
                  <a:t>10 April 21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797338" y="2519252"/>
              <a:ext cx="1730582" cy="928939"/>
              <a:chOff x="797338" y="2500062"/>
              <a:chExt cx="1730582" cy="928939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810361" y="2886051"/>
                <a:ext cx="1694656" cy="54295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prstClr val="black"/>
                    </a:solidFill>
                  </a:rPr>
                  <a:t>30</a:t>
                </a:r>
                <a:endParaRPr lang="en-GB" sz="1200" dirty="0">
                  <a:solidFill>
                    <a:prstClr val="black"/>
                  </a:solidFill>
                </a:endParaRPr>
              </a:p>
              <a:p>
                <a:pPr algn="ctr"/>
                <a:r>
                  <a:rPr lang="en-GB" sz="1200" dirty="0">
                    <a:solidFill>
                      <a:prstClr val="black"/>
                    </a:solidFill>
                  </a:rPr>
                  <a:t>UMKM </a:t>
                </a:r>
                <a:r>
                  <a:rPr lang="en-GB" sz="1200" dirty="0" err="1">
                    <a:solidFill>
                      <a:prstClr val="black"/>
                    </a:solidFill>
                  </a:rPr>
                  <a:t>Terbaik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: Rounded Corners 35">
                <a:extLst>
                  <a:ext uri="{FF2B5EF4-FFF2-40B4-BE49-F238E27FC236}">
                    <a16:creationId xmlns:a16="http://schemas.microsoft.com/office/drawing/2014/main" id="{E9335750-7501-409A-918C-6DA14ECC9985}"/>
                  </a:ext>
                </a:extLst>
              </p:cNvPr>
              <p:cNvSpPr/>
              <p:nvPr/>
            </p:nvSpPr>
            <p:spPr>
              <a:xfrm>
                <a:off x="797338" y="2500062"/>
                <a:ext cx="1730582" cy="32400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 w="25400" cap="flat" cmpd="sng" algn="ctr">
                <a:noFill/>
                <a:prstDash val="solid"/>
              </a:ln>
              <a:effectLst>
                <a:outerShdw blurRad="38100" dist="508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987">
                  <a:defRPr/>
                </a:pPr>
                <a:r>
                  <a:rPr lang="en-IN" sz="1600" b="1" dirty="0">
                    <a:solidFill>
                      <a:schemeClr val="bg1"/>
                    </a:solidFill>
                  </a:rPr>
                  <a:t>12-14 April 21</a:t>
                </a:r>
              </a:p>
            </p:txBody>
          </p:sp>
        </p:grpSp>
        <p:cxnSp>
          <p:nvCxnSpPr>
            <p:cNvPr id="51" name="Curved Connector 50"/>
            <p:cNvCxnSpPr>
              <a:stCxn id="8" idx="3"/>
              <a:endCxn id="7" idx="3"/>
            </p:cNvCxnSpPr>
            <p:nvPr/>
          </p:nvCxnSpPr>
          <p:spPr>
            <a:xfrm flipH="1">
              <a:off x="2489063" y="936810"/>
              <a:ext cx="2931" cy="1146080"/>
            </a:xfrm>
            <a:prstGeom prst="curvedConnector3">
              <a:avLst>
                <a:gd name="adj1" fmla="val -779938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7" idx="1"/>
              <a:endCxn id="9" idx="1"/>
            </p:cNvCxnSpPr>
            <p:nvPr/>
          </p:nvCxnSpPr>
          <p:spPr>
            <a:xfrm rot="10800000" flipH="1" flipV="1">
              <a:off x="794407" y="2082890"/>
              <a:ext cx="15954" cy="1093826"/>
            </a:xfrm>
            <a:prstGeom prst="curvedConnector3">
              <a:avLst>
                <a:gd name="adj1" fmla="val -143286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793509" y="3550191"/>
              <a:ext cx="1736801" cy="784923"/>
              <a:chOff x="793509" y="3724198"/>
              <a:chExt cx="1736801" cy="784923"/>
            </a:xfrm>
          </p:grpSpPr>
          <p:sp>
            <p:nvSpPr>
              <p:cNvPr id="58" name="Rectangle: Rounded Corners 35">
                <a:extLst>
                  <a:ext uri="{FF2B5EF4-FFF2-40B4-BE49-F238E27FC236}">
                    <a16:creationId xmlns:a16="http://schemas.microsoft.com/office/drawing/2014/main" id="{E9335750-7501-409A-918C-6DA14ECC9985}"/>
                  </a:ext>
                </a:extLst>
              </p:cNvPr>
              <p:cNvSpPr/>
              <p:nvPr/>
            </p:nvSpPr>
            <p:spPr>
              <a:xfrm>
                <a:off x="799728" y="3724198"/>
                <a:ext cx="1730582" cy="32400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 w="25400" cap="flat" cmpd="sng" algn="ctr">
                <a:noFill/>
                <a:prstDash val="solid"/>
              </a:ln>
              <a:effectLst>
                <a:outerShdw blurRad="38100" dist="508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987">
                  <a:defRPr/>
                </a:pPr>
                <a:r>
                  <a:rPr lang="en-IN" sz="1600" b="1" dirty="0">
                    <a:solidFill>
                      <a:schemeClr val="bg1"/>
                    </a:solidFill>
                  </a:rPr>
                  <a:t>19-23 April 21</a:t>
                </a: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793509" y="4110187"/>
                <a:ext cx="1694656" cy="39893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rgbClr val="002060"/>
                    </a:solidFill>
                  </a:rPr>
                  <a:t>WORKSHOP</a:t>
                </a:r>
              </a:p>
            </p:txBody>
          </p:sp>
        </p:grpSp>
        <p:cxnSp>
          <p:nvCxnSpPr>
            <p:cNvPr id="60" name="Curved Connector 59"/>
            <p:cNvCxnSpPr>
              <a:stCxn id="9" idx="3"/>
              <a:endCxn id="59" idx="3"/>
            </p:cNvCxnSpPr>
            <p:nvPr/>
          </p:nvCxnSpPr>
          <p:spPr>
            <a:xfrm flipH="1">
              <a:off x="2488165" y="3176716"/>
              <a:ext cx="16852" cy="958931"/>
            </a:xfrm>
            <a:prstGeom prst="curvedConnector3">
              <a:avLst>
                <a:gd name="adj1" fmla="val -135651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59" idx="1"/>
              <a:endCxn id="64" idx="1"/>
            </p:cNvCxnSpPr>
            <p:nvPr/>
          </p:nvCxnSpPr>
          <p:spPr>
            <a:xfrm rot="10800000" flipH="1" flipV="1">
              <a:off x="793508" y="4135646"/>
              <a:ext cx="6219" cy="1274565"/>
            </a:xfrm>
            <a:prstGeom prst="curvedConnector3">
              <a:avLst>
                <a:gd name="adj1" fmla="val -367583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799728" y="4943151"/>
              <a:ext cx="1694656" cy="93412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prstClr val="black"/>
                </a:solidFill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489621" y="5301208"/>
              <a:ext cx="2364431" cy="461665"/>
              <a:chOff x="489621" y="5587965"/>
              <a:chExt cx="2364431" cy="461665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489621" y="5587965"/>
                <a:ext cx="15342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Font typeface="Arial" pitchFamily="34" charset="0"/>
                  <a:buChar char="•"/>
                </a:pPr>
                <a:r>
                  <a:rPr lang="en-GB" sz="1200" dirty="0">
                    <a:solidFill>
                      <a:prstClr val="black"/>
                    </a:solidFill>
                  </a:rPr>
                  <a:t>30 April 21</a:t>
                </a:r>
              </a:p>
              <a:p>
                <a:pPr algn="ctr">
                  <a:buFont typeface="Arial" pitchFamily="34" charset="0"/>
                  <a:buChar char="•"/>
                </a:pPr>
                <a:r>
                  <a:rPr lang="en-GB" sz="1200" dirty="0">
                    <a:solidFill>
                      <a:prstClr val="black"/>
                    </a:solidFill>
                  </a:rPr>
                  <a:t>07 Mei 21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319809" y="5587965"/>
                <a:ext cx="15342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Font typeface="Arial" pitchFamily="34" charset="0"/>
                  <a:buChar char="•"/>
                </a:pPr>
                <a:r>
                  <a:rPr lang="en-GB" sz="1200" dirty="0">
                    <a:solidFill>
                      <a:prstClr val="black"/>
                    </a:solidFill>
                  </a:rPr>
                  <a:t>21 Mei 21</a:t>
                </a:r>
              </a:p>
              <a:p>
                <a:pPr algn="ctr">
                  <a:buFont typeface="Arial" pitchFamily="34" charset="0"/>
                  <a:buChar char="•"/>
                </a:pPr>
                <a:r>
                  <a:rPr lang="en-GB" sz="1200" dirty="0">
                    <a:solidFill>
                      <a:prstClr val="black"/>
                    </a:solidFill>
                  </a:rPr>
                  <a:t>28 Mei 21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765820" y="5013176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2060"/>
                  </a:solidFill>
                </a:rPr>
                <a:t>COACHING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90" name="Rectangle: Rounded Corners 35">
              <a:extLst>
                <a:ext uri="{FF2B5EF4-FFF2-40B4-BE49-F238E27FC236}">
                  <a16:creationId xmlns:a16="http://schemas.microsoft.com/office/drawing/2014/main" id="{E9335750-7501-409A-918C-6DA14ECC9985}"/>
                </a:ext>
              </a:extLst>
            </p:cNvPr>
            <p:cNvSpPr/>
            <p:nvPr/>
          </p:nvSpPr>
          <p:spPr>
            <a:xfrm>
              <a:off x="765820" y="4548876"/>
              <a:ext cx="1730582" cy="32400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>
              <a:outerShdw blurRad="38100" dist="50800" dir="5400000" algn="t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987">
                <a:defRPr/>
              </a:pPr>
              <a:r>
                <a:rPr lang="en-IN" sz="1600" b="1" dirty="0">
                  <a:solidFill>
                    <a:schemeClr val="bg1"/>
                  </a:solidFill>
                </a:rPr>
                <a:t>Apr-Mei</a:t>
              </a:r>
            </a:p>
          </p:txBody>
        </p:sp>
      </p:grpSp>
      <p:sp>
        <p:nvSpPr>
          <p:cNvPr id="92" name="Rectangle: Rounded Corners 48">
            <a:extLst>
              <a:ext uri="{FF2B5EF4-FFF2-40B4-BE49-F238E27FC236}">
                <a16:creationId xmlns:a16="http://schemas.microsoft.com/office/drawing/2014/main" id="{471DA23A-CAD2-44C2-8E35-F38B8E6F5311}"/>
              </a:ext>
            </a:extLst>
          </p:cNvPr>
          <p:cNvSpPr/>
          <p:nvPr/>
        </p:nvSpPr>
        <p:spPr>
          <a:xfrm>
            <a:off x="288032" y="6021288"/>
            <a:ext cx="4150196" cy="792088"/>
          </a:xfrm>
          <a:prstGeom prst="roundRect">
            <a:avLst>
              <a:gd name="adj" fmla="val 3756"/>
            </a:avLst>
          </a:prstGeom>
          <a:noFill/>
          <a:ln w="1905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>
              <a:solidFill>
                <a:srgbClr val="F2B749"/>
              </a:solidFill>
              <a:latin typeface="Open Sans"/>
            </a:endParaRPr>
          </a:p>
        </p:txBody>
      </p:sp>
      <p:cxnSp>
        <p:nvCxnSpPr>
          <p:cNvPr id="93" name="Curved Connector 92"/>
          <p:cNvCxnSpPr>
            <a:stCxn id="64" idx="2"/>
          </p:cNvCxnSpPr>
          <p:nvPr/>
        </p:nvCxnSpPr>
        <p:spPr>
          <a:xfrm rot="5400000">
            <a:off x="2293125" y="5947278"/>
            <a:ext cx="144016" cy="400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F988512C-283F-4373-A639-D88D3DB9C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1368153"/>
            <a:ext cx="1009995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2" name="TextBox 120">
            <a:extLst>
              <a:ext uri="{FF2B5EF4-FFF2-40B4-BE49-F238E27FC236}">
                <a16:creationId xmlns:a16="http://schemas.microsoft.com/office/drawing/2014/main" id="{81A863C2-7B3F-4D1B-8E57-6F57A9AD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0796" y="1440160"/>
            <a:ext cx="1538665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9" rIns="91436" bIns="45719">
            <a:spAutoFit/>
          </a:bodyPr>
          <a:lstStyle/>
          <a:p>
            <a:pPr defTabSz="1218936">
              <a:defRPr/>
            </a:pPr>
            <a:r>
              <a:rPr lang="en-US" altLang="en-US" sz="1200" b="1" dirty="0">
                <a:solidFill>
                  <a:srgbClr val="002060"/>
                </a:solidFill>
                <a:latin typeface="Bahnschrift" pitchFamily="34" charset="0"/>
              </a:rPr>
              <a:t>KEMEN BUMN</a:t>
            </a:r>
            <a:endParaRPr lang="en-US" altLang="en-US" sz="1200" dirty="0">
              <a:solidFill>
                <a:prstClr val="black"/>
              </a:solidFill>
              <a:latin typeface="Bahnschrift" pitchFamily="34" charset="0"/>
            </a:endParaRPr>
          </a:p>
        </p:txBody>
      </p:sp>
      <p:pic>
        <p:nvPicPr>
          <p:cNvPr id="1026" name="Picture 2" descr="C:\Users\dse\Downloads\KEMENPAREKRAF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729858" y="3160161"/>
            <a:ext cx="576064" cy="576064"/>
          </a:xfrm>
          <a:prstGeom prst="rect">
            <a:avLst/>
          </a:prstGeom>
          <a:noFill/>
        </p:spPr>
      </p:pic>
      <p:sp>
        <p:nvSpPr>
          <p:cNvPr id="53" name="TextBox 120">
            <a:extLst>
              <a:ext uri="{FF2B5EF4-FFF2-40B4-BE49-F238E27FC236}">
                <a16:creationId xmlns:a16="http://schemas.microsoft.com/office/drawing/2014/main" id="{81A863C2-7B3F-4D1B-8E57-6F57A9AD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0796" y="3312368"/>
            <a:ext cx="1538665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9" rIns="91436" bIns="45719">
            <a:spAutoFit/>
          </a:bodyPr>
          <a:lstStyle/>
          <a:p>
            <a:pPr defTabSz="1218936">
              <a:defRPr/>
            </a:pPr>
            <a:r>
              <a:rPr lang="en-US" altLang="en-US" sz="1200" b="1" dirty="0">
                <a:solidFill>
                  <a:srgbClr val="002060"/>
                </a:solidFill>
                <a:latin typeface="Bahnschrift" pitchFamily="34" charset="0"/>
              </a:rPr>
              <a:t>KEMENPAREKRAF</a:t>
            </a:r>
            <a:endParaRPr lang="en-US" altLang="en-US" sz="1200" dirty="0">
              <a:solidFill>
                <a:prstClr val="black"/>
              </a:solidFill>
              <a:latin typeface="Bahnschrift" pitchFamily="34" charset="0"/>
            </a:endParaRPr>
          </a:p>
        </p:txBody>
      </p:sp>
      <p:sp>
        <p:nvSpPr>
          <p:cNvPr id="55" name="Rectangle: Rounded Corners 79">
            <a:extLst>
              <a:ext uri="{FF2B5EF4-FFF2-40B4-BE49-F238E27FC236}">
                <a16:creationId xmlns:a16="http://schemas.microsoft.com/office/drawing/2014/main" id="{07EF1F5F-1B57-4E16-865F-40D8FA414CA7}"/>
              </a:ext>
            </a:extLst>
          </p:cNvPr>
          <p:cNvSpPr/>
          <p:nvPr/>
        </p:nvSpPr>
        <p:spPr>
          <a:xfrm>
            <a:off x="5810305" y="5337248"/>
            <a:ext cx="1724267" cy="324000"/>
          </a:xfrm>
          <a:prstGeom prst="roundRect">
            <a:avLst>
              <a:gd name="adj" fmla="val 50000"/>
            </a:avLst>
          </a:prstGeom>
          <a:solidFill>
            <a:srgbClr val="E6F2FE"/>
          </a:solidFill>
          <a:ln w="25400" cap="flat" cmpd="sng" algn="ctr">
            <a:noFill/>
            <a:prstDash val="solid"/>
          </a:ln>
          <a:effectLst>
            <a:outerShdw blurRad="38100" dist="50800" dir="54000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87">
              <a:defRPr/>
            </a:pPr>
            <a:r>
              <a:rPr lang="en-IN" sz="1300" b="1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Channeling</a:t>
            </a:r>
            <a:endParaRPr lang="en-IN" sz="1300" b="1" kern="0" dirty="0">
              <a:solidFill>
                <a:srgbClr val="043C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: Rounded Corners 48">
            <a:extLst>
              <a:ext uri="{FF2B5EF4-FFF2-40B4-BE49-F238E27FC236}">
                <a16:creationId xmlns:a16="http://schemas.microsoft.com/office/drawing/2014/main" id="{471DA23A-CAD2-44C2-8E35-F38B8E6F5311}"/>
              </a:ext>
            </a:extLst>
          </p:cNvPr>
          <p:cNvSpPr/>
          <p:nvPr/>
        </p:nvSpPr>
        <p:spPr>
          <a:xfrm>
            <a:off x="8470676" y="1156276"/>
            <a:ext cx="2729294" cy="3316908"/>
          </a:xfrm>
          <a:prstGeom prst="roundRect">
            <a:avLst>
              <a:gd name="adj" fmla="val 3756"/>
            </a:avLst>
          </a:prstGeom>
          <a:noFill/>
          <a:ln w="1905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>
              <a:solidFill>
                <a:srgbClr val="F2B749"/>
              </a:solidFill>
              <a:latin typeface="Open Sans"/>
            </a:endParaRPr>
          </a:p>
        </p:txBody>
      </p:sp>
      <p:pic>
        <p:nvPicPr>
          <p:cNvPr id="1027" name="Picture 3" descr="C:\Users\dse\Downloads\Logo-Seibu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3283" b="31753"/>
          <a:stretch>
            <a:fillRect/>
          </a:stretch>
        </p:blipFill>
        <p:spPr bwMode="auto">
          <a:xfrm>
            <a:off x="8656520" y="4977172"/>
            <a:ext cx="1029730" cy="360040"/>
          </a:xfrm>
          <a:prstGeom prst="rect">
            <a:avLst/>
          </a:prstGeom>
          <a:noFill/>
        </p:spPr>
      </p:pic>
      <p:pic>
        <p:nvPicPr>
          <p:cNvPr id="61" name="Picture 7" descr="C:\Users\dse\Downloads\shopee-logo-digital-economy-forum-mdcc-1.png">
            <a:extLst>
              <a:ext uri="{FF2B5EF4-FFF2-40B4-BE49-F238E27FC236}">
                <a16:creationId xmlns:a16="http://schemas.microsoft.com/office/drawing/2014/main" id="{6D42D8F6-3D15-4C70-BD27-386164E29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31386" y="5508807"/>
            <a:ext cx="1158854" cy="376525"/>
          </a:xfrm>
          <a:prstGeom prst="rect">
            <a:avLst/>
          </a:prstGeom>
          <a:noFill/>
        </p:spPr>
      </p:pic>
      <p:pic>
        <p:nvPicPr>
          <p:cNvPr id="1029" name="Picture 5" descr="C:\Users\dse\Downloads\sogo-logo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823423" y="5517049"/>
            <a:ext cx="1000110" cy="360040"/>
          </a:xfrm>
          <a:prstGeom prst="rect">
            <a:avLst/>
          </a:prstGeom>
          <a:noFill/>
        </p:spPr>
      </p:pic>
      <p:pic>
        <p:nvPicPr>
          <p:cNvPr id="1030" name="Picture 6" descr="C:\Users\dse\Downloads\padi-umkm-logo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50596" y="4947929"/>
            <a:ext cx="753347" cy="418527"/>
          </a:xfrm>
          <a:prstGeom prst="rect">
            <a:avLst/>
          </a:prstGeom>
          <a:noFill/>
        </p:spPr>
      </p:pic>
      <p:pic>
        <p:nvPicPr>
          <p:cNvPr id="1034" name="Picture 10" descr="C:\Users\dse\Downloads\kisspng-galeries-lafayette-paris-haussmann-logo-bazar-de-l-agorize-gabrielle-inbaraj-5b6fef19ccb051.4219806315340623618384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982844" y="5444858"/>
            <a:ext cx="936104" cy="504422"/>
          </a:xfrm>
          <a:prstGeom prst="rect">
            <a:avLst/>
          </a:prstGeom>
          <a:noFill/>
        </p:spPr>
      </p:pic>
      <p:sp>
        <p:nvSpPr>
          <p:cNvPr id="68" name="Rectangle: Rounded Corners 48">
            <a:extLst>
              <a:ext uri="{FF2B5EF4-FFF2-40B4-BE49-F238E27FC236}">
                <a16:creationId xmlns:a16="http://schemas.microsoft.com/office/drawing/2014/main" id="{471DA23A-CAD2-44C2-8E35-F38B8E6F5311}"/>
              </a:ext>
            </a:extLst>
          </p:cNvPr>
          <p:cNvSpPr/>
          <p:nvPr/>
        </p:nvSpPr>
        <p:spPr>
          <a:xfrm>
            <a:off x="5550068" y="4797152"/>
            <a:ext cx="5656912" cy="1516708"/>
          </a:xfrm>
          <a:prstGeom prst="roundRect">
            <a:avLst>
              <a:gd name="adj" fmla="val 3756"/>
            </a:avLst>
          </a:prstGeom>
          <a:noFill/>
          <a:ln w="1905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>
              <a:solidFill>
                <a:srgbClr val="F2B749"/>
              </a:solidFill>
              <a:latin typeface="Open Sans"/>
            </a:endParaRPr>
          </a:p>
        </p:txBody>
      </p:sp>
      <p:pic>
        <p:nvPicPr>
          <p:cNvPr id="1035" name="Picture 11" descr="C:\Users\dse\Downloads\1E68FF90917FB15065B2CC7164285F72.jpe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838828" y="4869160"/>
            <a:ext cx="115212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36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INKUBASI PESERTA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65" r="15256" b="6123"/>
          <a:stretch>
            <a:fillRect/>
          </a:stretch>
        </p:blipFill>
        <p:spPr bwMode="auto">
          <a:xfrm>
            <a:off x="1080120" y="2507054"/>
            <a:ext cx="4510236" cy="401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773932" y="692696"/>
            <a:ext cx="3384376" cy="1800200"/>
            <a:chOff x="-26268" y="764704"/>
            <a:chExt cx="3384376" cy="1800200"/>
          </a:xfrm>
        </p:grpSpPr>
        <p:sp>
          <p:nvSpPr>
            <p:cNvPr id="7" name="Rectangle: Rounded Corners 48">
              <a:extLst>
                <a:ext uri="{FF2B5EF4-FFF2-40B4-BE49-F238E27FC236}">
                  <a16:creationId xmlns:a16="http://schemas.microsoft.com/office/drawing/2014/main" id="{471DA23A-CAD2-44C2-8E35-F38B8E6F5311}"/>
                </a:ext>
              </a:extLst>
            </p:cNvPr>
            <p:cNvSpPr/>
            <p:nvPr/>
          </p:nvSpPr>
          <p:spPr>
            <a:xfrm>
              <a:off x="-26268" y="1196752"/>
              <a:ext cx="3384376" cy="1368152"/>
            </a:xfrm>
            <a:prstGeom prst="roundRect">
              <a:avLst>
                <a:gd name="adj" fmla="val 3756"/>
              </a:avLst>
            </a:prstGeom>
            <a:noFill/>
            <a:ln w="19050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>
                <a:solidFill>
                  <a:srgbClr val="F2B749"/>
                </a:solidFill>
                <a:latin typeface="Open Sans"/>
              </a:endParaRPr>
            </a:p>
          </p:txBody>
        </p:sp>
        <p:sp>
          <p:nvSpPr>
            <p:cNvPr id="8" name="Rectangle: Rounded Corners 35">
              <a:extLst>
                <a:ext uri="{FF2B5EF4-FFF2-40B4-BE49-F238E27FC236}">
                  <a16:creationId xmlns:a16="http://schemas.microsoft.com/office/drawing/2014/main" id="{E9335750-7501-409A-918C-6DA14ECC9985}"/>
                </a:ext>
              </a:extLst>
            </p:cNvPr>
            <p:cNvSpPr/>
            <p:nvPr/>
          </p:nvSpPr>
          <p:spPr>
            <a:xfrm>
              <a:off x="117748" y="764704"/>
              <a:ext cx="3098734" cy="360040"/>
            </a:xfrm>
            <a:prstGeom prst="roundRect">
              <a:avLst>
                <a:gd name="adj" fmla="val 50000"/>
              </a:avLst>
            </a:prstGeom>
            <a:solidFill>
              <a:srgbClr val="E6F2FE"/>
            </a:solidFill>
            <a:ln w="25400" cap="flat" cmpd="sng" algn="ctr">
              <a:noFill/>
              <a:prstDash val="solid"/>
            </a:ln>
            <a:effectLst>
              <a:outerShdw blurRad="38100" dist="50800" dir="5400000" algn="t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987">
                <a:defRPr/>
              </a:pPr>
              <a:r>
                <a:rPr lang="en-IN" sz="2000" b="1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Coaching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07F246-0EBA-4EAA-980D-5DF097C7F8F8}"/>
                </a:ext>
              </a:extLst>
            </p:cNvPr>
            <p:cNvSpPr/>
            <p:nvPr/>
          </p:nvSpPr>
          <p:spPr>
            <a:xfrm>
              <a:off x="261764" y="1316668"/>
              <a:ext cx="2716432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UMKM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dibina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diperlengkapi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baik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dari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sisi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Mindset, Skill, Attitude.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Dengan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metode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praktek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secara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langsung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untuk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menguasai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entreprenership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dasar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masuk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bisnis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digital</a:t>
              </a: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87" r="2422"/>
          <a:stretch>
            <a:fillRect/>
          </a:stretch>
        </p:blipFill>
        <p:spPr bwMode="auto">
          <a:xfrm>
            <a:off x="7030516" y="2564906"/>
            <a:ext cx="3456384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7030516" y="692696"/>
            <a:ext cx="3384376" cy="1800200"/>
            <a:chOff x="-26268" y="764704"/>
            <a:chExt cx="3384376" cy="1800200"/>
          </a:xfrm>
        </p:grpSpPr>
        <p:sp>
          <p:nvSpPr>
            <p:cNvPr id="13" name="Rectangle: Rounded Corners 48">
              <a:extLst>
                <a:ext uri="{FF2B5EF4-FFF2-40B4-BE49-F238E27FC236}">
                  <a16:creationId xmlns:a16="http://schemas.microsoft.com/office/drawing/2014/main" id="{471DA23A-CAD2-44C2-8E35-F38B8E6F5311}"/>
                </a:ext>
              </a:extLst>
            </p:cNvPr>
            <p:cNvSpPr/>
            <p:nvPr/>
          </p:nvSpPr>
          <p:spPr>
            <a:xfrm>
              <a:off x="-26268" y="1196752"/>
              <a:ext cx="3384376" cy="1368152"/>
            </a:xfrm>
            <a:prstGeom prst="roundRect">
              <a:avLst>
                <a:gd name="adj" fmla="val 3756"/>
              </a:avLst>
            </a:prstGeom>
            <a:noFill/>
            <a:ln w="19050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>
                <a:solidFill>
                  <a:srgbClr val="F2B749"/>
                </a:solidFill>
                <a:latin typeface="Open Sans"/>
              </a:endParaRPr>
            </a:p>
          </p:txBody>
        </p:sp>
        <p:sp>
          <p:nvSpPr>
            <p:cNvPr id="14" name="Rectangle: Rounded Corners 35">
              <a:extLst>
                <a:ext uri="{FF2B5EF4-FFF2-40B4-BE49-F238E27FC236}">
                  <a16:creationId xmlns:a16="http://schemas.microsoft.com/office/drawing/2014/main" id="{E9335750-7501-409A-918C-6DA14ECC9985}"/>
                </a:ext>
              </a:extLst>
            </p:cNvPr>
            <p:cNvSpPr/>
            <p:nvPr/>
          </p:nvSpPr>
          <p:spPr>
            <a:xfrm>
              <a:off x="117748" y="764704"/>
              <a:ext cx="3098734" cy="360040"/>
            </a:xfrm>
            <a:prstGeom prst="roundRect">
              <a:avLst>
                <a:gd name="adj" fmla="val 50000"/>
              </a:avLst>
            </a:prstGeom>
            <a:solidFill>
              <a:srgbClr val="E6F2FE"/>
            </a:solidFill>
            <a:ln w="25400" cap="flat" cmpd="sng" algn="ctr">
              <a:noFill/>
              <a:prstDash val="solid"/>
            </a:ln>
            <a:effectLst>
              <a:outerShdw blurRad="38100" dist="50800" dir="5400000" algn="t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987">
                <a:defRPr/>
              </a:pPr>
              <a:r>
                <a:rPr lang="en-IN" sz="2000" b="1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Pendampingan</a:t>
              </a:r>
              <a:endParaRPr lang="en-IN" sz="2000" b="1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07F246-0EBA-4EAA-980D-5DF097C7F8F8}"/>
                </a:ext>
              </a:extLst>
            </p:cNvPr>
            <p:cNvSpPr/>
            <p:nvPr/>
          </p:nvSpPr>
          <p:spPr>
            <a:xfrm>
              <a:off x="261764" y="1316668"/>
              <a:ext cx="271643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UMKM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didampingi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dievaluasi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hasil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tugas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pada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saat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tahap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inkubasii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  <a:p>
              <a:pPr>
                <a:defRPr/>
              </a:pPr>
              <a:endParaRPr lang="en-IN" sz="1100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defRPr/>
              </a:pP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Mentor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juga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memastikan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UMKM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mengaplikasikan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pembelajaran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dengan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tepat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N" sz="1100" kern="0" dirty="0" err="1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guna</a:t>
              </a:r>
              <a:r>
                <a:rPr lang="en-IN" sz="1100" kern="0" dirty="0">
                  <a:solidFill>
                    <a:srgbClr val="043C7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6094412" y="836712"/>
            <a:ext cx="0" cy="460851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68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/>
          <p:cNvSpPr/>
          <p:nvPr/>
        </p:nvSpPr>
        <p:spPr>
          <a:xfrm>
            <a:off x="8742813" y="30163"/>
            <a:ext cx="3431363" cy="10906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2B749"/>
              </a:solidFill>
              <a:latin typeface="Open Sans"/>
              <a:cs typeface="Arial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113945" y="117476"/>
            <a:ext cx="105806" cy="7016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 eaLnBrk="1" hangingPunct="1">
              <a:defRPr/>
            </a:pPr>
            <a:endParaRPr lang="en-US" sz="2400">
              <a:solidFill>
                <a:srgbClr val="3F3F3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1444" name="Title 1"/>
          <p:cNvSpPr txBox="1">
            <a:spLocks/>
          </p:cNvSpPr>
          <p:nvPr/>
        </p:nvSpPr>
        <p:spPr bwMode="auto">
          <a:xfrm>
            <a:off x="3053717" y="206375"/>
            <a:ext cx="380900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124E98"/>
                </a:solidFill>
                <a:latin typeface="Open Sans" charset="0"/>
              </a:rPr>
              <a:t>Goes To Cluster</a:t>
            </a:r>
            <a:r>
              <a:rPr lang="en-US" altLang="en-US" sz="2800" b="1" dirty="0">
                <a:solidFill>
                  <a:srgbClr val="124E98"/>
                </a:solidFill>
                <a:latin typeface="Open Sans" charset="0"/>
              </a:rPr>
              <a:t> </a:t>
            </a:r>
            <a:endParaRPr lang="en-ID" altLang="en-US" sz="2800" b="1" dirty="0">
              <a:latin typeface="Calibri Light" pitchFamily="34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 cstate="print"/>
          <a:srcRect l="10568" b="26711"/>
          <a:stretch>
            <a:fillRect/>
          </a:stretch>
        </p:blipFill>
        <p:spPr bwMode="auto">
          <a:xfrm>
            <a:off x="517635" y="214313"/>
            <a:ext cx="251166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itle 1"/>
          <p:cNvSpPr txBox="1">
            <a:spLocks/>
          </p:cNvSpPr>
          <p:nvPr/>
        </p:nvSpPr>
        <p:spPr bwMode="auto">
          <a:xfrm>
            <a:off x="419967" y="654051"/>
            <a:ext cx="556864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124E98"/>
                </a:solidFill>
                <a:latin typeface="Open Sans" charset="0"/>
              </a:rPr>
              <a:t>Rendang Payakumbuh</a:t>
            </a:r>
            <a:endParaRPr lang="en-ID" altLang="en-US" sz="2800" b="1">
              <a:latin typeface="Calibri Light" pitchFamily="34" charset="0"/>
            </a:endParaRPr>
          </a:p>
        </p:txBody>
      </p:sp>
      <p:sp>
        <p:nvSpPr>
          <p:cNvPr id="61447" name="TextBox 56"/>
          <p:cNvSpPr txBox="1">
            <a:spLocks noChangeArrowheads="1"/>
          </p:cNvSpPr>
          <p:nvPr/>
        </p:nvSpPr>
        <p:spPr bwMode="auto">
          <a:xfrm>
            <a:off x="1056430" y="1187450"/>
            <a:ext cx="3387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solidFill>
                  <a:srgbClr val="002060"/>
                </a:solidFill>
                <a:latin typeface="Bahnschrift" pitchFamily="34" charset="0"/>
              </a:rPr>
              <a:t>Jl. Tan Malaka Lampasi</a:t>
            </a:r>
          </a:p>
        </p:txBody>
      </p:sp>
      <p:sp>
        <p:nvSpPr>
          <p:cNvPr id="61448" name="Oval 67"/>
          <p:cNvSpPr>
            <a:spLocks noChangeArrowheads="1"/>
          </p:cNvSpPr>
          <p:nvPr/>
        </p:nvSpPr>
        <p:spPr bwMode="auto">
          <a:xfrm rot="18161222" flipH="1">
            <a:off x="4446251" y="826347"/>
            <a:ext cx="5257800" cy="5256106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9214870" y="184150"/>
            <a:ext cx="2765632" cy="868363"/>
            <a:chOff x="6445052" y="2978024"/>
            <a:chExt cx="2766459" cy="868750"/>
          </a:xfrm>
        </p:grpSpPr>
        <p:grpSp>
          <p:nvGrpSpPr>
            <p:cNvPr id="4" name="Group 76"/>
            <p:cNvGrpSpPr>
              <a:grpSpLocks/>
            </p:cNvGrpSpPr>
            <p:nvPr/>
          </p:nvGrpSpPr>
          <p:grpSpPr bwMode="auto">
            <a:xfrm>
              <a:off x="6445052" y="2978024"/>
              <a:ext cx="2521967" cy="738581"/>
              <a:chOff x="6445052" y="2978024"/>
              <a:chExt cx="2521967" cy="738581"/>
            </a:xfrm>
          </p:grpSpPr>
          <p:pic>
            <p:nvPicPr>
              <p:cNvPr id="149508" name="Picture 4" descr="C:\Harry Files\z.1080\koperasi-indonesia-logo-B13961A198-seeklogo.com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445052" y="2981219"/>
                <a:ext cx="715776" cy="735386"/>
              </a:xfrm>
              <a:prstGeom prst="rect">
                <a:avLst/>
              </a:prstGeom>
              <a:noFill/>
            </p:spPr>
          </p:pic>
          <p:sp>
            <p:nvSpPr>
              <p:cNvPr id="61540" name="Rectangle 75"/>
              <p:cNvSpPr>
                <a:spLocks noChangeArrowheads="1"/>
              </p:cNvSpPr>
              <p:nvPr/>
            </p:nvSpPr>
            <p:spPr bwMode="auto">
              <a:xfrm>
                <a:off x="7226713" y="2978024"/>
                <a:ext cx="174030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1200" b="1">
                    <a:solidFill>
                      <a:srgbClr val="002060"/>
                    </a:solidFill>
                    <a:latin typeface="Andika Basic" pitchFamily="2" charset="0"/>
                  </a:rPr>
                  <a:t>Koperasi Iko Sero</a:t>
                </a:r>
              </a:p>
              <a:p>
                <a:pPr eaLnBrk="1" hangingPunct="1"/>
                <a:r>
                  <a:rPr lang="en-US" altLang="en-US" sz="1200" b="1">
                    <a:solidFill>
                      <a:srgbClr val="002060"/>
                    </a:solidFill>
                    <a:latin typeface="Andika Basic" pitchFamily="2" charset="0"/>
                  </a:rPr>
                  <a:t>Payakumbuh</a:t>
                </a:r>
              </a:p>
            </p:txBody>
          </p:sp>
        </p:grpSp>
        <p:grpSp>
          <p:nvGrpSpPr>
            <p:cNvPr id="5" name="Group 91"/>
            <p:cNvGrpSpPr>
              <a:grpSpLocks/>
            </p:cNvGrpSpPr>
            <p:nvPr/>
          </p:nvGrpSpPr>
          <p:grpSpPr bwMode="auto">
            <a:xfrm>
              <a:off x="8020940" y="3505402"/>
              <a:ext cx="1190571" cy="341372"/>
              <a:chOff x="5351482" y="3888860"/>
              <a:chExt cx="1190571" cy="341372"/>
            </a:xfrm>
          </p:grpSpPr>
          <p:sp>
            <p:nvSpPr>
              <p:cNvPr id="61537" name="TextBox 57"/>
              <p:cNvSpPr txBox="1">
                <a:spLocks noChangeArrowheads="1"/>
              </p:cNvSpPr>
              <p:nvPr/>
            </p:nvSpPr>
            <p:spPr bwMode="auto">
              <a:xfrm>
                <a:off x="5722353" y="3923071"/>
                <a:ext cx="819700" cy="277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1200">
                    <a:solidFill>
                      <a:srgbClr val="002060"/>
                    </a:solidFill>
                  </a:rPr>
                  <a:t>43 UMKM</a:t>
                </a:r>
              </a:p>
            </p:txBody>
          </p:sp>
          <p:pic>
            <p:nvPicPr>
              <p:cNvPr id="61538" name="Graphic 155" descr="Group of men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51482" y="3888860"/>
                <a:ext cx="341372" cy="341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8773740" y="1150939"/>
            <a:ext cx="3379274" cy="4217987"/>
            <a:chOff x="8760541" y="958645"/>
            <a:chExt cx="3379801" cy="4218039"/>
          </a:xfrm>
        </p:grpSpPr>
        <p:sp>
          <p:nvSpPr>
            <p:cNvPr id="126" name="Rectangle 125"/>
            <p:cNvSpPr/>
            <p:nvPr/>
          </p:nvSpPr>
          <p:spPr>
            <a:xfrm>
              <a:off x="8760541" y="958645"/>
              <a:ext cx="3379801" cy="421803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>
                <a:solidFill>
                  <a:srgbClr val="F2B749"/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27" name="Rectangle: Rounded Corners 317"/>
            <p:cNvSpPr/>
            <p:nvPr/>
          </p:nvSpPr>
          <p:spPr>
            <a:xfrm>
              <a:off x="8833803" y="1003096"/>
              <a:ext cx="3251186" cy="4084687"/>
            </a:xfrm>
            <a:prstGeom prst="roundRect">
              <a:avLst>
                <a:gd name="adj" fmla="val 3756"/>
              </a:avLst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>
                <a:solidFill>
                  <a:srgbClr val="F2B749"/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grpSp>
          <p:nvGrpSpPr>
            <p:cNvPr id="7" name="Group 124"/>
            <p:cNvGrpSpPr>
              <a:grpSpLocks/>
            </p:cNvGrpSpPr>
            <p:nvPr/>
          </p:nvGrpSpPr>
          <p:grpSpPr bwMode="auto">
            <a:xfrm>
              <a:off x="9188539" y="1074419"/>
              <a:ext cx="2865799" cy="4035722"/>
              <a:chOff x="8937823" y="882695"/>
              <a:chExt cx="2865799" cy="4035722"/>
            </a:xfrm>
          </p:grpSpPr>
          <p:grpSp>
            <p:nvGrpSpPr>
              <p:cNvPr id="8" name="Group 118"/>
              <p:cNvGrpSpPr>
                <a:grpSpLocks/>
              </p:cNvGrpSpPr>
              <p:nvPr/>
            </p:nvGrpSpPr>
            <p:grpSpPr bwMode="auto">
              <a:xfrm>
                <a:off x="8937823" y="2118818"/>
                <a:ext cx="2865799" cy="2799599"/>
                <a:chOff x="8937823" y="1233938"/>
                <a:chExt cx="2865799" cy="2799599"/>
              </a:xfrm>
            </p:grpSpPr>
            <p:grpSp>
              <p:nvGrpSpPr>
                <p:cNvPr id="9" name="Group 108"/>
                <p:cNvGrpSpPr>
                  <a:grpSpLocks/>
                </p:cNvGrpSpPr>
                <p:nvPr/>
              </p:nvGrpSpPr>
              <p:grpSpPr bwMode="auto">
                <a:xfrm>
                  <a:off x="8991545" y="2642834"/>
                  <a:ext cx="2812077" cy="1390703"/>
                  <a:chOff x="8740829" y="2141402"/>
                  <a:chExt cx="2812077" cy="1390703"/>
                </a:xfrm>
              </p:grpSpPr>
              <p:grpSp>
                <p:nvGrpSpPr>
                  <p:cNvPr id="10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8740829" y="2141402"/>
                    <a:ext cx="2792410" cy="664998"/>
                    <a:chOff x="3932854" y="3306524"/>
                    <a:chExt cx="2792410" cy="664998"/>
                  </a:xfrm>
                </p:grpSpPr>
                <p:sp>
                  <p:nvSpPr>
                    <p:cNvPr id="61533" name="Text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6413" y="3306524"/>
                      <a:ext cx="2118851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altLang="en-US" sz="1200" b="1">
                          <a:solidFill>
                            <a:srgbClr val="002060"/>
                          </a:solidFill>
                          <a:latin typeface="Bahnschrift" pitchFamily="34" charset="0"/>
                        </a:rPr>
                        <a:t>Tour and travel</a:t>
                      </a:r>
                    </a:p>
                    <a:p>
                      <a:pPr eaLnBrk="1" hangingPunct="1"/>
                      <a:r>
                        <a:rPr lang="en-US" altLang="en-US" sz="1200">
                          <a:latin typeface="Bahnschrift" pitchFamily="34" charset="0"/>
                        </a:rPr>
                        <a:t>Pengadaan bumbu rendang perjalanan umroh - 3 Ton</a:t>
                      </a:r>
                    </a:p>
                  </p:txBody>
                </p:sp>
                <p:pic>
                  <p:nvPicPr>
                    <p:cNvPr id="61534" name="Picture 5" descr="C:\Harry Files\z.1080\travel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932854" y="3391369"/>
                      <a:ext cx="580153" cy="58015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49510" name="Picture 6" descr="C:\Users\dse\Downloads\kaaba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14418" y="2964433"/>
                    <a:ext cx="447880" cy="44788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1532" name="Text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34055" y="2885774"/>
                    <a:ext cx="2118851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altLang="en-US" sz="1200" b="1">
                        <a:solidFill>
                          <a:srgbClr val="002060"/>
                        </a:solidFill>
                        <a:latin typeface="Bahnschrift" pitchFamily="34" charset="0"/>
                      </a:rPr>
                      <a:t>Al-Bayt Al Maamour</a:t>
                    </a:r>
                  </a:p>
                  <a:p>
                    <a:pPr eaLnBrk="1" hangingPunct="1"/>
                    <a:r>
                      <a:rPr lang="en-US" altLang="en-US" sz="1200">
                        <a:latin typeface="Bahnschrift" pitchFamily="34" charset="0"/>
                      </a:rPr>
                      <a:t>Kebutuhan 120 Rb Jemaah Haji Indonesia - 480 Ton. </a:t>
                    </a:r>
                  </a:p>
                </p:txBody>
              </p:sp>
            </p:grpSp>
            <p:pic>
              <p:nvPicPr>
                <p:cNvPr id="114" name="Picture 3" descr="C:\Users\dse\Downloads\hotel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8937823" y="2079514"/>
                  <a:ext cx="722367" cy="513430"/>
                </a:xfrm>
                <a:prstGeom prst="rect">
                  <a:avLst/>
                </a:prstGeom>
                <a:noFill/>
              </p:spPr>
            </p:pic>
            <p:sp>
              <p:nvSpPr>
                <p:cNvPr id="61527" name="TextBox 114"/>
                <p:cNvSpPr txBox="1">
                  <a:spLocks noChangeArrowheads="1"/>
                </p:cNvSpPr>
                <p:nvPr/>
              </p:nvSpPr>
              <p:spPr bwMode="auto">
                <a:xfrm>
                  <a:off x="9670022" y="2177828"/>
                  <a:ext cx="2118851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1200" b="1">
                      <a:solidFill>
                        <a:srgbClr val="002060"/>
                      </a:solidFill>
                      <a:latin typeface="Bahnschrift" pitchFamily="34" charset="0"/>
                    </a:rPr>
                    <a:t>Industri Perhotelan</a:t>
                  </a:r>
                  <a:endParaRPr lang="en-US" altLang="en-US" sz="1200">
                    <a:latin typeface="Bahnschrift" pitchFamily="34" charset="0"/>
                  </a:endParaRPr>
                </a:p>
              </p:txBody>
            </p:sp>
            <p:pic>
              <p:nvPicPr>
                <p:cNvPr id="149513" name="Picture 9" descr="C:\Harry Files\z.1080\FB_IMG_1565131790254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 l="15003" r="15319" b="27075"/>
                <a:stretch>
                  <a:fillRect/>
                </a:stretch>
              </p:blipFill>
              <p:spPr bwMode="auto">
                <a:xfrm>
                  <a:off x="8952269" y="1283099"/>
                  <a:ext cx="591850" cy="619433"/>
                </a:xfrm>
                <a:prstGeom prst="rect">
                  <a:avLst/>
                </a:prstGeom>
                <a:noFill/>
              </p:spPr>
            </p:pic>
            <p:sp>
              <p:nvSpPr>
                <p:cNvPr id="61529" name="TextBox 116"/>
                <p:cNvSpPr txBox="1">
                  <a:spLocks noChangeArrowheads="1"/>
                </p:cNvSpPr>
                <p:nvPr/>
              </p:nvSpPr>
              <p:spPr bwMode="auto">
                <a:xfrm>
                  <a:off x="9655275" y="1233938"/>
                  <a:ext cx="2118851" cy="8310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1200" b="1">
                      <a:solidFill>
                        <a:srgbClr val="002060"/>
                      </a:solidFill>
                      <a:latin typeface="Bahnschrift" pitchFamily="34" charset="0"/>
                    </a:rPr>
                    <a:t>BNPB</a:t>
                  </a:r>
                </a:p>
                <a:p>
                  <a:pPr eaLnBrk="1" hangingPunct="1"/>
                  <a:r>
                    <a:rPr lang="en-US" altLang="en-US" sz="1200">
                      <a:latin typeface="Bahnschrift" pitchFamily="34" charset="0"/>
                    </a:rPr>
                    <a:t>Kegiatan sosial masyarakat,</a:t>
                  </a:r>
                </a:p>
                <a:p>
                  <a:pPr eaLnBrk="1" hangingPunct="1"/>
                  <a:r>
                    <a:rPr lang="en-US" altLang="en-US" sz="1200">
                      <a:latin typeface="Bahnschrift" pitchFamily="34" charset="0"/>
                    </a:rPr>
                    <a:t>Pembagian rendang terdampak bencana.</a:t>
                  </a:r>
                </a:p>
              </p:txBody>
            </p:sp>
          </p:grpSp>
          <p:grpSp>
            <p:nvGrpSpPr>
              <p:cNvPr id="11" name="Group 122"/>
              <p:cNvGrpSpPr>
                <a:grpSpLocks/>
              </p:cNvGrpSpPr>
              <p:nvPr/>
            </p:nvGrpSpPr>
            <p:grpSpPr bwMode="auto">
              <a:xfrm>
                <a:off x="9006966" y="1534477"/>
                <a:ext cx="2718006" cy="608985"/>
                <a:chOff x="9006966" y="649597"/>
                <a:chExt cx="2718006" cy="608985"/>
              </a:xfrm>
            </p:grpSpPr>
            <p:sp>
              <p:nvSpPr>
                <p:cNvPr id="61523" name="TextBox 117"/>
                <p:cNvSpPr txBox="1">
                  <a:spLocks noChangeArrowheads="1"/>
                </p:cNvSpPr>
                <p:nvPr/>
              </p:nvSpPr>
              <p:spPr bwMode="auto">
                <a:xfrm>
                  <a:off x="9635618" y="693174"/>
                  <a:ext cx="208935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1200" b="1">
                      <a:solidFill>
                        <a:srgbClr val="002060"/>
                      </a:solidFill>
                      <a:latin typeface="Bahnschrift" pitchFamily="34" charset="0"/>
                    </a:rPr>
                    <a:t>Dinas Peternakan</a:t>
                  </a:r>
                </a:p>
                <a:p>
                  <a:pPr eaLnBrk="1" hangingPunct="1"/>
                  <a:r>
                    <a:rPr lang="en-US" altLang="en-US" sz="1200">
                      <a:latin typeface="Bahnschrift" pitchFamily="34" charset="0"/>
                    </a:rPr>
                    <a:t>Pengadaan daging sapi</a:t>
                  </a:r>
                </a:p>
              </p:txBody>
            </p:sp>
            <p:pic>
              <p:nvPicPr>
                <p:cNvPr id="149514" name="Picture 10" descr="C:\Harry Files\z.1080\cow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9006966" y="649597"/>
                  <a:ext cx="608985" cy="60898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2" name="Group 121"/>
              <p:cNvGrpSpPr>
                <a:grpSpLocks/>
              </p:cNvGrpSpPr>
              <p:nvPr/>
            </p:nvGrpSpPr>
            <p:grpSpPr bwMode="auto">
              <a:xfrm>
                <a:off x="8991400" y="882695"/>
                <a:ext cx="2723736" cy="646331"/>
                <a:chOff x="5437039" y="1266152"/>
                <a:chExt cx="2723736" cy="646331"/>
              </a:xfrm>
            </p:grpSpPr>
            <p:pic>
              <p:nvPicPr>
                <p:cNvPr id="120" name="Picture 4" descr="C:\Harry Files\z.1080\diet.pn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5437039" y="1297704"/>
                  <a:ext cx="565560" cy="565560"/>
                </a:xfrm>
                <a:prstGeom prst="rect">
                  <a:avLst/>
                </a:prstGeom>
                <a:noFill/>
              </p:spPr>
            </p:pic>
            <p:sp>
              <p:nvSpPr>
                <p:cNvPr id="61522" name="TextBox 120"/>
                <p:cNvSpPr txBox="1">
                  <a:spLocks noChangeArrowheads="1"/>
                </p:cNvSpPr>
                <p:nvPr/>
              </p:nvSpPr>
              <p:spPr bwMode="auto">
                <a:xfrm>
                  <a:off x="6071421" y="1266152"/>
                  <a:ext cx="2089354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1200" b="1">
                      <a:solidFill>
                        <a:srgbClr val="002060"/>
                      </a:solidFill>
                      <a:latin typeface="Bahnschrift" pitchFamily="34" charset="0"/>
                    </a:rPr>
                    <a:t>Dinas Pertanian</a:t>
                  </a:r>
                </a:p>
                <a:p>
                  <a:pPr eaLnBrk="1" hangingPunct="1"/>
                  <a:r>
                    <a:rPr lang="en-US" altLang="en-US" sz="1200">
                      <a:latin typeface="Bahnschrift" pitchFamily="34" charset="0"/>
                    </a:rPr>
                    <a:t>Pengadaan rempah-rempah</a:t>
                  </a:r>
                </a:p>
              </p:txBody>
            </p:sp>
          </p:grpSp>
        </p:grpSp>
      </p:grpSp>
      <p:sp>
        <p:nvSpPr>
          <p:cNvPr id="130" name="Rectangle: Rounded Corners 317"/>
          <p:cNvSpPr/>
          <p:nvPr/>
        </p:nvSpPr>
        <p:spPr>
          <a:xfrm>
            <a:off x="8788391" y="73026"/>
            <a:ext cx="3297885" cy="974725"/>
          </a:xfrm>
          <a:prstGeom prst="roundRect">
            <a:avLst>
              <a:gd name="adj" fmla="val 3756"/>
            </a:avLst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2B749"/>
              </a:solidFill>
              <a:latin typeface="Open Sans"/>
              <a:cs typeface="Arial" pitchFamily="34" charset="0"/>
            </a:endParaRPr>
          </a:p>
        </p:txBody>
      </p:sp>
      <p:grpSp>
        <p:nvGrpSpPr>
          <p:cNvPr id="13" name="Group 137"/>
          <p:cNvGrpSpPr>
            <a:grpSpLocks/>
          </p:cNvGrpSpPr>
          <p:nvPr/>
        </p:nvGrpSpPr>
        <p:grpSpPr bwMode="auto">
          <a:xfrm>
            <a:off x="8773738" y="5456238"/>
            <a:ext cx="3341837" cy="1217612"/>
            <a:chOff x="5332571" y="2285999"/>
            <a:chExt cx="2928286" cy="1216763"/>
          </a:xfrm>
        </p:grpSpPr>
        <p:sp>
          <p:nvSpPr>
            <p:cNvPr id="131" name="Rectangle 130"/>
            <p:cNvSpPr/>
            <p:nvPr/>
          </p:nvSpPr>
          <p:spPr>
            <a:xfrm>
              <a:off x="5332571" y="2285999"/>
              <a:ext cx="2922580" cy="1216763"/>
            </a:xfrm>
            <a:prstGeom prst="rect">
              <a:avLst/>
            </a:prstGeom>
            <a:noFill/>
            <a:ln w="317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  <a:effectLst/>
          </p:spPr>
          <p:txBody>
            <a:bodyPr anchor="ctr"/>
            <a:lstStyle/>
            <a:p>
              <a:pPr algn="ctr" defTabSz="1217613" eaLnBrk="1" hangingPunct="1">
                <a:defRPr/>
              </a:pPr>
              <a:endParaRPr lang="en-US" sz="2000">
                <a:latin typeface="Bahnschrift Light" pitchFamily="34" charset="0"/>
                <a:ea typeface="Open Sans"/>
                <a:cs typeface="Open San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360715" y="2600105"/>
              <a:ext cx="1332205" cy="883620"/>
            </a:xfrm>
            <a:prstGeom prst="rect">
              <a:avLst/>
            </a:prstGeom>
            <a:solidFill>
              <a:srgbClr val="FEF9F0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90488" indent="-90488" defTabSz="1218987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 err="1">
                  <a:ea typeface="Open Sans" panose="020B0606030504020204" pitchFamily="34" charset="0"/>
                </a:rPr>
                <a:t>Pemasaran</a:t>
              </a:r>
              <a:r>
                <a:rPr lang="en-US" sz="1100" kern="0" dirty="0">
                  <a:ea typeface="Open Sans" panose="020B0606030504020204" pitchFamily="34" charset="0"/>
                </a:rPr>
                <a:t> </a:t>
              </a:r>
              <a:r>
                <a:rPr lang="en-US" sz="1100" kern="0" dirty="0" err="1">
                  <a:ea typeface="Open Sans" panose="020B0606030504020204" pitchFamily="34" charset="0"/>
                </a:rPr>
                <a:t>saat</a:t>
              </a:r>
              <a:r>
                <a:rPr lang="en-US" sz="1100" kern="0" dirty="0">
                  <a:ea typeface="Open Sans" panose="020B0606030504020204" pitchFamily="34" charset="0"/>
                </a:rPr>
                <a:t> </a:t>
              </a:r>
              <a:r>
                <a:rPr lang="en-US" sz="1100" kern="0" dirty="0" err="1">
                  <a:ea typeface="Open Sans" panose="020B0606030504020204" pitchFamily="34" charset="0"/>
                </a:rPr>
                <a:t>ini</a:t>
              </a:r>
              <a:r>
                <a:rPr lang="en-US" sz="1100" kern="0" dirty="0">
                  <a:ea typeface="Open Sans" panose="020B0606030504020204" pitchFamily="34" charset="0"/>
                </a:rPr>
                <a:t> </a:t>
              </a:r>
              <a:r>
                <a:rPr lang="en-US" sz="1100" kern="0" dirty="0" err="1">
                  <a:ea typeface="Open Sans" panose="020B0606030504020204" pitchFamily="34" charset="0"/>
                </a:rPr>
                <a:t>masih</a:t>
              </a:r>
              <a:r>
                <a:rPr lang="en-US" sz="1100" kern="0" dirty="0">
                  <a:ea typeface="Open Sans" panose="020B0606030504020204" pitchFamily="34" charset="0"/>
                </a:rPr>
                <a:t> </a:t>
              </a:r>
              <a:r>
                <a:rPr lang="en-US" sz="1100" kern="0" dirty="0" err="1">
                  <a:ea typeface="Open Sans" panose="020B0606030504020204" pitchFamily="34" charset="0"/>
                </a:rPr>
                <a:t>memenuhi</a:t>
              </a:r>
              <a:r>
                <a:rPr lang="en-US" sz="1100" kern="0" dirty="0">
                  <a:ea typeface="Open Sans" panose="020B0606030504020204" pitchFamily="34" charset="0"/>
                </a:rPr>
                <a:t> </a:t>
              </a:r>
              <a:r>
                <a:rPr lang="en-US" sz="1100" kern="0" dirty="0" err="1">
                  <a:ea typeface="Open Sans" panose="020B0606030504020204" pitchFamily="34" charset="0"/>
                </a:rPr>
                <a:t>permintaan</a:t>
              </a:r>
              <a:r>
                <a:rPr lang="en-US" sz="1100" kern="0" dirty="0">
                  <a:ea typeface="Open Sans" panose="020B0606030504020204" pitchFamily="34" charset="0"/>
                </a:rPr>
                <a:t> </a:t>
              </a:r>
              <a:r>
                <a:rPr lang="en-US" sz="1100" kern="0" dirty="0" err="1">
                  <a:ea typeface="Open Sans" panose="020B0606030504020204" pitchFamily="34" charset="0"/>
                </a:rPr>
                <a:t>skala</a:t>
              </a:r>
              <a:r>
                <a:rPr lang="en-US" sz="1100" kern="0" dirty="0">
                  <a:ea typeface="Open Sans" panose="020B0606030504020204" pitchFamily="34" charset="0"/>
                </a:rPr>
                <a:t> </a:t>
              </a:r>
              <a:r>
                <a:rPr lang="en-US" sz="1100" kern="0" dirty="0" err="1">
                  <a:ea typeface="Open Sans" panose="020B0606030504020204" pitchFamily="34" charset="0"/>
                </a:rPr>
                <a:t>lokal</a:t>
              </a:r>
              <a:endParaRPr lang="en-US" sz="1100" kern="0" dirty="0">
                <a:ea typeface="Open Sans" panose="020B0606030504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874451" y="2612796"/>
              <a:ext cx="1332205" cy="885207"/>
            </a:xfrm>
            <a:prstGeom prst="rect">
              <a:avLst/>
            </a:prstGeom>
            <a:solidFill>
              <a:srgbClr val="FDF0E7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defTabSz="1218987" eaLnBrk="1" hangingPunct="1">
                <a:defRPr/>
              </a:pPr>
              <a:r>
                <a:rPr lang="en-US" sz="1100" kern="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Peserta</a:t>
              </a:r>
              <a:r>
                <a:rPr lang="en-US" sz="1100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kern="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dapat</a:t>
              </a:r>
              <a:r>
                <a:rPr lang="en-US" sz="1100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kern="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melakukan</a:t>
              </a:r>
              <a:r>
                <a:rPr lang="en-US" sz="1100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kern="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pemasaran</a:t>
              </a:r>
              <a:r>
                <a:rPr lang="en-US" sz="1100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Go-Global</a:t>
              </a:r>
              <a:endParaRPr lang="en-US" sz="10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5" name="Arrow: Pentagon 182"/>
            <p:cNvSpPr>
              <a:spLocks noChangeArrowheads="1"/>
            </p:cNvSpPr>
            <p:nvPr/>
          </p:nvSpPr>
          <p:spPr bwMode="auto">
            <a:xfrm>
              <a:off x="6892993" y="2336764"/>
              <a:ext cx="1367864" cy="250650"/>
            </a:xfrm>
            <a:prstGeom prst="homePlate">
              <a:avLst>
                <a:gd name="adj" fmla="val 31506"/>
              </a:avLst>
            </a:prstGeom>
            <a:solidFill>
              <a:srgbClr val="F8CBAD"/>
            </a:solidFill>
            <a:ln>
              <a:noFill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lIns="0" tIns="36000" rIns="0" bIns="36000">
              <a:spAutoFit/>
            </a:bodyPr>
            <a:lstStyle/>
            <a:p>
              <a:pPr marL="92075" defTabSz="1218987" eaLnBrk="1" hangingPunct="1">
                <a:defRPr/>
              </a:pPr>
              <a:r>
                <a:rPr lang="en-US" sz="1100" b="1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Output :</a:t>
              </a:r>
            </a:p>
          </p:txBody>
        </p:sp>
        <p:sp>
          <p:nvSpPr>
            <p:cNvPr id="137" name="Arrow: Pentagon 185"/>
            <p:cNvSpPr>
              <a:spLocks noChangeArrowheads="1"/>
            </p:cNvSpPr>
            <p:nvPr/>
          </p:nvSpPr>
          <p:spPr bwMode="auto">
            <a:xfrm>
              <a:off x="5362139" y="2344695"/>
              <a:ext cx="1369290" cy="242719"/>
            </a:xfrm>
            <a:prstGeom prst="homePlate">
              <a:avLst>
                <a:gd name="adj" fmla="val 34867"/>
              </a:avLst>
            </a:prstGeom>
            <a:solidFill>
              <a:srgbClr val="FFFFFF"/>
            </a:solidFill>
            <a:ln>
              <a:noFill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lIns="0" tIns="36000" rIns="0" bIns="36000">
              <a:spAutoFit/>
            </a:bodyPr>
            <a:lstStyle/>
            <a:p>
              <a:pPr marL="182563" defTabSz="1218987" eaLnBrk="1" hangingPunct="1">
                <a:defRPr/>
              </a:pPr>
              <a:r>
                <a:rPr lang="en-US" sz="1100" b="1" kern="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Kondisi</a:t>
              </a:r>
              <a:r>
                <a:rPr lang="en-US" sz="1100" b="1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b="1" kern="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saat</a:t>
              </a:r>
              <a:r>
                <a:rPr lang="en-US" sz="1100" b="1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b="1" kern="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ini</a:t>
              </a:r>
              <a:r>
                <a:rPr lang="en-US" sz="1100" b="1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:</a:t>
              </a:r>
            </a:p>
          </p:txBody>
        </p:sp>
      </p:grpSp>
      <p:grpSp>
        <p:nvGrpSpPr>
          <p:cNvPr id="14" name="Group 211"/>
          <p:cNvGrpSpPr>
            <a:grpSpLocks/>
          </p:cNvGrpSpPr>
          <p:nvPr/>
        </p:nvGrpSpPr>
        <p:grpSpPr bwMode="auto">
          <a:xfrm>
            <a:off x="4030387" y="3878263"/>
            <a:ext cx="3369507" cy="2868612"/>
            <a:chOff x="4551559" y="3987928"/>
            <a:chExt cx="3370482" cy="2870072"/>
          </a:xfrm>
        </p:grpSpPr>
        <p:grpSp>
          <p:nvGrpSpPr>
            <p:cNvPr id="15" name="Group 186"/>
            <p:cNvGrpSpPr>
              <a:grpSpLocks/>
            </p:cNvGrpSpPr>
            <p:nvPr/>
          </p:nvGrpSpPr>
          <p:grpSpPr bwMode="auto">
            <a:xfrm>
              <a:off x="4559493" y="4280177"/>
              <a:ext cx="3362548" cy="2577823"/>
              <a:chOff x="1850883" y="4053024"/>
              <a:chExt cx="3362548" cy="2577823"/>
            </a:xfrm>
          </p:grpSpPr>
          <p:grpSp>
            <p:nvGrpSpPr>
              <p:cNvPr id="16" name="Group 19"/>
              <p:cNvGrpSpPr>
                <a:grpSpLocks/>
              </p:cNvGrpSpPr>
              <p:nvPr/>
            </p:nvGrpSpPr>
            <p:grpSpPr bwMode="auto">
              <a:xfrm>
                <a:off x="1850883" y="4053024"/>
                <a:ext cx="3213384" cy="2577823"/>
                <a:chOff x="6068493" y="995818"/>
                <a:chExt cx="6790380" cy="5447340"/>
              </a:xfrm>
            </p:grpSpPr>
            <p:sp>
              <p:nvSpPr>
                <p:cNvPr id="193" name="Rectangle 192"/>
                <p:cNvSpPr/>
                <p:nvPr/>
              </p:nvSpPr>
              <p:spPr>
                <a:xfrm>
                  <a:off x="6068933" y="995818"/>
                  <a:ext cx="6788598" cy="5447340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ID" sz="1200">
                    <a:solidFill>
                      <a:srgbClr val="FFFFFF"/>
                    </a:solidFill>
                    <a:latin typeface="Bahnschrift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" name="Freeform 6"/>
                <p:cNvSpPr>
                  <a:spLocks/>
                </p:cNvSpPr>
                <p:nvPr/>
              </p:nvSpPr>
              <p:spPr bwMode="auto">
                <a:xfrm>
                  <a:off x="6375159" y="1942306"/>
                  <a:ext cx="705355" cy="355772"/>
                </a:xfrm>
                <a:custGeom>
                  <a:avLst/>
                  <a:gdLst>
                    <a:gd name="T0" fmla="*/ 1075 w 1463"/>
                    <a:gd name="T1" fmla="*/ 1144 h 1144"/>
                    <a:gd name="T2" fmla="*/ 1463 w 1463"/>
                    <a:gd name="T3" fmla="*/ 0 h 1144"/>
                    <a:gd name="T4" fmla="*/ 0 w 1463"/>
                    <a:gd name="T5" fmla="*/ 0 h 1144"/>
                    <a:gd name="T6" fmla="*/ 1075 w 1463"/>
                    <a:gd name="T7" fmla="*/ 1144 h 1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63" h="1144">
                      <a:moveTo>
                        <a:pt x="1075" y="1144"/>
                      </a:moveTo>
                      <a:lnTo>
                        <a:pt x="1463" y="0"/>
                      </a:lnTo>
                      <a:lnTo>
                        <a:pt x="0" y="0"/>
                      </a:lnTo>
                      <a:lnTo>
                        <a:pt x="1075" y="1144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98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Bahnschrift" pitchFamily="34" charset="0"/>
                  </a:endParaRPr>
                </a:p>
              </p:txBody>
            </p:sp>
            <p:sp>
              <p:nvSpPr>
                <p:cNvPr id="195" name="Freeform 6"/>
                <p:cNvSpPr>
                  <a:spLocks/>
                </p:cNvSpPr>
                <p:nvPr/>
              </p:nvSpPr>
              <p:spPr bwMode="auto">
                <a:xfrm>
                  <a:off x="6351074" y="4385722"/>
                  <a:ext cx="701913" cy="359127"/>
                </a:xfrm>
                <a:custGeom>
                  <a:avLst/>
                  <a:gdLst>
                    <a:gd name="T0" fmla="*/ 1075 w 1463"/>
                    <a:gd name="T1" fmla="*/ 1144 h 1144"/>
                    <a:gd name="T2" fmla="*/ 1463 w 1463"/>
                    <a:gd name="T3" fmla="*/ 0 h 1144"/>
                    <a:gd name="T4" fmla="*/ 0 w 1463"/>
                    <a:gd name="T5" fmla="*/ 0 h 1144"/>
                    <a:gd name="T6" fmla="*/ 1075 w 1463"/>
                    <a:gd name="T7" fmla="*/ 1144 h 1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63" h="1144">
                      <a:moveTo>
                        <a:pt x="1075" y="1144"/>
                      </a:moveTo>
                      <a:lnTo>
                        <a:pt x="1463" y="0"/>
                      </a:lnTo>
                      <a:lnTo>
                        <a:pt x="0" y="0"/>
                      </a:lnTo>
                      <a:lnTo>
                        <a:pt x="1075" y="1144"/>
                      </a:lnTo>
                      <a:close/>
                    </a:path>
                  </a:pathLst>
                </a:custGeom>
                <a:gradFill>
                  <a:gsLst>
                    <a:gs pos="300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50000"/>
                      </a:sys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98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Bahnschrift" pitchFamily="34" charset="0"/>
                  </a:endParaRPr>
                </a:p>
              </p:txBody>
            </p:sp>
            <p:sp>
              <p:nvSpPr>
                <p:cNvPr id="196" name="Freeform 7"/>
                <p:cNvSpPr>
                  <a:spLocks/>
                </p:cNvSpPr>
                <p:nvPr/>
              </p:nvSpPr>
              <p:spPr bwMode="auto">
                <a:xfrm>
                  <a:off x="6368277" y="1294531"/>
                  <a:ext cx="2246811" cy="647775"/>
                </a:xfrm>
                <a:custGeom>
                  <a:avLst/>
                  <a:gdLst>
                    <a:gd name="T0" fmla="*/ 0 w 5438"/>
                    <a:gd name="T1" fmla="*/ 3028 h 3028"/>
                    <a:gd name="T2" fmla="*/ 1463 w 5438"/>
                    <a:gd name="T3" fmla="*/ 3028 h 3028"/>
                    <a:gd name="T4" fmla="*/ 4002 w 5438"/>
                    <a:gd name="T5" fmla="*/ 3028 h 3028"/>
                    <a:gd name="T6" fmla="*/ 5438 w 5438"/>
                    <a:gd name="T7" fmla="*/ 1555 h 3028"/>
                    <a:gd name="T8" fmla="*/ 4937 w 5438"/>
                    <a:gd name="T9" fmla="*/ 0 h 3028"/>
                    <a:gd name="T10" fmla="*/ 926 w 5438"/>
                    <a:gd name="T11" fmla="*/ 0 h 3028"/>
                    <a:gd name="T12" fmla="*/ 0 w 5438"/>
                    <a:gd name="T13" fmla="*/ 3028 h 30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8" h="3028">
                      <a:moveTo>
                        <a:pt x="0" y="3028"/>
                      </a:moveTo>
                      <a:lnTo>
                        <a:pt x="1463" y="3028"/>
                      </a:lnTo>
                      <a:lnTo>
                        <a:pt x="4002" y="3028"/>
                      </a:lnTo>
                      <a:lnTo>
                        <a:pt x="5438" y="1555"/>
                      </a:lnTo>
                      <a:lnTo>
                        <a:pt x="4937" y="0"/>
                      </a:lnTo>
                      <a:lnTo>
                        <a:pt x="926" y="0"/>
                      </a:lnTo>
                      <a:lnTo>
                        <a:pt x="0" y="3028"/>
                      </a:lnTo>
                      <a:close/>
                    </a:path>
                  </a:pathLst>
                </a:custGeom>
                <a:gradFill flip="none" rotWithShape="1">
                  <a:gsLst>
                    <a:gs pos="40000">
                      <a:schemeClr val="accent4"/>
                    </a:gs>
                    <a:gs pos="87000">
                      <a:schemeClr val="accent4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98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Bahnschrift" pitchFamily="34" charset="0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574722" y="1291176"/>
                  <a:ext cx="1796071" cy="5840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987">
                    <a:defRPr/>
                  </a:pPr>
                  <a:r>
                    <a:rPr lang="en-IN" sz="1200" b="1" kern="0" dirty="0" err="1">
                      <a:solidFill>
                        <a:srgbClr val="FFFFFF"/>
                      </a:solidFill>
                      <a:latin typeface="Bahnschrift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Pinjaman</a:t>
                  </a:r>
                  <a:endParaRPr lang="en-IN" sz="1200" b="1" kern="0" dirty="0">
                    <a:solidFill>
                      <a:srgbClr val="FFFFFF"/>
                    </a:solidFill>
                    <a:latin typeface="Bahnschrift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98" name="Freeform 6"/>
                <p:cNvSpPr>
                  <a:spLocks/>
                </p:cNvSpPr>
                <p:nvPr/>
              </p:nvSpPr>
              <p:spPr bwMode="auto">
                <a:xfrm>
                  <a:off x="6368277" y="3103600"/>
                  <a:ext cx="705355" cy="359127"/>
                </a:xfrm>
                <a:custGeom>
                  <a:avLst/>
                  <a:gdLst>
                    <a:gd name="T0" fmla="*/ 1075 w 1463"/>
                    <a:gd name="T1" fmla="*/ 1144 h 1144"/>
                    <a:gd name="T2" fmla="*/ 1463 w 1463"/>
                    <a:gd name="T3" fmla="*/ 0 h 1144"/>
                    <a:gd name="T4" fmla="*/ 0 w 1463"/>
                    <a:gd name="T5" fmla="*/ 0 h 1144"/>
                    <a:gd name="T6" fmla="*/ 1075 w 1463"/>
                    <a:gd name="T7" fmla="*/ 1144 h 1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63" h="1144">
                      <a:moveTo>
                        <a:pt x="1075" y="1144"/>
                      </a:moveTo>
                      <a:lnTo>
                        <a:pt x="1463" y="0"/>
                      </a:lnTo>
                      <a:lnTo>
                        <a:pt x="0" y="0"/>
                      </a:lnTo>
                      <a:lnTo>
                        <a:pt x="1075" y="1144"/>
                      </a:lnTo>
                      <a:close/>
                    </a:path>
                  </a:pathLst>
                </a:custGeom>
                <a:gradFill>
                  <a:gsLst>
                    <a:gs pos="300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50000"/>
                      </a:sys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98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Bahnschrift" pitchFamily="34" charset="0"/>
                  </a:endParaRPr>
                </a:p>
              </p:txBody>
            </p:sp>
            <p:sp>
              <p:nvSpPr>
                <p:cNvPr id="199" name="Freeform 7"/>
                <p:cNvSpPr>
                  <a:spLocks/>
                </p:cNvSpPr>
                <p:nvPr/>
              </p:nvSpPr>
              <p:spPr bwMode="auto">
                <a:xfrm>
                  <a:off x="6368277" y="2462538"/>
                  <a:ext cx="2246811" cy="651130"/>
                </a:xfrm>
                <a:custGeom>
                  <a:avLst/>
                  <a:gdLst>
                    <a:gd name="T0" fmla="*/ 0 w 5438"/>
                    <a:gd name="T1" fmla="*/ 3028 h 3028"/>
                    <a:gd name="T2" fmla="*/ 1463 w 5438"/>
                    <a:gd name="T3" fmla="*/ 3028 h 3028"/>
                    <a:gd name="T4" fmla="*/ 4002 w 5438"/>
                    <a:gd name="T5" fmla="*/ 3028 h 3028"/>
                    <a:gd name="T6" fmla="*/ 5438 w 5438"/>
                    <a:gd name="T7" fmla="*/ 1555 h 3028"/>
                    <a:gd name="T8" fmla="*/ 4937 w 5438"/>
                    <a:gd name="T9" fmla="*/ 0 h 3028"/>
                    <a:gd name="T10" fmla="*/ 926 w 5438"/>
                    <a:gd name="T11" fmla="*/ 0 h 3028"/>
                    <a:gd name="T12" fmla="*/ 0 w 5438"/>
                    <a:gd name="T13" fmla="*/ 3028 h 30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8" h="3028">
                      <a:moveTo>
                        <a:pt x="0" y="3028"/>
                      </a:moveTo>
                      <a:lnTo>
                        <a:pt x="1463" y="3028"/>
                      </a:lnTo>
                      <a:lnTo>
                        <a:pt x="4002" y="3028"/>
                      </a:lnTo>
                      <a:lnTo>
                        <a:pt x="5438" y="1555"/>
                      </a:lnTo>
                      <a:lnTo>
                        <a:pt x="4937" y="0"/>
                      </a:lnTo>
                      <a:lnTo>
                        <a:pt x="926" y="0"/>
                      </a:lnTo>
                      <a:lnTo>
                        <a:pt x="0" y="3028"/>
                      </a:lnTo>
                      <a:close/>
                    </a:path>
                  </a:pathLst>
                </a:custGeom>
                <a:gradFill flip="none" rotWithShape="1">
                  <a:gsLst>
                    <a:gs pos="40000">
                      <a:sysClr val="window" lastClr="FFFFFF">
                        <a:lumMod val="65000"/>
                      </a:sysClr>
                    </a:gs>
                    <a:gs pos="87000">
                      <a:sysClr val="window" lastClr="FFFFFF">
                        <a:lumMod val="50000"/>
                      </a:sys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98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Bahnschrift" pitchFamily="34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6574722" y="2512884"/>
                  <a:ext cx="1882091" cy="5840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987">
                    <a:defRPr/>
                  </a:pPr>
                  <a:r>
                    <a:rPr lang="en-IN" sz="1200" b="1" kern="0" dirty="0" err="1">
                      <a:solidFill>
                        <a:srgbClr val="FFFFFF"/>
                      </a:solidFill>
                      <a:latin typeface="Bahnschrift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Simpanan</a:t>
                  </a:r>
                  <a:endParaRPr lang="en-IN" sz="1200" b="1" kern="0" dirty="0">
                    <a:solidFill>
                      <a:srgbClr val="FFFFFF"/>
                    </a:solidFill>
                    <a:latin typeface="Bahnschrift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01" name="Freeform 7"/>
                <p:cNvSpPr>
                  <a:spLocks/>
                </p:cNvSpPr>
                <p:nvPr/>
              </p:nvSpPr>
              <p:spPr bwMode="auto">
                <a:xfrm>
                  <a:off x="6344193" y="3741305"/>
                  <a:ext cx="2250250" cy="647773"/>
                </a:xfrm>
                <a:custGeom>
                  <a:avLst/>
                  <a:gdLst>
                    <a:gd name="T0" fmla="*/ 0 w 5438"/>
                    <a:gd name="T1" fmla="*/ 3028 h 3028"/>
                    <a:gd name="T2" fmla="*/ 1463 w 5438"/>
                    <a:gd name="T3" fmla="*/ 3028 h 3028"/>
                    <a:gd name="T4" fmla="*/ 4002 w 5438"/>
                    <a:gd name="T5" fmla="*/ 3028 h 3028"/>
                    <a:gd name="T6" fmla="*/ 5438 w 5438"/>
                    <a:gd name="T7" fmla="*/ 1555 h 3028"/>
                    <a:gd name="T8" fmla="*/ 4937 w 5438"/>
                    <a:gd name="T9" fmla="*/ 0 h 3028"/>
                    <a:gd name="T10" fmla="*/ 926 w 5438"/>
                    <a:gd name="T11" fmla="*/ 0 h 3028"/>
                    <a:gd name="T12" fmla="*/ 0 w 5438"/>
                    <a:gd name="T13" fmla="*/ 3028 h 30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8" h="3028">
                      <a:moveTo>
                        <a:pt x="0" y="3028"/>
                      </a:moveTo>
                      <a:lnTo>
                        <a:pt x="1463" y="3028"/>
                      </a:lnTo>
                      <a:lnTo>
                        <a:pt x="4002" y="3028"/>
                      </a:lnTo>
                      <a:lnTo>
                        <a:pt x="5438" y="1555"/>
                      </a:lnTo>
                      <a:lnTo>
                        <a:pt x="4937" y="0"/>
                      </a:lnTo>
                      <a:lnTo>
                        <a:pt x="926" y="0"/>
                      </a:lnTo>
                      <a:lnTo>
                        <a:pt x="0" y="3028"/>
                      </a:lnTo>
                      <a:close/>
                    </a:path>
                  </a:pathLst>
                </a:custGeom>
                <a:gradFill flip="none" rotWithShape="1">
                  <a:gsLst>
                    <a:gs pos="40000">
                      <a:sysClr val="window" lastClr="FFFFFF">
                        <a:lumMod val="65000"/>
                      </a:sysClr>
                    </a:gs>
                    <a:gs pos="87000">
                      <a:sysClr val="window" lastClr="FFFFFF">
                        <a:lumMod val="50000"/>
                      </a:sys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98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Bahnschrift" pitchFamily="34" charset="0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6640097" y="3778223"/>
                  <a:ext cx="894595" cy="5873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987">
                    <a:defRPr/>
                  </a:pPr>
                  <a:r>
                    <a:rPr lang="en-IN" sz="1200" b="1" kern="0" dirty="0">
                      <a:solidFill>
                        <a:srgbClr val="FFFFFF"/>
                      </a:solidFill>
                      <a:latin typeface="Bahnschrift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FBI</a:t>
                  </a:r>
                </a:p>
              </p:txBody>
            </p:sp>
            <p:sp>
              <p:nvSpPr>
                <p:cNvPr id="203" name="Freeform 7"/>
                <p:cNvSpPr>
                  <a:spLocks/>
                </p:cNvSpPr>
                <p:nvPr/>
              </p:nvSpPr>
              <p:spPr bwMode="auto">
                <a:xfrm>
                  <a:off x="6364837" y="4986506"/>
                  <a:ext cx="2250250" cy="647775"/>
                </a:xfrm>
                <a:custGeom>
                  <a:avLst/>
                  <a:gdLst>
                    <a:gd name="T0" fmla="*/ 0 w 5438"/>
                    <a:gd name="T1" fmla="*/ 3028 h 3028"/>
                    <a:gd name="T2" fmla="*/ 1463 w 5438"/>
                    <a:gd name="T3" fmla="*/ 3028 h 3028"/>
                    <a:gd name="T4" fmla="*/ 4002 w 5438"/>
                    <a:gd name="T5" fmla="*/ 3028 h 3028"/>
                    <a:gd name="T6" fmla="*/ 5438 w 5438"/>
                    <a:gd name="T7" fmla="*/ 1555 h 3028"/>
                    <a:gd name="T8" fmla="*/ 4937 w 5438"/>
                    <a:gd name="T9" fmla="*/ 0 h 3028"/>
                    <a:gd name="T10" fmla="*/ 926 w 5438"/>
                    <a:gd name="T11" fmla="*/ 0 h 3028"/>
                    <a:gd name="T12" fmla="*/ 0 w 5438"/>
                    <a:gd name="T13" fmla="*/ 3028 h 30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8" h="3028">
                      <a:moveTo>
                        <a:pt x="0" y="3028"/>
                      </a:moveTo>
                      <a:lnTo>
                        <a:pt x="1463" y="3028"/>
                      </a:lnTo>
                      <a:lnTo>
                        <a:pt x="4002" y="3028"/>
                      </a:lnTo>
                      <a:lnTo>
                        <a:pt x="5438" y="1555"/>
                      </a:lnTo>
                      <a:lnTo>
                        <a:pt x="4937" y="0"/>
                      </a:lnTo>
                      <a:lnTo>
                        <a:pt x="926" y="0"/>
                      </a:lnTo>
                      <a:lnTo>
                        <a:pt x="0" y="3028"/>
                      </a:lnTo>
                      <a:close/>
                    </a:path>
                  </a:pathLst>
                </a:custGeom>
                <a:gradFill flip="none" rotWithShape="1">
                  <a:gsLst>
                    <a:gs pos="40000">
                      <a:sysClr val="window" lastClr="FFFFFF">
                        <a:lumMod val="65000"/>
                      </a:sysClr>
                    </a:gs>
                    <a:gs pos="87000">
                      <a:sysClr val="window" lastClr="FFFFFF">
                        <a:lumMod val="50000"/>
                      </a:sys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98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Bahnschrift" pitchFamily="34" charset="0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6571282" y="4993219"/>
                  <a:ext cx="1754782" cy="5840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987">
                    <a:defRPr/>
                  </a:pPr>
                  <a:r>
                    <a:rPr lang="en-IN" sz="1200" b="1" kern="0" dirty="0">
                      <a:solidFill>
                        <a:srgbClr val="FFFFFF"/>
                      </a:solidFill>
                      <a:latin typeface="Bahnschrift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Branding</a:t>
                  </a:r>
                </a:p>
              </p:txBody>
            </p:sp>
            <p:sp>
              <p:nvSpPr>
                <p:cNvPr id="205" name="Freeform 6"/>
                <p:cNvSpPr>
                  <a:spLocks/>
                </p:cNvSpPr>
                <p:nvPr/>
              </p:nvSpPr>
              <p:spPr bwMode="auto">
                <a:xfrm>
                  <a:off x="6364837" y="5630924"/>
                  <a:ext cx="705353" cy="355772"/>
                </a:xfrm>
                <a:custGeom>
                  <a:avLst/>
                  <a:gdLst>
                    <a:gd name="T0" fmla="*/ 1075 w 1463"/>
                    <a:gd name="T1" fmla="*/ 1144 h 1144"/>
                    <a:gd name="T2" fmla="*/ 1463 w 1463"/>
                    <a:gd name="T3" fmla="*/ 0 h 1144"/>
                    <a:gd name="T4" fmla="*/ 0 w 1463"/>
                    <a:gd name="T5" fmla="*/ 0 h 1144"/>
                    <a:gd name="T6" fmla="*/ 1075 w 1463"/>
                    <a:gd name="T7" fmla="*/ 1144 h 1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63" h="1144">
                      <a:moveTo>
                        <a:pt x="1075" y="1144"/>
                      </a:moveTo>
                      <a:lnTo>
                        <a:pt x="1463" y="0"/>
                      </a:lnTo>
                      <a:lnTo>
                        <a:pt x="0" y="0"/>
                      </a:lnTo>
                      <a:lnTo>
                        <a:pt x="1075" y="1144"/>
                      </a:lnTo>
                      <a:close/>
                    </a:path>
                  </a:pathLst>
                </a:custGeom>
                <a:gradFill>
                  <a:gsLst>
                    <a:gs pos="300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50000"/>
                      </a:sys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98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Bahnschrift" pitchFamily="34" charset="0"/>
                  </a:endParaRPr>
                </a:p>
              </p:txBody>
            </p:sp>
            <p:grpSp>
              <p:nvGrpSpPr>
                <p:cNvPr id="17" name="Group 51"/>
                <p:cNvGrpSpPr>
                  <a:grpSpLocks/>
                </p:cNvGrpSpPr>
                <p:nvPr/>
              </p:nvGrpSpPr>
              <p:grpSpPr bwMode="auto">
                <a:xfrm>
                  <a:off x="8803759" y="1852758"/>
                  <a:ext cx="3037218" cy="3185340"/>
                  <a:chOff x="8803758" y="1852758"/>
                  <a:chExt cx="3084231" cy="3185340"/>
                </a:xfrm>
              </p:grpSpPr>
              <p:cxnSp>
                <p:nvCxnSpPr>
                  <p:cNvPr id="208" name="Straight Connector 207"/>
                  <p:cNvCxnSpPr/>
                  <p:nvPr/>
                </p:nvCxnSpPr>
                <p:spPr>
                  <a:xfrm>
                    <a:off x="8804337" y="1851684"/>
                    <a:ext cx="3046775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>
                    <a:off x="8804337" y="3405671"/>
                    <a:ext cx="3046775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>
                    <a:off x="8804337" y="5036853"/>
                    <a:ext cx="3046775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7" name="Rectangle: Rounded Corners 50"/>
                <p:cNvSpPr/>
                <p:nvPr/>
              </p:nvSpPr>
              <p:spPr>
                <a:xfrm>
                  <a:off x="6244410" y="1143497"/>
                  <a:ext cx="6444526" cy="5162052"/>
                </a:xfrm>
                <a:prstGeom prst="roundRect">
                  <a:avLst>
                    <a:gd name="adj" fmla="val 2818"/>
                  </a:avLst>
                </a:prstGeom>
                <a:noFill/>
                <a:ln w="254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ysDot"/>
                </a:ln>
                <a:effectLst/>
              </p:spPr>
              <p:txBody>
                <a:bodyPr anchor="ctr"/>
                <a:lstStyle/>
                <a:p>
                  <a:pPr algn="ctr" defTabSz="1217613" eaLnBrk="1" hangingPunct="1">
                    <a:defRPr/>
                  </a:pPr>
                  <a:endParaRPr lang="en-US" sz="1200">
                    <a:latin typeface="Bahnschrift" pitchFamily="34" charset="0"/>
                    <a:ea typeface="Open Sans"/>
                    <a:cs typeface="Open Sans"/>
                  </a:endParaRPr>
                </a:p>
              </p:txBody>
            </p:sp>
          </p:grpSp>
          <p:sp>
            <p:nvSpPr>
              <p:cNvPr id="61486" name="TextBox 188"/>
              <p:cNvSpPr txBox="1">
                <a:spLocks noChangeArrowheads="1"/>
              </p:cNvSpPr>
              <p:nvPr/>
            </p:nvSpPr>
            <p:spPr bwMode="auto">
              <a:xfrm>
                <a:off x="3018416" y="4202799"/>
                <a:ext cx="219501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1200">
                    <a:latin typeface="Bahnschrift" pitchFamily="34" charset="0"/>
                  </a:rPr>
                  <a:t> KUR Mikro &amp; Kecil</a:t>
                </a:r>
              </a:p>
            </p:txBody>
          </p:sp>
          <p:sp>
            <p:nvSpPr>
              <p:cNvPr id="61487" name="TextBox 189"/>
              <p:cNvSpPr txBox="1">
                <a:spLocks noChangeArrowheads="1"/>
              </p:cNvSpPr>
              <p:nvPr/>
            </p:nvSpPr>
            <p:spPr bwMode="auto">
              <a:xfrm>
                <a:off x="3032062" y="4598577"/>
                <a:ext cx="153992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1200">
                    <a:latin typeface="Bahnschrift" pitchFamily="34" charset="0"/>
                  </a:rPr>
                  <a:t>Teman Simpedes</a:t>
                </a:r>
              </a:p>
              <a:p>
                <a:pPr eaLnBrk="1" hangingPunct="1"/>
                <a:r>
                  <a:rPr lang="en-US" altLang="en-US" sz="1200">
                    <a:latin typeface="Bahnschrift" pitchFamily="34" charset="0"/>
                  </a:rPr>
                  <a:t>Britama</a:t>
                </a:r>
              </a:p>
              <a:p>
                <a:pPr eaLnBrk="1" hangingPunct="1"/>
                <a:r>
                  <a:rPr lang="en-US" altLang="en-US" sz="1200">
                    <a:latin typeface="Bahnschrift" pitchFamily="34" charset="0"/>
                  </a:rPr>
                  <a:t>Giro</a:t>
                </a:r>
              </a:p>
            </p:txBody>
          </p:sp>
          <p:sp>
            <p:nvSpPr>
              <p:cNvPr id="61488" name="TextBox 190"/>
              <p:cNvSpPr txBox="1">
                <a:spLocks noChangeArrowheads="1"/>
              </p:cNvSpPr>
              <p:nvPr/>
            </p:nvSpPr>
            <p:spPr bwMode="auto">
              <a:xfrm>
                <a:off x="3047985" y="6020209"/>
                <a:ext cx="215407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7800" indent="-177800" eaLnBrk="1" hangingPunct="1"/>
                <a:r>
                  <a:rPr lang="en-US" altLang="en-US" sz="1200">
                    <a:latin typeface="Bahnschrift" pitchFamily="34" charset="0"/>
                  </a:rPr>
                  <a:t>Kampung Rendang</a:t>
                </a:r>
              </a:p>
              <a:p>
                <a:pPr marL="177800" indent="-177800" eaLnBrk="1" hangingPunct="1"/>
                <a:r>
                  <a:rPr lang="en-US" altLang="en-US" sz="1200">
                    <a:latin typeface="Bahnschrift" pitchFamily="34" charset="0"/>
                  </a:rPr>
                  <a:t>Payakumbuh</a:t>
                </a: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3046228" y="5171193"/>
                <a:ext cx="2152549" cy="8322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177800" indent="-82550" eaLnBrk="1" hangingPunct="1">
                  <a:defRPr/>
                </a:pPr>
                <a:r>
                  <a:rPr lang="en-US" sz="1200" dirty="0" err="1">
                    <a:latin typeface="Bahnschrift" pitchFamily="34" charset="0"/>
                  </a:rPr>
                  <a:t>Kegiatan</a:t>
                </a:r>
                <a:r>
                  <a:rPr lang="en-US" sz="1200" dirty="0">
                    <a:latin typeface="Bahnschrift" pitchFamily="34" charset="0"/>
                  </a:rPr>
                  <a:t> </a:t>
                </a:r>
                <a:r>
                  <a:rPr lang="en-US" sz="1200" dirty="0" err="1">
                    <a:latin typeface="Bahnschrift" pitchFamily="34" charset="0"/>
                  </a:rPr>
                  <a:t>Ekspor</a:t>
                </a:r>
                <a:r>
                  <a:rPr lang="en-US" sz="1200" dirty="0">
                    <a:latin typeface="Bahnschrift" pitchFamily="34" charset="0"/>
                  </a:rPr>
                  <a:t> :</a:t>
                </a:r>
              </a:p>
              <a:p>
                <a:pPr indent="95250" eaLnBrk="1" hangingPunct="1">
                  <a:buFont typeface="Arial" pitchFamily="34" charset="0"/>
                  <a:buChar char="•"/>
                  <a:defRPr/>
                </a:pPr>
                <a:r>
                  <a:rPr lang="en-US" sz="1200" dirty="0">
                    <a:latin typeface="Bahnschrift" pitchFamily="34" charset="0"/>
                  </a:rPr>
                  <a:t>Documentary collection</a:t>
                </a:r>
              </a:p>
              <a:p>
                <a:pPr indent="95250" eaLnBrk="1" hangingPunct="1">
                  <a:buFont typeface="Arial" pitchFamily="34" charset="0"/>
                  <a:buChar char="•"/>
                  <a:defRPr/>
                </a:pPr>
                <a:r>
                  <a:rPr lang="en-US" sz="1200" dirty="0">
                    <a:latin typeface="Bahnschrift" pitchFamily="34" charset="0"/>
                  </a:rPr>
                  <a:t>L/C</a:t>
                </a:r>
              </a:p>
              <a:p>
                <a:pPr indent="95250" eaLnBrk="1" hangingPunct="1">
                  <a:buFont typeface="Arial" pitchFamily="34" charset="0"/>
                  <a:buChar char="•"/>
                  <a:defRPr/>
                </a:pPr>
                <a:r>
                  <a:rPr lang="en-US" sz="1200" dirty="0">
                    <a:latin typeface="Bahnschrift" pitchFamily="34" charset="0"/>
                  </a:rPr>
                  <a:t>KMK </a:t>
                </a:r>
                <a:r>
                  <a:rPr lang="en-US" sz="1200" dirty="0" err="1">
                    <a:latin typeface="Bahnschrift" pitchFamily="34" charset="0"/>
                  </a:rPr>
                  <a:t>Ekspor</a:t>
                </a:r>
                <a:endParaRPr lang="en-US" sz="1200" dirty="0">
                  <a:latin typeface="Bahnschrift" pitchFamily="34" charset="0"/>
                </a:endParaRPr>
              </a:p>
            </p:txBody>
          </p:sp>
        </p:grpSp>
        <p:sp>
          <p:nvSpPr>
            <p:cNvPr id="211" name="Rectangle: Rounded Corners 71"/>
            <p:cNvSpPr>
              <a:spLocks noChangeArrowheads="1"/>
            </p:cNvSpPr>
            <p:nvPr/>
          </p:nvSpPr>
          <p:spPr bwMode="auto">
            <a:xfrm>
              <a:off x="4551559" y="3987928"/>
              <a:ext cx="3132757" cy="236657"/>
            </a:xfrm>
            <a:prstGeom prst="roundRect">
              <a:avLst>
                <a:gd name="adj" fmla="val 50000"/>
              </a:avLst>
            </a:prstGeom>
            <a:solidFill>
              <a:srgbClr val="DAE3F3"/>
            </a:solidFill>
            <a:ln>
              <a:noFill/>
            </a:ln>
            <a:effectLst>
              <a:outerShdw blurRad="63500" dist="50800" dir="5400000" algn="t" rotWithShape="0">
                <a:srgbClr val="000000">
                  <a:alpha val="9998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600" kern="0" dirty="0" err="1">
                  <a:latin typeface="Bahnschrift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Potensi</a:t>
              </a:r>
              <a:r>
                <a:rPr lang="en-IN" sz="1600" kern="0" dirty="0">
                  <a:latin typeface="Bahnschrift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:</a:t>
              </a:r>
            </a:p>
          </p:txBody>
        </p:sp>
      </p:grpSp>
      <p:grpSp>
        <p:nvGrpSpPr>
          <p:cNvPr id="18" name="Group 246"/>
          <p:cNvGrpSpPr>
            <a:grpSpLocks/>
          </p:cNvGrpSpPr>
          <p:nvPr/>
        </p:nvGrpSpPr>
        <p:grpSpPr bwMode="auto">
          <a:xfrm>
            <a:off x="299512" y="2027238"/>
            <a:ext cx="3481824" cy="4678362"/>
            <a:chOff x="0" y="1190890"/>
            <a:chExt cx="3484179" cy="4678572"/>
          </a:xfrm>
        </p:grpSpPr>
        <p:sp>
          <p:nvSpPr>
            <p:cNvPr id="217" name="Rectangle 216"/>
            <p:cNvSpPr/>
            <p:nvPr/>
          </p:nvSpPr>
          <p:spPr>
            <a:xfrm>
              <a:off x="0" y="1190890"/>
              <a:ext cx="3484179" cy="467857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2B749"/>
                </a:solidFill>
                <a:latin typeface="Open Sans"/>
                <a:cs typeface="Arial" pitchFamily="34" charset="0"/>
              </a:endParaRPr>
            </a:p>
          </p:txBody>
        </p:sp>
        <p:grpSp>
          <p:nvGrpSpPr>
            <p:cNvPr id="19" name="Group 104"/>
            <p:cNvGrpSpPr>
              <a:grpSpLocks/>
            </p:cNvGrpSpPr>
            <p:nvPr/>
          </p:nvGrpSpPr>
          <p:grpSpPr bwMode="auto">
            <a:xfrm>
              <a:off x="1830902" y="3446591"/>
              <a:ext cx="1261241" cy="824388"/>
              <a:chOff x="6433887" y="4333008"/>
              <a:chExt cx="1549775" cy="824388"/>
            </a:xfrm>
          </p:grpSpPr>
          <p:pic>
            <p:nvPicPr>
              <p:cNvPr id="69" name="Graphic 155" descr="Group of men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832486" y="4333008"/>
                <a:ext cx="457199" cy="457200"/>
              </a:xfrm>
              <a:prstGeom prst="rect">
                <a:avLst/>
              </a:prstGeom>
            </p:spPr>
          </p:pic>
          <p:sp>
            <p:nvSpPr>
              <p:cNvPr id="61482" name="TextBox 69"/>
              <p:cNvSpPr txBox="1">
                <a:spLocks noChangeArrowheads="1"/>
              </p:cNvSpPr>
              <p:nvPr/>
            </p:nvSpPr>
            <p:spPr bwMode="auto">
              <a:xfrm>
                <a:off x="6433887" y="4757286"/>
                <a:ext cx="154977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en-US" sz="1000">
                    <a:solidFill>
                      <a:srgbClr val="002060"/>
                    </a:solidFill>
                    <a:latin typeface="Bahnschrift" pitchFamily="34" charset="0"/>
                  </a:rPr>
                  <a:t>20 Peserta Pelatihan</a:t>
                </a:r>
              </a:p>
            </p:txBody>
          </p:sp>
        </p:grpSp>
        <p:grpSp>
          <p:nvGrpSpPr>
            <p:cNvPr id="20" name="Group 214"/>
            <p:cNvGrpSpPr>
              <a:grpSpLocks/>
            </p:cNvGrpSpPr>
            <p:nvPr/>
          </p:nvGrpSpPr>
          <p:grpSpPr bwMode="auto">
            <a:xfrm>
              <a:off x="204952" y="3234967"/>
              <a:ext cx="1308850" cy="707886"/>
              <a:chOff x="1753813" y="4180906"/>
              <a:chExt cx="1190570" cy="707886"/>
            </a:xfrm>
          </p:grpSpPr>
          <p:pic>
            <p:nvPicPr>
              <p:cNvPr id="149518" name="Picture 14" descr="C:\Harry Files\z.1080\IMGBIN_indian-cuisine-organic-food-pav-bhaji-cooking-png_MFXsMpuQ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413504" y="4225159"/>
                <a:ext cx="530879" cy="530880"/>
              </a:xfrm>
              <a:prstGeom prst="rect">
                <a:avLst/>
              </a:prstGeom>
              <a:noFill/>
            </p:spPr>
          </p:pic>
          <p:sp>
            <p:nvSpPr>
              <p:cNvPr id="61480" name="TextBox 213"/>
              <p:cNvSpPr txBox="1">
                <a:spLocks noChangeArrowheads="1"/>
              </p:cNvSpPr>
              <p:nvPr/>
            </p:nvSpPr>
            <p:spPr bwMode="auto">
              <a:xfrm>
                <a:off x="1753813" y="4180906"/>
                <a:ext cx="1077914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1000">
                    <a:solidFill>
                      <a:srgbClr val="002060"/>
                    </a:solidFill>
                    <a:latin typeface="Bahnschrift" pitchFamily="34" charset="0"/>
                  </a:rPr>
                  <a:t>  Materi</a:t>
                </a:r>
              </a:p>
              <a:p>
                <a:pPr eaLnBrk="1" hangingPunct="1">
                  <a:buFont typeface="Arial" pitchFamily="34" charset="0"/>
                  <a:buChar char="•"/>
                </a:pPr>
                <a:r>
                  <a:rPr lang="en-US" altLang="en-US" sz="1000">
                    <a:solidFill>
                      <a:srgbClr val="002060"/>
                    </a:solidFill>
                    <a:latin typeface="Bahnschrift" pitchFamily="34" charset="0"/>
                  </a:rPr>
                  <a:t>Produksi</a:t>
                </a:r>
              </a:p>
              <a:p>
                <a:pPr eaLnBrk="1" hangingPunct="1">
                  <a:buFont typeface="Arial" pitchFamily="34" charset="0"/>
                  <a:buChar char="•"/>
                </a:pPr>
                <a:r>
                  <a:rPr lang="en-US" altLang="en-US" sz="1000">
                    <a:solidFill>
                      <a:srgbClr val="002060"/>
                    </a:solidFill>
                    <a:latin typeface="Bahnschrift" pitchFamily="34" charset="0"/>
                  </a:rPr>
                  <a:t>Marketing</a:t>
                </a:r>
              </a:p>
              <a:p>
                <a:pPr eaLnBrk="1" hangingPunct="1">
                  <a:buFont typeface="Arial" pitchFamily="34" charset="0"/>
                  <a:buChar char="•"/>
                </a:pPr>
                <a:r>
                  <a:rPr lang="en-US" altLang="en-US" sz="1000">
                    <a:solidFill>
                      <a:srgbClr val="002060"/>
                    </a:solidFill>
                    <a:latin typeface="Bahnschrift" pitchFamily="34" charset="0"/>
                  </a:rPr>
                  <a:t>Ekspor</a:t>
                </a:r>
              </a:p>
            </p:txBody>
          </p:sp>
        </p:grpSp>
        <p:sp>
          <p:nvSpPr>
            <p:cNvPr id="218" name="Rectangle 217"/>
            <p:cNvSpPr/>
            <p:nvPr/>
          </p:nvSpPr>
          <p:spPr>
            <a:xfrm>
              <a:off x="0" y="1195652"/>
              <a:ext cx="3453230" cy="4613482"/>
            </a:xfrm>
            <a:prstGeom prst="rect">
              <a:avLst/>
            </a:prstGeom>
            <a:noFill/>
            <a:ln w="317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  <a:effectLst/>
          </p:spPr>
          <p:txBody>
            <a:bodyPr anchor="ctr"/>
            <a:lstStyle/>
            <a:p>
              <a:pPr algn="ctr" defTabSz="1217613" eaLnBrk="1" hangingPunct="1">
                <a:defRPr/>
              </a:pPr>
              <a:endParaRPr lang="en-US" sz="2000">
                <a:latin typeface="Bahnschrift Light" pitchFamily="34" charset="0"/>
                <a:ea typeface="Open Sans"/>
                <a:cs typeface="Open Sans"/>
              </a:endParaRPr>
            </a:p>
          </p:txBody>
        </p:sp>
        <p:cxnSp>
          <p:nvCxnSpPr>
            <p:cNvPr id="227" name="Elbow Connector 226"/>
            <p:cNvCxnSpPr/>
            <p:nvPr/>
          </p:nvCxnSpPr>
          <p:spPr>
            <a:xfrm>
              <a:off x="158002" y="1656048"/>
              <a:ext cx="791637" cy="971594"/>
            </a:xfrm>
            <a:prstGeom prst="bentConnector3">
              <a:avLst>
                <a:gd name="adj1" fmla="val 0"/>
              </a:avLst>
            </a:prstGeom>
            <a:ln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158002" y="1656048"/>
              <a:ext cx="693904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78" name="Content Placeholder 9" descr="Logo_BRI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08954" y="1427852"/>
              <a:ext cx="1402149" cy="34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221"/>
            <p:cNvGrpSpPr>
              <a:grpSpLocks/>
            </p:cNvGrpSpPr>
            <p:nvPr/>
          </p:nvGrpSpPr>
          <p:grpSpPr bwMode="auto">
            <a:xfrm>
              <a:off x="898644" y="2259822"/>
              <a:ext cx="2427889" cy="901524"/>
              <a:chOff x="630622" y="2086396"/>
              <a:chExt cx="2427889" cy="901524"/>
            </a:xfrm>
          </p:grpSpPr>
          <p:sp>
            <p:nvSpPr>
              <p:cNvPr id="61474" name="TextBox 218"/>
              <p:cNvSpPr txBox="1">
                <a:spLocks noChangeArrowheads="1"/>
              </p:cNvSpPr>
              <p:nvPr/>
            </p:nvSpPr>
            <p:spPr bwMode="auto">
              <a:xfrm>
                <a:off x="1158765" y="2126146"/>
                <a:ext cx="1899746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95250" indent="-95250" eaLnBrk="1" hangingPunct="1"/>
                <a:r>
                  <a:rPr lang="en-US" altLang="en-US" sz="1000">
                    <a:solidFill>
                      <a:srgbClr val="002060"/>
                    </a:solidFill>
                    <a:latin typeface="Bahnschrift" pitchFamily="34" charset="0"/>
                  </a:rPr>
                  <a:t>   6 Bulan Pelatihan</a:t>
                </a:r>
              </a:p>
              <a:p>
                <a:pPr marL="95250" indent="-95250" eaLnBrk="1" hangingPunct="1">
                  <a:buFont typeface="Arial" pitchFamily="34" charset="0"/>
                  <a:buChar char="•"/>
                </a:pPr>
                <a:r>
                  <a:rPr lang="en-US" altLang="en-US" sz="1000">
                    <a:solidFill>
                      <a:srgbClr val="002060"/>
                    </a:solidFill>
                    <a:latin typeface="Bahnschrift" pitchFamily="34" charset="0"/>
                  </a:rPr>
                  <a:t>8 x Materi In class</a:t>
                </a:r>
              </a:p>
              <a:p>
                <a:pPr marL="95250" indent="-95250" eaLnBrk="1" hangingPunct="1">
                  <a:buFont typeface="Arial" pitchFamily="34" charset="0"/>
                  <a:buChar char="•"/>
                </a:pPr>
                <a:r>
                  <a:rPr lang="en-US" altLang="en-US" sz="1000">
                    <a:solidFill>
                      <a:srgbClr val="002060"/>
                    </a:solidFill>
                    <a:latin typeface="Bahnschrift" pitchFamily="34" charset="0"/>
                  </a:rPr>
                  <a:t>Pendampingan &amp; Kopdar serta diskusi bersama</a:t>
                </a:r>
              </a:p>
              <a:p>
                <a:pPr marL="95250" indent="-95250" eaLnBrk="1" hangingPunct="1">
                  <a:buFont typeface="Arial" pitchFamily="34" charset="0"/>
                  <a:buChar char="•"/>
                </a:pPr>
                <a:endParaRPr lang="en-US" altLang="en-US" sz="1000">
                  <a:solidFill>
                    <a:srgbClr val="002060"/>
                  </a:solidFill>
                  <a:latin typeface="Bahnschrift" pitchFamily="34" charset="0"/>
                </a:endParaRPr>
              </a:p>
            </p:txBody>
          </p:sp>
          <p:pic>
            <p:nvPicPr>
              <p:cNvPr id="149519" name="Picture 15" descr="C:\Harry Files\z.1080\mp-icon3_600x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 l="22649" r="18682" b="23310"/>
              <a:stretch>
                <a:fillRect/>
              </a:stretch>
            </p:blipFill>
            <p:spPr bwMode="auto">
              <a:xfrm>
                <a:off x="630622" y="2086396"/>
                <a:ext cx="646386" cy="704100"/>
              </a:xfrm>
              <a:prstGeom prst="rect">
                <a:avLst/>
              </a:prstGeom>
              <a:noFill/>
            </p:spPr>
          </p:pic>
        </p:grpSp>
        <p:cxnSp>
          <p:nvCxnSpPr>
            <p:cNvPr id="242" name="Straight Arrow Connector 241"/>
            <p:cNvCxnSpPr/>
            <p:nvPr/>
          </p:nvCxnSpPr>
          <p:spPr>
            <a:xfrm>
              <a:off x="1197229" y="2853077"/>
              <a:ext cx="0" cy="5842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 rot="16200000">
              <a:off x="1824349" y="3383868"/>
              <a:ext cx="0" cy="5831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Elbow Connector 243"/>
            <p:cNvCxnSpPr/>
            <p:nvPr/>
          </p:nvCxnSpPr>
          <p:spPr>
            <a:xfrm flipH="1">
              <a:off x="1791770" y="3651625"/>
              <a:ext cx="791637" cy="973181"/>
            </a:xfrm>
            <a:prstGeom prst="bentConnector3">
              <a:avLst>
                <a:gd name="adj1" fmla="val -65690"/>
              </a:avLst>
            </a:prstGeom>
            <a:ln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9520" name="Picture 16" descr="C:\Harry Files\z.1080\box-clipart-icon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11475" y="4319747"/>
              <a:ext cx="587156" cy="587156"/>
            </a:xfrm>
            <a:prstGeom prst="rect">
              <a:avLst/>
            </a:prstGeom>
            <a:noFill/>
          </p:spPr>
        </p:pic>
        <p:sp>
          <p:nvSpPr>
            <p:cNvPr id="61473" name="TextBox 244"/>
            <p:cNvSpPr txBox="1">
              <a:spLocks noChangeArrowheads="1"/>
            </p:cNvSpPr>
            <p:nvPr/>
          </p:nvSpPr>
          <p:spPr bwMode="auto">
            <a:xfrm>
              <a:off x="1622271" y="4671758"/>
              <a:ext cx="126124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000">
                  <a:solidFill>
                    <a:srgbClr val="002060"/>
                  </a:solidFill>
                  <a:latin typeface="Bahnschrift" pitchFamily="34" charset="0"/>
                </a:rPr>
                <a:t>Hasil Produk Berorientasi Eskpor</a:t>
              </a:r>
            </a:p>
          </p:txBody>
        </p:sp>
      </p:grpSp>
      <p:pic>
        <p:nvPicPr>
          <p:cNvPr id="149522" name="Picture 18" descr="C:\Harry Files\z.1080\—Pngtree—location icon_5097431.pn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2789" y="1097280"/>
            <a:ext cx="715194" cy="715380"/>
          </a:xfrm>
          <a:prstGeom prst="rect">
            <a:avLst/>
          </a:prstGeom>
          <a:noFill/>
        </p:spPr>
      </p:pic>
      <p:cxnSp>
        <p:nvCxnSpPr>
          <p:cNvPr id="251" name="Elbow Connector 250"/>
          <p:cNvCxnSpPr/>
          <p:nvPr/>
        </p:nvCxnSpPr>
        <p:spPr>
          <a:xfrm flipH="1">
            <a:off x="750408" y="5372101"/>
            <a:ext cx="683668" cy="792163"/>
          </a:xfrm>
          <a:prstGeom prst="bentConnector3">
            <a:avLst>
              <a:gd name="adj1" fmla="val 128658"/>
            </a:avLst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525" name="Picture 21" descr="C:\Users\dse\Downloads\pngwing.com (3)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6568" y="5836920"/>
            <a:ext cx="578969" cy="579120"/>
          </a:xfrm>
          <a:prstGeom prst="rect">
            <a:avLst/>
          </a:prstGeom>
          <a:noFill/>
        </p:spPr>
      </p:pic>
      <p:sp>
        <p:nvSpPr>
          <p:cNvPr id="61459" name="TextBox 252"/>
          <p:cNvSpPr txBox="1">
            <a:spLocks noChangeArrowheads="1"/>
          </p:cNvSpPr>
          <p:nvPr/>
        </p:nvSpPr>
        <p:spPr bwMode="auto">
          <a:xfrm>
            <a:off x="823658" y="6072188"/>
            <a:ext cx="126153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000">
                <a:solidFill>
                  <a:srgbClr val="002060"/>
                </a:solidFill>
                <a:latin typeface="Bahnschrift" pitchFamily="34" charset="0"/>
              </a:rPr>
              <a:t>Pasar</a:t>
            </a:r>
          </a:p>
          <a:p>
            <a:pPr algn="ctr" eaLnBrk="1" hangingPunct="1"/>
            <a:r>
              <a:rPr lang="en-US" altLang="en-US" sz="1000">
                <a:solidFill>
                  <a:srgbClr val="002060"/>
                </a:solidFill>
                <a:latin typeface="Bahnschrift" pitchFamily="34" charset="0"/>
              </a:rPr>
              <a:t>Ekspor</a:t>
            </a:r>
          </a:p>
        </p:txBody>
      </p:sp>
      <p:sp>
        <p:nvSpPr>
          <p:cNvPr id="61460" name="TextBox 56"/>
          <p:cNvSpPr txBox="1">
            <a:spLocks noChangeArrowheads="1"/>
          </p:cNvSpPr>
          <p:nvPr/>
        </p:nvSpPr>
        <p:spPr bwMode="auto">
          <a:xfrm>
            <a:off x="1056431" y="1506538"/>
            <a:ext cx="131850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00">
                <a:solidFill>
                  <a:srgbClr val="002060"/>
                </a:solidFill>
                <a:latin typeface="Bahnschrift" pitchFamily="34" charset="0"/>
              </a:rPr>
              <a:t>Kamis, 09 Juli 2020</a:t>
            </a:r>
            <a:endParaRPr lang="en-US" altLang="en-US">
              <a:solidFill>
                <a:srgbClr val="00206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152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RILIANPRENEUR 2020 Berhasil Tingkatkan Transaksi Ekspor Para Pelaku UMKM |  Page 2 - Ekonomi JPNN.com">
            <a:extLst>
              <a:ext uri="{FF2B5EF4-FFF2-40B4-BE49-F238E27FC236}">
                <a16:creationId xmlns:a16="http://schemas.microsoft.com/office/drawing/2014/main" id="{817C4787-6AA9-45A2-8595-8B5E218C1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48" y="726073"/>
            <a:ext cx="30765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sung Konsep Hybrid, Intip Inovasi yang Hadir dalam Puncak Acara UMKM  EXPO(RT) BRILIANPRENEUR 2020 - Kapanlagi.com">
            <a:extLst>
              <a:ext uri="{FF2B5EF4-FFF2-40B4-BE49-F238E27FC236}">
                <a16:creationId xmlns:a16="http://schemas.microsoft.com/office/drawing/2014/main" id="{4FAB1348-5C8B-4A9B-AC4D-C0738C43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5" y="230619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255C025-2FEC-47A2-BB3F-8B36CE842E58}"/>
              </a:ext>
            </a:extLst>
          </p:cNvPr>
          <p:cNvSpPr/>
          <p:nvPr/>
        </p:nvSpPr>
        <p:spPr>
          <a:xfrm>
            <a:off x="260536" y="219456"/>
            <a:ext cx="935492" cy="182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059770AC-412B-4401-8754-B841E58EB509}"/>
              </a:ext>
            </a:extLst>
          </p:cNvPr>
          <p:cNvSpPr/>
          <p:nvPr/>
        </p:nvSpPr>
        <p:spPr>
          <a:xfrm>
            <a:off x="11072023" y="156975"/>
            <a:ext cx="799892" cy="387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>
              <a:defRPr/>
            </a:pPr>
            <a:endParaRPr sz="1800">
              <a:solidFill>
                <a:prstClr val="black"/>
              </a:solidFill>
            </a:endParaRPr>
          </a:p>
        </p:txBody>
      </p:sp>
      <p:pic>
        <p:nvPicPr>
          <p:cNvPr id="47" name="Google Shape;186;g98139c7f7e_0_6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3CEC9ED-B753-4075-88E1-E6B88C76395F}"/>
              </a:ext>
            </a:extLst>
          </p:cNvPr>
          <p:cNvPicPr preferRelativeResize="0"/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</a:blip>
          <a:srcRect r="26061" b="60473"/>
          <a:stretch/>
        </p:blipFill>
        <p:spPr>
          <a:xfrm>
            <a:off x="2872456" y="192231"/>
            <a:ext cx="5943361" cy="50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umpulan Berita Terkait umkm export brilian preneur 2019 - SINDOnews">
            <a:extLst>
              <a:ext uri="{FF2B5EF4-FFF2-40B4-BE49-F238E27FC236}">
                <a16:creationId xmlns:a16="http://schemas.microsoft.com/office/drawing/2014/main" id="{F481CFD2-A3CE-464F-A51E-0EF8CCC85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9" y="771652"/>
            <a:ext cx="2590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: Presiden Jokowi Buka Pameran BRILian Preneur 2019">
            <a:extLst>
              <a:ext uri="{FF2B5EF4-FFF2-40B4-BE49-F238E27FC236}">
                <a16:creationId xmlns:a16="http://schemas.microsoft.com/office/drawing/2014/main" id="{8239C4AE-0FCE-4E2C-8328-F08905A2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0" y="2486152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MKM Export BRILian Preneur 2019 – Info Bisnis id">
            <a:extLst>
              <a:ext uri="{FF2B5EF4-FFF2-40B4-BE49-F238E27FC236}">
                <a16:creationId xmlns:a16="http://schemas.microsoft.com/office/drawing/2014/main" id="{5EF27661-4740-48B2-BCAD-FE434CA55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3" y="4214664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meran Umkm Brilian Preneur 2019 | ANTARA Foto">
            <a:extLst>
              <a:ext uri="{FF2B5EF4-FFF2-40B4-BE49-F238E27FC236}">
                <a16:creationId xmlns:a16="http://schemas.microsoft.com/office/drawing/2014/main" id="{39CE71D2-DA6E-41B6-93BE-43FC8F2D3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07" y="5131458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OTO] Presiden Resmikan Pembukaan UMKM Export BRIlianpreneur 2019">
            <a:extLst>
              <a:ext uri="{FF2B5EF4-FFF2-40B4-BE49-F238E27FC236}">
                <a16:creationId xmlns:a16="http://schemas.microsoft.com/office/drawing/2014/main" id="{5AF9497A-95E3-4319-B2E7-173A346FF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07" y="1473786"/>
            <a:ext cx="243548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nk BRI Gelar BRILian Preneur 2019 UMKM Export, Jokowi: Saya Optimis UMKM  Bisa Dominasi Kontribusi Ekspor">
            <a:extLst>
              <a:ext uri="{FF2B5EF4-FFF2-40B4-BE49-F238E27FC236}">
                <a16:creationId xmlns:a16="http://schemas.microsoft.com/office/drawing/2014/main" id="{18D6ECBA-D10D-4396-8C71-0E5D33AF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53" y="3252944"/>
            <a:ext cx="2378531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RI Kembali Gelar UMKM Expo(RT) Brilianpreneur 2020 untuk Mendorong UMKM  Bangkit">
            <a:extLst>
              <a:ext uri="{FF2B5EF4-FFF2-40B4-BE49-F238E27FC236}">
                <a16:creationId xmlns:a16="http://schemas.microsoft.com/office/drawing/2014/main" id="{AE0B2C5B-5415-4B13-909B-103313EC1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448" y="3935997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RI UMKM Expo(rt) BRILianpreneur, Program Tepat UMKM Naik Kelas">
            <a:extLst>
              <a:ext uri="{FF2B5EF4-FFF2-40B4-BE49-F238E27FC236}">
                <a16:creationId xmlns:a16="http://schemas.microsoft.com/office/drawing/2014/main" id="{7E947631-9A9D-4810-A038-C8C9390C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40" y="3206970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RILIANPRENEUR | UMKM EXPORT">
            <a:extLst>
              <a:ext uri="{FF2B5EF4-FFF2-40B4-BE49-F238E27FC236}">
                <a16:creationId xmlns:a16="http://schemas.microsoft.com/office/drawing/2014/main" id="{49FA126F-5F52-4A00-A903-7E78F055C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37" y="4967444"/>
            <a:ext cx="213278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T BRI Berikan Penghargaan pada Pemenang di Penutupan BRILIANPRENEUR 2020  untuk Pengusaha Muda - Sinar Jateng">
            <a:extLst>
              <a:ext uri="{FF2B5EF4-FFF2-40B4-BE49-F238E27FC236}">
                <a16:creationId xmlns:a16="http://schemas.microsoft.com/office/drawing/2014/main" id="{3B210574-268C-4EC2-A30F-687C2D238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46" y="1348931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0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E172DE77-14E6-4401-8AEA-980B3E3AF732}"/>
              </a:ext>
            </a:extLst>
          </p:cNvPr>
          <p:cNvSpPr/>
          <p:nvPr/>
        </p:nvSpPr>
        <p:spPr>
          <a:xfrm>
            <a:off x="6794772" y="5476803"/>
            <a:ext cx="3127925" cy="1338496"/>
          </a:xfrm>
          <a:prstGeom prst="rect">
            <a:avLst/>
          </a:prstGeom>
          <a:solidFill>
            <a:srgbClr val="EEEEE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834"/>
            <a:endParaRPr lang="en-US" sz="2399" kern="0" dirty="0">
              <a:solidFill>
                <a:srgbClr val="3F3F3F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5E970E4-C91E-4177-8C45-589CFACE1121}"/>
              </a:ext>
            </a:extLst>
          </p:cNvPr>
          <p:cNvSpPr/>
          <p:nvPr/>
        </p:nvSpPr>
        <p:spPr>
          <a:xfrm>
            <a:off x="2670411" y="5476807"/>
            <a:ext cx="1595695" cy="1338496"/>
          </a:xfrm>
          <a:prstGeom prst="rect">
            <a:avLst/>
          </a:prstGeom>
          <a:solidFill>
            <a:srgbClr val="EEEEE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834"/>
            <a:endParaRPr lang="en-US" sz="2399" kern="0" dirty="0">
              <a:solidFill>
                <a:srgbClr val="3F3F3F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B8E4676-B4BE-4471-B282-5AE9D805D63A}"/>
              </a:ext>
            </a:extLst>
          </p:cNvPr>
          <p:cNvSpPr/>
          <p:nvPr/>
        </p:nvSpPr>
        <p:spPr>
          <a:xfrm>
            <a:off x="4420782" y="5408614"/>
            <a:ext cx="1595695" cy="1392518"/>
          </a:xfrm>
          <a:prstGeom prst="rect">
            <a:avLst/>
          </a:prstGeom>
          <a:solidFill>
            <a:srgbClr val="EEEEE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834"/>
            <a:endParaRPr lang="en-US" sz="2399" kern="0" dirty="0">
              <a:solidFill>
                <a:srgbClr val="3F3F3F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2F2452-BE3F-4241-BA10-11D3F4E077E1}"/>
              </a:ext>
            </a:extLst>
          </p:cNvPr>
          <p:cNvSpPr/>
          <p:nvPr/>
        </p:nvSpPr>
        <p:spPr>
          <a:xfrm>
            <a:off x="86174" y="1277252"/>
            <a:ext cx="2215811" cy="3253734"/>
          </a:xfrm>
          <a:prstGeom prst="round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399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09282" y="17505"/>
            <a:ext cx="5981983" cy="566034"/>
          </a:xfrm>
          <a:prstGeom prst="rect">
            <a:avLst/>
          </a:prstGeom>
        </p:spPr>
        <p:txBody>
          <a:bodyPr vert="horz" wrap="square" lIns="0" tIns="12062" rIns="0" bIns="0" rtlCol="0" anchor="ctr">
            <a:spAutoFit/>
          </a:bodyPr>
          <a:lstStyle/>
          <a:p>
            <a:pPr marL="12696">
              <a:spcBef>
                <a:spcPts val="95"/>
              </a:spcBef>
            </a:pP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Journey </a:t>
            </a:r>
            <a:r>
              <a:rPr spc="-5" dirty="0">
                <a:solidFill>
                  <a:srgbClr val="1F487C"/>
                </a:solidFill>
                <a:latin typeface="Arial"/>
                <a:cs typeface="Arial"/>
              </a:rPr>
              <a:t>UMKM </a:t>
            </a: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Naik Kelas</a:t>
            </a:r>
            <a:endParaRPr spc="-5" dirty="0">
              <a:solidFill>
                <a:srgbClr val="1F487C"/>
              </a:solidFill>
              <a:latin typeface="Arial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721871-CB44-4625-8D9D-DBBE0B74A069}"/>
              </a:ext>
            </a:extLst>
          </p:cNvPr>
          <p:cNvGrpSpPr/>
          <p:nvPr/>
        </p:nvGrpSpPr>
        <p:grpSpPr>
          <a:xfrm>
            <a:off x="2610086" y="571019"/>
            <a:ext cx="9560946" cy="4579166"/>
            <a:chOff x="1394304" y="1061882"/>
            <a:chExt cx="9563436" cy="4580359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8F816A5-AA99-449A-821B-202753DA4ABD}"/>
                </a:ext>
              </a:extLst>
            </p:cNvPr>
            <p:cNvSpPr/>
            <p:nvPr/>
          </p:nvSpPr>
          <p:spPr>
            <a:xfrm>
              <a:off x="3183315" y="1061882"/>
              <a:ext cx="1655811" cy="4280821"/>
            </a:xfrm>
            <a:prstGeom prst="rect">
              <a:avLst/>
            </a:prstGeom>
            <a:solidFill>
              <a:srgbClr val="EEEEE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34"/>
              <a:endParaRPr lang="en-US" sz="2399" kern="0" dirty="0">
                <a:solidFill>
                  <a:srgbClr val="3F3F3F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B227293-FBEA-4247-820C-4CEACA4E191F}"/>
                </a:ext>
              </a:extLst>
            </p:cNvPr>
            <p:cNvSpPr/>
            <p:nvPr/>
          </p:nvSpPr>
          <p:spPr>
            <a:xfrm>
              <a:off x="1394304" y="1061883"/>
              <a:ext cx="1710160" cy="4280821"/>
            </a:xfrm>
            <a:prstGeom prst="rect">
              <a:avLst/>
            </a:prstGeom>
            <a:solidFill>
              <a:srgbClr val="EEEEE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34"/>
              <a:endParaRPr lang="en-US" sz="2399" kern="0" dirty="0">
                <a:solidFill>
                  <a:srgbClr val="3F3F3F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C81989D-DE8C-4466-A106-BD0953F0B35A}"/>
                </a:ext>
              </a:extLst>
            </p:cNvPr>
            <p:cNvSpPr/>
            <p:nvPr/>
          </p:nvSpPr>
          <p:spPr>
            <a:xfrm>
              <a:off x="5296456" y="1061882"/>
              <a:ext cx="5661284" cy="4280820"/>
            </a:xfrm>
            <a:prstGeom prst="rect">
              <a:avLst/>
            </a:prstGeom>
            <a:solidFill>
              <a:srgbClr val="EEEEE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34"/>
              <a:endParaRPr lang="en-US" sz="2399" kern="0" dirty="0">
                <a:solidFill>
                  <a:srgbClr val="3F3F3F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9" name="Rectangle: Rounded Corners 3">
              <a:extLst>
                <a:ext uri="{FF2B5EF4-FFF2-40B4-BE49-F238E27FC236}">
                  <a16:creationId xmlns:a16="http://schemas.microsoft.com/office/drawing/2014/main" id="{510D6CA7-BFC2-4E91-BA54-C14D7C3B0BFE}"/>
                </a:ext>
              </a:extLst>
            </p:cNvPr>
            <p:cNvSpPr/>
            <p:nvPr/>
          </p:nvSpPr>
          <p:spPr>
            <a:xfrm>
              <a:off x="5487461" y="1179659"/>
              <a:ext cx="1583405" cy="335848"/>
            </a:xfrm>
            <a:prstGeom prst="roundRect">
              <a:avLst>
                <a:gd name="adj" fmla="val 50000"/>
              </a:avLst>
            </a:prstGeom>
            <a:solidFill>
              <a:srgbClr val="3F3F3F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IN" sz="1200" kern="0">
                <a:solidFill>
                  <a:srgbClr val="043C74">
                    <a:lumMod val="75000"/>
                  </a:srgb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10" name="Rectangle: Rounded Corners 4">
              <a:extLst>
                <a:ext uri="{FF2B5EF4-FFF2-40B4-BE49-F238E27FC236}">
                  <a16:creationId xmlns:a16="http://schemas.microsoft.com/office/drawing/2014/main" id="{33A37589-5098-4273-BC54-E78011D229BD}"/>
                </a:ext>
              </a:extLst>
            </p:cNvPr>
            <p:cNvSpPr/>
            <p:nvPr/>
          </p:nvSpPr>
          <p:spPr>
            <a:xfrm>
              <a:off x="7259911" y="1180810"/>
              <a:ext cx="1697268" cy="341766"/>
            </a:xfrm>
            <a:prstGeom prst="roundRect">
              <a:avLst>
                <a:gd name="adj" fmla="val 50000"/>
              </a:avLst>
            </a:prstGeom>
            <a:solidFill>
              <a:srgbClr val="3F3F3F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IN" sz="1200" kern="0">
                <a:solidFill>
                  <a:srgbClr val="043C74">
                    <a:lumMod val="75000"/>
                  </a:srgb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11" name="Rectangle: Rounded Corners 5">
              <a:extLst>
                <a:ext uri="{FF2B5EF4-FFF2-40B4-BE49-F238E27FC236}">
                  <a16:creationId xmlns:a16="http://schemas.microsoft.com/office/drawing/2014/main" id="{AB52537F-8EB3-40AB-B053-A4B6F64C01A2}"/>
                </a:ext>
              </a:extLst>
            </p:cNvPr>
            <p:cNvSpPr/>
            <p:nvPr/>
          </p:nvSpPr>
          <p:spPr>
            <a:xfrm>
              <a:off x="9106730" y="1180810"/>
              <a:ext cx="1651697" cy="341766"/>
            </a:xfrm>
            <a:prstGeom prst="roundRect">
              <a:avLst>
                <a:gd name="adj" fmla="val 50000"/>
              </a:avLst>
            </a:prstGeom>
            <a:solidFill>
              <a:srgbClr val="3F3F3F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IN" sz="1200" kern="0" dirty="0">
                <a:solidFill>
                  <a:srgbClr val="043C74">
                    <a:lumMod val="75000"/>
                  </a:srgb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CE25034-3D82-4832-9862-0CB2870E8D3F}"/>
                </a:ext>
              </a:extLst>
            </p:cNvPr>
            <p:cNvSpPr txBox="1"/>
            <p:nvPr/>
          </p:nvSpPr>
          <p:spPr>
            <a:xfrm>
              <a:off x="5976579" y="1247744"/>
              <a:ext cx="759823" cy="242631"/>
            </a:xfrm>
            <a:prstGeom prst="rect">
              <a:avLst/>
            </a:prstGeom>
            <a:noFill/>
          </p:spPr>
          <p:txBody>
            <a:bodyPr wrap="none" lIns="0" r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IN" sz="1200" b="1" dirty="0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Assessment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D98B154-10C5-4C8D-9A79-5D1B0F21C941}"/>
                </a:ext>
              </a:extLst>
            </p:cNvPr>
            <p:cNvSpPr txBox="1"/>
            <p:nvPr/>
          </p:nvSpPr>
          <p:spPr>
            <a:xfrm>
              <a:off x="7775356" y="1247744"/>
              <a:ext cx="840358" cy="242631"/>
            </a:xfrm>
            <a:prstGeom prst="rect">
              <a:avLst/>
            </a:prstGeom>
            <a:noFill/>
          </p:spPr>
          <p:txBody>
            <a:bodyPr wrap="none" lIns="0" r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IN" sz="1200" b="1" dirty="0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Improvement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F10A73F-B970-4D13-81DF-DA8269D68D48}"/>
                </a:ext>
              </a:extLst>
            </p:cNvPr>
            <p:cNvSpPr txBox="1"/>
            <p:nvPr/>
          </p:nvSpPr>
          <p:spPr>
            <a:xfrm>
              <a:off x="9709912" y="1244410"/>
              <a:ext cx="711733" cy="249299"/>
            </a:xfrm>
            <a:prstGeom prst="rect">
              <a:avLst/>
            </a:prstGeom>
            <a:noFill/>
          </p:spPr>
          <p:txBody>
            <a:bodyPr wrap="none" lIns="0" r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IN" sz="1200" b="1" dirty="0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Evaluation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E268F28-801C-441D-B804-343F779BCE25}"/>
                </a:ext>
              </a:extLst>
            </p:cNvPr>
            <p:cNvSpPr/>
            <p:nvPr/>
          </p:nvSpPr>
          <p:spPr>
            <a:xfrm>
              <a:off x="5483269" y="1169924"/>
              <a:ext cx="365855" cy="365760"/>
            </a:xfrm>
            <a:prstGeom prst="ellipse">
              <a:avLst/>
            </a:prstGeom>
            <a:solidFill>
              <a:srgbClr val="3F3F3F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25400" algn="l" rotWithShape="0">
                <a:prstClr val="black">
                  <a:alpha val="28000"/>
                </a:prstClr>
              </a:outerShdw>
            </a:effectLst>
          </p:spPr>
          <p:txBody>
            <a:bodyPr lIns="0" rIns="0" rtlCol="0" anchor="ctr"/>
            <a:lstStyle/>
            <a:p>
              <a:pPr algn="ctr" defTabSz="914126">
                <a:defRPr/>
              </a:pPr>
              <a:r>
                <a:rPr lang="en-IN" sz="1200" b="1" kern="0" dirty="0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01</a:t>
              </a: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43CBA42-2ACA-4615-9966-99796BEFD528}"/>
                </a:ext>
              </a:extLst>
            </p:cNvPr>
            <p:cNvSpPr/>
            <p:nvPr/>
          </p:nvSpPr>
          <p:spPr>
            <a:xfrm>
              <a:off x="7255628" y="1169924"/>
              <a:ext cx="365855" cy="365760"/>
            </a:xfrm>
            <a:prstGeom prst="ellipse">
              <a:avLst/>
            </a:prstGeom>
            <a:solidFill>
              <a:srgbClr val="3F3F3F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25400" algn="l" rotWithShape="0">
                <a:prstClr val="black">
                  <a:alpha val="28000"/>
                </a:prstClr>
              </a:outerShdw>
            </a:effectLst>
          </p:spPr>
          <p:txBody>
            <a:bodyPr lIns="0" rIns="0" rtlCol="0" anchor="ctr"/>
            <a:lstStyle/>
            <a:p>
              <a:pPr algn="ctr" defTabSz="914126">
                <a:defRPr/>
              </a:pPr>
              <a:r>
                <a:rPr lang="en-IN" sz="1200" b="1" kern="0" dirty="0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02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A500F451-8949-4B05-B9D5-1CFBF012A7D6}"/>
                </a:ext>
              </a:extLst>
            </p:cNvPr>
            <p:cNvSpPr/>
            <p:nvPr/>
          </p:nvSpPr>
          <p:spPr>
            <a:xfrm>
              <a:off x="9107583" y="1169924"/>
              <a:ext cx="365855" cy="365760"/>
            </a:xfrm>
            <a:prstGeom prst="ellipse">
              <a:avLst/>
            </a:prstGeom>
            <a:solidFill>
              <a:srgbClr val="3F3F3F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25400" algn="l" rotWithShape="0">
                <a:prstClr val="black">
                  <a:alpha val="28000"/>
                </a:prstClr>
              </a:outerShdw>
            </a:effectLst>
          </p:spPr>
          <p:txBody>
            <a:bodyPr lIns="0" rIns="0" rtlCol="0" anchor="ctr"/>
            <a:lstStyle/>
            <a:p>
              <a:pPr algn="ctr" defTabSz="914126">
                <a:defRPr/>
              </a:pPr>
              <a:r>
                <a:rPr lang="en-IN" sz="1200" b="1" kern="0" dirty="0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03</a:t>
              </a:r>
            </a:p>
          </p:txBody>
        </p:sp>
        <p:sp>
          <p:nvSpPr>
            <p:cNvPr id="118" name="Rectangle: Rounded Corners 13">
              <a:extLst>
                <a:ext uri="{FF2B5EF4-FFF2-40B4-BE49-F238E27FC236}">
                  <a16:creationId xmlns:a16="http://schemas.microsoft.com/office/drawing/2014/main" id="{8077D4B7-42A4-442F-B8E8-C8DE0D1C5B75}"/>
                </a:ext>
              </a:extLst>
            </p:cNvPr>
            <p:cNvSpPr/>
            <p:nvPr/>
          </p:nvSpPr>
          <p:spPr>
            <a:xfrm>
              <a:off x="5483270" y="1706708"/>
              <a:ext cx="1604798" cy="3500642"/>
            </a:xfrm>
            <a:prstGeom prst="roundRect">
              <a:avLst>
                <a:gd name="adj" fmla="val 3756"/>
              </a:avLst>
            </a:prstGeom>
            <a:noFill/>
            <a:ln w="9525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799" kern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19" name="Rectangle: Rounded Corners 14">
              <a:extLst>
                <a:ext uri="{FF2B5EF4-FFF2-40B4-BE49-F238E27FC236}">
                  <a16:creationId xmlns:a16="http://schemas.microsoft.com/office/drawing/2014/main" id="{828D5CE0-85F5-49CD-98F5-50FC8EEA6EB7}"/>
                </a:ext>
              </a:extLst>
            </p:cNvPr>
            <p:cNvSpPr/>
            <p:nvPr/>
          </p:nvSpPr>
          <p:spPr>
            <a:xfrm>
              <a:off x="7325075" y="1706465"/>
              <a:ext cx="1716852" cy="1515745"/>
            </a:xfrm>
            <a:prstGeom prst="roundRect">
              <a:avLst>
                <a:gd name="adj" fmla="val 3756"/>
              </a:avLst>
            </a:prstGeom>
            <a:noFill/>
            <a:ln w="9525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799" kern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20" name="Rectangle: Rounded Corners 15">
              <a:extLst>
                <a:ext uri="{FF2B5EF4-FFF2-40B4-BE49-F238E27FC236}">
                  <a16:creationId xmlns:a16="http://schemas.microsoft.com/office/drawing/2014/main" id="{1268864E-1148-41D9-98AA-28B7FBCEAC83}"/>
                </a:ext>
              </a:extLst>
            </p:cNvPr>
            <p:cNvSpPr/>
            <p:nvPr/>
          </p:nvSpPr>
          <p:spPr>
            <a:xfrm>
              <a:off x="9247245" y="1722454"/>
              <a:ext cx="1596573" cy="3500643"/>
            </a:xfrm>
            <a:prstGeom prst="roundRect">
              <a:avLst>
                <a:gd name="adj" fmla="val 3756"/>
              </a:avLst>
            </a:prstGeom>
            <a:noFill/>
            <a:ln w="9525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799" kern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74AA0CF-DDE2-45A9-8793-98FCA6DD9278}"/>
                </a:ext>
              </a:extLst>
            </p:cNvPr>
            <p:cNvSpPr txBox="1"/>
            <p:nvPr/>
          </p:nvSpPr>
          <p:spPr>
            <a:xfrm>
              <a:off x="5577022" y="1834620"/>
              <a:ext cx="1404002" cy="600128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Diagnostic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dengan</a:t>
              </a:r>
              <a:endParaRPr lang="en-US" sz="1100" kern="0" dirty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  <a:p>
              <a:pPr algn="ctr">
                <a:defRPr/>
              </a:pP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12 parameter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010EF10-72F6-404A-B85B-5890C9BFBBEC}"/>
                </a:ext>
              </a:extLst>
            </p:cNvPr>
            <p:cNvSpPr txBox="1"/>
            <p:nvPr/>
          </p:nvSpPr>
          <p:spPr>
            <a:xfrm>
              <a:off x="9329448" y="1834621"/>
              <a:ext cx="1379331" cy="591453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Regular, 1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bulan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sekali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dengan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Tool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skoring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UMKM</a:t>
              </a:r>
              <a:endParaRPr lang="en-US" sz="1100" i="1" kern="0" dirty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D4E4551-B63B-4A7A-B5E2-30FA581BD959}"/>
                </a:ext>
              </a:extLst>
            </p:cNvPr>
            <p:cNvSpPr txBox="1"/>
            <p:nvPr/>
          </p:nvSpPr>
          <p:spPr>
            <a:xfrm>
              <a:off x="5577023" y="2625951"/>
              <a:ext cx="1398163" cy="567588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algn="ctr">
                <a:defRPr/>
              </a:pP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Dilakukan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dengan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menggunakan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i="1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digital apps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1093BED-3F2D-47CD-BB2A-F5F1C42E43A1}"/>
                </a:ext>
              </a:extLst>
            </p:cNvPr>
            <p:cNvSpPr txBox="1"/>
            <p:nvPr/>
          </p:nvSpPr>
          <p:spPr>
            <a:xfrm>
              <a:off x="7419681" y="2114354"/>
              <a:ext cx="1538339" cy="753751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marL="82525" indent="-82525"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Modul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Pembelajaran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baik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i="1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in class training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maupun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online.</a:t>
              </a:r>
            </a:p>
            <a:p>
              <a:pPr marL="82525" indent="-82525"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Mendapatkan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pendampingan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pengembangan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usaha</a:t>
              </a:r>
              <a:endParaRPr lang="en-US" sz="1100" kern="0" dirty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FBE39B6-3BF8-462F-AC89-92C1E81D95E4}"/>
                </a:ext>
              </a:extLst>
            </p:cNvPr>
            <p:cNvSpPr txBox="1"/>
            <p:nvPr/>
          </p:nvSpPr>
          <p:spPr>
            <a:xfrm>
              <a:off x="9336465" y="2625951"/>
              <a:ext cx="1372314" cy="519218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algn="ctr">
                <a:defRPr/>
              </a:pP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Informasi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UMKM naik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kelas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dan naik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skor</a:t>
              </a:r>
              <a:endParaRPr lang="en-US" sz="1100" kern="0" dirty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294794C-3679-4D41-8A8F-35F1D918E45C}"/>
                </a:ext>
              </a:extLst>
            </p:cNvPr>
            <p:cNvSpPr txBox="1"/>
            <p:nvPr/>
          </p:nvSpPr>
          <p:spPr>
            <a:xfrm>
              <a:off x="5577023" y="4303283"/>
              <a:ext cx="1398163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Hasil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profil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UMKM: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kelemahan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,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kekuatan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,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kebutuhan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untuk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perbaikan</a:t>
              </a:r>
              <a:endParaRPr lang="en-US" sz="1100" kern="0" dirty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6018722-C530-4569-869B-28E2D21BBB07}"/>
                </a:ext>
              </a:extLst>
            </p:cNvPr>
            <p:cNvSpPr txBox="1"/>
            <p:nvPr/>
          </p:nvSpPr>
          <p:spPr>
            <a:xfrm>
              <a:off x="9336466" y="3392721"/>
              <a:ext cx="1372313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algn="ctr">
                <a:defRPr/>
              </a:pP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Membuka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peluang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akses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pasar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lebih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luas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(</a:t>
              </a:r>
            </a:p>
            <a:p>
              <a:pPr algn="ctr">
                <a:defRPr/>
              </a:pP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Business Matching)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7BD91BA-5429-4108-A4A4-D2B9A1C012E2}"/>
                </a:ext>
              </a:extLst>
            </p:cNvPr>
            <p:cNvSpPr txBox="1"/>
            <p:nvPr/>
          </p:nvSpPr>
          <p:spPr>
            <a:xfrm>
              <a:off x="5582408" y="3379452"/>
              <a:ext cx="1398163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3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kelas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UMKM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sesuai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dengan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hasil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skor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i="1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assessement</a:t>
              </a:r>
              <a:endParaRPr lang="en-US" sz="1100" i="1" kern="0" dirty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2B9B44D-1252-469F-BE7E-110326F82D33}"/>
                </a:ext>
              </a:extLst>
            </p:cNvPr>
            <p:cNvSpPr txBox="1"/>
            <p:nvPr/>
          </p:nvSpPr>
          <p:spPr>
            <a:xfrm>
              <a:off x="7449282" y="3925924"/>
              <a:ext cx="1479658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algn="ctr">
                <a:defRPr/>
              </a:pPr>
              <a:endParaRPr lang="en-US" sz="1100" kern="0" dirty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grpSp>
          <p:nvGrpSpPr>
            <p:cNvPr id="130" name="Group 55">
              <a:extLst>
                <a:ext uri="{FF2B5EF4-FFF2-40B4-BE49-F238E27FC236}">
                  <a16:creationId xmlns:a16="http://schemas.microsoft.com/office/drawing/2014/main" id="{E44FEFC6-CA7D-44A8-91D3-D86AD2559022}"/>
                </a:ext>
              </a:extLst>
            </p:cNvPr>
            <p:cNvGrpSpPr/>
            <p:nvPr/>
          </p:nvGrpSpPr>
          <p:grpSpPr>
            <a:xfrm>
              <a:off x="5681255" y="2513512"/>
              <a:ext cx="1263143" cy="1639669"/>
              <a:chOff x="420413" y="3696328"/>
              <a:chExt cx="1262814" cy="1639669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4E68FD5D-DA23-445C-9DC7-E6ED201C0208}"/>
                  </a:ext>
                </a:extLst>
              </p:cNvPr>
              <p:cNvCxnSpPr/>
              <p:nvPr/>
            </p:nvCxnSpPr>
            <p:spPr>
              <a:xfrm>
                <a:off x="420413" y="3696328"/>
                <a:ext cx="126281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3F3F3F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156A593-B728-4730-9E7D-BBF6E653E92A}"/>
                  </a:ext>
                </a:extLst>
              </p:cNvPr>
              <p:cNvCxnSpPr/>
              <p:nvPr/>
            </p:nvCxnSpPr>
            <p:spPr>
              <a:xfrm>
                <a:off x="420413" y="4455119"/>
                <a:ext cx="126281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3F3F3F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550E6172-B7F6-4FBF-AC7D-54579F98BB62}"/>
                  </a:ext>
                </a:extLst>
              </p:cNvPr>
              <p:cNvCxnSpPr/>
              <p:nvPr/>
            </p:nvCxnSpPr>
            <p:spPr>
              <a:xfrm>
                <a:off x="420413" y="5335997"/>
                <a:ext cx="126281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3F3F3F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34" name="Group 60">
              <a:extLst>
                <a:ext uri="{FF2B5EF4-FFF2-40B4-BE49-F238E27FC236}">
                  <a16:creationId xmlns:a16="http://schemas.microsoft.com/office/drawing/2014/main" id="{51172BD6-91B2-43C7-9F6E-367A2FD42BF9}"/>
                </a:ext>
              </a:extLst>
            </p:cNvPr>
            <p:cNvGrpSpPr/>
            <p:nvPr/>
          </p:nvGrpSpPr>
          <p:grpSpPr>
            <a:xfrm>
              <a:off x="9445636" y="2510154"/>
              <a:ext cx="1263143" cy="758791"/>
              <a:chOff x="420413" y="3696328"/>
              <a:chExt cx="1262814" cy="758791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06A494F-E3CC-4854-93CD-8AE9FD85EC4C}"/>
                  </a:ext>
                </a:extLst>
              </p:cNvPr>
              <p:cNvCxnSpPr/>
              <p:nvPr/>
            </p:nvCxnSpPr>
            <p:spPr>
              <a:xfrm>
                <a:off x="420413" y="3696328"/>
                <a:ext cx="126281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3F3F3F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64FB3BD7-F96A-44A6-90FF-3C170379147C}"/>
                  </a:ext>
                </a:extLst>
              </p:cNvPr>
              <p:cNvCxnSpPr/>
              <p:nvPr/>
            </p:nvCxnSpPr>
            <p:spPr>
              <a:xfrm>
                <a:off x="420413" y="4455119"/>
                <a:ext cx="126281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3F3F3F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37" name="Google Shape;818;p74">
              <a:extLst>
                <a:ext uri="{FF2B5EF4-FFF2-40B4-BE49-F238E27FC236}">
                  <a16:creationId xmlns:a16="http://schemas.microsoft.com/office/drawing/2014/main" id="{81C64816-39B5-4169-A149-110A9507CE66}"/>
                </a:ext>
              </a:extLst>
            </p:cNvPr>
            <p:cNvSpPr/>
            <p:nvPr/>
          </p:nvSpPr>
          <p:spPr>
            <a:xfrm>
              <a:off x="6925415" y="1193478"/>
              <a:ext cx="303092" cy="312404"/>
            </a:xfrm>
            <a:prstGeom prst="chevron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algn="ctr" defTabSz="914126">
                <a:buClr>
                  <a:srgbClr val="000000"/>
                </a:buClr>
                <a:buSzPts val="1400"/>
                <a:defRPr/>
              </a:pPr>
              <a:endParaRPr sz="1400" kern="0">
                <a:solidFill>
                  <a:srgbClr val="F2B749"/>
                </a:solidFill>
                <a:latin typeface="Avenir Book" charset="0"/>
                <a:ea typeface="Avenir Book" charset="0"/>
                <a:cs typeface="Avenir Book" charset="0"/>
                <a:sym typeface="Calibri" panose="020F0502020204030204"/>
              </a:endParaRPr>
            </a:p>
          </p:txBody>
        </p:sp>
        <p:sp>
          <p:nvSpPr>
            <p:cNvPr id="138" name="Google Shape;818;p74">
              <a:extLst>
                <a:ext uri="{FF2B5EF4-FFF2-40B4-BE49-F238E27FC236}">
                  <a16:creationId xmlns:a16="http://schemas.microsoft.com/office/drawing/2014/main" id="{4E9EE115-842B-4D18-B1C6-B7D54409D25F}"/>
                </a:ext>
              </a:extLst>
            </p:cNvPr>
            <p:cNvSpPr/>
            <p:nvPr/>
          </p:nvSpPr>
          <p:spPr>
            <a:xfrm>
              <a:off x="8791349" y="1191381"/>
              <a:ext cx="303092" cy="312404"/>
            </a:xfrm>
            <a:prstGeom prst="chevron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algn="ctr" defTabSz="914126">
                <a:buClr>
                  <a:srgbClr val="000000"/>
                </a:buClr>
                <a:buSzPts val="1400"/>
                <a:defRPr/>
              </a:pPr>
              <a:endParaRPr sz="1400" kern="0">
                <a:solidFill>
                  <a:srgbClr val="F2B749"/>
                </a:solidFill>
                <a:latin typeface="Avenir Book" charset="0"/>
                <a:ea typeface="Avenir Book" charset="0"/>
                <a:cs typeface="Avenir Book" charset="0"/>
                <a:sym typeface="Calibri" panose="020F0502020204030204"/>
              </a:endParaRPr>
            </a:p>
          </p:txBody>
        </p:sp>
        <p:sp>
          <p:nvSpPr>
            <p:cNvPr id="139" name="Rectangle: Rounded Corners 3">
              <a:extLst>
                <a:ext uri="{FF2B5EF4-FFF2-40B4-BE49-F238E27FC236}">
                  <a16:creationId xmlns:a16="http://schemas.microsoft.com/office/drawing/2014/main" id="{3B744AD7-B51F-4D32-97C5-A86BBEC432BB}"/>
                </a:ext>
              </a:extLst>
            </p:cNvPr>
            <p:cNvSpPr/>
            <p:nvPr/>
          </p:nvSpPr>
          <p:spPr>
            <a:xfrm>
              <a:off x="1450098" y="1179659"/>
              <a:ext cx="1583405" cy="335848"/>
            </a:xfrm>
            <a:prstGeom prst="roundRect">
              <a:avLst>
                <a:gd name="adj" fmla="val 50000"/>
              </a:avLst>
            </a:prstGeom>
            <a:solidFill>
              <a:srgbClr val="3F3F3F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IN" sz="1200" kern="0">
                <a:solidFill>
                  <a:srgbClr val="043C74">
                    <a:lumMod val="75000"/>
                  </a:srgb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FEDC4F69-2955-49AE-8F71-15C4E974618D}"/>
                </a:ext>
              </a:extLst>
            </p:cNvPr>
            <p:cNvSpPr txBox="1"/>
            <p:nvPr/>
          </p:nvSpPr>
          <p:spPr>
            <a:xfrm>
              <a:off x="1991482" y="1246333"/>
              <a:ext cx="411972" cy="242631"/>
            </a:xfrm>
            <a:prstGeom prst="rect">
              <a:avLst/>
            </a:prstGeom>
            <a:noFill/>
          </p:spPr>
          <p:txBody>
            <a:bodyPr wrap="none" lIns="0" r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IN" sz="1200" b="1" dirty="0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Object</a:t>
              </a:r>
            </a:p>
          </p:txBody>
        </p:sp>
        <p:sp>
          <p:nvSpPr>
            <p:cNvPr id="141" name="Rectangle: Rounded Corners 13">
              <a:extLst>
                <a:ext uri="{FF2B5EF4-FFF2-40B4-BE49-F238E27FC236}">
                  <a16:creationId xmlns:a16="http://schemas.microsoft.com/office/drawing/2014/main" id="{E94FC9C9-CB76-4E79-8691-66F0C0067D76}"/>
                </a:ext>
              </a:extLst>
            </p:cNvPr>
            <p:cNvSpPr/>
            <p:nvPr/>
          </p:nvSpPr>
          <p:spPr>
            <a:xfrm>
              <a:off x="1445908" y="1706708"/>
              <a:ext cx="1604798" cy="3500642"/>
            </a:xfrm>
            <a:prstGeom prst="roundRect">
              <a:avLst>
                <a:gd name="adj" fmla="val 3756"/>
              </a:avLst>
            </a:prstGeom>
            <a:noFill/>
            <a:ln w="9525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799" kern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E8A3D54-E112-4E54-BB54-728DF635C414}"/>
                </a:ext>
              </a:extLst>
            </p:cNvPr>
            <p:cNvSpPr txBox="1"/>
            <p:nvPr/>
          </p:nvSpPr>
          <p:spPr>
            <a:xfrm>
              <a:off x="3373605" y="4066209"/>
              <a:ext cx="1366815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algn="ctr">
                <a:defRPr/>
              </a:pP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Pusat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Inkubasi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Bisnis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Kementerian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,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Lembaga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, &amp;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Universitas</a:t>
              </a:r>
              <a:endParaRPr lang="en-US" sz="1100" kern="0" dirty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7A12381-67E4-4205-B5C4-731DDA4539A1}"/>
                </a:ext>
              </a:extLst>
            </p:cNvPr>
            <p:cNvSpPr txBox="1"/>
            <p:nvPr/>
          </p:nvSpPr>
          <p:spPr>
            <a:xfrm>
              <a:off x="3326341" y="2520893"/>
              <a:ext cx="1404002" cy="600128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algn="ctr">
                <a:defRPr/>
              </a:pP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Rumah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BUMN</a:t>
              </a:r>
            </a:p>
          </p:txBody>
        </p:sp>
        <p:sp>
          <p:nvSpPr>
            <p:cNvPr id="145" name="Google Shape;818;p74">
              <a:extLst>
                <a:ext uri="{FF2B5EF4-FFF2-40B4-BE49-F238E27FC236}">
                  <a16:creationId xmlns:a16="http://schemas.microsoft.com/office/drawing/2014/main" id="{4F1A5955-A80F-4EDD-B052-FB5B2ECB8F20}"/>
                </a:ext>
              </a:extLst>
            </p:cNvPr>
            <p:cNvSpPr/>
            <p:nvPr/>
          </p:nvSpPr>
          <p:spPr>
            <a:xfrm>
              <a:off x="4854904" y="2451295"/>
              <a:ext cx="536158" cy="1975533"/>
            </a:xfrm>
            <a:prstGeom prst="chevron">
              <a:avLst>
                <a:gd name="adj" fmla="val 45612"/>
              </a:avLst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algn="ctr" defTabSz="914126">
                <a:buClr>
                  <a:srgbClr val="000000"/>
                </a:buClr>
                <a:buSzPts val="1400"/>
                <a:defRPr/>
              </a:pPr>
              <a:endParaRPr sz="1600" kern="0">
                <a:solidFill>
                  <a:srgbClr val="F2B749"/>
                </a:solidFill>
                <a:latin typeface="Avenir Book" charset="0"/>
                <a:ea typeface="Avenir Book" charset="0"/>
                <a:cs typeface="Avenir Book" charset="0"/>
                <a:sym typeface="Calibri" panose="020F0502020204030204"/>
              </a:endParaRPr>
            </a:p>
          </p:txBody>
        </p:sp>
        <p:sp>
          <p:nvSpPr>
            <p:cNvPr id="158" name="Rectangle: Rounded Corners 3">
              <a:extLst>
                <a:ext uri="{FF2B5EF4-FFF2-40B4-BE49-F238E27FC236}">
                  <a16:creationId xmlns:a16="http://schemas.microsoft.com/office/drawing/2014/main" id="{81C81BE4-75BD-4A9B-B782-1326EB7E38EC}"/>
                </a:ext>
              </a:extLst>
            </p:cNvPr>
            <p:cNvSpPr/>
            <p:nvPr/>
          </p:nvSpPr>
          <p:spPr>
            <a:xfrm>
              <a:off x="3289894" y="1190166"/>
              <a:ext cx="1423074" cy="339637"/>
            </a:xfrm>
            <a:prstGeom prst="roundRect">
              <a:avLst>
                <a:gd name="adj" fmla="val 50000"/>
              </a:avLst>
            </a:prstGeom>
            <a:solidFill>
              <a:srgbClr val="3F3F3F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IN" sz="1200" kern="0">
                <a:solidFill>
                  <a:srgbClr val="043C74">
                    <a:lumMod val="75000"/>
                  </a:srgb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DE5C3F4-36B5-436E-A1CA-8842BAE62C64}"/>
                </a:ext>
              </a:extLst>
            </p:cNvPr>
            <p:cNvSpPr txBox="1"/>
            <p:nvPr/>
          </p:nvSpPr>
          <p:spPr>
            <a:xfrm>
              <a:off x="3798944" y="1241074"/>
              <a:ext cx="405560" cy="242631"/>
            </a:xfrm>
            <a:prstGeom prst="rect">
              <a:avLst/>
            </a:prstGeom>
            <a:noFill/>
          </p:spPr>
          <p:txBody>
            <a:bodyPr wrap="none" lIns="0" r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IN" sz="1200" b="1" dirty="0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Places</a:t>
              </a:r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0CBCE29-8766-4C51-A643-5DCFB776C410}"/>
                </a:ext>
              </a:extLst>
            </p:cNvPr>
            <p:cNvCxnSpPr/>
            <p:nvPr/>
          </p:nvCxnSpPr>
          <p:spPr>
            <a:xfrm>
              <a:off x="3375717" y="3015001"/>
              <a:ext cx="1263143" cy="0"/>
            </a:xfrm>
            <a:prstGeom prst="line">
              <a:avLst/>
            </a:prstGeom>
            <a:noFill/>
            <a:ln w="6350" cap="flat" cmpd="sng" algn="ctr">
              <a:solidFill>
                <a:srgbClr val="3F3F3F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62" name="Rectangle: Rounded Corners 13">
              <a:extLst>
                <a:ext uri="{FF2B5EF4-FFF2-40B4-BE49-F238E27FC236}">
                  <a16:creationId xmlns:a16="http://schemas.microsoft.com/office/drawing/2014/main" id="{6CB441B0-2FFE-4392-A982-E3C222169DFF}"/>
                </a:ext>
              </a:extLst>
            </p:cNvPr>
            <p:cNvSpPr/>
            <p:nvPr/>
          </p:nvSpPr>
          <p:spPr>
            <a:xfrm>
              <a:off x="3238385" y="1717219"/>
              <a:ext cx="1553429" cy="3500642"/>
            </a:xfrm>
            <a:prstGeom prst="roundRect">
              <a:avLst>
                <a:gd name="adj" fmla="val 3756"/>
              </a:avLst>
            </a:prstGeom>
            <a:noFill/>
            <a:ln w="9525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799" kern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90B308F-53FD-449C-AA5B-B28E428DDF40}"/>
                </a:ext>
              </a:extLst>
            </p:cNvPr>
            <p:cNvSpPr txBox="1"/>
            <p:nvPr/>
          </p:nvSpPr>
          <p:spPr>
            <a:xfrm>
              <a:off x="7267422" y="4539135"/>
              <a:ext cx="1479658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marL="177747">
                <a:buFont typeface="Arial" panose="020B0604020202020204" pitchFamily="34" charset="0"/>
                <a:buChar char="•"/>
                <a:defRPr/>
              </a:pPr>
              <a:r>
                <a:rPr lang="en-GB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KUR</a:t>
              </a:r>
            </a:p>
            <a:p>
              <a:pPr marL="177747">
                <a:buFont typeface="Arial" panose="020B0604020202020204" pitchFamily="34" charset="0"/>
                <a:buChar char="•"/>
                <a:defRPr/>
              </a:pPr>
              <a:r>
                <a:rPr lang="en-GB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Kemitraan</a:t>
              </a:r>
              <a:endParaRPr lang="en-GB" sz="1100" kern="0" dirty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  <a:p>
              <a:pPr marL="177747">
                <a:buFont typeface="Arial" panose="020B0604020202020204" pitchFamily="34" charset="0"/>
                <a:buChar char="•"/>
                <a:defRPr/>
              </a:pPr>
              <a:r>
                <a:rPr lang="en-GB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Komersial</a:t>
              </a:r>
              <a:endParaRPr lang="en-US" sz="1100" kern="0" dirty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64" name="Rectangle: Rounded Corners 14">
              <a:extLst>
                <a:ext uri="{FF2B5EF4-FFF2-40B4-BE49-F238E27FC236}">
                  <a16:creationId xmlns:a16="http://schemas.microsoft.com/office/drawing/2014/main" id="{54C52B7C-2DAF-4DA0-975B-5C1F9D819E28}"/>
                </a:ext>
              </a:extLst>
            </p:cNvPr>
            <p:cNvSpPr/>
            <p:nvPr/>
          </p:nvSpPr>
          <p:spPr>
            <a:xfrm>
              <a:off x="7344130" y="4153120"/>
              <a:ext cx="1716852" cy="1057275"/>
            </a:xfrm>
            <a:prstGeom prst="roundRect">
              <a:avLst>
                <a:gd name="adj" fmla="val 3756"/>
              </a:avLst>
            </a:prstGeom>
            <a:noFill/>
            <a:ln w="19050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799" kern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65" name="Rectangle: Rounded Corners 3">
              <a:extLst>
                <a:ext uri="{FF2B5EF4-FFF2-40B4-BE49-F238E27FC236}">
                  <a16:creationId xmlns:a16="http://schemas.microsoft.com/office/drawing/2014/main" id="{B4481A48-7CEF-47E4-8534-21061EC7FF5B}"/>
                </a:ext>
              </a:extLst>
            </p:cNvPr>
            <p:cNvSpPr/>
            <p:nvPr/>
          </p:nvSpPr>
          <p:spPr>
            <a:xfrm>
              <a:off x="7402830" y="1768299"/>
              <a:ext cx="1583405" cy="335848"/>
            </a:xfrm>
            <a:prstGeom prst="roundRect">
              <a:avLst>
                <a:gd name="adj" fmla="val 50000"/>
              </a:avLst>
            </a:prstGeom>
            <a:solidFill>
              <a:srgbClr val="E6F2FE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IN" sz="1200" kern="0">
                <a:solidFill>
                  <a:srgbClr val="043C74">
                    <a:lumMod val="75000"/>
                  </a:srgb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786BF18-43A3-47E0-970B-22E3E46B809A}"/>
                </a:ext>
              </a:extLst>
            </p:cNvPr>
            <p:cNvSpPr txBox="1"/>
            <p:nvPr/>
          </p:nvSpPr>
          <p:spPr>
            <a:xfrm>
              <a:off x="7492311" y="1745897"/>
              <a:ext cx="1437710" cy="39703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IN" sz="1200" b="1" dirty="0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Access to</a:t>
              </a:r>
            </a:p>
            <a:p>
              <a:pPr algn="ctr">
                <a:lnSpc>
                  <a:spcPct val="80000"/>
                </a:lnSpc>
              </a:pPr>
              <a:r>
                <a:rPr lang="en-IN" sz="1200" b="1" dirty="0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Competence</a:t>
              </a:r>
            </a:p>
          </p:txBody>
        </p:sp>
        <p:sp>
          <p:nvSpPr>
            <p:cNvPr id="167" name="Rectangle: Rounded Corners 3">
              <a:extLst>
                <a:ext uri="{FF2B5EF4-FFF2-40B4-BE49-F238E27FC236}">
                  <a16:creationId xmlns:a16="http://schemas.microsoft.com/office/drawing/2014/main" id="{76FB5B6A-A72C-49DB-A4F7-7DAFBEBD1396}"/>
                </a:ext>
              </a:extLst>
            </p:cNvPr>
            <p:cNvSpPr/>
            <p:nvPr/>
          </p:nvSpPr>
          <p:spPr>
            <a:xfrm>
              <a:off x="7412732" y="4203288"/>
              <a:ext cx="1583405" cy="335848"/>
            </a:xfrm>
            <a:prstGeom prst="roundRect">
              <a:avLst>
                <a:gd name="adj" fmla="val 50000"/>
              </a:avLst>
            </a:prstGeom>
            <a:solidFill>
              <a:srgbClr val="E6F2FE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IN" sz="1200" kern="0">
                <a:solidFill>
                  <a:srgbClr val="043C74">
                    <a:lumMod val="75000"/>
                  </a:srgb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273C78C-FA98-4CA0-AC7C-57F1C1921A4C}"/>
                </a:ext>
              </a:extLst>
            </p:cNvPr>
            <p:cNvSpPr/>
            <p:nvPr/>
          </p:nvSpPr>
          <p:spPr>
            <a:xfrm>
              <a:off x="7262664" y="4189828"/>
              <a:ext cx="1856992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IN" sz="1200" b="1" dirty="0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Access to</a:t>
              </a:r>
            </a:p>
            <a:p>
              <a:pPr algn="ctr">
                <a:lnSpc>
                  <a:spcPct val="80000"/>
                </a:lnSpc>
              </a:pPr>
              <a:r>
                <a:rPr lang="en-IN" sz="1200" b="1" dirty="0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Capital</a:t>
              </a:r>
            </a:p>
          </p:txBody>
        </p:sp>
        <p:pic>
          <p:nvPicPr>
            <p:cNvPr id="184" name="Picture 2" descr="C:\Users\dse\Desktop\RUMAH BUMN\MATERI rebranding Rumah BUMN\Logo Rumah BUMN_Vertical.png">
              <a:extLst>
                <a:ext uri="{FF2B5EF4-FFF2-40B4-BE49-F238E27FC236}">
                  <a16:creationId xmlns:a16="http://schemas.microsoft.com/office/drawing/2014/main" id="{6EB767FC-FFF7-46D1-8CEF-766B05A86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b="29088"/>
            <a:stretch>
              <a:fillRect/>
            </a:stretch>
          </p:blipFill>
          <p:spPr bwMode="auto">
            <a:xfrm>
              <a:off x="3929052" y="2093485"/>
              <a:ext cx="299497" cy="412344"/>
            </a:xfrm>
            <a:prstGeom prst="rect">
              <a:avLst/>
            </a:prstGeom>
            <a:noFill/>
          </p:spPr>
        </p:pic>
        <p:sp>
          <p:nvSpPr>
            <p:cNvPr id="185" name="Rectangle: Rounded Corners 3">
              <a:extLst>
                <a:ext uri="{FF2B5EF4-FFF2-40B4-BE49-F238E27FC236}">
                  <a16:creationId xmlns:a16="http://schemas.microsoft.com/office/drawing/2014/main" id="{7CCA2DE1-4384-4639-8B05-EB755EFA8686}"/>
                </a:ext>
              </a:extLst>
            </p:cNvPr>
            <p:cNvSpPr/>
            <p:nvPr/>
          </p:nvSpPr>
          <p:spPr>
            <a:xfrm>
              <a:off x="7424165" y="3307938"/>
              <a:ext cx="1583405" cy="335848"/>
            </a:xfrm>
            <a:prstGeom prst="roundRect">
              <a:avLst>
                <a:gd name="adj" fmla="val 50000"/>
              </a:avLst>
            </a:prstGeom>
            <a:solidFill>
              <a:srgbClr val="E6F2FE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IN" sz="1200" kern="0">
                <a:solidFill>
                  <a:srgbClr val="043C74">
                    <a:lumMod val="75000"/>
                  </a:srgb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86" name="Rectangle: Rounded Corners 14">
              <a:extLst>
                <a:ext uri="{FF2B5EF4-FFF2-40B4-BE49-F238E27FC236}">
                  <a16:creationId xmlns:a16="http://schemas.microsoft.com/office/drawing/2014/main" id="{03D354C5-E581-4CA5-8798-74A5EF8D178E}"/>
                </a:ext>
              </a:extLst>
            </p:cNvPr>
            <p:cNvSpPr/>
            <p:nvPr/>
          </p:nvSpPr>
          <p:spPr>
            <a:xfrm>
              <a:off x="7342225" y="3266659"/>
              <a:ext cx="1716852" cy="820420"/>
            </a:xfrm>
            <a:prstGeom prst="roundRect">
              <a:avLst>
                <a:gd name="adj" fmla="val 3756"/>
              </a:avLst>
            </a:prstGeom>
            <a:noFill/>
            <a:ln w="19050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799" kern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87" name="Rectangle 129">
              <a:extLst>
                <a:ext uri="{FF2B5EF4-FFF2-40B4-BE49-F238E27FC236}">
                  <a16:creationId xmlns:a16="http://schemas.microsoft.com/office/drawing/2014/main" id="{0DA46C75-52E7-4D11-A59D-FB0FD90906B7}"/>
                </a:ext>
              </a:extLst>
            </p:cNvPr>
            <p:cNvSpPr/>
            <p:nvPr/>
          </p:nvSpPr>
          <p:spPr>
            <a:xfrm>
              <a:off x="7282990" y="3267808"/>
              <a:ext cx="1856992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id-ID" altLang="en-IN" sz="1200" b="1" dirty="0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Activity </a:t>
              </a:r>
            </a:p>
            <a:p>
              <a:pPr algn="ctr">
                <a:lnSpc>
                  <a:spcPct val="80000"/>
                </a:lnSpc>
              </a:pPr>
              <a:r>
                <a:rPr lang="id-ID" altLang="en-IN" sz="1200" b="1" dirty="0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Go Global</a:t>
              </a:r>
            </a:p>
          </p:txBody>
        </p:sp>
        <p:sp>
          <p:nvSpPr>
            <p:cNvPr id="188" name="TextBox 104">
              <a:extLst>
                <a:ext uri="{FF2B5EF4-FFF2-40B4-BE49-F238E27FC236}">
                  <a16:creationId xmlns:a16="http://schemas.microsoft.com/office/drawing/2014/main" id="{CBD9E127-02F7-4A58-AAAB-CAD15D7EA0A7}"/>
                </a:ext>
              </a:extLst>
            </p:cNvPr>
            <p:cNvSpPr txBox="1"/>
            <p:nvPr/>
          </p:nvSpPr>
          <p:spPr>
            <a:xfrm>
              <a:off x="7235679" y="3648792"/>
              <a:ext cx="1964090" cy="646430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marL="349145" indent="-171399">
                <a:buFont typeface="Arial" panose="020B0604020202020204" pitchFamily="34" charset="0"/>
                <a:buChar char="•"/>
                <a:defRPr/>
              </a:pPr>
              <a:r>
                <a:rPr lang="id-ID" alt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Road to Brillianpreneur</a:t>
              </a:r>
            </a:p>
          </p:txBody>
        </p:sp>
        <p:grpSp>
          <p:nvGrpSpPr>
            <p:cNvPr id="189" name="Group 112">
              <a:extLst>
                <a:ext uri="{FF2B5EF4-FFF2-40B4-BE49-F238E27FC236}">
                  <a16:creationId xmlns:a16="http://schemas.microsoft.com/office/drawing/2014/main" id="{30A599C3-163C-42AB-AABF-83F5E01AAC96}"/>
                </a:ext>
              </a:extLst>
            </p:cNvPr>
            <p:cNvGrpSpPr/>
            <p:nvPr/>
          </p:nvGrpSpPr>
          <p:grpSpPr>
            <a:xfrm>
              <a:off x="1559517" y="2204864"/>
              <a:ext cx="1286860" cy="2232248"/>
              <a:chOff x="457674" y="1988840"/>
              <a:chExt cx="1286525" cy="2232248"/>
            </a:xfrm>
          </p:grpSpPr>
          <p:grpSp>
            <p:nvGrpSpPr>
              <p:cNvPr id="190" name="Group 56">
                <a:extLst>
                  <a:ext uri="{FF2B5EF4-FFF2-40B4-BE49-F238E27FC236}">
                    <a16:creationId xmlns:a16="http://schemas.microsoft.com/office/drawing/2014/main" id="{6B2903EC-B52C-4B6A-AE15-76EE4CD0573C}"/>
                  </a:ext>
                </a:extLst>
              </p:cNvPr>
              <p:cNvGrpSpPr/>
              <p:nvPr/>
            </p:nvGrpSpPr>
            <p:grpSpPr>
              <a:xfrm>
                <a:off x="481385" y="2780928"/>
                <a:ext cx="1262814" cy="864096"/>
                <a:chOff x="420413" y="3262534"/>
                <a:chExt cx="1262814" cy="864096"/>
              </a:xfrm>
            </p:grpSpPr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54419AFB-DC44-4FB3-AC3E-178B21D7A530}"/>
                    </a:ext>
                  </a:extLst>
                </p:cNvPr>
                <p:cNvCxnSpPr/>
                <p:nvPr/>
              </p:nvCxnSpPr>
              <p:spPr>
                <a:xfrm>
                  <a:off x="420413" y="3262534"/>
                  <a:ext cx="1262814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3F3F3F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9C628DE4-50C1-4423-B2BA-6678639F11B0}"/>
                    </a:ext>
                  </a:extLst>
                </p:cNvPr>
                <p:cNvCxnSpPr/>
                <p:nvPr/>
              </p:nvCxnSpPr>
              <p:spPr>
                <a:xfrm>
                  <a:off x="420413" y="4126630"/>
                  <a:ext cx="1262814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3F3F3F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11ED9AF-EC41-4458-A206-A78C15D77958}"/>
                  </a:ext>
                </a:extLst>
              </p:cNvPr>
              <p:cNvSpPr/>
              <p:nvPr/>
            </p:nvSpPr>
            <p:spPr>
              <a:xfrm>
                <a:off x="457674" y="1988840"/>
                <a:ext cx="12647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126">
                  <a:defRPr/>
                </a:pPr>
                <a:r>
                  <a:rPr lang="en-US" sz="1400" b="1" kern="0" dirty="0">
                    <a:solidFill>
                      <a:srgbClr val="3F3F3F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UMKM </a:t>
                </a:r>
                <a:r>
                  <a:rPr lang="en-US" sz="1400" b="1" kern="0" dirty="0" err="1">
                    <a:solidFill>
                      <a:srgbClr val="3F3F3F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Binaan</a:t>
                </a:r>
                <a:endParaRPr lang="en-US" sz="1400" b="1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algn="ctr" defTabSz="914126">
                  <a:defRPr/>
                </a:pPr>
                <a:r>
                  <a:rPr lang="en-GB" sz="1400" b="1" kern="0" dirty="0">
                    <a:solidFill>
                      <a:srgbClr val="3F3F3F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(BRI, K/L)</a:t>
                </a:r>
                <a:endParaRPr lang="en-US" sz="1400" b="1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8419F95-DB0F-4A17-80F6-DC3D6E51B768}"/>
                  </a:ext>
                </a:extLst>
              </p:cNvPr>
              <p:cNvSpPr/>
              <p:nvPr/>
            </p:nvSpPr>
            <p:spPr>
              <a:xfrm>
                <a:off x="767800" y="3049215"/>
                <a:ext cx="7294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126">
                  <a:defRPr/>
                </a:pPr>
                <a:r>
                  <a:rPr lang="en-GB" sz="1400" b="1" kern="0" dirty="0" err="1">
                    <a:solidFill>
                      <a:srgbClr val="3F3F3F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Klaster</a:t>
                </a:r>
                <a:endParaRPr lang="en-US" sz="1400" b="1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517463B5-C267-468F-85A8-21147AB7B04D}"/>
                  </a:ext>
                </a:extLst>
              </p:cNvPr>
              <p:cNvSpPr/>
              <p:nvPr/>
            </p:nvSpPr>
            <p:spPr>
              <a:xfrm>
                <a:off x="622885" y="3913311"/>
                <a:ext cx="102757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126">
                  <a:defRPr/>
                </a:pPr>
                <a:r>
                  <a:rPr lang="en-GB" sz="1400" b="1" kern="0" dirty="0" err="1">
                    <a:solidFill>
                      <a:srgbClr val="3F3F3F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Komunitas</a:t>
                </a:r>
                <a:endParaRPr lang="en-US" sz="1400" b="1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p:grpSp>
        <p:pic>
          <p:nvPicPr>
            <p:cNvPr id="97" name="Picture 2" descr="C:\Users\dse\Downloads\FA_Logo_LinkUMKM-01.png">
              <a:extLst>
                <a:ext uri="{FF2B5EF4-FFF2-40B4-BE49-F238E27FC236}">
                  <a16:creationId xmlns:a16="http://schemas.microsoft.com/office/drawing/2014/main" id="{089D39A8-9141-4C15-AF83-7A3CAFC06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6265" y="5282201"/>
              <a:ext cx="1405776" cy="360040"/>
            </a:xfrm>
            <a:prstGeom prst="rect">
              <a:avLst/>
            </a:prstGeom>
            <a:noFill/>
          </p:spPr>
        </p:pic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D36E9AC5-4CE1-4966-B0A0-33580B9907D3}"/>
                </a:ext>
              </a:extLst>
            </p:cNvPr>
            <p:cNvCxnSpPr>
              <a:cxnSpLocks/>
            </p:cNvCxnSpPr>
            <p:nvPr/>
          </p:nvCxnSpPr>
          <p:spPr>
            <a:xfrm>
              <a:off x="5440898" y="5441220"/>
              <a:ext cx="2016000" cy="0"/>
            </a:xfrm>
            <a:prstGeom prst="straightConnector1">
              <a:avLst/>
            </a:prstGeom>
            <a:ln w="38100">
              <a:headEnd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E74AADD2-5D1C-4CA0-8C2A-5F2D0B5DF0C2}"/>
                </a:ext>
              </a:extLst>
            </p:cNvPr>
            <p:cNvCxnSpPr>
              <a:cxnSpLocks/>
            </p:cNvCxnSpPr>
            <p:nvPr/>
          </p:nvCxnSpPr>
          <p:spPr>
            <a:xfrm>
              <a:off x="8916353" y="5437506"/>
              <a:ext cx="2016000" cy="0"/>
            </a:xfrm>
            <a:prstGeom prst="straightConnector1">
              <a:avLst/>
            </a:prstGeom>
            <a:ln w="38100">
              <a:headEnd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AD4F2225-A21A-4149-A831-3938F4644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5847"/>
            <a:stretch/>
          </p:blipFill>
          <p:spPr>
            <a:xfrm>
              <a:off x="3655058" y="3215149"/>
              <a:ext cx="803911" cy="328605"/>
            </a:xfrm>
            <a:prstGeom prst="rect">
              <a:avLst/>
            </a:prstGeom>
          </p:spPr>
        </p:pic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FF10B94-3576-405A-B728-4FA8CA538445}"/>
                </a:ext>
              </a:extLst>
            </p:cNvPr>
            <p:cNvCxnSpPr/>
            <p:nvPr/>
          </p:nvCxnSpPr>
          <p:spPr>
            <a:xfrm>
              <a:off x="3377041" y="3875068"/>
              <a:ext cx="1263143" cy="0"/>
            </a:xfrm>
            <a:prstGeom prst="line">
              <a:avLst/>
            </a:prstGeom>
            <a:noFill/>
            <a:ln w="6350" cap="flat" cmpd="sng" algn="ctr">
              <a:solidFill>
                <a:srgbClr val="3F3F3F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3D60BA5-CE67-453E-8665-088E1C06FB52}"/>
                </a:ext>
              </a:extLst>
            </p:cNvPr>
            <p:cNvSpPr txBox="1"/>
            <p:nvPr/>
          </p:nvSpPr>
          <p:spPr>
            <a:xfrm>
              <a:off x="3334055" y="3537882"/>
              <a:ext cx="1366815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Unit </a:t>
              </a:r>
              <a:r>
                <a:rPr lang="en-US" sz="1100" kern="0" dirty="0" err="1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Kerja</a:t>
              </a:r>
              <a:r>
                <a:rPr lang="en-US" sz="1100" kern="0" dirty="0">
                  <a:solidFill>
                    <a:srgbClr val="3F3F3F"/>
                  </a:solidFill>
                  <a:latin typeface="Avenir Book" charset="0"/>
                  <a:ea typeface="Avenir Book" charset="0"/>
                  <a:cs typeface="Avenir Book" charset="0"/>
                </a:rPr>
                <a:t> BRI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22B290E4-1F2B-434C-B96A-B275FD8D4BDD}"/>
              </a:ext>
            </a:extLst>
          </p:cNvPr>
          <p:cNvSpPr txBox="1"/>
          <p:nvPr/>
        </p:nvSpPr>
        <p:spPr>
          <a:xfrm>
            <a:off x="86174" y="1319491"/>
            <a:ext cx="2152887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defRPr/>
            </a:pPr>
            <a:r>
              <a:rPr lang="en-US" sz="12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Bahnschrif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UMKM Naik Kelas : </a:t>
            </a:r>
            <a:r>
              <a:rPr lang="en-US" sz="1200" i="1" kern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Bahnschrif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peningkatan</a:t>
            </a:r>
            <a:r>
              <a:rPr lang="en-US" sz="1200" i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Bahnschrif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US" sz="1200" i="1" kern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Bahnschrif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perubahan</a:t>
            </a:r>
            <a:r>
              <a:rPr lang="en-US" sz="1200" i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Bahnschrif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i="1" kern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Bahnschrif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klasifikasi</a:t>
            </a:r>
            <a:r>
              <a:rPr lang="en-US" sz="1200" i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Bahnschrif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UMKM </a:t>
            </a:r>
            <a:r>
              <a:rPr lang="en-US" sz="1200" i="1" kern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Bahnschrif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berdasarkan</a:t>
            </a:r>
            <a:r>
              <a:rPr lang="en-US" sz="1200" i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Bahnschrif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12 parameter </a:t>
            </a:r>
            <a:r>
              <a:rPr lang="en-US" sz="1200" i="1" kern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Bahnschrif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meliputi</a:t>
            </a:r>
            <a:r>
              <a:rPr lang="en-US" sz="1200" i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Bahnschrif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34F17C-7777-4B48-88F0-1F8910B3207A}"/>
              </a:ext>
            </a:extLst>
          </p:cNvPr>
          <p:cNvSpPr txBox="1"/>
          <p:nvPr/>
        </p:nvSpPr>
        <p:spPr>
          <a:xfrm>
            <a:off x="96801" y="2351979"/>
            <a:ext cx="2473999" cy="193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000" dirty="0">
                <a:latin typeface="Bahnschrift" panose="020B0502040204020203" pitchFamily="34" charset="0"/>
              </a:rPr>
              <a:t>1. Skala Usaha</a:t>
            </a:r>
          </a:p>
          <a:p>
            <a:r>
              <a:rPr lang="en-ID" sz="1000" dirty="0">
                <a:latin typeface="Bahnschrift" panose="020B0502040204020203" pitchFamily="34" charset="0"/>
              </a:rPr>
              <a:t>2. Pola </a:t>
            </a:r>
            <a:r>
              <a:rPr lang="en-ID" sz="1000" dirty="0" err="1">
                <a:latin typeface="Bahnschrift" panose="020B0502040204020203" pitchFamily="34" charset="0"/>
              </a:rPr>
              <a:t>Pikir</a:t>
            </a:r>
            <a:r>
              <a:rPr lang="en-ID" sz="1000" dirty="0">
                <a:latin typeface="Bahnschrift" panose="020B0502040204020203" pitchFamily="34" charset="0"/>
              </a:rPr>
              <a:t> &amp; Cara Pandang</a:t>
            </a:r>
          </a:p>
          <a:p>
            <a:r>
              <a:rPr lang="en-ID" sz="1000" dirty="0">
                <a:latin typeface="Bahnschrift" panose="020B0502040204020203" pitchFamily="34" charset="0"/>
              </a:rPr>
              <a:t>3. </a:t>
            </a:r>
            <a:r>
              <a:rPr lang="en-ID" sz="1000" dirty="0" err="1">
                <a:latin typeface="Bahnschrift" panose="020B0502040204020203" pitchFamily="34" charset="0"/>
              </a:rPr>
              <a:t>Manajemen</a:t>
            </a:r>
            <a:r>
              <a:rPr lang="en-ID" sz="1000" dirty="0">
                <a:latin typeface="Bahnschrift" panose="020B0502040204020203" pitchFamily="34" charset="0"/>
              </a:rPr>
              <a:t> </a:t>
            </a:r>
            <a:r>
              <a:rPr lang="en-ID" sz="1000" dirty="0" err="1">
                <a:latin typeface="Bahnschrift" panose="020B0502040204020203" pitchFamily="34" charset="0"/>
              </a:rPr>
              <a:t>Keuangan</a:t>
            </a:r>
            <a:endParaRPr lang="en-ID" sz="1000" dirty="0">
              <a:latin typeface="Bahnschrift" panose="020B0502040204020203" pitchFamily="34" charset="0"/>
            </a:endParaRPr>
          </a:p>
          <a:p>
            <a:r>
              <a:rPr lang="en-ID" sz="1000" dirty="0">
                <a:latin typeface="Bahnschrift" panose="020B0502040204020203" pitchFamily="34" charset="0"/>
              </a:rPr>
              <a:t>4. </a:t>
            </a:r>
            <a:r>
              <a:rPr lang="en-ID" sz="1000" dirty="0" err="1">
                <a:latin typeface="Bahnschrift" panose="020B0502040204020203" pitchFamily="34" charset="0"/>
              </a:rPr>
              <a:t>Pemahaman</a:t>
            </a:r>
            <a:r>
              <a:rPr lang="en-ID" sz="1000" dirty="0">
                <a:latin typeface="Bahnschrift" panose="020B0502040204020203" pitchFamily="34" charset="0"/>
              </a:rPr>
              <a:t> </a:t>
            </a:r>
            <a:r>
              <a:rPr lang="en-ID" sz="1000" dirty="0" err="1">
                <a:latin typeface="Bahnschrift" panose="020B0502040204020203" pitchFamily="34" charset="0"/>
              </a:rPr>
              <a:t>Industri</a:t>
            </a:r>
            <a:r>
              <a:rPr lang="en-ID" sz="1000" dirty="0">
                <a:latin typeface="Bahnschrift" panose="020B0502040204020203" pitchFamily="34" charset="0"/>
              </a:rPr>
              <a:t> &amp; Pasar</a:t>
            </a:r>
          </a:p>
          <a:p>
            <a:r>
              <a:rPr lang="en-ID" sz="1000" dirty="0">
                <a:latin typeface="Bahnschrift" panose="020B0502040204020203" pitchFamily="34" charset="0"/>
              </a:rPr>
              <a:t>5. </a:t>
            </a:r>
            <a:r>
              <a:rPr lang="en-ID" sz="1000" dirty="0" err="1">
                <a:latin typeface="Bahnschrift" panose="020B0502040204020203" pitchFamily="34" charset="0"/>
              </a:rPr>
              <a:t>Manajemen</a:t>
            </a:r>
            <a:r>
              <a:rPr lang="en-ID" sz="1000" dirty="0">
                <a:latin typeface="Bahnschrift" panose="020B0502040204020203" pitchFamily="34" charset="0"/>
              </a:rPr>
              <a:t> </a:t>
            </a:r>
            <a:r>
              <a:rPr lang="en-ID" sz="1000" dirty="0" err="1">
                <a:latin typeface="Bahnschrift" panose="020B0502040204020203" pitchFamily="34" charset="0"/>
              </a:rPr>
              <a:t>Rantai</a:t>
            </a:r>
            <a:r>
              <a:rPr lang="en-ID" sz="1000" dirty="0">
                <a:latin typeface="Bahnschrift" panose="020B0502040204020203" pitchFamily="34" charset="0"/>
              </a:rPr>
              <a:t> </a:t>
            </a:r>
            <a:r>
              <a:rPr lang="en-ID" sz="1000" dirty="0" err="1">
                <a:latin typeface="Bahnschrift" panose="020B0502040204020203" pitchFamily="34" charset="0"/>
              </a:rPr>
              <a:t>Pasok</a:t>
            </a:r>
            <a:endParaRPr lang="en-ID" sz="1000" dirty="0">
              <a:latin typeface="Bahnschrift" panose="020B0502040204020203" pitchFamily="34" charset="0"/>
            </a:endParaRPr>
          </a:p>
          <a:p>
            <a:r>
              <a:rPr lang="en-ID" sz="1000" dirty="0">
                <a:latin typeface="Bahnschrift" panose="020B0502040204020203" pitchFamily="34" charset="0"/>
              </a:rPr>
              <a:t>6. </a:t>
            </a:r>
            <a:r>
              <a:rPr lang="en-ID" sz="1000" dirty="0" err="1">
                <a:latin typeface="Bahnschrift" panose="020B0502040204020203" pitchFamily="34" charset="0"/>
              </a:rPr>
              <a:t>Kepemimpinan</a:t>
            </a:r>
            <a:endParaRPr lang="en-ID" sz="1000" dirty="0">
              <a:latin typeface="Bahnschrift" panose="020B0502040204020203" pitchFamily="34" charset="0"/>
            </a:endParaRPr>
          </a:p>
          <a:p>
            <a:r>
              <a:rPr lang="en-ID" sz="1000" dirty="0">
                <a:latin typeface="Bahnschrift" panose="020B0502040204020203" pitchFamily="34" charset="0"/>
              </a:rPr>
              <a:t>7. </a:t>
            </a:r>
            <a:r>
              <a:rPr lang="en-ID" sz="1000" dirty="0" err="1">
                <a:latin typeface="Bahnschrift" panose="020B0502040204020203" pitchFamily="34" charset="0"/>
              </a:rPr>
              <a:t>Budaya</a:t>
            </a:r>
            <a:r>
              <a:rPr lang="en-ID" sz="1000" dirty="0">
                <a:latin typeface="Bahnschrift" panose="020B0502040204020203" pitchFamily="34" charset="0"/>
              </a:rPr>
              <a:t> </a:t>
            </a:r>
            <a:r>
              <a:rPr lang="en-ID" sz="1000" dirty="0" err="1">
                <a:latin typeface="Bahnschrift" panose="020B0502040204020203" pitchFamily="34" charset="0"/>
              </a:rPr>
              <a:t>Inovasi</a:t>
            </a:r>
            <a:endParaRPr lang="en-ID" sz="1000" dirty="0">
              <a:latin typeface="Bahnschrift" panose="020B0502040204020203" pitchFamily="34" charset="0"/>
            </a:endParaRPr>
          </a:p>
          <a:p>
            <a:r>
              <a:rPr lang="en-ID" sz="1000" dirty="0">
                <a:latin typeface="Bahnschrift" panose="020B0502040204020203" pitchFamily="34" charset="0"/>
              </a:rPr>
              <a:t>8. </a:t>
            </a:r>
            <a:r>
              <a:rPr lang="en-ID" sz="1000" dirty="0" err="1">
                <a:latin typeface="Bahnschrift" panose="020B0502040204020203" pitchFamily="34" charset="0"/>
              </a:rPr>
              <a:t>Manajemen</a:t>
            </a:r>
            <a:r>
              <a:rPr lang="en-ID" sz="1000" dirty="0">
                <a:latin typeface="Bahnschrift" panose="020B0502040204020203" pitchFamily="34" charset="0"/>
              </a:rPr>
              <a:t> </a:t>
            </a:r>
            <a:r>
              <a:rPr lang="en-ID" sz="1000" dirty="0" err="1">
                <a:latin typeface="Bahnschrift" panose="020B0502040204020203" pitchFamily="34" charset="0"/>
              </a:rPr>
              <a:t>Pemasaran</a:t>
            </a:r>
            <a:endParaRPr lang="en-ID" sz="1000" dirty="0">
              <a:latin typeface="Bahnschrift" panose="020B0502040204020203" pitchFamily="34" charset="0"/>
            </a:endParaRPr>
          </a:p>
          <a:p>
            <a:r>
              <a:rPr lang="en-ID" sz="1000" dirty="0">
                <a:latin typeface="Bahnschrift" panose="020B0502040204020203" pitchFamily="34" charset="0"/>
              </a:rPr>
              <a:t>9. </a:t>
            </a:r>
            <a:r>
              <a:rPr lang="en-ID" sz="1000" dirty="0" err="1">
                <a:latin typeface="Bahnschrift" panose="020B0502040204020203" pitchFamily="34" charset="0"/>
              </a:rPr>
              <a:t>Manajemen</a:t>
            </a:r>
            <a:r>
              <a:rPr lang="en-ID" sz="1000" dirty="0">
                <a:latin typeface="Bahnschrift" panose="020B0502040204020203" pitchFamily="34" charset="0"/>
              </a:rPr>
              <a:t> </a:t>
            </a:r>
            <a:r>
              <a:rPr lang="en-ID" sz="1000" dirty="0" err="1">
                <a:latin typeface="Bahnschrift" panose="020B0502040204020203" pitchFamily="34" charset="0"/>
              </a:rPr>
              <a:t>Operasional</a:t>
            </a:r>
            <a:endParaRPr lang="en-ID" sz="1000" dirty="0">
              <a:latin typeface="Bahnschrift" panose="020B0502040204020203" pitchFamily="34" charset="0"/>
            </a:endParaRPr>
          </a:p>
          <a:p>
            <a:r>
              <a:rPr lang="en-ID" sz="1000" dirty="0">
                <a:latin typeface="Bahnschrift" panose="020B0502040204020203" pitchFamily="34" charset="0"/>
              </a:rPr>
              <a:t>10. </a:t>
            </a:r>
            <a:r>
              <a:rPr lang="en-ID" sz="1000" dirty="0" err="1">
                <a:latin typeface="Bahnschrift" panose="020B0502040204020203" pitchFamily="34" charset="0"/>
              </a:rPr>
              <a:t>Manajemen</a:t>
            </a:r>
            <a:r>
              <a:rPr lang="en-ID" sz="1000" dirty="0">
                <a:latin typeface="Bahnschrift" panose="020B0502040204020203" pitchFamily="34" charset="0"/>
              </a:rPr>
              <a:t> SDM</a:t>
            </a:r>
          </a:p>
          <a:p>
            <a:r>
              <a:rPr lang="en-ID" sz="1000" dirty="0">
                <a:latin typeface="Bahnschrift" panose="020B0502040204020203" pitchFamily="34" charset="0"/>
              </a:rPr>
              <a:t>11. </a:t>
            </a:r>
            <a:r>
              <a:rPr lang="en-ID" sz="1000" dirty="0" err="1">
                <a:latin typeface="Bahnschrift" panose="020B0502040204020203" pitchFamily="34" charset="0"/>
              </a:rPr>
              <a:t>Legalitas</a:t>
            </a:r>
            <a:r>
              <a:rPr lang="en-ID" sz="1000" dirty="0">
                <a:latin typeface="Bahnschrift" panose="020B0502040204020203" pitchFamily="34" charset="0"/>
              </a:rPr>
              <a:t> dan </a:t>
            </a:r>
            <a:r>
              <a:rPr lang="en-ID" sz="1000" dirty="0" err="1">
                <a:latin typeface="Bahnschrift" panose="020B0502040204020203" pitchFamily="34" charset="0"/>
              </a:rPr>
              <a:t>Kepatuhan</a:t>
            </a:r>
            <a:endParaRPr lang="en-ID" sz="1000" dirty="0">
              <a:latin typeface="Bahnschrift" panose="020B0502040204020203" pitchFamily="34" charset="0"/>
            </a:endParaRPr>
          </a:p>
          <a:p>
            <a:r>
              <a:rPr lang="en-ID" sz="1000" dirty="0">
                <a:latin typeface="Bahnschrift" panose="020B0502040204020203" pitchFamily="34" charset="0"/>
              </a:rPr>
              <a:t>12 </a:t>
            </a:r>
            <a:r>
              <a:rPr lang="en-ID" sz="1000" dirty="0" err="1">
                <a:latin typeface="Bahnschrift" panose="020B0502040204020203" pitchFamily="34" charset="0"/>
              </a:rPr>
              <a:t>Kepedulian</a:t>
            </a:r>
            <a:r>
              <a:rPr lang="en-ID" sz="1000" dirty="0">
                <a:latin typeface="Bahnschrift" panose="020B0502040204020203" pitchFamily="34" charset="0"/>
              </a:rPr>
              <a:t> Sosial dan </a:t>
            </a:r>
            <a:r>
              <a:rPr lang="en-ID" sz="1000" dirty="0" err="1">
                <a:latin typeface="Bahnschrift" panose="020B0502040204020203" pitchFamily="34" charset="0"/>
              </a:rPr>
              <a:t>Lingkungan</a:t>
            </a:r>
            <a:endParaRPr lang="en-ID" sz="1000" dirty="0">
              <a:latin typeface="Bahnschrift" panose="020B0502040204020203" pitchFamily="34" charset="0"/>
            </a:endParaRPr>
          </a:p>
        </p:txBody>
      </p:sp>
      <p:sp>
        <p:nvSpPr>
          <p:cNvPr id="79" name="Rectangle: Rounded Corners 5">
            <a:extLst>
              <a:ext uri="{FF2B5EF4-FFF2-40B4-BE49-F238E27FC236}">
                <a16:creationId xmlns:a16="http://schemas.microsoft.com/office/drawing/2014/main" id="{B8058857-ED4E-4AA4-9B2E-5D4C11EA4FFE}"/>
              </a:ext>
            </a:extLst>
          </p:cNvPr>
          <p:cNvSpPr/>
          <p:nvPr/>
        </p:nvSpPr>
        <p:spPr>
          <a:xfrm>
            <a:off x="147956" y="875454"/>
            <a:ext cx="1223681" cy="341677"/>
          </a:xfrm>
          <a:prstGeom prst="roundRect">
            <a:avLst>
              <a:gd name="adj" fmla="val 50000"/>
            </a:avLst>
          </a:prstGeom>
          <a:solidFill>
            <a:srgbClr val="3F3F3F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IN" sz="1200" kern="0" dirty="0">
              <a:solidFill>
                <a:srgbClr val="043C74">
                  <a:lumMod val="75000"/>
                </a:srgb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7966443-3F77-4058-82C2-7BD59BF27A27}"/>
              </a:ext>
            </a:extLst>
          </p:cNvPr>
          <p:cNvSpPr txBox="1"/>
          <p:nvPr/>
        </p:nvSpPr>
        <p:spPr>
          <a:xfrm>
            <a:off x="367094" y="922785"/>
            <a:ext cx="767574" cy="242568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IN" sz="1200" b="1" dirty="0" err="1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Pengertian</a:t>
            </a:r>
            <a:r>
              <a:rPr lang="en-IN" sz="1200" b="1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 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80E42F-631E-4B8F-B002-84E8DE5E23C1}"/>
              </a:ext>
            </a:extLst>
          </p:cNvPr>
          <p:cNvGrpSpPr/>
          <p:nvPr/>
        </p:nvGrpSpPr>
        <p:grpSpPr>
          <a:xfrm>
            <a:off x="4366993" y="5024045"/>
            <a:ext cx="1752891" cy="1777086"/>
            <a:chOff x="7461968" y="5420464"/>
            <a:chExt cx="1753348" cy="177754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109D2B-2416-4F1D-A35B-995BD0A73372}"/>
                </a:ext>
              </a:extLst>
            </p:cNvPr>
            <p:cNvGrpSpPr/>
            <p:nvPr/>
          </p:nvGrpSpPr>
          <p:grpSpPr>
            <a:xfrm>
              <a:off x="7461968" y="5917966"/>
              <a:ext cx="1753348" cy="770953"/>
              <a:chOff x="1884351" y="5234276"/>
              <a:chExt cx="1753348" cy="770953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49BC66F-836E-421E-9AA8-9F3F5DDD91EF}"/>
                  </a:ext>
                </a:extLst>
              </p:cNvPr>
              <p:cNvSpPr txBox="1"/>
              <p:nvPr/>
            </p:nvSpPr>
            <p:spPr>
              <a:xfrm>
                <a:off x="2261533" y="5234276"/>
                <a:ext cx="1011495" cy="390363"/>
              </a:xfrm>
              <a:prstGeom prst="rect">
                <a:avLst/>
              </a:prstGeom>
              <a:noFill/>
            </p:spPr>
            <p:txBody>
              <a:bodyPr wrap="none" lIns="0" r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I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357.664 UMKM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IN" sz="12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Binaan</a:t>
                </a:r>
                <a:r>
                  <a:rPr lang="en-I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 RB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4F3B976-AC2E-4F92-A66B-EA6B02D6809E}"/>
                  </a:ext>
                </a:extLst>
              </p:cNvPr>
              <p:cNvSpPr txBox="1"/>
              <p:nvPr/>
            </p:nvSpPr>
            <p:spPr>
              <a:xfrm>
                <a:off x="1884351" y="5762598"/>
                <a:ext cx="1753348" cy="24263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I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6.879 </a:t>
                </a:r>
                <a:r>
                  <a:rPr lang="en-IN" sz="12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Pelatihan</a:t>
                </a:r>
                <a:endParaRPr lang="en-I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p:grpSp>
        <p:sp>
          <p:nvSpPr>
            <p:cNvPr id="90" name="Rectangle: Rounded Corners 5">
              <a:extLst>
                <a:ext uri="{FF2B5EF4-FFF2-40B4-BE49-F238E27FC236}">
                  <a16:creationId xmlns:a16="http://schemas.microsoft.com/office/drawing/2014/main" id="{8106AFAA-FB9A-4EE7-859B-A67278250A80}"/>
                </a:ext>
              </a:extLst>
            </p:cNvPr>
            <p:cNvSpPr/>
            <p:nvPr/>
          </p:nvSpPr>
          <p:spPr>
            <a:xfrm>
              <a:off x="7531265" y="5420464"/>
              <a:ext cx="1584000" cy="360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IN" sz="1200" kern="0" dirty="0">
                <a:solidFill>
                  <a:srgbClr val="043C74">
                    <a:lumMod val="75000"/>
                  </a:srgb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A66E813-E5C5-4C05-B441-B29DD3BE79F3}"/>
                </a:ext>
              </a:extLst>
            </p:cNvPr>
            <p:cNvSpPr txBox="1"/>
            <p:nvPr/>
          </p:nvSpPr>
          <p:spPr>
            <a:xfrm>
              <a:off x="7723712" y="5538454"/>
              <a:ext cx="65" cy="242631"/>
            </a:xfrm>
            <a:prstGeom prst="rect">
              <a:avLst/>
            </a:prstGeom>
            <a:noFill/>
          </p:spPr>
          <p:txBody>
            <a:bodyPr wrap="none" lIns="0" rIns="0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endParaRPr lang="en-IN" sz="1200" b="1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93" name="Rectangle: Rounded Corners 14">
              <a:extLst>
                <a:ext uri="{FF2B5EF4-FFF2-40B4-BE49-F238E27FC236}">
                  <a16:creationId xmlns:a16="http://schemas.microsoft.com/office/drawing/2014/main" id="{0E34E20B-21DA-42ED-B511-3287D9857407}"/>
                </a:ext>
              </a:extLst>
            </p:cNvPr>
            <p:cNvSpPr/>
            <p:nvPr/>
          </p:nvSpPr>
          <p:spPr>
            <a:xfrm>
              <a:off x="7527817" y="5850282"/>
              <a:ext cx="1584000" cy="1347731"/>
            </a:xfrm>
            <a:prstGeom prst="roundRect">
              <a:avLst>
                <a:gd name="adj" fmla="val 3756"/>
              </a:avLst>
            </a:prstGeom>
            <a:noFill/>
            <a:ln w="19050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799" kern="0">
                <a:solidFill>
                  <a:srgbClr val="3F3F3F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925984C-59D1-41F5-8BC2-4725D27E6745}"/>
              </a:ext>
            </a:extLst>
          </p:cNvPr>
          <p:cNvCxnSpPr>
            <a:cxnSpLocks/>
          </p:cNvCxnSpPr>
          <p:nvPr/>
        </p:nvCxnSpPr>
        <p:spPr>
          <a:xfrm flipH="1">
            <a:off x="2452704" y="1160709"/>
            <a:ext cx="15646" cy="503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5">
            <a:extLst>
              <a:ext uri="{FF2B5EF4-FFF2-40B4-BE49-F238E27FC236}">
                <a16:creationId xmlns:a16="http://schemas.microsoft.com/office/drawing/2014/main" id="{E1CFF5BF-2962-4979-BA5C-00712AAF7E60}"/>
              </a:ext>
            </a:extLst>
          </p:cNvPr>
          <p:cNvSpPr/>
          <p:nvPr/>
        </p:nvSpPr>
        <p:spPr>
          <a:xfrm>
            <a:off x="2671606" y="5018249"/>
            <a:ext cx="1583588" cy="35990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IN" sz="1200" kern="0" dirty="0">
              <a:solidFill>
                <a:srgbClr val="043C74">
                  <a:lumMod val="75000"/>
                </a:srgb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C68AC85-779C-4272-A4F4-7D452A1AC8FD}"/>
              </a:ext>
            </a:extLst>
          </p:cNvPr>
          <p:cNvSpPr txBox="1"/>
          <p:nvPr/>
        </p:nvSpPr>
        <p:spPr>
          <a:xfrm>
            <a:off x="3123475" y="5081198"/>
            <a:ext cx="695651" cy="242568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IN" sz="1200" b="1" dirty="0" err="1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Kolaborasi</a:t>
            </a:r>
            <a:endParaRPr lang="en-IN" sz="1200" b="1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DFDDCCA-9970-443B-A0D0-FB427040D88C}"/>
              </a:ext>
            </a:extLst>
          </p:cNvPr>
          <p:cNvSpPr txBox="1"/>
          <p:nvPr/>
        </p:nvSpPr>
        <p:spPr>
          <a:xfrm>
            <a:off x="2642336" y="5374928"/>
            <a:ext cx="1672451" cy="1476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399" indent="-171399">
              <a:buFont typeface="Arial" panose="020B0604020202020204" pitchFamily="34" charset="0"/>
              <a:buChar char="•"/>
            </a:pPr>
            <a:r>
              <a:rPr lang="en-ID" sz="900" dirty="0">
                <a:latin typeface="Bahnschrift" panose="020B0502040204020203" pitchFamily="34" charset="0"/>
              </a:rPr>
              <a:t>PLUT KEMENKOP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ID" sz="900" dirty="0">
                <a:latin typeface="Bahnschrift" panose="020B0502040204020203" pitchFamily="34" charset="0"/>
              </a:rPr>
              <a:t>BBPP KEMNAKER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ID" sz="900" dirty="0">
                <a:latin typeface="Bahnschrift" panose="020B0502040204020203" pitchFamily="34" charset="0"/>
              </a:rPr>
              <a:t>PPEI KEMENDAG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ID" sz="900" dirty="0">
                <a:latin typeface="Bahnschrift" panose="020B0502040204020203" pitchFamily="34" charset="0"/>
              </a:rPr>
              <a:t>IIB </a:t>
            </a:r>
            <a:r>
              <a:rPr lang="en-ID" sz="900" dirty="0" err="1">
                <a:latin typeface="Bahnschrift" panose="020B0502040204020203" pitchFamily="34" charset="0"/>
              </a:rPr>
              <a:t>Darmajaya</a:t>
            </a:r>
            <a:endParaRPr lang="en-ID" sz="900" dirty="0">
              <a:latin typeface="Bahnschrift" panose="020B0502040204020203" pitchFamily="34" charset="0"/>
            </a:endParaRP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ID" sz="900" dirty="0">
                <a:latin typeface="Bahnschrift" panose="020B0502040204020203" pitchFamily="34" charset="0"/>
              </a:rPr>
              <a:t>UIN Lampung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ID" sz="900" dirty="0">
                <a:latin typeface="Bahnschrift" panose="020B0502040204020203" pitchFamily="34" charset="0"/>
              </a:rPr>
              <a:t>UI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ID" sz="900" dirty="0" err="1">
                <a:latin typeface="Bahnschrift" panose="020B0502040204020203" pitchFamily="34" charset="0"/>
              </a:rPr>
              <a:t>Dehasen</a:t>
            </a:r>
            <a:r>
              <a:rPr lang="en-ID" sz="900" dirty="0">
                <a:latin typeface="Bahnschrift" panose="020B0502040204020203" pitchFamily="34" charset="0"/>
              </a:rPr>
              <a:t> Bengkulu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ID" sz="900" dirty="0">
                <a:latin typeface="Bahnschrift" panose="020B0502040204020203" pitchFamily="34" charset="0"/>
              </a:rPr>
              <a:t>KUBE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ID" sz="900" dirty="0">
                <a:latin typeface="Bahnschrift" panose="020B0502040204020203" pitchFamily="34" charset="0"/>
              </a:rPr>
              <a:t>YESS KEMENTAN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ID" sz="900" dirty="0">
                <a:latin typeface="Bahnschrift" panose="020B0502040204020203" pitchFamily="34" charset="0"/>
              </a:rPr>
              <a:t>BAKTI KOMINFO</a:t>
            </a:r>
          </a:p>
        </p:txBody>
      </p:sp>
      <p:sp>
        <p:nvSpPr>
          <p:cNvPr id="101" name="Rectangle: Rounded Corners 14">
            <a:extLst>
              <a:ext uri="{FF2B5EF4-FFF2-40B4-BE49-F238E27FC236}">
                <a16:creationId xmlns:a16="http://schemas.microsoft.com/office/drawing/2014/main" id="{21CC38C1-BBEC-4B53-92E2-BD7B8E6817A5}"/>
              </a:ext>
            </a:extLst>
          </p:cNvPr>
          <p:cNvSpPr/>
          <p:nvPr/>
        </p:nvSpPr>
        <p:spPr>
          <a:xfrm>
            <a:off x="2677689" y="5422418"/>
            <a:ext cx="1571171" cy="1380748"/>
          </a:xfrm>
          <a:prstGeom prst="roundRect">
            <a:avLst>
              <a:gd name="adj" fmla="val 3756"/>
            </a:avLst>
          </a:prstGeom>
          <a:noFill/>
          <a:ln w="1905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srgbClr val="3F3F3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3FA37C3-7F65-46DC-929F-BE470E67B8FF}"/>
              </a:ext>
            </a:extLst>
          </p:cNvPr>
          <p:cNvSpPr txBox="1"/>
          <p:nvPr/>
        </p:nvSpPr>
        <p:spPr>
          <a:xfrm>
            <a:off x="4597903" y="5096246"/>
            <a:ext cx="1272709" cy="242568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IN" sz="1200" b="1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Performance </a:t>
            </a:r>
            <a:r>
              <a:rPr lang="en-IN" sz="1200" b="1" dirty="0" err="1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Juli</a:t>
            </a:r>
            <a:r>
              <a:rPr lang="en-IN" sz="1200" b="1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 21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A2812F6-9030-484C-A716-32965D5E6075}"/>
              </a:ext>
            </a:extLst>
          </p:cNvPr>
          <p:cNvCxnSpPr/>
          <p:nvPr/>
        </p:nvCxnSpPr>
        <p:spPr>
          <a:xfrm>
            <a:off x="4626416" y="5939335"/>
            <a:ext cx="1262814" cy="0"/>
          </a:xfrm>
          <a:prstGeom prst="line">
            <a:avLst/>
          </a:prstGeom>
          <a:noFill/>
          <a:ln w="6350" cap="flat" cmpd="sng" algn="ctr">
            <a:solidFill>
              <a:srgbClr val="3F3F3F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sp>
        <p:nvSpPr>
          <p:cNvPr id="144" name="Rectangle: Rounded Corners 14">
            <a:extLst>
              <a:ext uri="{FF2B5EF4-FFF2-40B4-BE49-F238E27FC236}">
                <a16:creationId xmlns:a16="http://schemas.microsoft.com/office/drawing/2014/main" id="{C6FE58FA-F977-4F91-84E4-4CB28A101983}"/>
              </a:ext>
            </a:extLst>
          </p:cNvPr>
          <p:cNvSpPr/>
          <p:nvPr/>
        </p:nvSpPr>
        <p:spPr>
          <a:xfrm>
            <a:off x="6833023" y="5478893"/>
            <a:ext cx="3127925" cy="1323094"/>
          </a:xfrm>
          <a:prstGeom prst="roundRect">
            <a:avLst>
              <a:gd name="adj" fmla="val 3756"/>
            </a:avLst>
          </a:prstGeom>
          <a:noFill/>
          <a:ln w="1905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srgbClr val="3F3F3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6" name="Rectangle: Rounded Corners 5">
            <a:extLst>
              <a:ext uri="{FF2B5EF4-FFF2-40B4-BE49-F238E27FC236}">
                <a16:creationId xmlns:a16="http://schemas.microsoft.com/office/drawing/2014/main" id="{B5181C23-EE5D-455B-A743-0C7D4BE7E229}"/>
              </a:ext>
            </a:extLst>
          </p:cNvPr>
          <p:cNvSpPr/>
          <p:nvPr/>
        </p:nvSpPr>
        <p:spPr>
          <a:xfrm>
            <a:off x="6799523" y="5032417"/>
            <a:ext cx="1583588" cy="35990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IN" sz="1200" kern="0" dirty="0">
              <a:solidFill>
                <a:srgbClr val="043C74">
                  <a:lumMod val="75000"/>
                </a:srgb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E228795-C8DF-494C-9093-F67FC2B09077}"/>
              </a:ext>
            </a:extLst>
          </p:cNvPr>
          <p:cNvSpPr txBox="1"/>
          <p:nvPr/>
        </p:nvSpPr>
        <p:spPr>
          <a:xfrm>
            <a:off x="6961260" y="5099789"/>
            <a:ext cx="741998" cy="242568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IN" sz="1200" b="1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Link UMKM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FFDD02B-3740-4F04-901D-75EA1202C468}"/>
              </a:ext>
            </a:extLst>
          </p:cNvPr>
          <p:cNvSpPr txBox="1"/>
          <p:nvPr/>
        </p:nvSpPr>
        <p:spPr>
          <a:xfrm>
            <a:off x="8608709" y="5588781"/>
            <a:ext cx="1133092" cy="1128733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algn="r">
              <a:lnSpc>
                <a:spcPct val="80000"/>
              </a:lnSpc>
            </a:pPr>
            <a:r>
              <a:rPr lang="en-I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1.441.097 UMKM</a:t>
            </a:r>
          </a:p>
          <a:p>
            <a:pPr algn="r">
              <a:lnSpc>
                <a:spcPct val="80000"/>
              </a:lnSpc>
            </a:pPr>
            <a:endParaRPr lang="en-IN"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>
              <a:lnSpc>
                <a:spcPct val="80000"/>
              </a:lnSpc>
            </a:pPr>
            <a:r>
              <a:rPr lang="en-I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143.340 UMKM</a:t>
            </a:r>
          </a:p>
          <a:p>
            <a:pPr algn="r">
              <a:lnSpc>
                <a:spcPct val="80000"/>
              </a:lnSpc>
            </a:pPr>
            <a:endParaRPr lang="en-IN"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>
              <a:lnSpc>
                <a:spcPct val="80000"/>
              </a:lnSpc>
            </a:pPr>
            <a:r>
              <a:rPr lang="en-I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149 Modul</a:t>
            </a:r>
          </a:p>
          <a:p>
            <a:pPr algn="r">
              <a:lnSpc>
                <a:spcPct val="80000"/>
              </a:lnSpc>
            </a:pPr>
            <a:endParaRPr lang="en-IN"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>
              <a:lnSpc>
                <a:spcPct val="80000"/>
              </a:lnSpc>
            </a:pPr>
            <a:r>
              <a:rPr lang="en-I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296 Mentor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47D3FFE-4B0D-4954-A3C1-D3345D2E8E84}"/>
              </a:ext>
            </a:extLst>
          </p:cNvPr>
          <p:cNvSpPr txBox="1"/>
          <p:nvPr/>
        </p:nvSpPr>
        <p:spPr>
          <a:xfrm>
            <a:off x="6961274" y="5569372"/>
            <a:ext cx="1060784" cy="1128733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I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User </a:t>
            </a:r>
            <a:r>
              <a:rPr lang="en-IN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Teregistrasi</a:t>
            </a:r>
            <a:endParaRPr lang="en-IN"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80000"/>
              </a:lnSpc>
            </a:pPr>
            <a:endParaRPr lang="en-IN"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80000"/>
              </a:lnSpc>
            </a:pPr>
            <a:r>
              <a:rPr lang="en-IN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Mengisi</a:t>
            </a:r>
            <a:r>
              <a:rPr lang="en-I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IN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Skoring</a:t>
            </a:r>
            <a:endParaRPr lang="en-IN"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80000"/>
              </a:lnSpc>
            </a:pPr>
            <a:endParaRPr lang="en-IN"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80000"/>
              </a:lnSpc>
            </a:pPr>
            <a:r>
              <a:rPr lang="en-I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Modul</a:t>
            </a:r>
          </a:p>
          <a:p>
            <a:pPr algn="ctr">
              <a:lnSpc>
                <a:spcPct val="80000"/>
              </a:lnSpc>
            </a:pPr>
            <a:endParaRPr lang="en-IN"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80000"/>
              </a:lnSpc>
            </a:pPr>
            <a:r>
              <a:rPr lang="en-IN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Jumlah</a:t>
            </a:r>
            <a:r>
              <a:rPr lang="en-I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Mentor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56A9CD3-B117-4D74-8EC9-325654031653}"/>
              </a:ext>
            </a:extLst>
          </p:cNvPr>
          <p:cNvSpPr txBox="1"/>
          <p:nvPr/>
        </p:nvSpPr>
        <p:spPr>
          <a:xfrm>
            <a:off x="4359903" y="6383230"/>
            <a:ext cx="1752891" cy="39026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I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118.543</a:t>
            </a:r>
          </a:p>
          <a:p>
            <a:pPr algn="ctr">
              <a:lnSpc>
                <a:spcPct val="80000"/>
              </a:lnSpc>
            </a:pPr>
            <a:r>
              <a:rPr lang="en-IN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Peserta</a:t>
            </a:r>
            <a:r>
              <a:rPr lang="en-I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IN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Pelatihan</a:t>
            </a:r>
            <a:endParaRPr lang="en-IN"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AF16A88-5212-476D-BDC8-A1FA35E9DB3E}"/>
              </a:ext>
            </a:extLst>
          </p:cNvPr>
          <p:cNvCxnSpPr/>
          <p:nvPr/>
        </p:nvCxnSpPr>
        <p:spPr>
          <a:xfrm>
            <a:off x="4629955" y="6346816"/>
            <a:ext cx="1262814" cy="0"/>
          </a:xfrm>
          <a:prstGeom prst="line">
            <a:avLst/>
          </a:prstGeom>
          <a:noFill/>
          <a:ln w="6350" cap="flat" cmpd="sng" algn="ctr">
            <a:solidFill>
              <a:srgbClr val="3F3F3F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6F09EE4-FC57-4476-AC5F-D8BB3010014D}"/>
              </a:ext>
            </a:extLst>
          </p:cNvPr>
          <p:cNvCxnSpPr/>
          <p:nvPr/>
        </p:nvCxnSpPr>
        <p:spPr>
          <a:xfrm>
            <a:off x="6919463" y="5847206"/>
            <a:ext cx="2879250" cy="0"/>
          </a:xfrm>
          <a:prstGeom prst="line">
            <a:avLst/>
          </a:prstGeom>
          <a:noFill/>
          <a:ln w="6350" cap="flat" cmpd="sng" algn="ctr">
            <a:solidFill>
              <a:srgbClr val="3F3F3F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6310DD6E-6C34-46AA-80C9-983D53B0358B}"/>
              </a:ext>
            </a:extLst>
          </p:cNvPr>
          <p:cNvCxnSpPr/>
          <p:nvPr/>
        </p:nvCxnSpPr>
        <p:spPr>
          <a:xfrm>
            <a:off x="6954891" y="6169647"/>
            <a:ext cx="2879250" cy="0"/>
          </a:xfrm>
          <a:prstGeom prst="line">
            <a:avLst/>
          </a:prstGeom>
          <a:noFill/>
          <a:ln w="6350" cap="flat" cmpd="sng" algn="ctr">
            <a:solidFill>
              <a:srgbClr val="3F3F3F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59B89858-3C00-4C63-B4C1-0CC8474F847D}"/>
              </a:ext>
            </a:extLst>
          </p:cNvPr>
          <p:cNvCxnSpPr/>
          <p:nvPr/>
        </p:nvCxnSpPr>
        <p:spPr>
          <a:xfrm>
            <a:off x="6958436" y="6460197"/>
            <a:ext cx="2879250" cy="0"/>
          </a:xfrm>
          <a:prstGeom prst="line">
            <a:avLst/>
          </a:prstGeom>
          <a:noFill/>
          <a:ln w="6350" cap="flat" cmpd="sng" algn="ctr">
            <a:solidFill>
              <a:srgbClr val="3F3F3F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sp>
        <p:nvSpPr>
          <p:cNvPr id="155" name="object 4">
            <a:extLst>
              <a:ext uri="{FF2B5EF4-FFF2-40B4-BE49-F238E27FC236}">
                <a16:creationId xmlns:a16="http://schemas.microsoft.com/office/drawing/2014/main" id="{1F2D9AE5-1CAF-4AC9-8779-46C93ADB1A28}"/>
              </a:ext>
            </a:extLst>
          </p:cNvPr>
          <p:cNvSpPr/>
          <p:nvPr/>
        </p:nvSpPr>
        <p:spPr>
          <a:xfrm>
            <a:off x="260536" y="219456"/>
            <a:ext cx="935492" cy="182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57" name="object 5">
            <a:extLst>
              <a:ext uri="{FF2B5EF4-FFF2-40B4-BE49-F238E27FC236}">
                <a16:creationId xmlns:a16="http://schemas.microsoft.com/office/drawing/2014/main" id="{E1F8C474-F995-4A1A-B133-8CA731557623}"/>
              </a:ext>
            </a:extLst>
          </p:cNvPr>
          <p:cNvSpPr/>
          <p:nvPr/>
        </p:nvSpPr>
        <p:spPr>
          <a:xfrm>
            <a:off x="11072023" y="156975"/>
            <a:ext cx="799892" cy="387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>
              <a:defRPr/>
            </a:pPr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9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>
            <a:spLocks noGrp="1"/>
          </p:cNvSpPr>
          <p:nvPr>
            <p:ph type="title"/>
          </p:nvPr>
        </p:nvSpPr>
        <p:spPr>
          <a:xfrm>
            <a:off x="290674" y="-16907"/>
            <a:ext cx="9835136" cy="544512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Resume Activities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0E5AEF-44FA-4A77-8B1A-D478D88DB771}"/>
              </a:ext>
            </a:extLst>
          </p:cNvPr>
          <p:cNvGrpSpPr/>
          <p:nvPr/>
        </p:nvGrpSpPr>
        <p:grpSpPr>
          <a:xfrm>
            <a:off x="1147997" y="927100"/>
            <a:ext cx="9832975" cy="5003801"/>
            <a:chOff x="0" y="401638"/>
            <a:chExt cx="9832975" cy="5003801"/>
          </a:xfrm>
          <a:solidFill>
            <a:schemeClr val="tx1">
              <a:alpha val="7000"/>
            </a:schemeClr>
          </a:solidFill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DC90769-0D35-45CC-99CB-EA85437A0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88" y="3978276"/>
              <a:ext cx="203200" cy="393700"/>
            </a:xfrm>
            <a:custGeom>
              <a:avLst/>
              <a:gdLst>
                <a:gd name="T0" fmla="*/ 103 w 128"/>
                <a:gd name="T1" fmla="*/ 0 h 248"/>
                <a:gd name="T2" fmla="*/ 113 w 128"/>
                <a:gd name="T3" fmla="*/ 6 h 248"/>
                <a:gd name="T4" fmla="*/ 119 w 128"/>
                <a:gd name="T5" fmla="*/ 17 h 248"/>
                <a:gd name="T6" fmla="*/ 123 w 128"/>
                <a:gd name="T7" fmla="*/ 33 h 248"/>
                <a:gd name="T8" fmla="*/ 126 w 128"/>
                <a:gd name="T9" fmla="*/ 46 h 248"/>
                <a:gd name="T10" fmla="*/ 128 w 128"/>
                <a:gd name="T11" fmla="*/ 60 h 248"/>
                <a:gd name="T12" fmla="*/ 128 w 128"/>
                <a:gd name="T13" fmla="*/ 69 h 248"/>
                <a:gd name="T14" fmla="*/ 126 w 128"/>
                <a:gd name="T15" fmla="*/ 67 h 248"/>
                <a:gd name="T16" fmla="*/ 123 w 128"/>
                <a:gd name="T17" fmla="*/ 67 h 248"/>
                <a:gd name="T18" fmla="*/ 119 w 128"/>
                <a:gd name="T19" fmla="*/ 65 h 248"/>
                <a:gd name="T20" fmla="*/ 119 w 128"/>
                <a:gd name="T21" fmla="*/ 65 h 248"/>
                <a:gd name="T22" fmla="*/ 115 w 128"/>
                <a:gd name="T23" fmla="*/ 96 h 248"/>
                <a:gd name="T24" fmla="*/ 109 w 128"/>
                <a:gd name="T25" fmla="*/ 125 h 248"/>
                <a:gd name="T26" fmla="*/ 99 w 128"/>
                <a:gd name="T27" fmla="*/ 152 h 248"/>
                <a:gd name="T28" fmla="*/ 90 w 128"/>
                <a:gd name="T29" fmla="*/ 177 h 248"/>
                <a:gd name="T30" fmla="*/ 84 w 128"/>
                <a:gd name="T31" fmla="*/ 192 h 248"/>
                <a:gd name="T32" fmla="*/ 78 w 128"/>
                <a:gd name="T33" fmla="*/ 207 h 248"/>
                <a:gd name="T34" fmla="*/ 73 w 128"/>
                <a:gd name="T35" fmla="*/ 223 h 248"/>
                <a:gd name="T36" fmla="*/ 63 w 128"/>
                <a:gd name="T37" fmla="*/ 234 h 248"/>
                <a:gd name="T38" fmla="*/ 51 w 128"/>
                <a:gd name="T39" fmla="*/ 244 h 248"/>
                <a:gd name="T40" fmla="*/ 34 w 128"/>
                <a:gd name="T41" fmla="*/ 248 h 248"/>
                <a:gd name="T42" fmla="*/ 21 w 128"/>
                <a:gd name="T43" fmla="*/ 242 h 248"/>
                <a:gd name="T44" fmla="*/ 9 w 128"/>
                <a:gd name="T45" fmla="*/ 229 h 248"/>
                <a:gd name="T46" fmla="*/ 5 w 128"/>
                <a:gd name="T47" fmla="*/ 213 h 248"/>
                <a:gd name="T48" fmla="*/ 5 w 128"/>
                <a:gd name="T49" fmla="*/ 207 h 248"/>
                <a:gd name="T50" fmla="*/ 7 w 128"/>
                <a:gd name="T51" fmla="*/ 204 h 248"/>
                <a:gd name="T52" fmla="*/ 7 w 128"/>
                <a:gd name="T53" fmla="*/ 200 h 248"/>
                <a:gd name="T54" fmla="*/ 7 w 128"/>
                <a:gd name="T55" fmla="*/ 198 h 248"/>
                <a:gd name="T56" fmla="*/ 3 w 128"/>
                <a:gd name="T57" fmla="*/ 194 h 248"/>
                <a:gd name="T58" fmla="*/ 2 w 128"/>
                <a:gd name="T59" fmla="*/ 188 h 248"/>
                <a:gd name="T60" fmla="*/ 0 w 128"/>
                <a:gd name="T61" fmla="*/ 184 h 248"/>
                <a:gd name="T62" fmla="*/ 0 w 128"/>
                <a:gd name="T63" fmla="*/ 179 h 248"/>
                <a:gd name="T64" fmla="*/ 0 w 128"/>
                <a:gd name="T65" fmla="*/ 173 h 248"/>
                <a:gd name="T66" fmla="*/ 0 w 128"/>
                <a:gd name="T67" fmla="*/ 171 h 248"/>
                <a:gd name="T68" fmla="*/ 2 w 128"/>
                <a:gd name="T69" fmla="*/ 167 h 248"/>
                <a:gd name="T70" fmla="*/ 5 w 128"/>
                <a:gd name="T71" fmla="*/ 165 h 248"/>
                <a:gd name="T72" fmla="*/ 7 w 128"/>
                <a:gd name="T73" fmla="*/ 163 h 248"/>
                <a:gd name="T74" fmla="*/ 11 w 128"/>
                <a:gd name="T75" fmla="*/ 161 h 248"/>
                <a:gd name="T76" fmla="*/ 11 w 128"/>
                <a:gd name="T77" fmla="*/ 159 h 248"/>
                <a:gd name="T78" fmla="*/ 13 w 128"/>
                <a:gd name="T79" fmla="*/ 159 h 248"/>
                <a:gd name="T80" fmla="*/ 13 w 128"/>
                <a:gd name="T81" fmla="*/ 156 h 248"/>
                <a:gd name="T82" fmla="*/ 17 w 128"/>
                <a:gd name="T83" fmla="*/ 152 h 248"/>
                <a:gd name="T84" fmla="*/ 19 w 128"/>
                <a:gd name="T85" fmla="*/ 146 h 248"/>
                <a:gd name="T86" fmla="*/ 21 w 128"/>
                <a:gd name="T87" fmla="*/ 142 h 248"/>
                <a:gd name="T88" fmla="*/ 23 w 128"/>
                <a:gd name="T89" fmla="*/ 136 h 248"/>
                <a:gd name="T90" fmla="*/ 25 w 128"/>
                <a:gd name="T91" fmla="*/ 133 h 248"/>
                <a:gd name="T92" fmla="*/ 25 w 128"/>
                <a:gd name="T93" fmla="*/ 133 h 248"/>
                <a:gd name="T94" fmla="*/ 23 w 128"/>
                <a:gd name="T95" fmla="*/ 123 h 248"/>
                <a:gd name="T96" fmla="*/ 17 w 128"/>
                <a:gd name="T97" fmla="*/ 111 h 248"/>
                <a:gd name="T98" fmla="*/ 15 w 128"/>
                <a:gd name="T99" fmla="*/ 100 h 248"/>
                <a:gd name="T100" fmla="*/ 17 w 128"/>
                <a:gd name="T101" fmla="*/ 85 h 248"/>
                <a:gd name="T102" fmla="*/ 25 w 128"/>
                <a:gd name="T103" fmla="*/ 75 h 248"/>
                <a:gd name="T104" fmla="*/ 34 w 128"/>
                <a:gd name="T105" fmla="*/ 69 h 248"/>
                <a:gd name="T106" fmla="*/ 44 w 128"/>
                <a:gd name="T107" fmla="*/ 65 h 248"/>
                <a:gd name="T108" fmla="*/ 55 w 128"/>
                <a:gd name="T109" fmla="*/ 60 h 248"/>
                <a:gd name="T110" fmla="*/ 71 w 128"/>
                <a:gd name="T111" fmla="*/ 48 h 248"/>
                <a:gd name="T112" fmla="*/ 86 w 128"/>
                <a:gd name="T113" fmla="*/ 33 h 248"/>
                <a:gd name="T114" fmla="*/ 99 w 128"/>
                <a:gd name="T115" fmla="*/ 19 h 248"/>
                <a:gd name="T116" fmla="*/ 101 w 128"/>
                <a:gd name="T117" fmla="*/ 15 h 248"/>
                <a:gd name="T118" fmla="*/ 101 w 128"/>
                <a:gd name="T119" fmla="*/ 12 h 248"/>
                <a:gd name="T120" fmla="*/ 101 w 128"/>
                <a:gd name="T121" fmla="*/ 8 h 248"/>
                <a:gd name="T122" fmla="*/ 101 w 128"/>
                <a:gd name="T123" fmla="*/ 4 h 248"/>
                <a:gd name="T124" fmla="*/ 103 w 128"/>
                <a:gd name="T12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248">
                  <a:moveTo>
                    <a:pt x="103" y="0"/>
                  </a:moveTo>
                  <a:lnTo>
                    <a:pt x="113" y="6"/>
                  </a:lnTo>
                  <a:lnTo>
                    <a:pt x="119" y="17"/>
                  </a:lnTo>
                  <a:lnTo>
                    <a:pt x="123" y="33"/>
                  </a:lnTo>
                  <a:lnTo>
                    <a:pt x="126" y="46"/>
                  </a:lnTo>
                  <a:lnTo>
                    <a:pt x="128" y="60"/>
                  </a:lnTo>
                  <a:lnTo>
                    <a:pt x="128" y="69"/>
                  </a:lnTo>
                  <a:lnTo>
                    <a:pt x="126" y="67"/>
                  </a:lnTo>
                  <a:lnTo>
                    <a:pt x="123" y="67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5" y="96"/>
                  </a:lnTo>
                  <a:lnTo>
                    <a:pt x="109" y="125"/>
                  </a:lnTo>
                  <a:lnTo>
                    <a:pt x="99" y="152"/>
                  </a:lnTo>
                  <a:lnTo>
                    <a:pt x="90" y="177"/>
                  </a:lnTo>
                  <a:lnTo>
                    <a:pt x="84" y="192"/>
                  </a:lnTo>
                  <a:lnTo>
                    <a:pt x="78" y="207"/>
                  </a:lnTo>
                  <a:lnTo>
                    <a:pt x="73" y="223"/>
                  </a:lnTo>
                  <a:lnTo>
                    <a:pt x="63" y="234"/>
                  </a:lnTo>
                  <a:lnTo>
                    <a:pt x="51" y="244"/>
                  </a:lnTo>
                  <a:lnTo>
                    <a:pt x="34" y="248"/>
                  </a:lnTo>
                  <a:lnTo>
                    <a:pt x="21" y="242"/>
                  </a:lnTo>
                  <a:lnTo>
                    <a:pt x="9" y="229"/>
                  </a:lnTo>
                  <a:lnTo>
                    <a:pt x="5" y="213"/>
                  </a:lnTo>
                  <a:lnTo>
                    <a:pt x="5" y="207"/>
                  </a:lnTo>
                  <a:lnTo>
                    <a:pt x="7" y="204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3" y="194"/>
                  </a:lnTo>
                  <a:lnTo>
                    <a:pt x="2" y="188"/>
                  </a:lnTo>
                  <a:lnTo>
                    <a:pt x="0" y="184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0" y="171"/>
                  </a:lnTo>
                  <a:lnTo>
                    <a:pt x="2" y="167"/>
                  </a:lnTo>
                  <a:lnTo>
                    <a:pt x="5" y="165"/>
                  </a:lnTo>
                  <a:lnTo>
                    <a:pt x="7" y="163"/>
                  </a:lnTo>
                  <a:lnTo>
                    <a:pt x="11" y="161"/>
                  </a:lnTo>
                  <a:lnTo>
                    <a:pt x="11" y="159"/>
                  </a:lnTo>
                  <a:lnTo>
                    <a:pt x="13" y="159"/>
                  </a:lnTo>
                  <a:lnTo>
                    <a:pt x="13" y="156"/>
                  </a:lnTo>
                  <a:lnTo>
                    <a:pt x="17" y="152"/>
                  </a:lnTo>
                  <a:lnTo>
                    <a:pt x="19" y="146"/>
                  </a:lnTo>
                  <a:lnTo>
                    <a:pt x="21" y="142"/>
                  </a:lnTo>
                  <a:lnTo>
                    <a:pt x="23" y="136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3" y="123"/>
                  </a:lnTo>
                  <a:lnTo>
                    <a:pt x="17" y="111"/>
                  </a:lnTo>
                  <a:lnTo>
                    <a:pt x="15" y="100"/>
                  </a:lnTo>
                  <a:lnTo>
                    <a:pt x="17" y="85"/>
                  </a:lnTo>
                  <a:lnTo>
                    <a:pt x="25" y="75"/>
                  </a:lnTo>
                  <a:lnTo>
                    <a:pt x="34" y="69"/>
                  </a:lnTo>
                  <a:lnTo>
                    <a:pt x="44" y="65"/>
                  </a:lnTo>
                  <a:lnTo>
                    <a:pt x="55" y="60"/>
                  </a:lnTo>
                  <a:lnTo>
                    <a:pt x="71" y="48"/>
                  </a:lnTo>
                  <a:lnTo>
                    <a:pt x="86" y="33"/>
                  </a:lnTo>
                  <a:lnTo>
                    <a:pt x="99" y="19"/>
                  </a:lnTo>
                  <a:lnTo>
                    <a:pt x="101" y="15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6C11007-EE93-4090-9384-31BA30986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2517776"/>
              <a:ext cx="1920875" cy="2143125"/>
            </a:xfrm>
            <a:custGeom>
              <a:avLst/>
              <a:gdLst>
                <a:gd name="T0" fmla="*/ 493 w 1210"/>
                <a:gd name="T1" fmla="*/ 9 h 1350"/>
                <a:gd name="T2" fmla="*/ 501 w 1210"/>
                <a:gd name="T3" fmla="*/ 15 h 1350"/>
                <a:gd name="T4" fmla="*/ 503 w 1210"/>
                <a:gd name="T5" fmla="*/ 33 h 1350"/>
                <a:gd name="T6" fmla="*/ 499 w 1210"/>
                <a:gd name="T7" fmla="*/ 67 h 1350"/>
                <a:gd name="T8" fmla="*/ 561 w 1210"/>
                <a:gd name="T9" fmla="*/ 92 h 1350"/>
                <a:gd name="T10" fmla="*/ 651 w 1210"/>
                <a:gd name="T11" fmla="*/ 136 h 1350"/>
                <a:gd name="T12" fmla="*/ 689 w 1210"/>
                <a:gd name="T13" fmla="*/ 92 h 1350"/>
                <a:gd name="T14" fmla="*/ 714 w 1210"/>
                <a:gd name="T15" fmla="*/ 107 h 1350"/>
                <a:gd name="T16" fmla="*/ 766 w 1210"/>
                <a:gd name="T17" fmla="*/ 121 h 1350"/>
                <a:gd name="T18" fmla="*/ 881 w 1210"/>
                <a:gd name="T19" fmla="*/ 127 h 1350"/>
                <a:gd name="T20" fmla="*/ 916 w 1210"/>
                <a:gd name="T21" fmla="*/ 134 h 1350"/>
                <a:gd name="T22" fmla="*/ 901 w 1210"/>
                <a:gd name="T23" fmla="*/ 186 h 1350"/>
                <a:gd name="T24" fmla="*/ 943 w 1210"/>
                <a:gd name="T25" fmla="*/ 292 h 1350"/>
                <a:gd name="T26" fmla="*/ 977 w 1210"/>
                <a:gd name="T27" fmla="*/ 367 h 1350"/>
                <a:gd name="T28" fmla="*/ 1014 w 1210"/>
                <a:gd name="T29" fmla="*/ 426 h 1350"/>
                <a:gd name="T30" fmla="*/ 1056 w 1210"/>
                <a:gd name="T31" fmla="*/ 467 h 1350"/>
                <a:gd name="T32" fmla="*/ 1068 w 1210"/>
                <a:gd name="T33" fmla="*/ 490 h 1350"/>
                <a:gd name="T34" fmla="*/ 1098 w 1210"/>
                <a:gd name="T35" fmla="*/ 515 h 1350"/>
                <a:gd name="T36" fmla="*/ 1123 w 1210"/>
                <a:gd name="T37" fmla="*/ 505 h 1350"/>
                <a:gd name="T38" fmla="*/ 1210 w 1210"/>
                <a:gd name="T39" fmla="*/ 494 h 1350"/>
                <a:gd name="T40" fmla="*/ 1135 w 1210"/>
                <a:gd name="T41" fmla="*/ 645 h 1350"/>
                <a:gd name="T42" fmla="*/ 1016 w 1210"/>
                <a:gd name="T43" fmla="*/ 762 h 1350"/>
                <a:gd name="T44" fmla="*/ 1000 w 1210"/>
                <a:gd name="T45" fmla="*/ 847 h 1350"/>
                <a:gd name="T46" fmla="*/ 1020 w 1210"/>
                <a:gd name="T47" fmla="*/ 897 h 1350"/>
                <a:gd name="T48" fmla="*/ 1021 w 1210"/>
                <a:gd name="T49" fmla="*/ 966 h 1350"/>
                <a:gd name="T50" fmla="*/ 939 w 1210"/>
                <a:gd name="T51" fmla="*/ 1037 h 1350"/>
                <a:gd name="T52" fmla="*/ 918 w 1210"/>
                <a:gd name="T53" fmla="*/ 1079 h 1350"/>
                <a:gd name="T54" fmla="*/ 924 w 1210"/>
                <a:gd name="T55" fmla="*/ 1149 h 1350"/>
                <a:gd name="T56" fmla="*/ 877 w 1210"/>
                <a:gd name="T57" fmla="*/ 1181 h 1350"/>
                <a:gd name="T58" fmla="*/ 851 w 1210"/>
                <a:gd name="T59" fmla="*/ 1247 h 1350"/>
                <a:gd name="T60" fmla="*/ 783 w 1210"/>
                <a:gd name="T61" fmla="*/ 1325 h 1350"/>
                <a:gd name="T62" fmla="*/ 755 w 1210"/>
                <a:gd name="T63" fmla="*/ 1335 h 1350"/>
                <a:gd name="T64" fmla="*/ 724 w 1210"/>
                <a:gd name="T65" fmla="*/ 1333 h 1350"/>
                <a:gd name="T66" fmla="*/ 645 w 1210"/>
                <a:gd name="T67" fmla="*/ 1346 h 1350"/>
                <a:gd name="T68" fmla="*/ 622 w 1210"/>
                <a:gd name="T69" fmla="*/ 1310 h 1350"/>
                <a:gd name="T70" fmla="*/ 609 w 1210"/>
                <a:gd name="T71" fmla="*/ 1260 h 1350"/>
                <a:gd name="T72" fmla="*/ 557 w 1210"/>
                <a:gd name="T73" fmla="*/ 1108 h 1350"/>
                <a:gd name="T74" fmla="*/ 513 w 1210"/>
                <a:gd name="T75" fmla="*/ 1026 h 1350"/>
                <a:gd name="T76" fmla="*/ 549 w 1210"/>
                <a:gd name="T77" fmla="*/ 912 h 1350"/>
                <a:gd name="T78" fmla="*/ 522 w 1210"/>
                <a:gd name="T79" fmla="*/ 812 h 1350"/>
                <a:gd name="T80" fmla="*/ 463 w 1210"/>
                <a:gd name="T81" fmla="*/ 716 h 1350"/>
                <a:gd name="T82" fmla="*/ 476 w 1210"/>
                <a:gd name="T83" fmla="*/ 688 h 1350"/>
                <a:gd name="T84" fmla="*/ 474 w 1210"/>
                <a:gd name="T85" fmla="*/ 638 h 1350"/>
                <a:gd name="T86" fmla="*/ 399 w 1210"/>
                <a:gd name="T87" fmla="*/ 611 h 1350"/>
                <a:gd name="T88" fmla="*/ 286 w 1210"/>
                <a:gd name="T89" fmla="*/ 613 h 1350"/>
                <a:gd name="T90" fmla="*/ 232 w 1210"/>
                <a:gd name="T91" fmla="*/ 611 h 1350"/>
                <a:gd name="T92" fmla="*/ 157 w 1210"/>
                <a:gd name="T93" fmla="*/ 620 h 1350"/>
                <a:gd name="T94" fmla="*/ 69 w 1210"/>
                <a:gd name="T95" fmla="*/ 532 h 1350"/>
                <a:gd name="T96" fmla="*/ 17 w 1210"/>
                <a:gd name="T97" fmla="*/ 482 h 1350"/>
                <a:gd name="T98" fmla="*/ 10 w 1210"/>
                <a:gd name="T99" fmla="*/ 455 h 1350"/>
                <a:gd name="T100" fmla="*/ 19 w 1210"/>
                <a:gd name="T101" fmla="*/ 411 h 1350"/>
                <a:gd name="T102" fmla="*/ 19 w 1210"/>
                <a:gd name="T103" fmla="*/ 298 h 1350"/>
                <a:gd name="T104" fmla="*/ 73 w 1210"/>
                <a:gd name="T105" fmla="*/ 202 h 1350"/>
                <a:gd name="T106" fmla="*/ 134 w 1210"/>
                <a:gd name="T107" fmla="*/ 163 h 1350"/>
                <a:gd name="T108" fmla="*/ 202 w 1210"/>
                <a:gd name="T109" fmla="*/ 50 h 1350"/>
                <a:gd name="T110" fmla="*/ 271 w 1210"/>
                <a:gd name="T111" fmla="*/ 48 h 1350"/>
                <a:gd name="T112" fmla="*/ 336 w 1210"/>
                <a:gd name="T113" fmla="*/ 17 h 1350"/>
                <a:gd name="T114" fmla="*/ 413 w 1210"/>
                <a:gd name="T115" fmla="*/ 13 h 1350"/>
                <a:gd name="T116" fmla="*/ 449 w 1210"/>
                <a:gd name="T117" fmla="*/ 8 h 1350"/>
                <a:gd name="T118" fmla="*/ 478 w 1210"/>
                <a:gd name="T119" fmla="*/ 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0" h="1350">
                  <a:moveTo>
                    <a:pt x="478" y="0"/>
                  </a:moveTo>
                  <a:lnTo>
                    <a:pt x="482" y="0"/>
                  </a:lnTo>
                  <a:lnTo>
                    <a:pt x="486" y="2"/>
                  </a:lnTo>
                  <a:lnTo>
                    <a:pt x="488" y="4"/>
                  </a:lnTo>
                  <a:lnTo>
                    <a:pt x="490" y="6"/>
                  </a:lnTo>
                  <a:lnTo>
                    <a:pt x="492" y="8"/>
                  </a:lnTo>
                  <a:lnTo>
                    <a:pt x="493" y="9"/>
                  </a:lnTo>
                  <a:lnTo>
                    <a:pt x="497" y="9"/>
                  </a:lnTo>
                  <a:lnTo>
                    <a:pt x="501" y="9"/>
                  </a:lnTo>
                  <a:lnTo>
                    <a:pt x="503" y="8"/>
                  </a:lnTo>
                  <a:lnTo>
                    <a:pt x="507" y="6"/>
                  </a:lnTo>
                  <a:lnTo>
                    <a:pt x="505" y="9"/>
                  </a:lnTo>
                  <a:lnTo>
                    <a:pt x="503" y="13"/>
                  </a:lnTo>
                  <a:lnTo>
                    <a:pt x="501" y="15"/>
                  </a:lnTo>
                  <a:lnTo>
                    <a:pt x="499" y="17"/>
                  </a:lnTo>
                  <a:lnTo>
                    <a:pt x="497" y="19"/>
                  </a:lnTo>
                  <a:lnTo>
                    <a:pt x="497" y="23"/>
                  </a:lnTo>
                  <a:lnTo>
                    <a:pt x="497" y="25"/>
                  </a:lnTo>
                  <a:lnTo>
                    <a:pt x="499" y="29"/>
                  </a:lnTo>
                  <a:lnTo>
                    <a:pt x="503" y="31"/>
                  </a:lnTo>
                  <a:lnTo>
                    <a:pt x="503" y="33"/>
                  </a:lnTo>
                  <a:lnTo>
                    <a:pt x="505" y="36"/>
                  </a:lnTo>
                  <a:lnTo>
                    <a:pt x="503" y="42"/>
                  </a:lnTo>
                  <a:lnTo>
                    <a:pt x="503" y="46"/>
                  </a:lnTo>
                  <a:lnTo>
                    <a:pt x="499" y="50"/>
                  </a:lnTo>
                  <a:lnTo>
                    <a:pt x="497" y="56"/>
                  </a:lnTo>
                  <a:lnTo>
                    <a:pt x="497" y="59"/>
                  </a:lnTo>
                  <a:lnTo>
                    <a:pt x="499" y="67"/>
                  </a:lnTo>
                  <a:lnTo>
                    <a:pt x="501" y="75"/>
                  </a:lnTo>
                  <a:lnTo>
                    <a:pt x="507" y="81"/>
                  </a:lnTo>
                  <a:lnTo>
                    <a:pt x="513" y="84"/>
                  </a:lnTo>
                  <a:lnTo>
                    <a:pt x="518" y="88"/>
                  </a:lnTo>
                  <a:lnTo>
                    <a:pt x="524" y="90"/>
                  </a:lnTo>
                  <a:lnTo>
                    <a:pt x="543" y="90"/>
                  </a:lnTo>
                  <a:lnTo>
                    <a:pt x="561" y="92"/>
                  </a:lnTo>
                  <a:lnTo>
                    <a:pt x="576" y="102"/>
                  </a:lnTo>
                  <a:lnTo>
                    <a:pt x="591" y="115"/>
                  </a:lnTo>
                  <a:lnTo>
                    <a:pt x="605" y="127"/>
                  </a:lnTo>
                  <a:lnTo>
                    <a:pt x="622" y="136"/>
                  </a:lnTo>
                  <a:lnTo>
                    <a:pt x="643" y="140"/>
                  </a:lnTo>
                  <a:lnTo>
                    <a:pt x="647" y="138"/>
                  </a:lnTo>
                  <a:lnTo>
                    <a:pt x="651" y="136"/>
                  </a:lnTo>
                  <a:lnTo>
                    <a:pt x="655" y="132"/>
                  </a:lnTo>
                  <a:lnTo>
                    <a:pt x="657" y="131"/>
                  </a:lnTo>
                  <a:lnTo>
                    <a:pt x="657" y="117"/>
                  </a:lnTo>
                  <a:lnTo>
                    <a:pt x="659" y="106"/>
                  </a:lnTo>
                  <a:lnTo>
                    <a:pt x="666" y="100"/>
                  </a:lnTo>
                  <a:lnTo>
                    <a:pt x="676" y="96"/>
                  </a:lnTo>
                  <a:lnTo>
                    <a:pt x="689" y="92"/>
                  </a:lnTo>
                  <a:lnTo>
                    <a:pt x="691" y="92"/>
                  </a:lnTo>
                  <a:lnTo>
                    <a:pt x="705" y="92"/>
                  </a:lnTo>
                  <a:lnTo>
                    <a:pt x="707" y="98"/>
                  </a:lnTo>
                  <a:lnTo>
                    <a:pt x="709" y="100"/>
                  </a:lnTo>
                  <a:lnTo>
                    <a:pt x="710" y="104"/>
                  </a:lnTo>
                  <a:lnTo>
                    <a:pt x="712" y="106"/>
                  </a:lnTo>
                  <a:lnTo>
                    <a:pt x="714" y="107"/>
                  </a:lnTo>
                  <a:lnTo>
                    <a:pt x="718" y="109"/>
                  </a:lnTo>
                  <a:lnTo>
                    <a:pt x="724" y="111"/>
                  </a:lnTo>
                  <a:lnTo>
                    <a:pt x="728" y="111"/>
                  </a:lnTo>
                  <a:lnTo>
                    <a:pt x="733" y="111"/>
                  </a:lnTo>
                  <a:lnTo>
                    <a:pt x="739" y="111"/>
                  </a:lnTo>
                  <a:lnTo>
                    <a:pt x="745" y="113"/>
                  </a:lnTo>
                  <a:lnTo>
                    <a:pt x="766" y="121"/>
                  </a:lnTo>
                  <a:lnTo>
                    <a:pt x="791" y="127"/>
                  </a:lnTo>
                  <a:lnTo>
                    <a:pt x="814" y="131"/>
                  </a:lnTo>
                  <a:lnTo>
                    <a:pt x="831" y="127"/>
                  </a:lnTo>
                  <a:lnTo>
                    <a:pt x="845" y="123"/>
                  </a:lnTo>
                  <a:lnTo>
                    <a:pt x="860" y="121"/>
                  </a:lnTo>
                  <a:lnTo>
                    <a:pt x="870" y="123"/>
                  </a:lnTo>
                  <a:lnTo>
                    <a:pt x="881" y="127"/>
                  </a:lnTo>
                  <a:lnTo>
                    <a:pt x="893" y="129"/>
                  </a:lnTo>
                  <a:lnTo>
                    <a:pt x="897" y="129"/>
                  </a:lnTo>
                  <a:lnTo>
                    <a:pt x="901" y="127"/>
                  </a:lnTo>
                  <a:lnTo>
                    <a:pt x="902" y="127"/>
                  </a:lnTo>
                  <a:lnTo>
                    <a:pt x="906" y="125"/>
                  </a:lnTo>
                  <a:lnTo>
                    <a:pt x="910" y="123"/>
                  </a:lnTo>
                  <a:lnTo>
                    <a:pt x="916" y="134"/>
                  </a:lnTo>
                  <a:lnTo>
                    <a:pt x="920" y="144"/>
                  </a:lnTo>
                  <a:lnTo>
                    <a:pt x="922" y="155"/>
                  </a:lnTo>
                  <a:lnTo>
                    <a:pt x="922" y="161"/>
                  </a:lnTo>
                  <a:lnTo>
                    <a:pt x="918" y="173"/>
                  </a:lnTo>
                  <a:lnTo>
                    <a:pt x="912" y="182"/>
                  </a:lnTo>
                  <a:lnTo>
                    <a:pt x="910" y="190"/>
                  </a:lnTo>
                  <a:lnTo>
                    <a:pt x="901" y="186"/>
                  </a:lnTo>
                  <a:lnTo>
                    <a:pt x="891" y="175"/>
                  </a:lnTo>
                  <a:lnTo>
                    <a:pt x="883" y="161"/>
                  </a:lnTo>
                  <a:lnTo>
                    <a:pt x="876" y="150"/>
                  </a:lnTo>
                  <a:lnTo>
                    <a:pt x="876" y="161"/>
                  </a:lnTo>
                  <a:lnTo>
                    <a:pt x="935" y="265"/>
                  </a:lnTo>
                  <a:lnTo>
                    <a:pt x="937" y="278"/>
                  </a:lnTo>
                  <a:lnTo>
                    <a:pt x="943" y="292"/>
                  </a:lnTo>
                  <a:lnTo>
                    <a:pt x="952" y="305"/>
                  </a:lnTo>
                  <a:lnTo>
                    <a:pt x="960" y="313"/>
                  </a:lnTo>
                  <a:lnTo>
                    <a:pt x="960" y="348"/>
                  </a:lnTo>
                  <a:lnTo>
                    <a:pt x="964" y="353"/>
                  </a:lnTo>
                  <a:lnTo>
                    <a:pt x="968" y="359"/>
                  </a:lnTo>
                  <a:lnTo>
                    <a:pt x="973" y="363"/>
                  </a:lnTo>
                  <a:lnTo>
                    <a:pt x="977" y="367"/>
                  </a:lnTo>
                  <a:lnTo>
                    <a:pt x="983" y="371"/>
                  </a:lnTo>
                  <a:lnTo>
                    <a:pt x="987" y="376"/>
                  </a:lnTo>
                  <a:lnTo>
                    <a:pt x="995" y="392"/>
                  </a:lnTo>
                  <a:lnTo>
                    <a:pt x="997" y="405"/>
                  </a:lnTo>
                  <a:lnTo>
                    <a:pt x="1004" y="419"/>
                  </a:lnTo>
                  <a:lnTo>
                    <a:pt x="1008" y="422"/>
                  </a:lnTo>
                  <a:lnTo>
                    <a:pt x="1014" y="426"/>
                  </a:lnTo>
                  <a:lnTo>
                    <a:pt x="1020" y="430"/>
                  </a:lnTo>
                  <a:lnTo>
                    <a:pt x="1025" y="432"/>
                  </a:lnTo>
                  <a:lnTo>
                    <a:pt x="1031" y="438"/>
                  </a:lnTo>
                  <a:lnTo>
                    <a:pt x="1037" y="444"/>
                  </a:lnTo>
                  <a:lnTo>
                    <a:pt x="1043" y="451"/>
                  </a:lnTo>
                  <a:lnTo>
                    <a:pt x="1048" y="461"/>
                  </a:lnTo>
                  <a:lnTo>
                    <a:pt x="1056" y="467"/>
                  </a:lnTo>
                  <a:lnTo>
                    <a:pt x="1068" y="471"/>
                  </a:lnTo>
                  <a:lnTo>
                    <a:pt x="1068" y="474"/>
                  </a:lnTo>
                  <a:lnTo>
                    <a:pt x="1068" y="478"/>
                  </a:lnTo>
                  <a:lnTo>
                    <a:pt x="1069" y="482"/>
                  </a:lnTo>
                  <a:lnTo>
                    <a:pt x="1069" y="484"/>
                  </a:lnTo>
                  <a:lnTo>
                    <a:pt x="1069" y="486"/>
                  </a:lnTo>
                  <a:lnTo>
                    <a:pt x="1068" y="490"/>
                  </a:lnTo>
                  <a:lnTo>
                    <a:pt x="1071" y="494"/>
                  </a:lnTo>
                  <a:lnTo>
                    <a:pt x="1075" y="499"/>
                  </a:lnTo>
                  <a:lnTo>
                    <a:pt x="1079" y="505"/>
                  </a:lnTo>
                  <a:lnTo>
                    <a:pt x="1083" y="511"/>
                  </a:lnTo>
                  <a:lnTo>
                    <a:pt x="1089" y="515"/>
                  </a:lnTo>
                  <a:lnTo>
                    <a:pt x="1094" y="517"/>
                  </a:lnTo>
                  <a:lnTo>
                    <a:pt x="1098" y="515"/>
                  </a:lnTo>
                  <a:lnTo>
                    <a:pt x="1100" y="515"/>
                  </a:lnTo>
                  <a:lnTo>
                    <a:pt x="1104" y="511"/>
                  </a:lnTo>
                  <a:lnTo>
                    <a:pt x="1106" y="509"/>
                  </a:lnTo>
                  <a:lnTo>
                    <a:pt x="1108" y="507"/>
                  </a:lnTo>
                  <a:lnTo>
                    <a:pt x="1112" y="505"/>
                  </a:lnTo>
                  <a:lnTo>
                    <a:pt x="1117" y="505"/>
                  </a:lnTo>
                  <a:lnTo>
                    <a:pt x="1123" y="505"/>
                  </a:lnTo>
                  <a:lnTo>
                    <a:pt x="1127" y="505"/>
                  </a:lnTo>
                  <a:lnTo>
                    <a:pt x="1131" y="505"/>
                  </a:lnTo>
                  <a:lnTo>
                    <a:pt x="1137" y="505"/>
                  </a:lnTo>
                  <a:lnTo>
                    <a:pt x="1171" y="497"/>
                  </a:lnTo>
                  <a:lnTo>
                    <a:pt x="1206" y="486"/>
                  </a:lnTo>
                  <a:lnTo>
                    <a:pt x="1208" y="490"/>
                  </a:lnTo>
                  <a:lnTo>
                    <a:pt x="1210" y="494"/>
                  </a:lnTo>
                  <a:lnTo>
                    <a:pt x="1210" y="495"/>
                  </a:lnTo>
                  <a:lnTo>
                    <a:pt x="1206" y="524"/>
                  </a:lnTo>
                  <a:lnTo>
                    <a:pt x="1194" y="553"/>
                  </a:lnTo>
                  <a:lnTo>
                    <a:pt x="1179" y="578"/>
                  </a:lnTo>
                  <a:lnTo>
                    <a:pt x="1165" y="599"/>
                  </a:lnTo>
                  <a:lnTo>
                    <a:pt x="1150" y="622"/>
                  </a:lnTo>
                  <a:lnTo>
                    <a:pt x="1135" y="645"/>
                  </a:lnTo>
                  <a:lnTo>
                    <a:pt x="1117" y="665"/>
                  </a:lnTo>
                  <a:lnTo>
                    <a:pt x="1096" y="680"/>
                  </a:lnTo>
                  <a:lnTo>
                    <a:pt x="1075" y="691"/>
                  </a:lnTo>
                  <a:lnTo>
                    <a:pt x="1056" y="705"/>
                  </a:lnTo>
                  <a:lnTo>
                    <a:pt x="1039" y="720"/>
                  </a:lnTo>
                  <a:lnTo>
                    <a:pt x="1025" y="738"/>
                  </a:lnTo>
                  <a:lnTo>
                    <a:pt x="1016" y="762"/>
                  </a:lnTo>
                  <a:lnTo>
                    <a:pt x="1010" y="772"/>
                  </a:lnTo>
                  <a:lnTo>
                    <a:pt x="1004" y="780"/>
                  </a:lnTo>
                  <a:lnTo>
                    <a:pt x="998" y="789"/>
                  </a:lnTo>
                  <a:lnTo>
                    <a:pt x="995" y="799"/>
                  </a:lnTo>
                  <a:lnTo>
                    <a:pt x="997" y="816"/>
                  </a:lnTo>
                  <a:lnTo>
                    <a:pt x="998" y="830"/>
                  </a:lnTo>
                  <a:lnTo>
                    <a:pt x="1000" y="847"/>
                  </a:lnTo>
                  <a:lnTo>
                    <a:pt x="1004" y="860"/>
                  </a:lnTo>
                  <a:lnTo>
                    <a:pt x="1012" y="872"/>
                  </a:lnTo>
                  <a:lnTo>
                    <a:pt x="1020" y="882"/>
                  </a:lnTo>
                  <a:lnTo>
                    <a:pt x="1023" y="889"/>
                  </a:lnTo>
                  <a:lnTo>
                    <a:pt x="1023" y="893"/>
                  </a:lnTo>
                  <a:lnTo>
                    <a:pt x="1021" y="895"/>
                  </a:lnTo>
                  <a:lnTo>
                    <a:pt x="1020" y="897"/>
                  </a:lnTo>
                  <a:lnTo>
                    <a:pt x="1020" y="899"/>
                  </a:lnTo>
                  <a:lnTo>
                    <a:pt x="1020" y="914"/>
                  </a:lnTo>
                  <a:lnTo>
                    <a:pt x="1018" y="932"/>
                  </a:lnTo>
                  <a:lnTo>
                    <a:pt x="1018" y="955"/>
                  </a:lnTo>
                  <a:lnTo>
                    <a:pt x="1020" y="958"/>
                  </a:lnTo>
                  <a:lnTo>
                    <a:pt x="1021" y="962"/>
                  </a:lnTo>
                  <a:lnTo>
                    <a:pt x="1021" y="966"/>
                  </a:lnTo>
                  <a:lnTo>
                    <a:pt x="1018" y="981"/>
                  </a:lnTo>
                  <a:lnTo>
                    <a:pt x="1010" y="995"/>
                  </a:lnTo>
                  <a:lnTo>
                    <a:pt x="997" y="1005"/>
                  </a:lnTo>
                  <a:lnTo>
                    <a:pt x="979" y="1012"/>
                  </a:lnTo>
                  <a:lnTo>
                    <a:pt x="964" y="1018"/>
                  </a:lnTo>
                  <a:lnTo>
                    <a:pt x="950" y="1028"/>
                  </a:lnTo>
                  <a:lnTo>
                    <a:pt x="939" y="1037"/>
                  </a:lnTo>
                  <a:lnTo>
                    <a:pt x="933" y="1051"/>
                  </a:lnTo>
                  <a:lnTo>
                    <a:pt x="927" y="1053"/>
                  </a:lnTo>
                  <a:lnTo>
                    <a:pt x="922" y="1056"/>
                  </a:lnTo>
                  <a:lnTo>
                    <a:pt x="918" y="1060"/>
                  </a:lnTo>
                  <a:lnTo>
                    <a:pt x="916" y="1064"/>
                  </a:lnTo>
                  <a:lnTo>
                    <a:pt x="914" y="1070"/>
                  </a:lnTo>
                  <a:lnTo>
                    <a:pt x="918" y="1079"/>
                  </a:lnTo>
                  <a:lnTo>
                    <a:pt x="924" y="1089"/>
                  </a:lnTo>
                  <a:lnTo>
                    <a:pt x="929" y="1099"/>
                  </a:lnTo>
                  <a:lnTo>
                    <a:pt x="931" y="1110"/>
                  </a:lnTo>
                  <a:lnTo>
                    <a:pt x="931" y="1124"/>
                  </a:lnTo>
                  <a:lnTo>
                    <a:pt x="929" y="1137"/>
                  </a:lnTo>
                  <a:lnTo>
                    <a:pt x="927" y="1147"/>
                  </a:lnTo>
                  <a:lnTo>
                    <a:pt x="924" y="1149"/>
                  </a:lnTo>
                  <a:lnTo>
                    <a:pt x="920" y="1151"/>
                  </a:lnTo>
                  <a:lnTo>
                    <a:pt x="916" y="1151"/>
                  </a:lnTo>
                  <a:lnTo>
                    <a:pt x="912" y="1151"/>
                  </a:lnTo>
                  <a:lnTo>
                    <a:pt x="908" y="1152"/>
                  </a:lnTo>
                  <a:lnTo>
                    <a:pt x="895" y="1158"/>
                  </a:lnTo>
                  <a:lnTo>
                    <a:pt x="885" y="1168"/>
                  </a:lnTo>
                  <a:lnTo>
                    <a:pt x="877" y="1181"/>
                  </a:lnTo>
                  <a:lnTo>
                    <a:pt x="881" y="1185"/>
                  </a:lnTo>
                  <a:lnTo>
                    <a:pt x="885" y="1189"/>
                  </a:lnTo>
                  <a:lnTo>
                    <a:pt x="887" y="1195"/>
                  </a:lnTo>
                  <a:lnTo>
                    <a:pt x="881" y="1210"/>
                  </a:lnTo>
                  <a:lnTo>
                    <a:pt x="872" y="1224"/>
                  </a:lnTo>
                  <a:lnTo>
                    <a:pt x="862" y="1233"/>
                  </a:lnTo>
                  <a:lnTo>
                    <a:pt x="851" y="1247"/>
                  </a:lnTo>
                  <a:lnTo>
                    <a:pt x="845" y="1260"/>
                  </a:lnTo>
                  <a:lnTo>
                    <a:pt x="837" y="1273"/>
                  </a:lnTo>
                  <a:lnTo>
                    <a:pt x="826" y="1287"/>
                  </a:lnTo>
                  <a:lnTo>
                    <a:pt x="816" y="1300"/>
                  </a:lnTo>
                  <a:lnTo>
                    <a:pt x="805" y="1312"/>
                  </a:lnTo>
                  <a:lnTo>
                    <a:pt x="789" y="1323"/>
                  </a:lnTo>
                  <a:lnTo>
                    <a:pt x="783" y="1325"/>
                  </a:lnTo>
                  <a:lnTo>
                    <a:pt x="780" y="1325"/>
                  </a:lnTo>
                  <a:lnTo>
                    <a:pt x="774" y="1325"/>
                  </a:lnTo>
                  <a:lnTo>
                    <a:pt x="768" y="1327"/>
                  </a:lnTo>
                  <a:lnTo>
                    <a:pt x="764" y="1327"/>
                  </a:lnTo>
                  <a:lnTo>
                    <a:pt x="762" y="1331"/>
                  </a:lnTo>
                  <a:lnTo>
                    <a:pt x="760" y="1335"/>
                  </a:lnTo>
                  <a:lnTo>
                    <a:pt x="755" y="1335"/>
                  </a:lnTo>
                  <a:lnTo>
                    <a:pt x="751" y="1337"/>
                  </a:lnTo>
                  <a:lnTo>
                    <a:pt x="745" y="1339"/>
                  </a:lnTo>
                  <a:lnTo>
                    <a:pt x="741" y="1339"/>
                  </a:lnTo>
                  <a:lnTo>
                    <a:pt x="737" y="1337"/>
                  </a:lnTo>
                  <a:lnTo>
                    <a:pt x="733" y="1335"/>
                  </a:lnTo>
                  <a:lnTo>
                    <a:pt x="730" y="1333"/>
                  </a:lnTo>
                  <a:lnTo>
                    <a:pt x="724" y="1333"/>
                  </a:lnTo>
                  <a:lnTo>
                    <a:pt x="707" y="1335"/>
                  </a:lnTo>
                  <a:lnTo>
                    <a:pt x="691" y="1341"/>
                  </a:lnTo>
                  <a:lnTo>
                    <a:pt x="676" y="1348"/>
                  </a:lnTo>
                  <a:lnTo>
                    <a:pt x="659" y="1350"/>
                  </a:lnTo>
                  <a:lnTo>
                    <a:pt x="653" y="1350"/>
                  </a:lnTo>
                  <a:lnTo>
                    <a:pt x="649" y="1348"/>
                  </a:lnTo>
                  <a:lnTo>
                    <a:pt x="645" y="1346"/>
                  </a:lnTo>
                  <a:lnTo>
                    <a:pt x="641" y="1343"/>
                  </a:lnTo>
                  <a:lnTo>
                    <a:pt x="639" y="1339"/>
                  </a:lnTo>
                  <a:lnTo>
                    <a:pt x="636" y="1339"/>
                  </a:lnTo>
                  <a:lnTo>
                    <a:pt x="634" y="1341"/>
                  </a:lnTo>
                  <a:lnTo>
                    <a:pt x="634" y="1341"/>
                  </a:lnTo>
                  <a:lnTo>
                    <a:pt x="630" y="1323"/>
                  </a:lnTo>
                  <a:lnTo>
                    <a:pt x="622" y="1310"/>
                  </a:lnTo>
                  <a:lnTo>
                    <a:pt x="626" y="1306"/>
                  </a:lnTo>
                  <a:lnTo>
                    <a:pt x="628" y="1300"/>
                  </a:lnTo>
                  <a:lnTo>
                    <a:pt x="630" y="1293"/>
                  </a:lnTo>
                  <a:lnTo>
                    <a:pt x="626" y="1285"/>
                  </a:lnTo>
                  <a:lnTo>
                    <a:pt x="620" y="1275"/>
                  </a:lnTo>
                  <a:lnTo>
                    <a:pt x="614" y="1266"/>
                  </a:lnTo>
                  <a:lnTo>
                    <a:pt x="609" y="1260"/>
                  </a:lnTo>
                  <a:lnTo>
                    <a:pt x="595" y="1237"/>
                  </a:lnTo>
                  <a:lnTo>
                    <a:pt x="582" y="1214"/>
                  </a:lnTo>
                  <a:lnTo>
                    <a:pt x="570" y="1189"/>
                  </a:lnTo>
                  <a:lnTo>
                    <a:pt x="561" y="1160"/>
                  </a:lnTo>
                  <a:lnTo>
                    <a:pt x="559" y="1129"/>
                  </a:lnTo>
                  <a:lnTo>
                    <a:pt x="559" y="1112"/>
                  </a:lnTo>
                  <a:lnTo>
                    <a:pt x="557" y="1108"/>
                  </a:lnTo>
                  <a:lnTo>
                    <a:pt x="555" y="1104"/>
                  </a:lnTo>
                  <a:lnTo>
                    <a:pt x="553" y="1101"/>
                  </a:lnTo>
                  <a:lnTo>
                    <a:pt x="549" y="1097"/>
                  </a:lnTo>
                  <a:lnTo>
                    <a:pt x="545" y="1093"/>
                  </a:lnTo>
                  <a:lnTo>
                    <a:pt x="532" y="1072"/>
                  </a:lnTo>
                  <a:lnTo>
                    <a:pt x="520" y="1051"/>
                  </a:lnTo>
                  <a:lnTo>
                    <a:pt x="513" y="1026"/>
                  </a:lnTo>
                  <a:lnTo>
                    <a:pt x="509" y="999"/>
                  </a:lnTo>
                  <a:lnTo>
                    <a:pt x="513" y="980"/>
                  </a:lnTo>
                  <a:lnTo>
                    <a:pt x="520" y="964"/>
                  </a:lnTo>
                  <a:lnTo>
                    <a:pt x="530" y="951"/>
                  </a:lnTo>
                  <a:lnTo>
                    <a:pt x="538" y="939"/>
                  </a:lnTo>
                  <a:lnTo>
                    <a:pt x="545" y="926"/>
                  </a:lnTo>
                  <a:lnTo>
                    <a:pt x="549" y="912"/>
                  </a:lnTo>
                  <a:lnTo>
                    <a:pt x="547" y="899"/>
                  </a:lnTo>
                  <a:lnTo>
                    <a:pt x="543" y="887"/>
                  </a:lnTo>
                  <a:lnTo>
                    <a:pt x="541" y="876"/>
                  </a:lnTo>
                  <a:lnTo>
                    <a:pt x="536" y="855"/>
                  </a:lnTo>
                  <a:lnTo>
                    <a:pt x="530" y="839"/>
                  </a:lnTo>
                  <a:lnTo>
                    <a:pt x="524" y="824"/>
                  </a:lnTo>
                  <a:lnTo>
                    <a:pt x="522" y="812"/>
                  </a:lnTo>
                  <a:lnTo>
                    <a:pt x="520" y="799"/>
                  </a:lnTo>
                  <a:lnTo>
                    <a:pt x="515" y="787"/>
                  </a:lnTo>
                  <a:lnTo>
                    <a:pt x="503" y="774"/>
                  </a:lnTo>
                  <a:lnTo>
                    <a:pt x="490" y="761"/>
                  </a:lnTo>
                  <a:lnTo>
                    <a:pt x="476" y="747"/>
                  </a:lnTo>
                  <a:lnTo>
                    <a:pt x="467" y="732"/>
                  </a:lnTo>
                  <a:lnTo>
                    <a:pt x="463" y="716"/>
                  </a:lnTo>
                  <a:lnTo>
                    <a:pt x="463" y="711"/>
                  </a:lnTo>
                  <a:lnTo>
                    <a:pt x="465" y="707"/>
                  </a:lnTo>
                  <a:lnTo>
                    <a:pt x="469" y="701"/>
                  </a:lnTo>
                  <a:lnTo>
                    <a:pt x="472" y="697"/>
                  </a:lnTo>
                  <a:lnTo>
                    <a:pt x="474" y="693"/>
                  </a:lnTo>
                  <a:lnTo>
                    <a:pt x="476" y="691"/>
                  </a:lnTo>
                  <a:lnTo>
                    <a:pt x="476" y="688"/>
                  </a:lnTo>
                  <a:lnTo>
                    <a:pt x="476" y="684"/>
                  </a:lnTo>
                  <a:lnTo>
                    <a:pt x="476" y="684"/>
                  </a:lnTo>
                  <a:lnTo>
                    <a:pt x="476" y="682"/>
                  </a:lnTo>
                  <a:lnTo>
                    <a:pt x="478" y="670"/>
                  </a:lnTo>
                  <a:lnTo>
                    <a:pt x="478" y="659"/>
                  </a:lnTo>
                  <a:lnTo>
                    <a:pt x="484" y="649"/>
                  </a:lnTo>
                  <a:lnTo>
                    <a:pt x="474" y="638"/>
                  </a:lnTo>
                  <a:lnTo>
                    <a:pt x="463" y="628"/>
                  </a:lnTo>
                  <a:lnTo>
                    <a:pt x="444" y="624"/>
                  </a:lnTo>
                  <a:lnTo>
                    <a:pt x="434" y="624"/>
                  </a:lnTo>
                  <a:lnTo>
                    <a:pt x="424" y="624"/>
                  </a:lnTo>
                  <a:lnTo>
                    <a:pt x="419" y="624"/>
                  </a:lnTo>
                  <a:lnTo>
                    <a:pt x="409" y="620"/>
                  </a:lnTo>
                  <a:lnTo>
                    <a:pt x="399" y="611"/>
                  </a:lnTo>
                  <a:lnTo>
                    <a:pt x="392" y="601"/>
                  </a:lnTo>
                  <a:lnTo>
                    <a:pt x="382" y="592"/>
                  </a:lnTo>
                  <a:lnTo>
                    <a:pt x="369" y="588"/>
                  </a:lnTo>
                  <a:lnTo>
                    <a:pt x="340" y="592"/>
                  </a:lnTo>
                  <a:lnTo>
                    <a:pt x="315" y="601"/>
                  </a:lnTo>
                  <a:lnTo>
                    <a:pt x="292" y="609"/>
                  </a:lnTo>
                  <a:lnTo>
                    <a:pt x="286" y="613"/>
                  </a:lnTo>
                  <a:lnTo>
                    <a:pt x="282" y="615"/>
                  </a:lnTo>
                  <a:lnTo>
                    <a:pt x="278" y="618"/>
                  </a:lnTo>
                  <a:lnTo>
                    <a:pt x="275" y="620"/>
                  </a:lnTo>
                  <a:lnTo>
                    <a:pt x="269" y="620"/>
                  </a:lnTo>
                  <a:lnTo>
                    <a:pt x="259" y="618"/>
                  </a:lnTo>
                  <a:lnTo>
                    <a:pt x="246" y="615"/>
                  </a:lnTo>
                  <a:lnTo>
                    <a:pt x="232" y="611"/>
                  </a:lnTo>
                  <a:lnTo>
                    <a:pt x="217" y="613"/>
                  </a:lnTo>
                  <a:lnTo>
                    <a:pt x="204" y="618"/>
                  </a:lnTo>
                  <a:lnTo>
                    <a:pt x="190" y="622"/>
                  </a:lnTo>
                  <a:lnTo>
                    <a:pt x="173" y="624"/>
                  </a:lnTo>
                  <a:lnTo>
                    <a:pt x="167" y="624"/>
                  </a:lnTo>
                  <a:lnTo>
                    <a:pt x="161" y="622"/>
                  </a:lnTo>
                  <a:lnTo>
                    <a:pt x="157" y="620"/>
                  </a:lnTo>
                  <a:lnTo>
                    <a:pt x="154" y="618"/>
                  </a:lnTo>
                  <a:lnTo>
                    <a:pt x="138" y="607"/>
                  </a:lnTo>
                  <a:lnTo>
                    <a:pt x="119" y="593"/>
                  </a:lnTo>
                  <a:lnTo>
                    <a:pt x="102" y="580"/>
                  </a:lnTo>
                  <a:lnTo>
                    <a:pt x="88" y="565"/>
                  </a:lnTo>
                  <a:lnTo>
                    <a:pt x="79" y="547"/>
                  </a:lnTo>
                  <a:lnTo>
                    <a:pt x="69" y="532"/>
                  </a:lnTo>
                  <a:lnTo>
                    <a:pt x="58" y="519"/>
                  </a:lnTo>
                  <a:lnTo>
                    <a:pt x="52" y="515"/>
                  </a:lnTo>
                  <a:lnTo>
                    <a:pt x="42" y="507"/>
                  </a:lnTo>
                  <a:lnTo>
                    <a:pt x="31" y="497"/>
                  </a:lnTo>
                  <a:lnTo>
                    <a:pt x="23" y="488"/>
                  </a:lnTo>
                  <a:lnTo>
                    <a:pt x="19" y="484"/>
                  </a:lnTo>
                  <a:lnTo>
                    <a:pt x="17" y="482"/>
                  </a:lnTo>
                  <a:lnTo>
                    <a:pt x="13" y="478"/>
                  </a:lnTo>
                  <a:lnTo>
                    <a:pt x="12" y="476"/>
                  </a:lnTo>
                  <a:lnTo>
                    <a:pt x="13" y="476"/>
                  </a:lnTo>
                  <a:lnTo>
                    <a:pt x="13" y="469"/>
                  </a:lnTo>
                  <a:lnTo>
                    <a:pt x="12" y="465"/>
                  </a:lnTo>
                  <a:lnTo>
                    <a:pt x="10" y="459"/>
                  </a:lnTo>
                  <a:lnTo>
                    <a:pt x="10" y="455"/>
                  </a:lnTo>
                  <a:lnTo>
                    <a:pt x="10" y="451"/>
                  </a:lnTo>
                  <a:lnTo>
                    <a:pt x="8" y="447"/>
                  </a:lnTo>
                  <a:lnTo>
                    <a:pt x="6" y="444"/>
                  </a:lnTo>
                  <a:lnTo>
                    <a:pt x="4" y="440"/>
                  </a:lnTo>
                  <a:lnTo>
                    <a:pt x="0" y="436"/>
                  </a:lnTo>
                  <a:lnTo>
                    <a:pt x="12" y="426"/>
                  </a:lnTo>
                  <a:lnTo>
                    <a:pt x="19" y="411"/>
                  </a:lnTo>
                  <a:lnTo>
                    <a:pt x="25" y="394"/>
                  </a:lnTo>
                  <a:lnTo>
                    <a:pt x="27" y="378"/>
                  </a:lnTo>
                  <a:lnTo>
                    <a:pt x="23" y="355"/>
                  </a:lnTo>
                  <a:lnTo>
                    <a:pt x="17" y="332"/>
                  </a:lnTo>
                  <a:lnTo>
                    <a:pt x="15" y="309"/>
                  </a:lnTo>
                  <a:lnTo>
                    <a:pt x="15" y="303"/>
                  </a:lnTo>
                  <a:lnTo>
                    <a:pt x="19" y="298"/>
                  </a:lnTo>
                  <a:lnTo>
                    <a:pt x="21" y="294"/>
                  </a:lnTo>
                  <a:lnTo>
                    <a:pt x="27" y="288"/>
                  </a:lnTo>
                  <a:lnTo>
                    <a:pt x="29" y="284"/>
                  </a:lnTo>
                  <a:lnTo>
                    <a:pt x="33" y="278"/>
                  </a:lnTo>
                  <a:lnTo>
                    <a:pt x="42" y="253"/>
                  </a:lnTo>
                  <a:lnTo>
                    <a:pt x="58" y="225"/>
                  </a:lnTo>
                  <a:lnTo>
                    <a:pt x="73" y="202"/>
                  </a:lnTo>
                  <a:lnTo>
                    <a:pt x="85" y="194"/>
                  </a:lnTo>
                  <a:lnTo>
                    <a:pt x="98" y="190"/>
                  </a:lnTo>
                  <a:lnTo>
                    <a:pt x="109" y="184"/>
                  </a:lnTo>
                  <a:lnTo>
                    <a:pt x="115" y="180"/>
                  </a:lnTo>
                  <a:lnTo>
                    <a:pt x="123" y="175"/>
                  </a:lnTo>
                  <a:lnTo>
                    <a:pt x="129" y="169"/>
                  </a:lnTo>
                  <a:lnTo>
                    <a:pt x="134" y="163"/>
                  </a:lnTo>
                  <a:lnTo>
                    <a:pt x="138" y="157"/>
                  </a:lnTo>
                  <a:lnTo>
                    <a:pt x="140" y="142"/>
                  </a:lnTo>
                  <a:lnTo>
                    <a:pt x="142" y="131"/>
                  </a:lnTo>
                  <a:lnTo>
                    <a:pt x="142" y="119"/>
                  </a:lnTo>
                  <a:lnTo>
                    <a:pt x="148" y="107"/>
                  </a:lnTo>
                  <a:lnTo>
                    <a:pt x="175" y="79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204" y="42"/>
                  </a:lnTo>
                  <a:lnTo>
                    <a:pt x="207" y="36"/>
                  </a:lnTo>
                  <a:lnTo>
                    <a:pt x="213" y="33"/>
                  </a:lnTo>
                  <a:lnTo>
                    <a:pt x="236" y="44"/>
                  </a:lnTo>
                  <a:lnTo>
                    <a:pt x="265" y="48"/>
                  </a:lnTo>
                  <a:lnTo>
                    <a:pt x="271" y="48"/>
                  </a:lnTo>
                  <a:lnTo>
                    <a:pt x="275" y="46"/>
                  </a:lnTo>
                  <a:lnTo>
                    <a:pt x="278" y="44"/>
                  </a:lnTo>
                  <a:lnTo>
                    <a:pt x="282" y="40"/>
                  </a:lnTo>
                  <a:lnTo>
                    <a:pt x="284" y="38"/>
                  </a:lnTo>
                  <a:lnTo>
                    <a:pt x="288" y="36"/>
                  </a:lnTo>
                  <a:lnTo>
                    <a:pt x="311" y="27"/>
                  </a:lnTo>
                  <a:lnTo>
                    <a:pt x="336" y="17"/>
                  </a:lnTo>
                  <a:lnTo>
                    <a:pt x="363" y="9"/>
                  </a:lnTo>
                  <a:lnTo>
                    <a:pt x="386" y="8"/>
                  </a:lnTo>
                  <a:lnTo>
                    <a:pt x="394" y="8"/>
                  </a:lnTo>
                  <a:lnTo>
                    <a:pt x="399" y="9"/>
                  </a:lnTo>
                  <a:lnTo>
                    <a:pt x="405" y="13"/>
                  </a:lnTo>
                  <a:lnTo>
                    <a:pt x="409" y="13"/>
                  </a:lnTo>
                  <a:lnTo>
                    <a:pt x="413" y="13"/>
                  </a:lnTo>
                  <a:lnTo>
                    <a:pt x="419" y="9"/>
                  </a:lnTo>
                  <a:lnTo>
                    <a:pt x="424" y="8"/>
                  </a:lnTo>
                  <a:lnTo>
                    <a:pt x="428" y="6"/>
                  </a:lnTo>
                  <a:lnTo>
                    <a:pt x="434" y="4"/>
                  </a:lnTo>
                  <a:lnTo>
                    <a:pt x="440" y="6"/>
                  </a:lnTo>
                  <a:lnTo>
                    <a:pt x="445" y="6"/>
                  </a:lnTo>
                  <a:lnTo>
                    <a:pt x="449" y="8"/>
                  </a:lnTo>
                  <a:lnTo>
                    <a:pt x="453" y="8"/>
                  </a:lnTo>
                  <a:lnTo>
                    <a:pt x="459" y="8"/>
                  </a:lnTo>
                  <a:lnTo>
                    <a:pt x="463" y="6"/>
                  </a:lnTo>
                  <a:lnTo>
                    <a:pt x="467" y="4"/>
                  </a:lnTo>
                  <a:lnTo>
                    <a:pt x="469" y="2"/>
                  </a:lnTo>
                  <a:lnTo>
                    <a:pt x="472" y="0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3D46DAE5-63AB-4820-A3B3-47D181D3C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363" y="2362201"/>
              <a:ext cx="1049338" cy="908050"/>
            </a:xfrm>
            <a:custGeom>
              <a:avLst/>
              <a:gdLst>
                <a:gd name="T0" fmla="*/ 181 w 661"/>
                <a:gd name="T1" fmla="*/ 10 h 572"/>
                <a:gd name="T2" fmla="*/ 277 w 661"/>
                <a:gd name="T3" fmla="*/ 8 h 572"/>
                <a:gd name="T4" fmla="*/ 313 w 661"/>
                <a:gd name="T5" fmla="*/ 25 h 572"/>
                <a:gd name="T6" fmla="*/ 338 w 661"/>
                <a:gd name="T7" fmla="*/ 46 h 572"/>
                <a:gd name="T8" fmla="*/ 378 w 661"/>
                <a:gd name="T9" fmla="*/ 52 h 572"/>
                <a:gd name="T10" fmla="*/ 396 w 661"/>
                <a:gd name="T11" fmla="*/ 54 h 572"/>
                <a:gd name="T12" fmla="*/ 405 w 661"/>
                <a:gd name="T13" fmla="*/ 73 h 572"/>
                <a:gd name="T14" fmla="*/ 417 w 661"/>
                <a:gd name="T15" fmla="*/ 96 h 572"/>
                <a:gd name="T16" fmla="*/ 444 w 661"/>
                <a:gd name="T17" fmla="*/ 111 h 572"/>
                <a:gd name="T18" fmla="*/ 494 w 661"/>
                <a:gd name="T19" fmla="*/ 104 h 572"/>
                <a:gd name="T20" fmla="*/ 511 w 661"/>
                <a:gd name="T21" fmla="*/ 86 h 572"/>
                <a:gd name="T22" fmla="*/ 547 w 661"/>
                <a:gd name="T23" fmla="*/ 73 h 572"/>
                <a:gd name="T24" fmla="*/ 622 w 661"/>
                <a:gd name="T25" fmla="*/ 107 h 572"/>
                <a:gd name="T26" fmla="*/ 626 w 661"/>
                <a:gd name="T27" fmla="*/ 138 h 572"/>
                <a:gd name="T28" fmla="*/ 615 w 661"/>
                <a:gd name="T29" fmla="*/ 167 h 572"/>
                <a:gd name="T30" fmla="*/ 618 w 661"/>
                <a:gd name="T31" fmla="*/ 207 h 572"/>
                <a:gd name="T32" fmla="*/ 634 w 661"/>
                <a:gd name="T33" fmla="*/ 221 h 572"/>
                <a:gd name="T34" fmla="*/ 622 w 661"/>
                <a:gd name="T35" fmla="*/ 246 h 572"/>
                <a:gd name="T36" fmla="*/ 659 w 661"/>
                <a:gd name="T37" fmla="*/ 290 h 572"/>
                <a:gd name="T38" fmla="*/ 634 w 661"/>
                <a:gd name="T39" fmla="*/ 328 h 572"/>
                <a:gd name="T40" fmla="*/ 595 w 661"/>
                <a:gd name="T41" fmla="*/ 334 h 572"/>
                <a:gd name="T42" fmla="*/ 553 w 661"/>
                <a:gd name="T43" fmla="*/ 323 h 572"/>
                <a:gd name="T44" fmla="*/ 532 w 661"/>
                <a:gd name="T45" fmla="*/ 302 h 572"/>
                <a:gd name="T46" fmla="*/ 471 w 661"/>
                <a:gd name="T47" fmla="*/ 294 h 572"/>
                <a:gd name="T48" fmla="*/ 444 w 661"/>
                <a:gd name="T49" fmla="*/ 275 h 572"/>
                <a:gd name="T50" fmla="*/ 396 w 661"/>
                <a:gd name="T51" fmla="*/ 246 h 572"/>
                <a:gd name="T52" fmla="*/ 407 w 661"/>
                <a:gd name="T53" fmla="*/ 300 h 572"/>
                <a:gd name="T54" fmla="*/ 440 w 661"/>
                <a:gd name="T55" fmla="*/ 328 h 572"/>
                <a:gd name="T56" fmla="*/ 444 w 661"/>
                <a:gd name="T57" fmla="*/ 342 h 572"/>
                <a:gd name="T58" fmla="*/ 486 w 661"/>
                <a:gd name="T59" fmla="*/ 359 h 572"/>
                <a:gd name="T60" fmla="*/ 557 w 661"/>
                <a:gd name="T61" fmla="*/ 363 h 572"/>
                <a:gd name="T62" fmla="*/ 588 w 661"/>
                <a:gd name="T63" fmla="*/ 384 h 572"/>
                <a:gd name="T64" fmla="*/ 580 w 661"/>
                <a:gd name="T65" fmla="*/ 426 h 572"/>
                <a:gd name="T66" fmla="*/ 557 w 661"/>
                <a:gd name="T67" fmla="*/ 451 h 572"/>
                <a:gd name="T68" fmla="*/ 538 w 661"/>
                <a:gd name="T69" fmla="*/ 472 h 572"/>
                <a:gd name="T70" fmla="*/ 505 w 661"/>
                <a:gd name="T71" fmla="*/ 494 h 572"/>
                <a:gd name="T72" fmla="*/ 415 w 661"/>
                <a:gd name="T73" fmla="*/ 536 h 572"/>
                <a:gd name="T74" fmla="*/ 344 w 661"/>
                <a:gd name="T75" fmla="*/ 567 h 572"/>
                <a:gd name="T76" fmla="*/ 313 w 661"/>
                <a:gd name="T77" fmla="*/ 567 h 572"/>
                <a:gd name="T78" fmla="*/ 298 w 661"/>
                <a:gd name="T79" fmla="*/ 542 h 572"/>
                <a:gd name="T80" fmla="*/ 296 w 661"/>
                <a:gd name="T81" fmla="*/ 501 h 572"/>
                <a:gd name="T82" fmla="*/ 259 w 661"/>
                <a:gd name="T83" fmla="*/ 449 h 572"/>
                <a:gd name="T84" fmla="*/ 225 w 661"/>
                <a:gd name="T85" fmla="*/ 380 h 572"/>
                <a:gd name="T86" fmla="*/ 204 w 661"/>
                <a:gd name="T87" fmla="*/ 357 h 572"/>
                <a:gd name="T88" fmla="*/ 192 w 661"/>
                <a:gd name="T89" fmla="*/ 332 h 572"/>
                <a:gd name="T90" fmla="*/ 156 w 661"/>
                <a:gd name="T91" fmla="*/ 282 h 572"/>
                <a:gd name="T92" fmla="*/ 144 w 661"/>
                <a:gd name="T93" fmla="*/ 217 h 572"/>
                <a:gd name="T94" fmla="*/ 165 w 661"/>
                <a:gd name="T95" fmla="*/ 169 h 572"/>
                <a:gd name="T96" fmla="*/ 173 w 661"/>
                <a:gd name="T97" fmla="*/ 121 h 572"/>
                <a:gd name="T98" fmla="*/ 165 w 661"/>
                <a:gd name="T99" fmla="*/ 115 h 572"/>
                <a:gd name="T100" fmla="*/ 106 w 661"/>
                <a:gd name="T101" fmla="*/ 117 h 572"/>
                <a:gd name="T102" fmla="*/ 73 w 661"/>
                <a:gd name="T103" fmla="*/ 123 h 572"/>
                <a:gd name="T104" fmla="*/ 39 w 661"/>
                <a:gd name="T105" fmla="*/ 113 h 572"/>
                <a:gd name="T106" fmla="*/ 21 w 661"/>
                <a:gd name="T107" fmla="*/ 96 h 572"/>
                <a:gd name="T108" fmla="*/ 6 w 661"/>
                <a:gd name="T109" fmla="*/ 73 h 572"/>
                <a:gd name="T110" fmla="*/ 10 w 661"/>
                <a:gd name="T111" fmla="*/ 54 h 572"/>
                <a:gd name="T112" fmla="*/ 39 w 661"/>
                <a:gd name="T113" fmla="*/ 33 h 572"/>
                <a:gd name="T114" fmla="*/ 58 w 661"/>
                <a:gd name="T115" fmla="*/ 19 h 572"/>
                <a:gd name="T116" fmla="*/ 104 w 661"/>
                <a:gd name="T117" fmla="*/ 1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1" h="572">
                  <a:moveTo>
                    <a:pt x="150" y="0"/>
                  </a:moveTo>
                  <a:lnTo>
                    <a:pt x="156" y="2"/>
                  </a:lnTo>
                  <a:lnTo>
                    <a:pt x="160" y="2"/>
                  </a:lnTo>
                  <a:lnTo>
                    <a:pt x="163" y="4"/>
                  </a:lnTo>
                  <a:lnTo>
                    <a:pt x="167" y="6"/>
                  </a:lnTo>
                  <a:lnTo>
                    <a:pt x="171" y="8"/>
                  </a:lnTo>
                  <a:lnTo>
                    <a:pt x="175" y="10"/>
                  </a:lnTo>
                  <a:lnTo>
                    <a:pt x="181" y="10"/>
                  </a:lnTo>
                  <a:lnTo>
                    <a:pt x="185" y="15"/>
                  </a:lnTo>
                  <a:lnTo>
                    <a:pt x="192" y="19"/>
                  </a:lnTo>
                  <a:lnTo>
                    <a:pt x="204" y="21"/>
                  </a:lnTo>
                  <a:lnTo>
                    <a:pt x="211" y="23"/>
                  </a:lnTo>
                  <a:lnTo>
                    <a:pt x="246" y="23"/>
                  </a:lnTo>
                  <a:lnTo>
                    <a:pt x="257" y="19"/>
                  </a:lnTo>
                  <a:lnTo>
                    <a:pt x="267" y="13"/>
                  </a:lnTo>
                  <a:lnTo>
                    <a:pt x="277" y="8"/>
                  </a:lnTo>
                  <a:lnTo>
                    <a:pt x="290" y="6"/>
                  </a:lnTo>
                  <a:lnTo>
                    <a:pt x="296" y="6"/>
                  </a:lnTo>
                  <a:lnTo>
                    <a:pt x="302" y="8"/>
                  </a:lnTo>
                  <a:lnTo>
                    <a:pt x="305" y="10"/>
                  </a:lnTo>
                  <a:lnTo>
                    <a:pt x="307" y="13"/>
                  </a:lnTo>
                  <a:lnTo>
                    <a:pt x="309" y="17"/>
                  </a:lnTo>
                  <a:lnTo>
                    <a:pt x="311" y="21"/>
                  </a:lnTo>
                  <a:lnTo>
                    <a:pt x="313" y="25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9" y="34"/>
                  </a:lnTo>
                  <a:lnTo>
                    <a:pt x="323" y="36"/>
                  </a:lnTo>
                  <a:lnTo>
                    <a:pt x="327" y="38"/>
                  </a:lnTo>
                  <a:lnTo>
                    <a:pt x="329" y="40"/>
                  </a:lnTo>
                  <a:lnTo>
                    <a:pt x="330" y="40"/>
                  </a:lnTo>
                  <a:lnTo>
                    <a:pt x="338" y="46"/>
                  </a:lnTo>
                  <a:lnTo>
                    <a:pt x="344" y="54"/>
                  </a:lnTo>
                  <a:lnTo>
                    <a:pt x="352" y="59"/>
                  </a:lnTo>
                  <a:lnTo>
                    <a:pt x="361" y="63"/>
                  </a:lnTo>
                  <a:lnTo>
                    <a:pt x="367" y="61"/>
                  </a:lnTo>
                  <a:lnTo>
                    <a:pt x="371" y="61"/>
                  </a:lnTo>
                  <a:lnTo>
                    <a:pt x="373" y="58"/>
                  </a:lnTo>
                  <a:lnTo>
                    <a:pt x="375" y="56"/>
                  </a:lnTo>
                  <a:lnTo>
                    <a:pt x="378" y="52"/>
                  </a:lnTo>
                  <a:lnTo>
                    <a:pt x="380" y="50"/>
                  </a:lnTo>
                  <a:lnTo>
                    <a:pt x="384" y="48"/>
                  </a:lnTo>
                  <a:lnTo>
                    <a:pt x="386" y="48"/>
                  </a:lnTo>
                  <a:lnTo>
                    <a:pt x="388" y="48"/>
                  </a:lnTo>
                  <a:lnTo>
                    <a:pt x="390" y="46"/>
                  </a:lnTo>
                  <a:lnTo>
                    <a:pt x="392" y="46"/>
                  </a:lnTo>
                  <a:lnTo>
                    <a:pt x="394" y="50"/>
                  </a:lnTo>
                  <a:lnTo>
                    <a:pt x="396" y="54"/>
                  </a:lnTo>
                  <a:lnTo>
                    <a:pt x="398" y="58"/>
                  </a:lnTo>
                  <a:lnTo>
                    <a:pt x="396" y="59"/>
                  </a:lnTo>
                  <a:lnTo>
                    <a:pt x="398" y="61"/>
                  </a:lnTo>
                  <a:lnTo>
                    <a:pt x="398" y="65"/>
                  </a:lnTo>
                  <a:lnTo>
                    <a:pt x="400" y="67"/>
                  </a:lnTo>
                  <a:lnTo>
                    <a:pt x="401" y="67"/>
                  </a:lnTo>
                  <a:lnTo>
                    <a:pt x="403" y="69"/>
                  </a:lnTo>
                  <a:lnTo>
                    <a:pt x="405" y="73"/>
                  </a:lnTo>
                  <a:lnTo>
                    <a:pt x="407" y="77"/>
                  </a:lnTo>
                  <a:lnTo>
                    <a:pt x="407" y="81"/>
                  </a:lnTo>
                  <a:lnTo>
                    <a:pt x="407" y="84"/>
                  </a:lnTo>
                  <a:lnTo>
                    <a:pt x="407" y="88"/>
                  </a:lnTo>
                  <a:lnTo>
                    <a:pt x="407" y="92"/>
                  </a:lnTo>
                  <a:lnTo>
                    <a:pt x="411" y="96"/>
                  </a:lnTo>
                  <a:lnTo>
                    <a:pt x="413" y="96"/>
                  </a:lnTo>
                  <a:lnTo>
                    <a:pt x="417" y="96"/>
                  </a:lnTo>
                  <a:lnTo>
                    <a:pt x="423" y="96"/>
                  </a:lnTo>
                  <a:lnTo>
                    <a:pt x="426" y="96"/>
                  </a:lnTo>
                  <a:lnTo>
                    <a:pt x="430" y="98"/>
                  </a:lnTo>
                  <a:lnTo>
                    <a:pt x="432" y="102"/>
                  </a:lnTo>
                  <a:lnTo>
                    <a:pt x="434" y="104"/>
                  </a:lnTo>
                  <a:lnTo>
                    <a:pt x="436" y="107"/>
                  </a:lnTo>
                  <a:lnTo>
                    <a:pt x="440" y="109"/>
                  </a:lnTo>
                  <a:lnTo>
                    <a:pt x="444" y="111"/>
                  </a:lnTo>
                  <a:lnTo>
                    <a:pt x="449" y="111"/>
                  </a:lnTo>
                  <a:lnTo>
                    <a:pt x="455" y="111"/>
                  </a:lnTo>
                  <a:lnTo>
                    <a:pt x="461" y="111"/>
                  </a:lnTo>
                  <a:lnTo>
                    <a:pt x="465" y="111"/>
                  </a:lnTo>
                  <a:lnTo>
                    <a:pt x="476" y="111"/>
                  </a:lnTo>
                  <a:lnTo>
                    <a:pt x="486" y="109"/>
                  </a:lnTo>
                  <a:lnTo>
                    <a:pt x="494" y="107"/>
                  </a:lnTo>
                  <a:lnTo>
                    <a:pt x="494" y="104"/>
                  </a:lnTo>
                  <a:lnTo>
                    <a:pt x="494" y="100"/>
                  </a:lnTo>
                  <a:lnTo>
                    <a:pt x="494" y="96"/>
                  </a:lnTo>
                  <a:lnTo>
                    <a:pt x="496" y="94"/>
                  </a:lnTo>
                  <a:lnTo>
                    <a:pt x="497" y="92"/>
                  </a:lnTo>
                  <a:lnTo>
                    <a:pt x="501" y="90"/>
                  </a:lnTo>
                  <a:lnTo>
                    <a:pt x="503" y="90"/>
                  </a:lnTo>
                  <a:lnTo>
                    <a:pt x="507" y="88"/>
                  </a:lnTo>
                  <a:lnTo>
                    <a:pt x="511" y="86"/>
                  </a:lnTo>
                  <a:lnTo>
                    <a:pt x="515" y="84"/>
                  </a:lnTo>
                  <a:lnTo>
                    <a:pt x="517" y="83"/>
                  </a:lnTo>
                  <a:lnTo>
                    <a:pt x="519" y="81"/>
                  </a:lnTo>
                  <a:lnTo>
                    <a:pt x="526" y="79"/>
                  </a:lnTo>
                  <a:lnTo>
                    <a:pt x="532" y="79"/>
                  </a:lnTo>
                  <a:lnTo>
                    <a:pt x="538" y="77"/>
                  </a:lnTo>
                  <a:lnTo>
                    <a:pt x="542" y="77"/>
                  </a:lnTo>
                  <a:lnTo>
                    <a:pt x="547" y="73"/>
                  </a:lnTo>
                  <a:lnTo>
                    <a:pt x="561" y="79"/>
                  </a:lnTo>
                  <a:lnTo>
                    <a:pt x="570" y="83"/>
                  </a:lnTo>
                  <a:lnTo>
                    <a:pt x="582" y="86"/>
                  </a:lnTo>
                  <a:lnTo>
                    <a:pt x="592" y="90"/>
                  </a:lnTo>
                  <a:lnTo>
                    <a:pt x="599" y="98"/>
                  </a:lnTo>
                  <a:lnTo>
                    <a:pt x="609" y="102"/>
                  </a:lnTo>
                  <a:lnTo>
                    <a:pt x="620" y="104"/>
                  </a:lnTo>
                  <a:lnTo>
                    <a:pt x="622" y="107"/>
                  </a:lnTo>
                  <a:lnTo>
                    <a:pt x="624" y="109"/>
                  </a:lnTo>
                  <a:lnTo>
                    <a:pt x="626" y="111"/>
                  </a:lnTo>
                  <a:lnTo>
                    <a:pt x="626" y="117"/>
                  </a:lnTo>
                  <a:lnTo>
                    <a:pt x="626" y="123"/>
                  </a:lnTo>
                  <a:lnTo>
                    <a:pt x="626" y="129"/>
                  </a:lnTo>
                  <a:lnTo>
                    <a:pt x="626" y="132"/>
                  </a:lnTo>
                  <a:lnTo>
                    <a:pt x="628" y="136"/>
                  </a:lnTo>
                  <a:lnTo>
                    <a:pt x="626" y="138"/>
                  </a:lnTo>
                  <a:lnTo>
                    <a:pt x="624" y="142"/>
                  </a:lnTo>
                  <a:lnTo>
                    <a:pt x="620" y="148"/>
                  </a:lnTo>
                  <a:lnTo>
                    <a:pt x="618" y="152"/>
                  </a:lnTo>
                  <a:lnTo>
                    <a:pt x="617" y="157"/>
                  </a:lnTo>
                  <a:lnTo>
                    <a:pt x="615" y="161"/>
                  </a:lnTo>
                  <a:lnTo>
                    <a:pt x="615" y="163"/>
                  </a:lnTo>
                  <a:lnTo>
                    <a:pt x="615" y="165"/>
                  </a:lnTo>
                  <a:lnTo>
                    <a:pt x="615" y="167"/>
                  </a:lnTo>
                  <a:lnTo>
                    <a:pt x="615" y="169"/>
                  </a:lnTo>
                  <a:lnTo>
                    <a:pt x="615" y="171"/>
                  </a:lnTo>
                  <a:lnTo>
                    <a:pt x="617" y="173"/>
                  </a:lnTo>
                  <a:lnTo>
                    <a:pt x="617" y="177"/>
                  </a:lnTo>
                  <a:lnTo>
                    <a:pt x="617" y="196"/>
                  </a:lnTo>
                  <a:lnTo>
                    <a:pt x="618" y="200"/>
                  </a:lnTo>
                  <a:lnTo>
                    <a:pt x="618" y="204"/>
                  </a:lnTo>
                  <a:lnTo>
                    <a:pt x="618" y="207"/>
                  </a:lnTo>
                  <a:lnTo>
                    <a:pt x="620" y="211"/>
                  </a:lnTo>
                  <a:lnTo>
                    <a:pt x="622" y="213"/>
                  </a:lnTo>
                  <a:lnTo>
                    <a:pt x="624" y="213"/>
                  </a:lnTo>
                  <a:lnTo>
                    <a:pt x="626" y="213"/>
                  </a:lnTo>
                  <a:lnTo>
                    <a:pt x="630" y="215"/>
                  </a:lnTo>
                  <a:lnTo>
                    <a:pt x="632" y="215"/>
                  </a:lnTo>
                  <a:lnTo>
                    <a:pt x="634" y="217"/>
                  </a:lnTo>
                  <a:lnTo>
                    <a:pt x="634" y="221"/>
                  </a:lnTo>
                  <a:lnTo>
                    <a:pt x="634" y="227"/>
                  </a:lnTo>
                  <a:lnTo>
                    <a:pt x="632" y="229"/>
                  </a:lnTo>
                  <a:lnTo>
                    <a:pt x="630" y="232"/>
                  </a:lnTo>
                  <a:lnTo>
                    <a:pt x="626" y="234"/>
                  </a:lnTo>
                  <a:lnTo>
                    <a:pt x="624" y="236"/>
                  </a:lnTo>
                  <a:lnTo>
                    <a:pt x="622" y="238"/>
                  </a:lnTo>
                  <a:lnTo>
                    <a:pt x="620" y="242"/>
                  </a:lnTo>
                  <a:lnTo>
                    <a:pt x="622" y="246"/>
                  </a:lnTo>
                  <a:lnTo>
                    <a:pt x="622" y="250"/>
                  </a:lnTo>
                  <a:lnTo>
                    <a:pt x="624" y="252"/>
                  </a:lnTo>
                  <a:lnTo>
                    <a:pt x="626" y="252"/>
                  </a:lnTo>
                  <a:lnTo>
                    <a:pt x="628" y="253"/>
                  </a:lnTo>
                  <a:lnTo>
                    <a:pt x="636" y="265"/>
                  </a:lnTo>
                  <a:lnTo>
                    <a:pt x="643" y="273"/>
                  </a:lnTo>
                  <a:lnTo>
                    <a:pt x="651" y="280"/>
                  </a:lnTo>
                  <a:lnTo>
                    <a:pt x="659" y="290"/>
                  </a:lnTo>
                  <a:lnTo>
                    <a:pt x="661" y="305"/>
                  </a:lnTo>
                  <a:lnTo>
                    <a:pt x="653" y="305"/>
                  </a:lnTo>
                  <a:lnTo>
                    <a:pt x="647" y="307"/>
                  </a:lnTo>
                  <a:lnTo>
                    <a:pt x="643" y="309"/>
                  </a:lnTo>
                  <a:lnTo>
                    <a:pt x="640" y="313"/>
                  </a:lnTo>
                  <a:lnTo>
                    <a:pt x="636" y="317"/>
                  </a:lnTo>
                  <a:lnTo>
                    <a:pt x="634" y="323"/>
                  </a:lnTo>
                  <a:lnTo>
                    <a:pt x="634" y="328"/>
                  </a:lnTo>
                  <a:lnTo>
                    <a:pt x="634" y="332"/>
                  </a:lnTo>
                  <a:lnTo>
                    <a:pt x="636" y="336"/>
                  </a:lnTo>
                  <a:lnTo>
                    <a:pt x="636" y="340"/>
                  </a:lnTo>
                  <a:lnTo>
                    <a:pt x="636" y="340"/>
                  </a:lnTo>
                  <a:lnTo>
                    <a:pt x="634" y="340"/>
                  </a:lnTo>
                  <a:lnTo>
                    <a:pt x="632" y="340"/>
                  </a:lnTo>
                  <a:lnTo>
                    <a:pt x="617" y="336"/>
                  </a:lnTo>
                  <a:lnTo>
                    <a:pt x="595" y="334"/>
                  </a:lnTo>
                  <a:lnTo>
                    <a:pt x="576" y="332"/>
                  </a:lnTo>
                  <a:lnTo>
                    <a:pt x="574" y="332"/>
                  </a:lnTo>
                  <a:lnTo>
                    <a:pt x="570" y="330"/>
                  </a:lnTo>
                  <a:lnTo>
                    <a:pt x="565" y="328"/>
                  </a:lnTo>
                  <a:lnTo>
                    <a:pt x="561" y="328"/>
                  </a:lnTo>
                  <a:lnTo>
                    <a:pt x="557" y="326"/>
                  </a:lnTo>
                  <a:lnTo>
                    <a:pt x="555" y="326"/>
                  </a:lnTo>
                  <a:lnTo>
                    <a:pt x="553" y="323"/>
                  </a:lnTo>
                  <a:lnTo>
                    <a:pt x="551" y="321"/>
                  </a:lnTo>
                  <a:lnTo>
                    <a:pt x="549" y="315"/>
                  </a:lnTo>
                  <a:lnTo>
                    <a:pt x="547" y="311"/>
                  </a:lnTo>
                  <a:lnTo>
                    <a:pt x="545" y="307"/>
                  </a:lnTo>
                  <a:lnTo>
                    <a:pt x="544" y="305"/>
                  </a:lnTo>
                  <a:lnTo>
                    <a:pt x="540" y="302"/>
                  </a:lnTo>
                  <a:lnTo>
                    <a:pt x="536" y="302"/>
                  </a:lnTo>
                  <a:lnTo>
                    <a:pt x="532" y="302"/>
                  </a:lnTo>
                  <a:lnTo>
                    <a:pt x="528" y="305"/>
                  </a:lnTo>
                  <a:lnTo>
                    <a:pt x="524" y="307"/>
                  </a:lnTo>
                  <a:lnTo>
                    <a:pt x="522" y="311"/>
                  </a:lnTo>
                  <a:lnTo>
                    <a:pt x="492" y="311"/>
                  </a:lnTo>
                  <a:lnTo>
                    <a:pt x="484" y="307"/>
                  </a:lnTo>
                  <a:lnTo>
                    <a:pt x="480" y="303"/>
                  </a:lnTo>
                  <a:lnTo>
                    <a:pt x="474" y="298"/>
                  </a:lnTo>
                  <a:lnTo>
                    <a:pt x="471" y="294"/>
                  </a:lnTo>
                  <a:lnTo>
                    <a:pt x="465" y="290"/>
                  </a:lnTo>
                  <a:lnTo>
                    <a:pt x="461" y="288"/>
                  </a:lnTo>
                  <a:lnTo>
                    <a:pt x="455" y="288"/>
                  </a:lnTo>
                  <a:lnTo>
                    <a:pt x="449" y="286"/>
                  </a:lnTo>
                  <a:lnTo>
                    <a:pt x="446" y="282"/>
                  </a:lnTo>
                  <a:lnTo>
                    <a:pt x="444" y="280"/>
                  </a:lnTo>
                  <a:lnTo>
                    <a:pt x="444" y="277"/>
                  </a:lnTo>
                  <a:lnTo>
                    <a:pt x="444" y="275"/>
                  </a:lnTo>
                  <a:lnTo>
                    <a:pt x="444" y="271"/>
                  </a:lnTo>
                  <a:lnTo>
                    <a:pt x="436" y="261"/>
                  </a:lnTo>
                  <a:lnTo>
                    <a:pt x="428" y="250"/>
                  </a:lnTo>
                  <a:lnTo>
                    <a:pt x="417" y="242"/>
                  </a:lnTo>
                  <a:lnTo>
                    <a:pt x="405" y="238"/>
                  </a:lnTo>
                  <a:lnTo>
                    <a:pt x="401" y="240"/>
                  </a:lnTo>
                  <a:lnTo>
                    <a:pt x="398" y="242"/>
                  </a:lnTo>
                  <a:lnTo>
                    <a:pt x="396" y="246"/>
                  </a:lnTo>
                  <a:lnTo>
                    <a:pt x="394" y="250"/>
                  </a:lnTo>
                  <a:lnTo>
                    <a:pt x="392" y="253"/>
                  </a:lnTo>
                  <a:lnTo>
                    <a:pt x="392" y="259"/>
                  </a:lnTo>
                  <a:lnTo>
                    <a:pt x="392" y="263"/>
                  </a:lnTo>
                  <a:lnTo>
                    <a:pt x="392" y="269"/>
                  </a:lnTo>
                  <a:lnTo>
                    <a:pt x="394" y="273"/>
                  </a:lnTo>
                  <a:lnTo>
                    <a:pt x="400" y="286"/>
                  </a:lnTo>
                  <a:lnTo>
                    <a:pt x="407" y="300"/>
                  </a:lnTo>
                  <a:lnTo>
                    <a:pt x="419" y="311"/>
                  </a:lnTo>
                  <a:lnTo>
                    <a:pt x="428" y="317"/>
                  </a:lnTo>
                  <a:lnTo>
                    <a:pt x="430" y="323"/>
                  </a:lnTo>
                  <a:lnTo>
                    <a:pt x="430" y="325"/>
                  </a:lnTo>
                  <a:lnTo>
                    <a:pt x="432" y="328"/>
                  </a:lnTo>
                  <a:lnTo>
                    <a:pt x="434" y="332"/>
                  </a:lnTo>
                  <a:lnTo>
                    <a:pt x="438" y="330"/>
                  </a:lnTo>
                  <a:lnTo>
                    <a:pt x="440" y="328"/>
                  </a:lnTo>
                  <a:lnTo>
                    <a:pt x="442" y="325"/>
                  </a:lnTo>
                  <a:lnTo>
                    <a:pt x="444" y="323"/>
                  </a:lnTo>
                  <a:lnTo>
                    <a:pt x="446" y="321"/>
                  </a:lnTo>
                  <a:lnTo>
                    <a:pt x="446" y="325"/>
                  </a:lnTo>
                  <a:lnTo>
                    <a:pt x="446" y="328"/>
                  </a:lnTo>
                  <a:lnTo>
                    <a:pt x="446" y="332"/>
                  </a:lnTo>
                  <a:lnTo>
                    <a:pt x="444" y="336"/>
                  </a:lnTo>
                  <a:lnTo>
                    <a:pt x="444" y="342"/>
                  </a:lnTo>
                  <a:lnTo>
                    <a:pt x="442" y="348"/>
                  </a:lnTo>
                  <a:lnTo>
                    <a:pt x="444" y="351"/>
                  </a:lnTo>
                  <a:lnTo>
                    <a:pt x="448" y="355"/>
                  </a:lnTo>
                  <a:lnTo>
                    <a:pt x="451" y="357"/>
                  </a:lnTo>
                  <a:lnTo>
                    <a:pt x="457" y="359"/>
                  </a:lnTo>
                  <a:lnTo>
                    <a:pt x="463" y="361"/>
                  </a:lnTo>
                  <a:lnTo>
                    <a:pt x="469" y="361"/>
                  </a:lnTo>
                  <a:lnTo>
                    <a:pt x="486" y="359"/>
                  </a:lnTo>
                  <a:lnTo>
                    <a:pt x="499" y="353"/>
                  </a:lnTo>
                  <a:lnTo>
                    <a:pt x="509" y="346"/>
                  </a:lnTo>
                  <a:lnTo>
                    <a:pt x="517" y="336"/>
                  </a:lnTo>
                  <a:lnTo>
                    <a:pt x="524" y="326"/>
                  </a:lnTo>
                  <a:lnTo>
                    <a:pt x="536" y="319"/>
                  </a:lnTo>
                  <a:lnTo>
                    <a:pt x="536" y="342"/>
                  </a:lnTo>
                  <a:lnTo>
                    <a:pt x="545" y="355"/>
                  </a:lnTo>
                  <a:lnTo>
                    <a:pt x="557" y="363"/>
                  </a:lnTo>
                  <a:lnTo>
                    <a:pt x="574" y="369"/>
                  </a:lnTo>
                  <a:lnTo>
                    <a:pt x="576" y="371"/>
                  </a:lnTo>
                  <a:lnTo>
                    <a:pt x="580" y="373"/>
                  </a:lnTo>
                  <a:lnTo>
                    <a:pt x="582" y="376"/>
                  </a:lnTo>
                  <a:lnTo>
                    <a:pt x="584" y="380"/>
                  </a:lnTo>
                  <a:lnTo>
                    <a:pt x="586" y="382"/>
                  </a:lnTo>
                  <a:lnTo>
                    <a:pt x="586" y="382"/>
                  </a:lnTo>
                  <a:lnTo>
                    <a:pt x="588" y="384"/>
                  </a:lnTo>
                  <a:lnTo>
                    <a:pt x="592" y="386"/>
                  </a:lnTo>
                  <a:lnTo>
                    <a:pt x="593" y="388"/>
                  </a:lnTo>
                  <a:lnTo>
                    <a:pt x="597" y="390"/>
                  </a:lnTo>
                  <a:lnTo>
                    <a:pt x="597" y="392"/>
                  </a:lnTo>
                  <a:lnTo>
                    <a:pt x="595" y="401"/>
                  </a:lnTo>
                  <a:lnTo>
                    <a:pt x="588" y="409"/>
                  </a:lnTo>
                  <a:lnTo>
                    <a:pt x="582" y="417"/>
                  </a:lnTo>
                  <a:lnTo>
                    <a:pt x="580" y="426"/>
                  </a:lnTo>
                  <a:lnTo>
                    <a:pt x="572" y="426"/>
                  </a:lnTo>
                  <a:lnTo>
                    <a:pt x="569" y="428"/>
                  </a:lnTo>
                  <a:lnTo>
                    <a:pt x="565" y="432"/>
                  </a:lnTo>
                  <a:lnTo>
                    <a:pt x="561" y="436"/>
                  </a:lnTo>
                  <a:lnTo>
                    <a:pt x="561" y="440"/>
                  </a:lnTo>
                  <a:lnTo>
                    <a:pt x="559" y="444"/>
                  </a:lnTo>
                  <a:lnTo>
                    <a:pt x="559" y="447"/>
                  </a:lnTo>
                  <a:lnTo>
                    <a:pt x="557" y="451"/>
                  </a:lnTo>
                  <a:lnTo>
                    <a:pt x="555" y="453"/>
                  </a:lnTo>
                  <a:lnTo>
                    <a:pt x="551" y="455"/>
                  </a:lnTo>
                  <a:lnTo>
                    <a:pt x="549" y="455"/>
                  </a:lnTo>
                  <a:lnTo>
                    <a:pt x="545" y="459"/>
                  </a:lnTo>
                  <a:lnTo>
                    <a:pt x="544" y="461"/>
                  </a:lnTo>
                  <a:lnTo>
                    <a:pt x="542" y="465"/>
                  </a:lnTo>
                  <a:lnTo>
                    <a:pt x="540" y="469"/>
                  </a:lnTo>
                  <a:lnTo>
                    <a:pt x="538" y="472"/>
                  </a:lnTo>
                  <a:lnTo>
                    <a:pt x="534" y="472"/>
                  </a:lnTo>
                  <a:lnTo>
                    <a:pt x="530" y="474"/>
                  </a:lnTo>
                  <a:lnTo>
                    <a:pt x="526" y="476"/>
                  </a:lnTo>
                  <a:lnTo>
                    <a:pt x="522" y="478"/>
                  </a:lnTo>
                  <a:lnTo>
                    <a:pt x="521" y="482"/>
                  </a:lnTo>
                  <a:lnTo>
                    <a:pt x="517" y="486"/>
                  </a:lnTo>
                  <a:lnTo>
                    <a:pt x="517" y="492"/>
                  </a:lnTo>
                  <a:lnTo>
                    <a:pt x="505" y="494"/>
                  </a:lnTo>
                  <a:lnTo>
                    <a:pt x="490" y="496"/>
                  </a:lnTo>
                  <a:lnTo>
                    <a:pt x="476" y="501"/>
                  </a:lnTo>
                  <a:lnTo>
                    <a:pt x="465" y="507"/>
                  </a:lnTo>
                  <a:lnTo>
                    <a:pt x="461" y="515"/>
                  </a:lnTo>
                  <a:lnTo>
                    <a:pt x="463" y="517"/>
                  </a:lnTo>
                  <a:lnTo>
                    <a:pt x="465" y="520"/>
                  </a:lnTo>
                  <a:lnTo>
                    <a:pt x="440" y="528"/>
                  </a:lnTo>
                  <a:lnTo>
                    <a:pt x="415" y="536"/>
                  </a:lnTo>
                  <a:lnTo>
                    <a:pt x="407" y="540"/>
                  </a:lnTo>
                  <a:lnTo>
                    <a:pt x="396" y="545"/>
                  </a:lnTo>
                  <a:lnTo>
                    <a:pt x="384" y="553"/>
                  </a:lnTo>
                  <a:lnTo>
                    <a:pt x="375" y="559"/>
                  </a:lnTo>
                  <a:lnTo>
                    <a:pt x="355" y="559"/>
                  </a:lnTo>
                  <a:lnTo>
                    <a:pt x="352" y="561"/>
                  </a:lnTo>
                  <a:lnTo>
                    <a:pt x="348" y="565"/>
                  </a:lnTo>
                  <a:lnTo>
                    <a:pt x="344" y="567"/>
                  </a:lnTo>
                  <a:lnTo>
                    <a:pt x="340" y="569"/>
                  </a:lnTo>
                  <a:lnTo>
                    <a:pt x="336" y="570"/>
                  </a:lnTo>
                  <a:lnTo>
                    <a:pt x="330" y="570"/>
                  </a:lnTo>
                  <a:lnTo>
                    <a:pt x="327" y="572"/>
                  </a:lnTo>
                  <a:lnTo>
                    <a:pt x="325" y="572"/>
                  </a:lnTo>
                  <a:lnTo>
                    <a:pt x="321" y="570"/>
                  </a:lnTo>
                  <a:lnTo>
                    <a:pt x="317" y="569"/>
                  </a:lnTo>
                  <a:lnTo>
                    <a:pt x="313" y="567"/>
                  </a:lnTo>
                  <a:lnTo>
                    <a:pt x="309" y="565"/>
                  </a:lnTo>
                  <a:lnTo>
                    <a:pt x="307" y="565"/>
                  </a:lnTo>
                  <a:lnTo>
                    <a:pt x="307" y="565"/>
                  </a:lnTo>
                  <a:lnTo>
                    <a:pt x="307" y="563"/>
                  </a:lnTo>
                  <a:lnTo>
                    <a:pt x="307" y="563"/>
                  </a:lnTo>
                  <a:lnTo>
                    <a:pt x="307" y="561"/>
                  </a:lnTo>
                  <a:lnTo>
                    <a:pt x="305" y="557"/>
                  </a:lnTo>
                  <a:lnTo>
                    <a:pt x="298" y="542"/>
                  </a:lnTo>
                  <a:lnTo>
                    <a:pt x="296" y="526"/>
                  </a:lnTo>
                  <a:lnTo>
                    <a:pt x="292" y="524"/>
                  </a:lnTo>
                  <a:lnTo>
                    <a:pt x="292" y="522"/>
                  </a:lnTo>
                  <a:lnTo>
                    <a:pt x="292" y="519"/>
                  </a:lnTo>
                  <a:lnTo>
                    <a:pt x="292" y="515"/>
                  </a:lnTo>
                  <a:lnTo>
                    <a:pt x="294" y="511"/>
                  </a:lnTo>
                  <a:lnTo>
                    <a:pt x="294" y="507"/>
                  </a:lnTo>
                  <a:lnTo>
                    <a:pt x="296" y="501"/>
                  </a:lnTo>
                  <a:lnTo>
                    <a:pt x="294" y="496"/>
                  </a:lnTo>
                  <a:lnTo>
                    <a:pt x="292" y="492"/>
                  </a:lnTo>
                  <a:lnTo>
                    <a:pt x="288" y="488"/>
                  </a:lnTo>
                  <a:lnTo>
                    <a:pt x="284" y="484"/>
                  </a:lnTo>
                  <a:lnTo>
                    <a:pt x="281" y="482"/>
                  </a:lnTo>
                  <a:lnTo>
                    <a:pt x="273" y="474"/>
                  </a:lnTo>
                  <a:lnTo>
                    <a:pt x="265" y="463"/>
                  </a:lnTo>
                  <a:lnTo>
                    <a:pt x="259" y="449"/>
                  </a:lnTo>
                  <a:lnTo>
                    <a:pt x="256" y="438"/>
                  </a:lnTo>
                  <a:lnTo>
                    <a:pt x="242" y="432"/>
                  </a:lnTo>
                  <a:lnTo>
                    <a:pt x="234" y="424"/>
                  </a:lnTo>
                  <a:lnTo>
                    <a:pt x="231" y="411"/>
                  </a:lnTo>
                  <a:lnTo>
                    <a:pt x="229" y="396"/>
                  </a:lnTo>
                  <a:lnTo>
                    <a:pt x="229" y="390"/>
                  </a:lnTo>
                  <a:lnTo>
                    <a:pt x="227" y="384"/>
                  </a:lnTo>
                  <a:lnTo>
                    <a:pt x="225" y="380"/>
                  </a:lnTo>
                  <a:lnTo>
                    <a:pt x="221" y="376"/>
                  </a:lnTo>
                  <a:lnTo>
                    <a:pt x="219" y="373"/>
                  </a:lnTo>
                  <a:lnTo>
                    <a:pt x="217" y="367"/>
                  </a:lnTo>
                  <a:lnTo>
                    <a:pt x="215" y="365"/>
                  </a:lnTo>
                  <a:lnTo>
                    <a:pt x="211" y="361"/>
                  </a:lnTo>
                  <a:lnTo>
                    <a:pt x="209" y="359"/>
                  </a:lnTo>
                  <a:lnTo>
                    <a:pt x="208" y="357"/>
                  </a:lnTo>
                  <a:lnTo>
                    <a:pt x="204" y="357"/>
                  </a:lnTo>
                  <a:lnTo>
                    <a:pt x="200" y="357"/>
                  </a:lnTo>
                  <a:lnTo>
                    <a:pt x="198" y="355"/>
                  </a:lnTo>
                  <a:lnTo>
                    <a:pt x="196" y="353"/>
                  </a:lnTo>
                  <a:lnTo>
                    <a:pt x="194" y="350"/>
                  </a:lnTo>
                  <a:lnTo>
                    <a:pt x="194" y="346"/>
                  </a:lnTo>
                  <a:lnTo>
                    <a:pt x="194" y="342"/>
                  </a:lnTo>
                  <a:lnTo>
                    <a:pt x="194" y="338"/>
                  </a:lnTo>
                  <a:lnTo>
                    <a:pt x="192" y="332"/>
                  </a:lnTo>
                  <a:lnTo>
                    <a:pt x="188" y="328"/>
                  </a:lnTo>
                  <a:lnTo>
                    <a:pt x="185" y="325"/>
                  </a:lnTo>
                  <a:lnTo>
                    <a:pt x="175" y="307"/>
                  </a:lnTo>
                  <a:lnTo>
                    <a:pt x="165" y="292"/>
                  </a:lnTo>
                  <a:lnTo>
                    <a:pt x="163" y="290"/>
                  </a:lnTo>
                  <a:lnTo>
                    <a:pt x="161" y="288"/>
                  </a:lnTo>
                  <a:lnTo>
                    <a:pt x="158" y="284"/>
                  </a:lnTo>
                  <a:lnTo>
                    <a:pt x="156" y="282"/>
                  </a:lnTo>
                  <a:lnTo>
                    <a:pt x="154" y="278"/>
                  </a:lnTo>
                  <a:lnTo>
                    <a:pt x="154" y="278"/>
                  </a:lnTo>
                  <a:lnTo>
                    <a:pt x="154" y="273"/>
                  </a:lnTo>
                  <a:lnTo>
                    <a:pt x="156" y="267"/>
                  </a:lnTo>
                  <a:lnTo>
                    <a:pt x="158" y="261"/>
                  </a:lnTo>
                  <a:lnTo>
                    <a:pt x="158" y="253"/>
                  </a:lnTo>
                  <a:lnTo>
                    <a:pt x="158" y="250"/>
                  </a:lnTo>
                  <a:lnTo>
                    <a:pt x="144" y="217"/>
                  </a:lnTo>
                  <a:lnTo>
                    <a:pt x="146" y="215"/>
                  </a:lnTo>
                  <a:lnTo>
                    <a:pt x="146" y="213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6" y="194"/>
                  </a:lnTo>
                  <a:lnTo>
                    <a:pt x="160" y="179"/>
                  </a:lnTo>
                  <a:lnTo>
                    <a:pt x="161" y="173"/>
                  </a:lnTo>
                  <a:lnTo>
                    <a:pt x="165" y="169"/>
                  </a:lnTo>
                  <a:lnTo>
                    <a:pt x="167" y="165"/>
                  </a:lnTo>
                  <a:lnTo>
                    <a:pt x="171" y="161"/>
                  </a:lnTo>
                  <a:lnTo>
                    <a:pt x="173" y="157"/>
                  </a:lnTo>
                  <a:lnTo>
                    <a:pt x="175" y="154"/>
                  </a:lnTo>
                  <a:lnTo>
                    <a:pt x="175" y="148"/>
                  </a:lnTo>
                  <a:lnTo>
                    <a:pt x="175" y="138"/>
                  </a:lnTo>
                  <a:lnTo>
                    <a:pt x="173" y="129"/>
                  </a:lnTo>
                  <a:lnTo>
                    <a:pt x="173" y="121"/>
                  </a:lnTo>
                  <a:lnTo>
                    <a:pt x="173" y="119"/>
                  </a:lnTo>
                  <a:lnTo>
                    <a:pt x="175" y="117"/>
                  </a:lnTo>
                  <a:lnTo>
                    <a:pt x="177" y="115"/>
                  </a:lnTo>
                  <a:lnTo>
                    <a:pt x="177" y="109"/>
                  </a:lnTo>
                  <a:lnTo>
                    <a:pt x="173" y="111"/>
                  </a:lnTo>
                  <a:lnTo>
                    <a:pt x="171" y="113"/>
                  </a:lnTo>
                  <a:lnTo>
                    <a:pt x="169" y="113"/>
                  </a:lnTo>
                  <a:lnTo>
                    <a:pt x="165" y="115"/>
                  </a:lnTo>
                  <a:lnTo>
                    <a:pt x="160" y="113"/>
                  </a:lnTo>
                  <a:lnTo>
                    <a:pt x="156" y="111"/>
                  </a:lnTo>
                  <a:lnTo>
                    <a:pt x="152" y="109"/>
                  </a:lnTo>
                  <a:lnTo>
                    <a:pt x="144" y="117"/>
                  </a:lnTo>
                  <a:lnTo>
                    <a:pt x="135" y="123"/>
                  </a:lnTo>
                  <a:lnTo>
                    <a:pt x="121" y="125"/>
                  </a:lnTo>
                  <a:lnTo>
                    <a:pt x="113" y="123"/>
                  </a:lnTo>
                  <a:lnTo>
                    <a:pt x="106" y="117"/>
                  </a:lnTo>
                  <a:lnTo>
                    <a:pt x="98" y="111"/>
                  </a:lnTo>
                  <a:lnTo>
                    <a:pt x="90" y="109"/>
                  </a:lnTo>
                  <a:lnTo>
                    <a:pt x="87" y="109"/>
                  </a:lnTo>
                  <a:lnTo>
                    <a:pt x="83" y="113"/>
                  </a:lnTo>
                  <a:lnTo>
                    <a:pt x="81" y="115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3" y="123"/>
                  </a:lnTo>
                  <a:lnTo>
                    <a:pt x="69" y="125"/>
                  </a:lnTo>
                  <a:lnTo>
                    <a:pt x="64" y="123"/>
                  </a:lnTo>
                  <a:lnTo>
                    <a:pt x="60" y="121"/>
                  </a:lnTo>
                  <a:lnTo>
                    <a:pt x="56" y="117"/>
                  </a:lnTo>
                  <a:lnTo>
                    <a:pt x="52" y="115"/>
                  </a:lnTo>
                  <a:lnTo>
                    <a:pt x="48" y="113"/>
                  </a:lnTo>
                  <a:lnTo>
                    <a:pt x="44" y="111"/>
                  </a:lnTo>
                  <a:lnTo>
                    <a:pt x="39" y="113"/>
                  </a:lnTo>
                  <a:lnTo>
                    <a:pt x="33" y="113"/>
                  </a:lnTo>
                  <a:lnTo>
                    <a:pt x="35" y="111"/>
                  </a:lnTo>
                  <a:lnTo>
                    <a:pt x="37" y="109"/>
                  </a:lnTo>
                  <a:lnTo>
                    <a:pt x="35" y="107"/>
                  </a:lnTo>
                  <a:lnTo>
                    <a:pt x="31" y="104"/>
                  </a:lnTo>
                  <a:lnTo>
                    <a:pt x="27" y="102"/>
                  </a:lnTo>
                  <a:lnTo>
                    <a:pt x="23" y="98"/>
                  </a:lnTo>
                  <a:lnTo>
                    <a:pt x="21" y="96"/>
                  </a:lnTo>
                  <a:lnTo>
                    <a:pt x="19" y="92"/>
                  </a:lnTo>
                  <a:lnTo>
                    <a:pt x="21" y="90"/>
                  </a:lnTo>
                  <a:lnTo>
                    <a:pt x="17" y="84"/>
                  </a:lnTo>
                  <a:lnTo>
                    <a:pt x="12" y="83"/>
                  </a:lnTo>
                  <a:lnTo>
                    <a:pt x="6" y="81"/>
                  </a:lnTo>
                  <a:lnTo>
                    <a:pt x="0" y="79"/>
                  </a:lnTo>
                  <a:lnTo>
                    <a:pt x="4" y="75"/>
                  </a:lnTo>
                  <a:lnTo>
                    <a:pt x="6" y="73"/>
                  </a:lnTo>
                  <a:lnTo>
                    <a:pt x="10" y="71"/>
                  </a:lnTo>
                  <a:lnTo>
                    <a:pt x="12" y="69"/>
                  </a:lnTo>
                  <a:lnTo>
                    <a:pt x="14" y="65"/>
                  </a:lnTo>
                  <a:lnTo>
                    <a:pt x="14" y="61"/>
                  </a:lnTo>
                  <a:lnTo>
                    <a:pt x="14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6" y="42"/>
                  </a:lnTo>
                  <a:lnTo>
                    <a:pt x="16" y="38"/>
                  </a:lnTo>
                  <a:lnTo>
                    <a:pt x="27" y="34"/>
                  </a:lnTo>
                  <a:lnTo>
                    <a:pt x="39" y="33"/>
                  </a:lnTo>
                  <a:lnTo>
                    <a:pt x="50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6" y="25"/>
                  </a:lnTo>
                  <a:lnTo>
                    <a:pt x="54" y="25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8" y="19"/>
                  </a:lnTo>
                  <a:lnTo>
                    <a:pt x="60" y="17"/>
                  </a:lnTo>
                  <a:lnTo>
                    <a:pt x="64" y="17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89" y="19"/>
                  </a:lnTo>
                  <a:lnTo>
                    <a:pt x="92" y="17"/>
                  </a:lnTo>
                  <a:lnTo>
                    <a:pt x="98" y="15"/>
                  </a:lnTo>
                  <a:lnTo>
                    <a:pt x="104" y="11"/>
                  </a:lnTo>
                  <a:lnTo>
                    <a:pt x="110" y="10"/>
                  </a:lnTo>
                  <a:lnTo>
                    <a:pt x="113" y="6"/>
                  </a:lnTo>
                  <a:lnTo>
                    <a:pt x="125" y="2"/>
                  </a:lnTo>
                  <a:lnTo>
                    <a:pt x="137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EEB5578-7E59-4E3C-8DA7-663B3A018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5" y="3349626"/>
              <a:ext cx="53975" cy="109538"/>
            </a:xfrm>
            <a:custGeom>
              <a:avLst/>
              <a:gdLst>
                <a:gd name="T0" fmla="*/ 7 w 34"/>
                <a:gd name="T1" fmla="*/ 0 h 69"/>
                <a:gd name="T2" fmla="*/ 15 w 34"/>
                <a:gd name="T3" fmla="*/ 12 h 69"/>
                <a:gd name="T4" fmla="*/ 25 w 34"/>
                <a:gd name="T5" fmla="*/ 20 h 69"/>
                <a:gd name="T6" fmla="*/ 30 w 34"/>
                <a:gd name="T7" fmla="*/ 31 h 69"/>
                <a:gd name="T8" fmla="*/ 34 w 34"/>
                <a:gd name="T9" fmla="*/ 43 h 69"/>
                <a:gd name="T10" fmla="*/ 34 w 34"/>
                <a:gd name="T11" fmla="*/ 48 h 69"/>
                <a:gd name="T12" fmla="*/ 32 w 34"/>
                <a:gd name="T13" fmla="*/ 54 h 69"/>
                <a:gd name="T14" fmla="*/ 28 w 34"/>
                <a:gd name="T15" fmla="*/ 60 h 69"/>
                <a:gd name="T16" fmla="*/ 25 w 34"/>
                <a:gd name="T17" fmla="*/ 64 h 69"/>
                <a:gd name="T18" fmla="*/ 21 w 34"/>
                <a:gd name="T19" fmla="*/ 68 h 69"/>
                <a:gd name="T20" fmla="*/ 15 w 34"/>
                <a:gd name="T21" fmla="*/ 69 h 69"/>
                <a:gd name="T22" fmla="*/ 9 w 34"/>
                <a:gd name="T23" fmla="*/ 68 h 69"/>
                <a:gd name="T24" fmla="*/ 5 w 34"/>
                <a:gd name="T25" fmla="*/ 66 h 69"/>
                <a:gd name="T26" fmla="*/ 2 w 34"/>
                <a:gd name="T27" fmla="*/ 62 h 69"/>
                <a:gd name="T28" fmla="*/ 0 w 34"/>
                <a:gd name="T29" fmla="*/ 56 h 69"/>
                <a:gd name="T30" fmla="*/ 0 w 34"/>
                <a:gd name="T31" fmla="*/ 52 h 69"/>
                <a:gd name="T32" fmla="*/ 2 w 34"/>
                <a:gd name="T33" fmla="*/ 35 h 69"/>
                <a:gd name="T34" fmla="*/ 5 w 34"/>
                <a:gd name="T35" fmla="*/ 18 h 69"/>
                <a:gd name="T36" fmla="*/ 7 w 34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69">
                  <a:moveTo>
                    <a:pt x="7" y="0"/>
                  </a:moveTo>
                  <a:lnTo>
                    <a:pt x="15" y="12"/>
                  </a:lnTo>
                  <a:lnTo>
                    <a:pt x="25" y="20"/>
                  </a:lnTo>
                  <a:lnTo>
                    <a:pt x="30" y="31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2" y="54"/>
                  </a:lnTo>
                  <a:lnTo>
                    <a:pt x="28" y="60"/>
                  </a:lnTo>
                  <a:lnTo>
                    <a:pt x="25" y="64"/>
                  </a:lnTo>
                  <a:lnTo>
                    <a:pt x="21" y="68"/>
                  </a:lnTo>
                  <a:lnTo>
                    <a:pt x="15" y="69"/>
                  </a:lnTo>
                  <a:lnTo>
                    <a:pt x="9" y="68"/>
                  </a:lnTo>
                  <a:lnTo>
                    <a:pt x="5" y="66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35"/>
                  </a:lnTo>
                  <a:lnTo>
                    <a:pt x="5" y="1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88AAB43-02E1-4CFE-A139-C5D3DB3B5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5" y="2478088"/>
              <a:ext cx="1139825" cy="917575"/>
            </a:xfrm>
            <a:custGeom>
              <a:avLst/>
              <a:gdLst>
                <a:gd name="T0" fmla="*/ 230 w 718"/>
                <a:gd name="T1" fmla="*/ 21 h 578"/>
                <a:gd name="T2" fmla="*/ 266 w 718"/>
                <a:gd name="T3" fmla="*/ 33 h 578"/>
                <a:gd name="T4" fmla="*/ 290 w 718"/>
                <a:gd name="T5" fmla="*/ 58 h 578"/>
                <a:gd name="T6" fmla="*/ 334 w 718"/>
                <a:gd name="T7" fmla="*/ 52 h 578"/>
                <a:gd name="T8" fmla="*/ 334 w 718"/>
                <a:gd name="T9" fmla="*/ 83 h 578"/>
                <a:gd name="T10" fmla="*/ 334 w 718"/>
                <a:gd name="T11" fmla="*/ 113 h 578"/>
                <a:gd name="T12" fmla="*/ 320 w 718"/>
                <a:gd name="T13" fmla="*/ 138 h 578"/>
                <a:gd name="T14" fmla="*/ 351 w 718"/>
                <a:gd name="T15" fmla="*/ 161 h 578"/>
                <a:gd name="T16" fmla="*/ 399 w 718"/>
                <a:gd name="T17" fmla="*/ 177 h 578"/>
                <a:gd name="T18" fmla="*/ 422 w 718"/>
                <a:gd name="T19" fmla="*/ 192 h 578"/>
                <a:gd name="T20" fmla="*/ 482 w 718"/>
                <a:gd name="T21" fmla="*/ 207 h 578"/>
                <a:gd name="T22" fmla="*/ 503 w 718"/>
                <a:gd name="T23" fmla="*/ 217 h 578"/>
                <a:gd name="T24" fmla="*/ 545 w 718"/>
                <a:gd name="T25" fmla="*/ 207 h 578"/>
                <a:gd name="T26" fmla="*/ 601 w 718"/>
                <a:gd name="T27" fmla="*/ 180 h 578"/>
                <a:gd name="T28" fmla="*/ 650 w 718"/>
                <a:gd name="T29" fmla="*/ 198 h 578"/>
                <a:gd name="T30" fmla="*/ 668 w 718"/>
                <a:gd name="T31" fmla="*/ 255 h 578"/>
                <a:gd name="T32" fmla="*/ 677 w 718"/>
                <a:gd name="T33" fmla="*/ 282 h 578"/>
                <a:gd name="T34" fmla="*/ 697 w 718"/>
                <a:gd name="T35" fmla="*/ 323 h 578"/>
                <a:gd name="T36" fmla="*/ 677 w 718"/>
                <a:gd name="T37" fmla="*/ 361 h 578"/>
                <a:gd name="T38" fmla="*/ 658 w 718"/>
                <a:gd name="T39" fmla="*/ 398 h 578"/>
                <a:gd name="T40" fmla="*/ 672 w 718"/>
                <a:gd name="T41" fmla="*/ 438 h 578"/>
                <a:gd name="T42" fmla="*/ 674 w 718"/>
                <a:gd name="T43" fmla="*/ 465 h 578"/>
                <a:gd name="T44" fmla="*/ 681 w 718"/>
                <a:gd name="T45" fmla="*/ 520 h 578"/>
                <a:gd name="T46" fmla="*/ 672 w 718"/>
                <a:gd name="T47" fmla="*/ 517 h 578"/>
                <a:gd name="T48" fmla="*/ 654 w 718"/>
                <a:gd name="T49" fmla="*/ 438 h 578"/>
                <a:gd name="T50" fmla="*/ 641 w 718"/>
                <a:gd name="T51" fmla="*/ 419 h 578"/>
                <a:gd name="T52" fmla="*/ 599 w 718"/>
                <a:gd name="T53" fmla="*/ 436 h 578"/>
                <a:gd name="T54" fmla="*/ 597 w 718"/>
                <a:gd name="T55" fmla="*/ 401 h 578"/>
                <a:gd name="T56" fmla="*/ 553 w 718"/>
                <a:gd name="T57" fmla="*/ 326 h 578"/>
                <a:gd name="T58" fmla="*/ 506 w 718"/>
                <a:gd name="T59" fmla="*/ 328 h 578"/>
                <a:gd name="T60" fmla="*/ 470 w 718"/>
                <a:gd name="T61" fmla="*/ 332 h 578"/>
                <a:gd name="T62" fmla="*/ 426 w 718"/>
                <a:gd name="T63" fmla="*/ 376 h 578"/>
                <a:gd name="T64" fmla="*/ 347 w 718"/>
                <a:gd name="T65" fmla="*/ 440 h 578"/>
                <a:gd name="T66" fmla="*/ 339 w 718"/>
                <a:gd name="T67" fmla="*/ 496 h 578"/>
                <a:gd name="T68" fmla="*/ 326 w 718"/>
                <a:gd name="T69" fmla="*/ 540 h 578"/>
                <a:gd name="T70" fmla="*/ 309 w 718"/>
                <a:gd name="T71" fmla="*/ 561 h 578"/>
                <a:gd name="T72" fmla="*/ 290 w 718"/>
                <a:gd name="T73" fmla="*/ 576 h 578"/>
                <a:gd name="T74" fmla="*/ 255 w 718"/>
                <a:gd name="T75" fmla="*/ 509 h 578"/>
                <a:gd name="T76" fmla="*/ 238 w 718"/>
                <a:gd name="T77" fmla="*/ 461 h 578"/>
                <a:gd name="T78" fmla="*/ 207 w 718"/>
                <a:gd name="T79" fmla="*/ 373 h 578"/>
                <a:gd name="T80" fmla="*/ 205 w 718"/>
                <a:gd name="T81" fmla="*/ 328 h 578"/>
                <a:gd name="T82" fmla="*/ 194 w 718"/>
                <a:gd name="T83" fmla="*/ 338 h 578"/>
                <a:gd name="T84" fmla="*/ 146 w 718"/>
                <a:gd name="T85" fmla="*/ 319 h 578"/>
                <a:gd name="T86" fmla="*/ 151 w 718"/>
                <a:gd name="T87" fmla="*/ 307 h 578"/>
                <a:gd name="T88" fmla="*/ 92 w 718"/>
                <a:gd name="T89" fmla="*/ 259 h 578"/>
                <a:gd name="T90" fmla="*/ 46 w 718"/>
                <a:gd name="T91" fmla="*/ 263 h 578"/>
                <a:gd name="T92" fmla="*/ 28 w 718"/>
                <a:gd name="T93" fmla="*/ 236 h 578"/>
                <a:gd name="T94" fmla="*/ 11 w 718"/>
                <a:gd name="T95" fmla="*/ 179 h 578"/>
                <a:gd name="T96" fmla="*/ 17 w 718"/>
                <a:gd name="T97" fmla="*/ 156 h 578"/>
                <a:gd name="T98" fmla="*/ 5 w 718"/>
                <a:gd name="T99" fmla="*/ 138 h 578"/>
                <a:gd name="T100" fmla="*/ 0 w 718"/>
                <a:gd name="T101" fmla="*/ 94 h 578"/>
                <a:gd name="T102" fmla="*/ 13 w 718"/>
                <a:gd name="T103" fmla="*/ 63 h 578"/>
                <a:gd name="T104" fmla="*/ 40 w 718"/>
                <a:gd name="T105" fmla="*/ 61 h 578"/>
                <a:gd name="T106" fmla="*/ 71 w 718"/>
                <a:gd name="T107" fmla="*/ 34 h 578"/>
                <a:gd name="T108" fmla="*/ 99 w 718"/>
                <a:gd name="T109" fmla="*/ 19 h 578"/>
                <a:gd name="T110" fmla="*/ 124 w 718"/>
                <a:gd name="T111" fmla="*/ 23 h 578"/>
                <a:gd name="T112" fmla="*/ 163 w 718"/>
                <a:gd name="T113" fmla="*/ 1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8" h="578">
                  <a:moveTo>
                    <a:pt x="184" y="0"/>
                  </a:moveTo>
                  <a:lnTo>
                    <a:pt x="190" y="2"/>
                  </a:lnTo>
                  <a:lnTo>
                    <a:pt x="190" y="11"/>
                  </a:lnTo>
                  <a:lnTo>
                    <a:pt x="190" y="21"/>
                  </a:lnTo>
                  <a:lnTo>
                    <a:pt x="192" y="29"/>
                  </a:lnTo>
                  <a:lnTo>
                    <a:pt x="197" y="31"/>
                  </a:lnTo>
                  <a:lnTo>
                    <a:pt x="209" y="29"/>
                  </a:lnTo>
                  <a:lnTo>
                    <a:pt x="218" y="23"/>
                  </a:lnTo>
                  <a:lnTo>
                    <a:pt x="230" y="21"/>
                  </a:lnTo>
                  <a:lnTo>
                    <a:pt x="238" y="21"/>
                  </a:lnTo>
                  <a:lnTo>
                    <a:pt x="243" y="21"/>
                  </a:lnTo>
                  <a:lnTo>
                    <a:pt x="251" y="23"/>
                  </a:lnTo>
                  <a:lnTo>
                    <a:pt x="251" y="27"/>
                  </a:lnTo>
                  <a:lnTo>
                    <a:pt x="253" y="29"/>
                  </a:lnTo>
                  <a:lnTo>
                    <a:pt x="255" y="31"/>
                  </a:lnTo>
                  <a:lnTo>
                    <a:pt x="257" y="33"/>
                  </a:lnTo>
                  <a:lnTo>
                    <a:pt x="261" y="33"/>
                  </a:lnTo>
                  <a:lnTo>
                    <a:pt x="266" y="33"/>
                  </a:lnTo>
                  <a:lnTo>
                    <a:pt x="268" y="34"/>
                  </a:lnTo>
                  <a:lnTo>
                    <a:pt x="270" y="36"/>
                  </a:lnTo>
                  <a:lnTo>
                    <a:pt x="270" y="40"/>
                  </a:lnTo>
                  <a:lnTo>
                    <a:pt x="270" y="42"/>
                  </a:lnTo>
                  <a:lnTo>
                    <a:pt x="272" y="44"/>
                  </a:lnTo>
                  <a:lnTo>
                    <a:pt x="272" y="48"/>
                  </a:lnTo>
                  <a:lnTo>
                    <a:pt x="278" y="52"/>
                  </a:lnTo>
                  <a:lnTo>
                    <a:pt x="284" y="54"/>
                  </a:lnTo>
                  <a:lnTo>
                    <a:pt x="290" y="58"/>
                  </a:lnTo>
                  <a:lnTo>
                    <a:pt x="295" y="58"/>
                  </a:lnTo>
                  <a:lnTo>
                    <a:pt x="301" y="59"/>
                  </a:lnTo>
                  <a:lnTo>
                    <a:pt x="307" y="58"/>
                  </a:lnTo>
                  <a:lnTo>
                    <a:pt x="313" y="56"/>
                  </a:lnTo>
                  <a:lnTo>
                    <a:pt x="316" y="52"/>
                  </a:lnTo>
                  <a:lnTo>
                    <a:pt x="320" y="50"/>
                  </a:lnTo>
                  <a:lnTo>
                    <a:pt x="326" y="50"/>
                  </a:lnTo>
                  <a:lnTo>
                    <a:pt x="330" y="50"/>
                  </a:lnTo>
                  <a:lnTo>
                    <a:pt x="334" y="52"/>
                  </a:lnTo>
                  <a:lnTo>
                    <a:pt x="339" y="56"/>
                  </a:lnTo>
                  <a:lnTo>
                    <a:pt x="343" y="59"/>
                  </a:lnTo>
                  <a:lnTo>
                    <a:pt x="345" y="63"/>
                  </a:lnTo>
                  <a:lnTo>
                    <a:pt x="347" y="67"/>
                  </a:lnTo>
                  <a:lnTo>
                    <a:pt x="345" y="71"/>
                  </a:lnTo>
                  <a:lnTo>
                    <a:pt x="343" y="75"/>
                  </a:lnTo>
                  <a:lnTo>
                    <a:pt x="341" y="79"/>
                  </a:lnTo>
                  <a:lnTo>
                    <a:pt x="338" y="81"/>
                  </a:lnTo>
                  <a:lnTo>
                    <a:pt x="334" y="83"/>
                  </a:lnTo>
                  <a:lnTo>
                    <a:pt x="330" y="86"/>
                  </a:lnTo>
                  <a:lnTo>
                    <a:pt x="326" y="88"/>
                  </a:lnTo>
                  <a:lnTo>
                    <a:pt x="324" y="92"/>
                  </a:lnTo>
                  <a:lnTo>
                    <a:pt x="324" y="98"/>
                  </a:lnTo>
                  <a:lnTo>
                    <a:pt x="324" y="100"/>
                  </a:lnTo>
                  <a:lnTo>
                    <a:pt x="326" y="104"/>
                  </a:lnTo>
                  <a:lnTo>
                    <a:pt x="330" y="106"/>
                  </a:lnTo>
                  <a:lnTo>
                    <a:pt x="332" y="109"/>
                  </a:lnTo>
                  <a:lnTo>
                    <a:pt x="334" y="113"/>
                  </a:lnTo>
                  <a:lnTo>
                    <a:pt x="332" y="115"/>
                  </a:lnTo>
                  <a:lnTo>
                    <a:pt x="330" y="117"/>
                  </a:lnTo>
                  <a:lnTo>
                    <a:pt x="328" y="119"/>
                  </a:lnTo>
                  <a:lnTo>
                    <a:pt x="326" y="119"/>
                  </a:lnTo>
                  <a:lnTo>
                    <a:pt x="322" y="119"/>
                  </a:lnTo>
                  <a:lnTo>
                    <a:pt x="318" y="119"/>
                  </a:lnTo>
                  <a:lnTo>
                    <a:pt x="318" y="125"/>
                  </a:lnTo>
                  <a:lnTo>
                    <a:pt x="320" y="132"/>
                  </a:lnTo>
                  <a:lnTo>
                    <a:pt x="320" y="138"/>
                  </a:lnTo>
                  <a:lnTo>
                    <a:pt x="322" y="144"/>
                  </a:lnTo>
                  <a:lnTo>
                    <a:pt x="324" y="148"/>
                  </a:lnTo>
                  <a:lnTo>
                    <a:pt x="326" y="148"/>
                  </a:lnTo>
                  <a:lnTo>
                    <a:pt x="330" y="148"/>
                  </a:lnTo>
                  <a:lnTo>
                    <a:pt x="332" y="148"/>
                  </a:lnTo>
                  <a:lnTo>
                    <a:pt x="338" y="152"/>
                  </a:lnTo>
                  <a:lnTo>
                    <a:pt x="343" y="156"/>
                  </a:lnTo>
                  <a:lnTo>
                    <a:pt x="347" y="157"/>
                  </a:lnTo>
                  <a:lnTo>
                    <a:pt x="351" y="161"/>
                  </a:lnTo>
                  <a:lnTo>
                    <a:pt x="359" y="163"/>
                  </a:lnTo>
                  <a:lnTo>
                    <a:pt x="364" y="165"/>
                  </a:lnTo>
                  <a:lnTo>
                    <a:pt x="372" y="165"/>
                  </a:lnTo>
                  <a:lnTo>
                    <a:pt x="376" y="165"/>
                  </a:lnTo>
                  <a:lnTo>
                    <a:pt x="382" y="167"/>
                  </a:lnTo>
                  <a:lnTo>
                    <a:pt x="386" y="169"/>
                  </a:lnTo>
                  <a:lnTo>
                    <a:pt x="389" y="173"/>
                  </a:lnTo>
                  <a:lnTo>
                    <a:pt x="395" y="175"/>
                  </a:lnTo>
                  <a:lnTo>
                    <a:pt x="399" y="177"/>
                  </a:lnTo>
                  <a:lnTo>
                    <a:pt x="403" y="177"/>
                  </a:lnTo>
                  <a:lnTo>
                    <a:pt x="409" y="179"/>
                  </a:lnTo>
                  <a:lnTo>
                    <a:pt x="412" y="180"/>
                  </a:lnTo>
                  <a:lnTo>
                    <a:pt x="414" y="184"/>
                  </a:lnTo>
                  <a:lnTo>
                    <a:pt x="414" y="188"/>
                  </a:lnTo>
                  <a:lnTo>
                    <a:pt x="416" y="190"/>
                  </a:lnTo>
                  <a:lnTo>
                    <a:pt x="418" y="192"/>
                  </a:lnTo>
                  <a:lnTo>
                    <a:pt x="420" y="192"/>
                  </a:lnTo>
                  <a:lnTo>
                    <a:pt x="422" y="192"/>
                  </a:lnTo>
                  <a:lnTo>
                    <a:pt x="424" y="192"/>
                  </a:lnTo>
                  <a:lnTo>
                    <a:pt x="426" y="192"/>
                  </a:lnTo>
                  <a:lnTo>
                    <a:pt x="432" y="196"/>
                  </a:lnTo>
                  <a:lnTo>
                    <a:pt x="435" y="200"/>
                  </a:lnTo>
                  <a:lnTo>
                    <a:pt x="439" y="202"/>
                  </a:lnTo>
                  <a:lnTo>
                    <a:pt x="443" y="205"/>
                  </a:lnTo>
                  <a:lnTo>
                    <a:pt x="449" y="207"/>
                  </a:lnTo>
                  <a:lnTo>
                    <a:pt x="455" y="207"/>
                  </a:lnTo>
                  <a:lnTo>
                    <a:pt x="482" y="207"/>
                  </a:lnTo>
                  <a:lnTo>
                    <a:pt x="485" y="207"/>
                  </a:lnTo>
                  <a:lnTo>
                    <a:pt x="487" y="205"/>
                  </a:lnTo>
                  <a:lnTo>
                    <a:pt x="491" y="205"/>
                  </a:lnTo>
                  <a:lnTo>
                    <a:pt x="493" y="205"/>
                  </a:lnTo>
                  <a:lnTo>
                    <a:pt x="495" y="205"/>
                  </a:lnTo>
                  <a:lnTo>
                    <a:pt x="497" y="209"/>
                  </a:lnTo>
                  <a:lnTo>
                    <a:pt x="499" y="215"/>
                  </a:lnTo>
                  <a:lnTo>
                    <a:pt x="499" y="219"/>
                  </a:lnTo>
                  <a:lnTo>
                    <a:pt x="503" y="217"/>
                  </a:lnTo>
                  <a:lnTo>
                    <a:pt x="505" y="213"/>
                  </a:lnTo>
                  <a:lnTo>
                    <a:pt x="508" y="211"/>
                  </a:lnTo>
                  <a:lnTo>
                    <a:pt x="512" y="207"/>
                  </a:lnTo>
                  <a:lnTo>
                    <a:pt x="516" y="205"/>
                  </a:lnTo>
                  <a:lnTo>
                    <a:pt x="520" y="204"/>
                  </a:lnTo>
                  <a:lnTo>
                    <a:pt x="526" y="204"/>
                  </a:lnTo>
                  <a:lnTo>
                    <a:pt x="533" y="204"/>
                  </a:lnTo>
                  <a:lnTo>
                    <a:pt x="539" y="205"/>
                  </a:lnTo>
                  <a:lnTo>
                    <a:pt x="545" y="207"/>
                  </a:lnTo>
                  <a:lnTo>
                    <a:pt x="551" y="209"/>
                  </a:lnTo>
                  <a:lnTo>
                    <a:pt x="556" y="211"/>
                  </a:lnTo>
                  <a:lnTo>
                    <a:pt x="564" y="207"/>
                  </a:lnTo>
                  <a:lnTo>
                    <a:pt x="576" y="202"/>
                  </a:lnTo>
                  <a:lnTo>
                    <a:pt x="583" y="194"/>
                  </a:lnTo>
                  <a:lnTo>
                    <a:pt x="591" y="190"/>
                  </a:lnTo>
                  <a:lnTo>
                    <a:pt x="595" y="186"/>
                  </a:lnTo>
                  <a:lnTo>
                    <a:pt x="597" y="182"/>
                  </a:lnTo>
                  <a:lnTo>
                    <a:pt x="601" y="180"/>
                  </a:lnTo>
                  <a:lnTo>
                    <a:pt x="604" y="180"/>
                  </a:lnTo>
                  <a:lnTo>
                    <a:pt x="608" y="182"/>
                  </a:lnTo>
                  <a:lnTo>
                    <a:pt x="614" y="182"/>
                  </a:lnTo>
                  <a:lnTo>
                    <a:pt x="618" y="182"/>
                  </a:lnTo>
                  <a:lnTo>
                    <a:pt x="624" y="177"/>
                  </a:lnTo>
                  <a:lnTo>
                    <a:pt x="627" y="177"/>
                  </a:lnTo>
                  <a:lnTo>
                    <a:pt x="633" y="188"/>
                  </a:lnTo>
                  <a:lnTo>
                    <a:pt x="641" y="194"/>
                  </a:lnTo>
                  <a:lnTo>
                    <a:pt x="650" y="198"/>
                  </a:lnTo>
                  <a:lnTo>
                    <a:pt x="660" y="204"/>
                  </a:lnTo>
                  <a:lnTo>
                    <a:pt x="664" y="207"/>
                  </a:lnTo>
                  <a:lnTo>
                    <a:pt x="668" y="211"/>
                  </a:lnTo>
                  <a:lnTo>
                    <a:pt x="670" y="215"/>
                  </a:lnTo>
                  <a:lnTo>
                    <a:pt x="674" y="219"/>
                  </a:lnTo>
                  <a:lnTo>
                    <a:pt x="675" y="225"/>
                  </a:lnTo>
                  <a:lnTo>
                    <a:pt x="675" y="230"/>
                  </a:lnTo>
                  <a:lnTo>
                    <a:pt x="674" y="244"/>
                  </a:lnTo>
                  <a:lnTo>
                    <a:pt x="668" y="255"/>
                  </a:lnTo>
                  <a:lnTo>
                    <a:pt x="662" y="263"/>
                  </a:lnTo>
                  <a:lnTo>
                    <a:pt x="660" y="278"/>
                  </a:lnTo>
                  <a:lnTo>
                    <a:pt x="660" y="280"/>
                  </a:lnTo>
                  <a:lnTo>
                    <a:pt x="660" y="282"/>
                  </a:lnTo>
                  <a:lnTo>
                    <a:pt x="662" y="284"/>
                  </a:lnTo>
                  <a:lnTo>
                    <a:pt x="666" y="284"/>
                  </a:lnTo>
                  <a:lnTo>
                    <a:pt x="670" y="282"/>
                  </a:lnTo>
                  <a:lnTo>
                    <a:pt x="675" y="282"/>
                  </a:lnTo>
                  <a:lnTo>
                    <a:pt x="677" y="282"/>
                  </a:lnTo>
                  <a:lnTo>
                    <a:pt x="679" y="286"/>
                  </a:lnTo>
                  <a:lnTo>
                    <a:pt x="681" y="290"/>
                  </a:lnTo>
                  <a:lnTo>
                    <a:pt x="683" y="294"/>
                  </a:lnTo>
                  <a:lnTo>
                    <a:pt x="685" y="298"/>
                  </a:lnTo>
                  <a:lnTo>
                    <a:pt x="687" y="300"/>
                  </a:lnTo>
                  <a:lnTo>
                    <a:pt x="689" y="305"/>
                  </a:lnTo>
                  <a:lnTo>
                    <a:pt x="691" y="313"/>
                  </a:lnTo>
                  <a:lnTo>
                    <a:pt x="693" y="317"/>
                  </a:lnTo>
                  <a:lnTo>
                    <a:pt x="697" y="323"/>
                  </a:lnTo>
                  <a:lnTo>
                    <a:pt x="702" y="325"/>
                  </a:lnTo>
                  <a:lnTo>
                    <a:pt x="708" y="326"/>
                  </a:lnTo>
                  <a:lnTo>
                    <a:pt x="712" y="326"/>
                  </a:lnTo>
                  <a:lnTo>
                    <a:pt x="714" y="325"/>
                  </a:lnTo>
                  <a:lnTo>
                    <a:pt x="718" y="325"/>
                  </a:lnTo>
                  <a:lnTo>
                    <a:pt x="706" y="340"/>
                  </a:lnTo>
                  <a:lnTo>
                    <a:pt x="695" y="350"/>
                  </a:lnTo>
                  <a:lnTo>
                    <a:pt x="681" y="359"/>
                  </a:lnTo>
                  <a:lnTo>
                    <a:pt x="677" y="361"/>
                  </a:lnTo>
                  <a:lnTo>
                    <a:pt x="672" y="361"/>
                  </a:lnTo>
                  <a:lnTo>
                    <a:pt x="668" y="361"/>
                  </a:lnTo>
                  <a:lnTo>
                    <a:pt x="666" y="363"/>
                  </a:lnTo>
                  <a:lnTo>
                    <a:pt x="662" y="369"/>
                  </a:lnTo>
                  <a:lnTo>
                    <a:pt x="658" y="374"/>
                  </a:lnTo>
                  <a:lnTo>
                    <a:pt x="656" y="382"/>
                  </a:lnTo>
                  <a:lnTo>
                    <a:pt x="656" y="390"/>
                  </a:lnTo>
                  <a:lnTo>
                    <a:pt x="656" y="394"/>
                  </a:lnTo>
                  <a:lnTo>
                    <a:pt x="658" y="398"/>
                  </a:lnTo>
                  <a:lnTo>
                    <a:pt x="660" y="399"/>
                  </a:lnTo>
                  <a:lnTo>
                    <a:pt x="662" y="401"/>
                  </a:lnTo>
                  <a:lnTo>
                    <a:pt x="666" y="403"/>
                  </a:lnTo>
                  <a:lnTo>
                    <a:pt x="668" y="407"/>
                  </a:lnTo>
                  <a:lnTo>
                    <a:pt x="670" y="413"/>
                  </a:lnTo>
                  <a:lnTo>
                    <a:pt x="672" y="421"/>
                  </a:lnTo>
                  <a:lnTo>
                    <a:pt x="672" y="428"/>
                  </a:lnTo>
                  <a:lnTo>
                    <a:pt x="672" y="434"/>
                  </a:lnTo>
                  <a:lnTo>
                    <a:pt x="672" y="438"/>
                  </a:lnTo>
                  <a:lnTo>
                    <a:pt x="670" y="442"/>
                  </a:lnTo>
                  <a:lnTo>
                    <a:pt x="668" y="446"/>
                  </a:lnTo>
                  <a:lnTo>
                    <a:pt x="666" y="447"/>
                  </a:lnTo>
                  <a:lnTo>
                    <a:pt x="666" y="446"/>
                  </a:lnTo>
                  <a:lnTo>
                    <a:pt x="666" y="451"/>
                  </a:lnTo>
                  <a:lnTo>
                    <a:pt x="666" y="455"/>
                  </a:lnTo>
                  <a:lnTo>
                    <a:pt x="668" y="459"/>
                  </a:lnTo>
                  <a:lnTo>
                    <a:pt x="672" y="461"/>
                  </a:lnTo>
                  <a:lnTo>
                    <a:pt x="674" y="465"/>
                  </a:lnTo>
                  <a:lnTo>
                    <a:pt x="677" y="467"/>
                  </a:lnTo>
                  <a:lnTo>
                    <a:pt x="681" y="474"/>
                  </a:lnTo>
                  <a:lnTo>
                    <a:pt x="685" y="486"/>
                  </a:lnTo>
                  <a:lnTo>
                    <a:pt x="689" y="497"/>
                  </a:lnTo>
                  <a:lnTo>
                    <a:pt x="689" y="505"/>
                  </a:lnTo>
                  <a:lnTo>
                    <a:pt x="689" y="507"/>
                  </a:lnTo>
                  <a:lnTo>
                    <a:pt x="687" y="509"/>
                  </a:lnTo>
                  <a:lnTo>
                    <a:pt x="685" y="511"/>
                  </a:lnTo>
                  <a:lnTo>
                    <a:pt x="681" y="520"/>
                  </a:lnTo>
                  <a:lnTo>
                    <a:pt x="677" y="526"/>
                  </a:lnTo>
                  <a:lnTo>
                    <a:pt x="675" y="534"/>
                  </a:lnTo>
                  <a:lnTo>
                    <a:pt x="672" y="542"/>
                  </a:lnTo>
                  <a:lnTo>
                    <a:pt x="670" y="540"/>
                  </a:lnTo>
                  <a:lnTo>
                    <a:pt x="670" y="536"/>
                  </a:lnTo>
                  <a:lnTo>
                    <a:pt x="670" y="530"/>
                  </a:lnTo>
                  <a:lnTo>
                    <a:pt x="672" y="526"/>
                  </a:lnTo>
                  <a:lnTo>
                    <a:pt x="672" y="520"/>
                  </a:lnTo>
                  <a:lnTo>
                    <a:pt x="672" y="517"/>
                  </a:lnTo>
                  <a:lnTo>
                    <a:pt x="670" y="499"/>
                  </a:lnTo>
                  <a:lnTo>
                    <a:pt x="664" y="482"/>
                  </a:lnTo>
                  <a:lnTo>
                    <a:pt x="658" y="469"/>
                  </a:lnTo>
                  <a:lnTo>
                    <a:pt x="656" y="453"/>
                  </a:lnTo>
                  <a:lnTo>
                    <a:pt x="654" y="453"/>
                  </a:lnTo>
                  <a:lnTo>
                    <a:pt x="652" y="451"/>
                  </a:lnTo>
                  <a:lnTo>
                    <a:pt x="652" y="447"/>
                  </a:lnTo>
                  <a:lnTo>
                    <a:pt x="654" y="444"/>
                  </a:lnTo>
                  <a:lnTo>
                    <a:pt x="654" y="438"/>
                  </a:lnTo>
                  <a:lnTo>
                    <a:pt x="654" y="434"/>
                  </a:lnTo>
                  <a:lnTo>
                    <a:pt x="654" y="430"/>
                  </a:lnTo>
                  <a:lnTo>
                    <a:pt x="652" y="426"/>
                  </a:lnTo>
                  <a:lnTo>
                    <a:pt x="650" y="424"/>
                  </a:lnTo>
                  <a:lnTo>
                    <a:pt x="649" y="424"/>
                  </a:lnTo>
                  <a:lnTo>
                    <a:pt x="647" y="423"/>
                  </a:lnTo>
                  <a:lnTo>
                    <a:pt x="645" y="423"/>
                  </a:lnTo>
                  <a:lnTo>
                    <a:pt x="643" y="421"/>
                  </a:lnTo>
                  <a:lnTo>
                    <a:pt x="641" y="419"/>
                  </a:lnTo>
                  <a:lnTo>
                    <a:pt x="641" y="415"/>
                  </a:lnTo>
                  <a:lnTo>
                    <a:pt x="639" y="413"/>
                  </a:lnTo>
                  <a:lnTo>
                    <a:pt x="631" y="423"/>
                  </a:lnTo>
                  <a:lnTo>
                    <a:pt x="626" y="430"/>
                  </a:lnTo>
                  <a:lnTo>
                    <a:pt x="618" y="438"/>
                  </a:lnTo>
                  <a:lnTo>
                    <a:pt x="606" y="442"/>
                  </a:lnTo>
                  <a:lnTo>
                    <a:pt x="602" y="442"/>
                  </a:lnTo>
                  <a:lnTo>
                    <a:pt x="599" y="440"/>
                  </a:lnTo>
                  <a:lnTo>
                    <a:pt x="599" y="436"/>
                  </a:lnTo>
                  <a:lnTo>
                    <a:pt x="597" y="434"/>
                  </a:lnTo>
                  <a:lnTo>
                    <a:pt x="597" y="430"/>
                  </a:lnTo>
                  <a:lnTo>
                    <a:pt x="597" y="426"/>
                  </a:lnTo>
                  <a:lnTo>
                    <a:pt x="597" y="421"/>
                  </a:lnTo>
                  <a:lnTo>
                    <a:pt x="599" y="417"/>
                  </a:lnTo>
                  <a:lnTo>
                    <a:pt x="599" y="411"/>
                  </a:lnTo>
                  <a:lnTo>
                    <a:pt x="599" y="407"/>
                  </a:lnTo>
                  <a:lnTo>
                    <a:pt x="599" y="405"/>
                  </a:lnTo>
                  <a:lnTo>
                    <a:pt x="597" y="401"/>
                  </a:lnTo>
                  <a:lnTo>
                    <a:pt x="595" y="399"/>
                  </a:lnTo>
                  <a:lnTo>
                    <a:pt x="587" y="382"/>
                  </a:lnTo>
                  <a:lnTo>
                    <a:pt x="578" y="367"/>
                  </a:lnTo>
                  <a:lnTo>
                    <a:pt x="570" y="359"/>
                  </a:lnTo>
                  <a:lnTo>
                    <a:pt x="562" y="353"/>
                  </a:lnTo>
                  <a:lnTo>
                    <a:pt x="556" y="346"/>
                  </a:lnTo>
                  <a:lnTo>
                    <a:pt x="554" y="340"/>
                  </a:lnTo>
                  <a:lnTo>
                    <a:pt x="553" y="334"/>
                  </a:lnTo>
                  <a:lnTo>
                    <a:pt x="553" y="326"/>
                  </a:lnTo>
                  <a:lnTo>
                    <a:pt x="551" y="321"/>
                  </a:lnTo>
                  <a:lnTo>
                    <a:pt x="549" y="317"/>
                  </a:lnTo>
                  <a:lnTo>
                    <a:pt x="545" y="313"/>
                  </a:lnTo>
                  <a:lnTo>
                    <a:pt x="539" y="311"/>
                  </a:lnTo>
                  <a:lnTo>
                    <a:pt x="533" y="309"/>
                  </a:lnTo>
                  <a:lnTo>
                    <a:pt x="528" y="307"/>
                  </a:lnTo>
                  <a:lnTo>
                    <a:pt x="526" y="319"/>
                  </a:lnTo>
                  <a:lnTo>
                    <a:pt x="518" y="325"/>
                  </a:lnTo>
                  <a:lnTo>
                    <a:pt x="506" y="328"/>
                  </a:lnTo>
                  <a:lnTo>
                    <a:pt x="495" y="328"/>
                  </a:lnTo>
                  <a:lnTo>
                    <a:pt x="489" y="328"/>
                  </a:lnTo>
                  <a:lnTo>
                    <a:pt x="487" y="328"/>
                  </a:lnTo>
                  <a:lnTo>
                    <a:pt x="483" y="326"/>
                  </a:lnTo>
                  <a:lnTo>
                    <a:pt x="482" y="325"/>
                  </a:lnTo>
                  <a:lnTo>
                    <a:pt x="480" y="323"/>
                  </a:lnTo>
                  <a:lnTo>
                    <a:pt x="478" y="326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66" y="334"/>
                  </a:lnTo>
                  <a:lnTo>
                    <a:pt x="462" y="336"/>
                  </a:lnTo>
                  <a:lnTo>
                    <a:pt x="460" y="338"/>
                  </a:lnTo>
                  <a:lnTo>
                    <a:pt x="458" y="346"/>
                  </a:lnTo>
                  <a:lnTo>
                    <a:pt x="458" y="350"/>
                  </a:lnTo>
                  <a:lnTo>
                    <a:pt x="457" y="355"/>
                  </a:lnTo>
                  <a:lnTo>
                    <a:pt x="453" y="359"/>
                  </a:lnTo>
                  <a:lnTo>
                    <a:pt x="439" y="369"/>
                  </a:lnTo>
                  <a:lnTo>
                    <a:pt x="426" y="376"/>
                  </a:lnTo>
                  <a:lnTo>
                    <a:pt x="414" y="384"/>
                  </a:lnTo>
                  <a:lnTo>
                    <a:pt x="378" y="421"/>
                  </a:lnTo>
                  <a:lnTo>
                    <a:pt x="374" y="424"/>
                  </a:lnTo>
                  <a:lnTo>
                    <a:pt x="370" y="428"/>
                  </a:lnTo>
                  <a:lnTo>
                    <a:pt x="366" y="432"/>
                  </a:lnTo>
                  <a:lnTo>
                    <a:pt x="362" y="434"/>
                  </a:lnTo>
                  <a:lnTo>
                    <a:pt x="357" y="436"/>
                  </a:lnTo>
                  <a:lnTo>
                    <a:pt x="353" y="438"/>
                  </a:lnTo>
                  <a:lnTo>
                    <a:pt x="347" y="440"/>
                  </a:lnTo>
                  <a:lnTo>
                    <a:pt x="343" y="442"/>
                  </a:lnTo>
                  <a:lnTo>
                    <a:pt x="341" y="444"/>
                  </a:lnTo>
                  <a:lnTo>
                    <a:pt x="339" y="447"/>
                  </a:lnTo>
                  <a:lnTo>
                    <a:pt x="338" y="453"/>
                  </a:lnTo>
                  <a:lnTo>
                    <a:pt x="339" y="461"/>
                  </a:lnTo>
                  <a:lnTo>
                    <a:pt x="339" y="467"/>
                  </a:lnTo>
                  <a:lnTo>
                    <a:pt x="341" y="474"/>
                  </a:lnTo>
                  <a:lnTo>
                    <a:pt x="341" y="480"/>
                  </a:lnTo>
                  <a:lnTo>
                    <a:pt x="339" y="496"/>
                  </a:lnTo>
                  <a:lnTo>
                    <a:pt x="338" y="507"/>
                  </a:lnTo>
                  <a:lnTo>
                    <a:pt x="336" y="519"/>
                  </a:lnTo>
                  <a:lnTo>
                    <a:pt x="338" y="534"/>
                  </a:lnTo>
                  <a:lnTo>
                    <a:pt x="336" y="534"/>
                  </a:lnTo>
                  <a:lnTo>
                    <a:pt x="334" y="536"/>
                  </a:lnTo>
                  <a:lnTo>
                    <a:pt x="332" y="536"/>
                  </a:lnTo>
                  <a:lnTo>
                    <a:pt x="330" y="538"/>
                  </a:lnTo>
                  <a:lnTo>
                    <a:pt x="328" y="538"/>
                  </a:lnTo>
                  <a:lnTo>
                    <a:pt x="326" y="540"/>
                  </a:lnTo>
                  <a:lnTo>
                    <a:pt x="324" y="542"/>
                  </a:lnTo>
                  <a:lnTo>
                    <a:pt x="322" y="545"/>
                  </a:lnTo>
                  <a:lnTo>
                    <a:pt x="320" y="549"/>
                  </a:lnTo>
                  <a:lnTo>
                    <a:pt x="320" y="553"/>
                  </a:lnTo>
                  <a:lnTo>
                    <a:pt x="318" y="557"/>
                  </a:lnTo>
                  <a:lnTo>
                    <a:pt x="316" y="559"/>
                  </a:lnTo>
                  <a:lnTo>
                    <a:pt x="313" y="561"/>
                  </a:lnTo>
                  <a:lnTo>
                    <a:pt x="311" y="561"/>
                  </a:lnTo>
                  <a:lnTo>
                    <a:pt x="309" y="561"/>
                  </a:lnTo>
                  <a:lnTo>
                    <a:pt x="307" y="563"/>
                  </a:lnTo>
                  <a:lnTo>
                    <a:pt x="305" y="567"/>
                  </a:lnTo>
                  <a:lnTo>
                    <a:pt x="303" y="569"/>
                  </a:lnTo>
                  <a:lnTo>
                    <a:pt x="303" y="572"/>
                  </a:lnTo>
                  <a:lnTo>
                    <a:pt x="301" y="576"/>
                  </a:lnTo>
                  <a:lnTo>
                    <a:pt x="299" y="578"/>
                  </a:lnTo>
                  <a:lnTo>
                    <a:pt x="297" y="578"/>
                  </a:lnTo>
                  <a:lnTo>
                    <a:pt x="291" y="578"/>
                  </a:lnTo>
                  <a:lnTo>
                    <a:pt x="290" y="576"/>
                  </a:lnTo>
                  <a:lnTo>
                    <a:pt x="288" y="572"/>
                  </a:lnTo>
                  <a:lnTo>
                    <a:pt x="284" y="570"/>
                  </a:lnTo>
                  <a:lnTo>
                    <a:pt x="284" y="569"/>
                  </a:lnTo>
                  <a:lnTo>
                    <a:pt x="282" y="567"/>
                  </a:lnTo>
                  <a:lnTo>
                    <a:pt x="274" y="545"/>
                  </a:lnTo>
                  <a:lnTo>
                    <a:pt x="266" y="526"/>
                  </a:lnTo>
                  <a:lnTo>
                    <a:pt x="263" y="519"/>
                  </a:lnTo>
                  <a:lnTo>
                    <a:pt x="259" y="515"/>
                  </a:lnTo>
                  <a:lnTo>
                    <a:pt x="255" y="509"/>
                  </a:lnTo>
                  <a:lnTo>
                    <a:pt x="251" y="505"/>
                  </a:lnTo>
                  <a:lnTo>
                    <a:pt x="249" y="499"/>
                  </a:lnTo>
                  <a:lnTo>
                    <a:pt x="249" y="492"/>
                  </a:lnTo>
                  <a:lnTo>
                    <a:pt x="247" y="486"/>
                  </a:lnTo>
                  <a:lnTo>
                    <a:pt x="245" y="480"/>
                  </a:lnTo>
                  <a:lnTo>
                    <a:pt x="242" y="474"/>
                  </a:lnTo>
                  <a:lnTo>
                    <a:pt x="240" y="471"/>
                  </a:lnTo>
                  <a:lnTo>
                    <a:pt x="240" y="465"/>
                  </a:lnTo>
                  <a:lnTo>
                    <a:pt x="238" y="461"/>
                  </a:lnTo>
                  <a:lnTo>
                    <a:pt x="232" y="447"/>
                  </a:lnTo>
                  <a:lnTo>
                    <a:pt x="224" y="432"/>
                  </a:lnTo>
                  <a:lnTo>
                    <a:pt x="218" y="417"/>
                  </a:lnTo>
                  <a:lnTo>
                    <a:pt x="213" y="398"/>
                  </a:lnTo>
                  <a:lnTo>
                    <a:pt x="209" y="380"/>
                  </a:lnTo>
                  <a:lnTo>
                    <a:pt x="209" y="378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3"/>
                  </a:lnTo>
                  <a:lnTo>
                    <a:pt x="209" y="369"/>
                  </a:lnTo>
                  <a:lnTo>
                    <a:pt x="209" y="365"/>
                  </a:lnTo>
                  <a:lnTo>
                    <a:pt x="209" y="361"/>
                  </a:lnTo>
                  <a:lnTo>
                    <a:pt x="211" y="359"/>
                  </a:lnTo>
                  <a:lnTo>
                    <a:pt x="211" y="353"/>
                  </a:lnTo>
                  <a:lnTo>
                    <a:pt x="211" y="348"/>
                  </a:lnTo>
                  <a:lnTo>
                    <a:pt x="207" y="340"/>
                  </a:lnTo>
                  <a:lnTo>
                    <a:pt x="205" y="334"/>
                  </a:lnTo>
                  <a:lnTo>
                    <a:pt x="205" y="328"/>
                  </a:lnTo>
                  <a:lnTo>
                    <a:pt x="205" y="326"/>
                  </a:lnTo>
                  <a:lnTo>
                    <a:pt x="207" y="325"/>
                  </a:lnTo>
                  <a:lnTo>
                    <a:pt x="207" y="323"/>
                  </a:lnTo>
                  <a:lnTo>
                    <a:pt x="209" y="321"/>
                  </a:lnTo>
                  <a:lnTo>
                    <a:pt x="203" y="321"/>
                  </a:lnTo>
                  <a:lnTo>
                    <a:pt x="201" y="323"/>
                  </a:lnTo>
                  <a:lnTo>
                    <a:pt x="197" y="328"/>
                  </a:lnTo>
                  <a:lnTo>
                    <a:pt x="195" y="332"/>
                  </a:lnTo>
                  <a:lnTo>
                    <a:pt x="194" y="338"/>
                  </a:lnTo>
                  <a:lnTo>
                    <a:pt x="192" y="342"/>
                  </a:lnTo>
                  <a:lnTo>
                    <a:pt x="188" y="346"/>
                  </a:lnTo>
                  <a:lnTo>
                    <a:pt x="184" y="348"/>
                  </a:lnTo>
                  <a:lnTo>
                    <a:pt x="178" y="350"/>
                  </a:lnTo>
                  <a:lnTo>
                    <a:pt x="167" y="346"/>
                  </a:lnTo>
                  <a:lnTo>
                    <a:pt x="157" y="338"/>
                  </a:lnTo>
                  <a:lnTo>
                    <a:pt x="149" y="328"/>
                  </a:lnTo>
                  <a:lnTo>
                    <a:pt x="142" y="321"/>
                  </a:lnTo>
                  <a:lnTo>
                    <a:pt x="146" y="319"/>
                  </a:lnTo>
                  <a:lnTo>
                    <a:pt x="149" y="319"/>
                  </a:lnTo>
                  <a:lnTo>
                    <a:pt x="153" y="319"/>
                  </a:lnTo>
                  <a:lnTo>
                    <a:pt x="157" y="319"/>
                  </a:lnTo>
                  <a:lnTo>
                    <a:pt x="161" y="317"/>
                  </a:lnTo>
                  <a:lnTo>
                    <a:pt x="163" y="313"/>
                  </a:lnTo>
                  <a:lnTo>
                    <a:pt x="165" y="311"/>
                  </a:lnTo>
                  <a:lnTo>
                    <a:pt x="167" y="309"/>
                  </a:lnTo>
                  <a:lnTo>
                    <a:pt x="159" y="307"/>
                  </a:lnTo>
                  <a:lnTo>
                    <a:pt x="151" y="307"/>
                  </a:lnTo>
                  <a:lnTo>
                    <a:pt x="138" y="303"/>
                  </a:lnTo>
                  <a:lnTo>
                    <a:pt x="124" y="296"/>
                  </a:lnTo>
                  <a:lnTo>
                    <a:pt x="115" y="286"/>
                  </a:lnTo>
                  <a:lnTo>
                    <a:pt x="113" y="280"/>
                  </a:lnTo>
                  <a:lnTo>
                    <a:pt x="109" y="275"/>
                  </a:lnTo>
                  <a:lnTo>
                    <a:pt x="107" y="269"/>
                  </a:lnTo>
                  <a:lnTo>
                    <a:pt x="103" y="263"/>
                  </a:lnTo>
                  <a:lnTo>
                    <a:pt x="99" y="261"/>
                  </a:lnTo>
                  <a:lnTo>
                    <a:pt x="92" y="259"/>
                  </a:lnTo>
                  <a:lnTo>
                    <a:pt x="86" y="259"/>
                  </a:lnTo>
                  <a:lnTo>
                    <a:pt x="80" y="259"/>
                  </a:lnTo>
                  <a:lnTo>
                    <a:pt x="76" y="261"/>
                  </a:lnTo>
                  <a:lnTo>
                    <a:pt x="73" y="261"/>
                  </a:lnTo>
                  <a:lnTo>
                    <a:pt x="71" y="263"/>
                  </a:lnTo>
                  <a:lnTo>
                    <a:pt x="69" y="263"/>
                  </a:lnTo>
                  <a:lnTo>
                    <a:pt x="65" y="265"/>
                  </a:lnTo>
                  <a:lnTo>
                    <a:pt x="48" y="261"/>
                  </a:lnTo>
                  <a:lnTo>
                    <a:pt x="46" y="263"/>
                  </a:lnTo>
                  <a:lnTo>
                    <a:pt x="42" y="265"/>
                  </a:lnTo>
                  <a:lnTo>
                    <a:pt x="21" y="267"/>
                  </a:lnTo>
                  <a:lnTo>
                    <a:pt x="21" y="263"/>
                  </a:lnTo>
                  <a:lnTo>
                    <a:pt x="19" y="259"/>
                  </a:lnTo>
                  <a:lnTo>
                    <a:pt x="19" y="255"/>
                  </a:lnTo>
                  <a:lnTo>
                    <a:pt x="19" y="250"/>
                  </a:lnTo>
                  <a:lnTo>
                    <a:pt x="21" y="244"/>
                  </a:lnTo>
                  <a:lnTo>
                    <a:pt x="25" y="240"/>
                  </a:lnTo>
                  <a:lnTo>
                    <a:pt x="28" y="236"/>
                  </a:lnTo>
                  <a:lnTo>
                    <a:pt x="32" y="234"/>
                  </a:lnTo>
                  <a:lnTo>
                    <a:pt x="38" y="232"/>
                  </a:lnTo>
                  <a:lnTo>
                    <a:pt x="46" y="232"/>
                  </a:lnTo>
                  <a:lnTo>
                    <a:pt x="44" y="217"/>
                  </a:lnTo>
                  <a:lnTo>
                    <a:pt x="36" y="207"/>
                  </a:lnTo>
                  <a:lnTo>
                    <a:pt x="28" y="200"/>
                  </a:lnTo>
                  <a:lnTo>
                    <a:pt x="21" y="192"/>
                  </a:lnTo>
                  <a:lnTo>
                    <a:pt x="13" y="180"/>
                  </a:lnTo>
                  <a:lnTo>
                    <a:pt x="11" y="179"/>
                  </a:lnTo>
                  <a:lnTo>
                    <a:pt x="9" y="179"/>
                  </a:lnTo>
                  <a:lnTo>
                    <a:pt x="7" y="177"/>
                  </a:lnTo>
                  <a:lnTo>
                    <a:pt x="7" y="173"/>
                  </a:lnTo>
                  <a:lnTo>
                    <a:pt x="5" y="169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11" y="161"/>
                  </a:lnTo>
                  <a:lnTo>
                    <a:pt x="15" y="159"/>
                  </a:lnTo>
                  <a:lnTo>
                    <a:pt x="17" y="156"/>
                  </a:lnTo>
                  <a:lnTo>
                    <a:pt x="19" y="154"/>
                  </a:lnTo>
                  <a:lnTo>
                    <a:pt x="19" y="148"/>
                  </a:lnTo>
                  <a:lnTo>
                    <a:pt x="19" y="144"/>
                  </a:lnTo>
                  <a:lnTo>
                    <a:pt x="17" y="142"/>
                  </a:lnTo>
                  <a:lnTo>
                    <a:pt x="15" y="142"/>
                  </a:lnTo>
                  <a:lnTo>
                    <a:pt x="11" y="140"/>
                  </a:lnTo>
                  <a:lnTo>
                    <a:pt x="9" y="140"/>
                  </a:lnTo>
                  <a:lnTo>
                    <a:pt x="7" y="140"/>
                  </a:lnTo>
                  <a:lnTo>
                    <a:pt x="5" y="138"/>
                  </a:lnTo>
                  <a:lnTo>
                    <a:pt x="3" y="134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2" y="104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2" y="84"/>
                  </a:lnTo>
                  <a:lnTo>
                    <a:pt x="3" y="79"/>
                  </a:lnTo>
                  <a:lnTo>
                    <a:pt x="5" y="75"/>
                  </a:lnTo>
                  <a:lnTo>
                    <a:pt x="9" y="69"/>
                  </a:lnTo>
                  <a:lnTo>
                    <a:pt x="11" y="65"/>
                  </a:lnTo>
                  <a:lnTo>
                    <a:pt x="13" y="63"/>
                  </a:lnTo>
                  <a:lnTo>
                    <a:pt x="15" y="61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21" y="59"/>
                  </a:lnTo>
                  <a:lnTo>
                    <a:pt x="25" y="61"/>
                  </a:lnTo>
                  <a:lnTo>
                    <a:pt x="28" y="63"/>
                  </a:lnTo>
                  <a:lnTo>
                    <a:pt x="32" y="65"/>
                  </a:lnTo>
                  <a:lnTo>
                    <a:pt x="36" y="63"/>
                  </a:lnTo>
                  <a:lnTo>
                    <a:pt x="40" y="61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4"/>
                  </a:lnTo>
                  <a:lnTo>
                    <a:pt x="51" y="52"/>
                  </a:lnTo>
                  <a:lnTo>
                    <a:pt x="55" y="50"/>
                  </a:lnTo>
                  <a:lnTo>
                    <a:pt x="59" y="48"/>
                  </a:lnTo>
                  <a:lnTo>
                    <a:pt x="63" y="44"/>
                  </a:lnTo>
                  <a:lnTo>
                    <a:pt x="69" y="40"/>
                  </a:lnTo>
                  <a:lnTo>
                    <a:pt x="71" y="34"/>
                  </a:lnTo>
                  <a:lnTo>
                    <a:pt x="74" y="29"/>
                  </a:lnTo>
                  <a:lnTo>
                    <a:pt x="76" y="25"/>
                  </a:lnTo>
                  <a:lnTo>
                    <a:pt x="80" y="21"/>
                  </a:lnTo>
                  <a:lnTo>
                    <a:pt x="86" y="19"/>
                  </a:lnTo>
                  <a:lnTo>
                    <a:pt x="92" y="17"/>
                  </a:lnTo>
                  <a:lnTo>
                    <a:pt x="94" y="17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9" y="19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5" y="25"/>
                  </a:lnTo>
                  <a:lnTo>
                    <a:pt x="109" y="25"/>
                  </a:lnTo>
                  <a:lnTo>
                    <a:pt x="113" y="25"/>
                  </a:lnTo>
                  <a:lnTo>
                    <a:pt x="117" y="23"/>
                  </a:lnTo>
                  <a:lnTo>
                    <a:pt x="119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6" y="27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42" y="29"/>
                  </a:lnTo>
                  <a:lnTo>
                    <a:pt x="149" y="25"/>
                  </a:lnTo>
                  <a:lnTo>
                    <a:pt x="155" y="19"/>
                  </a:lnTo>
                  <a:lnTo>
                    <a:pt x="159" y="13"/>
                  </a:lnTo>
                  <a:lnTo>
                    <a:pt x="161" y="13"/>
                  </a:lnTo>
                  <a:lnTo>
                    <a:pt x="163" y="13"/>
                  </a:lnTo>
                  <a:lnTo>
                    <a:pt x="167" y="13"/>
                  </a:lnTo>
                  <a:lnTo>
                    <a:pt x="169" y="11"/>
                  </a:lnTo>
                  <a:lnTo>
                    <a:pt x="170" y="8"/>
                  </a:lnTo>
                  <a:lnTo>
                    <a:pt x="172" y="6"/>
                  </a:lnTo>
                  <a:lnTo>
                    <a:pt x="176" y="2"/>
                  </a:lnTo>
                  <a:lnTo>
                    <a:pt x="180" y="0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EEB2490-AB89-4048-8D81-EA76A06DC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8225" y="3465513"/>
              <a:ext cx="298450" cy="323850"/>
            </a:xfrm>
            <a:custGeom>
              <a:avLst/>
              <a:gdLst>
                <a:gd name="T0" fmla="*/ 4 w 188"/>
                <a:gd name="T1" fmla="*/ 0 h 204"/>
                <a:gd name="T2" fmla="*/ 10 w 188"/>
                <a:gd name="T3" fmla="*/ 2 h 204"/>
                <a:gd name="T4" fmla="*/ 15 w 188"/>
                <a:gd name="T5" fmla="*/ 6 h 204"/>
                <a:gd name="T6" fmla="*/ 44 w 188"/>
                <a:gd name="T7" fmla="*/ 8 h 204"/>
                <a:gd name="T8" fmla="*/ 54 w 188"/>
                <a:gd name="T9" fmla="*/ 18 h 204"/>
                <a:gd name="T10" fmla="*/ 60 w 188"/>
                <a:gd name="T11" fmla="*/ 29 h 204"/>
                <a:gd name="T12" fmla="*/ 63 w 188"/>
                <a:gd name="T13" fmla="*/ 33 h 204"/>
                <a:gd name="T14" fmla="*/ 73 w 188"/>
                <a:gd name="T15" fmla="*/ 35 h 204"/>
                <a:gd name="T16" fmla="*/ 83 w 188"/>
                <a:gd name="T17" fmla="*/ 44 h 204"/>
                <a:gd name="T18" fmla="*/ 98 w 188"/>
                <a:gd name="T19" fmla="*/ 60 h 204"/>
                <a:gd name="T20" fmla="*/ 123 w 188"/>
                <a:gd name="T21" fmla="*/ 75 h 204"/>
                <a:gd name="T22" fmla="*/ 133 w 188"/>
                <a:gd name="T23" fmla="*/ 79 h 204"/>
                <a:gd name="T24" fmla="*/ 140 w 188"/>
                <a:gd name="T25" fmla="*/ 83 h 204"/>
                <a:gd name="T26" fmla="*/ 142 w 188"/>
                <a:gd name="T27" fmla="*/ 91 h 204"/>
                <a:gd name="T28" fmla="*/ 140 w 188"/>
                <a:gd name="T29" fmla="*/ 94 h 204"/>
                <a:gd name="T30" fmla="*/ 148 w 188"/>
                <a:gd name="T31" fmla="*/ 94 h 204"/>
                <a:gd name="T32" fmla="*/ 152 w 188"/>
                <a:gd name="T33" fmla="*/ 98 h 204"/>
                <a:gd name="T34" fmla="*/ 150 w 188"/>
                <a:gd name="T35" fmla="*/ 110 h 204"/>
                <a:gd name="T36" fmla="*/ 154 w 188"/>
                <a:gd name="T37" fmla="*/ 114 h 204"/>
                <a:gd name="T38" fmla="*/ 161 w 188"/>
                <a:gd name="T39" fmla="*/ 116 h 204"/>
                <a:gd name="T40" fmla="*/ 163 w 188"/>
                <a:gd name="T41" fmla="*/ 125 h 204"/>
                <a:gd name="T42" fmla="*/ 169 w 188"/>
                <a:gd name="T43" fmla="*/ 133 h 204"/>
                <a:gd name="T44" fmla="*/ 175 w 188"/>
                <a:gd name="T45" fmla="*/ 139 h 204"/>
                <a:gd name="T46" fmla="*/ 181 w 188"/>
                <a:gd name="T47" fmla="*/ 142 h 204"/>
                <a:gd name="T48" fmla="*/ 186 w 188"/>
                <a:gd name="T49" fmla="*/ 148 h 204"/>
                <a:gd name="T50" fmla="*/ 188 w 188"/>
                <a:gd name="T51" fmla="*/ 177 h 204"/>
                <a:gd name="T52" fmla="*/ 184 w 188"/>
                <a:gd name="T53" fmla="*/ 183 h 204"/>
                <a:gd name="T54" fmla="*/ 184 w 188"/>
                <a:gd name="T55" fmla="*/ 190 h 204"/>
                <a:gd name="T56" fmla="*/ 184 w 188"/>
                <a:gd name="T57" fmla="*/ 198 h 204"/>
                <a:gd name="T58" fmla="*/ 179 w 188"/>
                <a:gd name="T59" fmla="*/ 202 h 204"/>
                <a:gd name="T60" fmla="*/ 171 w 188"/>
                <a:gd name="T61" fmla="*/ 204 h 204"/>
                <a:gd name="T62" fmla="*/ 165 w 188"/>
                <a:gd name="T63" fmla="*/ 202 h 204"/>
                <a:gd name="T64" fmla="*/ 161 w 188"/>
                <a:gd name="T65" fmla="*/ 198 h 204"/>
                <a:gd name="T66" fmla="*/ 156 w 188"/>
                <a:gd name="T67" fmla="*/ 190 h 204"/>
                <a:gd name="T68" fmla="*/ 154 w 188"/>
                <a:gd name="T69" fmla="*/ 187 h 204"/>
                <a:gd name="T70" fmla="*/ 119 w 188"/>
                <a:gd name="T71" fmla="*/ 160 h 204"/>
                <a:gd name="T72" fmla="*/ 94 w 188"/>
                <a:gd name="T73" fmla="*/ 121 h 204"/>
                <a:gd name="T74" fmla="*/ 92 w 188"/>
                <a:gd name="T75" fmla="*/ 116 h 204"/>
                <a:gd name="T76" fmla="*/ 86 w 188"/>
                <a:gd name="T77" fmla="*/ 108 h 204"/>
                <a:gd name="T78" fmla="*/ 85 w 188"/>
                <a:gd name="T79" fmla="*/ 106 h 204"/>
                <a:gd name="T80" fmla="*/ 83 w 188"/>
                <a:gd name="T81" fmla="*/ 104 h 204"/>
                <a:gd name="T82" fmla="*/ 83 w 188"/>
                <a:gd name="T83" fmla="*/ 100 h 204"/>
                <a:gd name="T84" fmla="*/ 77 w 188"/>
                <a:gd name="T85" fmla="*/ 98 h 204"/>
                <a:gd name="T86" fmla="*/ 71 w 188"/>
                <a:gd name="T87" fmla="*/ 96 h 204"/>
                <a:gd name="T88" fmla="*/ 67 w 188"/>
                <a:gd name="T89" fmla="*/ 89 h 204"/>
                <a:gd name="T90" fmla="*/ 65 w 188"/>
                <a:gd name="T91" fmla="*/ 79 h 204"/>
                <a:gd name="T92" fmla="*/ 62 w 188"/>
                <a:gd name="T93" fmla="*/ 69 h 204"/>
                <a:gd name="T94" fmla="*/ 54 w 188"/>
                <a:gd name="T95" fmla="*/ 64 h 204"/>
                <a:gd name="T96" fmla="*/ 46 w 188"/>
                <a:gd name="T97" fmla="*/ 60 h 204"/>
                <a:gd name="T98" fmla="*/ 40 w 188"/>
                <a:gd name="T99" fmla="*/ 54 h 204"/>
                <a:gd name="T100" fmla="*/ 35 w 188"/>
                <a:gd name="T101" fmla="*/ 43 h 204"/>
                <a:gd name="T102" fmla="*/ 29 w 188"/>
                <a:gd name="T103" fmla="*/ 33 h 204"/>
                <a:gd name="T104" fmla="*/ 23 w 188"/>
                <a:gd name="T105" fmla="*/ 31 h 204"/>
                <a:gd name="T106" fmla="*/ 17 w 188"/>
                <a:gd name="T107" fmla="*/ 29 h 204"/>
                <a:gd name="T108" fmla="*/ 10 w 188"/>
                <a:gd name="T109" fmla="*/ 25 h 204"/>
                <a:gd name="T110" fmla="*/ 4 w 188"/>
                <a:gd name="T111" fmla="*/ 14 h 204"/>
                <a:gd name="T112" fmla="*/ 0 w 188"/>
                <a:gd name="T113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8" h="204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37" y="6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56" y="23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73" y="35"/>
                  </a:lnTo>
                  <a:lnTo>
                    <a:pt x="77" y="41"/>
                  </a:lnTo>
                  <a:lnTo>
                    <a:pt x="83" y="44"/>
                  </a:lnTo>
                  <a:lnTo>
                    <a:pt x="86" y="50"/>
                  </a:lnTo>
                  <a:lnTo>
                    <a:pt x="98" y="60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27" y="77"/>
                  </a:lnTo>
                  <a:lnTo>
                    <a:pt x="133" y="79"/>
                  </a:lnTo>
                  <a:lnTo>
                    <a:pt x="136" y="81"/>
                  </a:lnTo>
                  <a:lnTo>
                    <a:pt x="140" y="83"/>
                  </a:lnTo>
                  <a:lnTo>
                    <a:pt x="142" y="87"/>
                  </a:lnTo>
                  <a:lnTo>
                    <a:pt x="142" y="91"/>
                  </a:lnTo>
                  <a:lnTo>
                    <a:pt x="142" y="92"/>
                  </a:lnTo>
                  <a:lnTo>
                    <a:pt x="140" y="94"/>
                  </a:lnTo>
                  <a:lnTo>
                    <a:pt x="146" y="94"/>
                  </a:lnTo>
                  <a:lnTo>
                    <a:pt x="148" y="94"/>
                  </a:lnTo>
                  <a:lnTo>
                    <a:pt x="150" y="96"/>
                  </a:lnTo>
                  <a:lnTo>
                    <a:pt x="152" y="98"/>
                  </a:lnTo>
                  <a:lnTo>
                    <a:pt x="150" y="106"/>
                  </a:lnTo>
                  <a:lnTo>
                    <a:pt x="150" y="110"/>
                  </a:lnTo>
                  <a:lnTo>
                    <a:pt x="152" y="112"/>
                  </a:lnTo>
                  <a:lnTo>
                    <a:pt x="154" y="114"/>
                  </a:lnTo>
                  <a:lnTo>
                    <a:pt x="158" y="116"/>
                  </a:lnTo>
                  <a:lnTo>
                    <a:pt x="161" y="116"/>
                  </a:lnTo>
                  <a:lnTo>
                    <a:pt x="161" y="121"/>
                  </a:lnTo>
                  <a:lnTo>
                    <a:pt x="163" y="125"/>
                  </a:lnTo>
                  <a:lnTo>
                    <a:pt x="165" y="129"/>
                  </a:lnTo>
                  <a:lnTo>
                    <a:pt x="169" y="133"/>
                  </a:lnTo>
                  <a:lnTo>
                    <a:pt x="173" y="137"/>
                  </a:lnTo>
                  <a:lnTo>
                    <a:pt x="175" y="139"/>
                  </a:lnTo>
                  <a:lnTo>
                    <a:pt x="179" y="141"/>
                  </a:lnTo>
                  <a:lnTo>
                    <a:pt x="181" y="142"/>
                  </a:lnTo>
                  <a:lnTo>
                    <a:pt x="184" y="144"/>
                  </a:lnTo>
                  <a:lnTo>
                    <a:pt x="186" y="148"/>
                  </a:lnTo>
                  <a:lnTo>
                    <a:pt x="188" y="150"/>
                  </a:lnTo>
                  <a:lnTo>
                    <a:pt x="188" y="177"/>
                  </a:lnTo>
                  <a:lnTo>
                    <a:pt x="184" y="179"/>
                  </a:lnTo>
                  <a:lnTo>
                    <a:pt x="184" y="183"/>
                  </a:lnTo>
                  <a:lnTo>
                    <a:pt x="184" y="187"/>
                  </a:lnTo>
                  <a:lnTo>
                    <a:pt x="184" y="190"/>
                  </a:lnTo>
                  <a:lnTo>
                    <a:pt x="184" y="194"/>
                  </a:lnTo>
                  <a:lnTo>
                    <a:pt x="184" y="198"/>
                  </a:lnTo>
                  <a:lnTo>
                    <a:pt x="181" y="200"/>
                  </a:lnTo>
                  <a:lnTo>
                    <a:pt x="179" y="202"/>
                  </a:lnTo>
                  <a:lnTo>
                    <a:pt x="175" y="204"/>
                  </a:lnTo>
                  <a:lnTo>
                    <a:pt x="171" y="204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3" y="200"/>
                  </a:lnTo>
                  <a:lnTo>
                    <a:pt x="161" y="198"/>
                  </a:lnTo>
                  <a:lnTo>
                    <a:pt x="158" y="194"/>
                  </a:lnTo>
                  <a:lnTo>
                    <a:pt x="156" y="190"/>
                  </a:lnTo>
                  <a:lnTo>
                    <a:pt x="154" y="189"/>
                  </a:lnTo>
                  <a:lnTo>
                    <a:pt x="154" y="187"/>
                  </a:lnTo>
                  <a:lnTo>
                    <a:pt x="136" y="173"/>
                  </a:lnTo>
                  <a:lnTo>
                    <a:pt x="119" y="160"/>
                  </a:lnTo>
                  <a:lnTo>
                    <a:pt x="104" y="141"/>
                  </a:lnTo>
                  <a:lnTo>
                    <a:pt x="94" y="121"/>
                  </a:lnTo>
                  <a:lnTo>
                    <a:pt x="94" y="119"/>
                  </a:lnTo>
                  <a:lnTo>
                    <a:pt x="92" y="116"/>
                  </a:lnTo>
                  <a:lnTo>
                    <a:pt x="90" y="112"/>
                  </a:lnTo>
                  <a:lnTo>
                    <a:pt x="86" y="108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3" y="104"/>
                  </a:lnTo>
                  <a:lnTo>
                    <a:pt x="83" y="104"/>
                  </a:lnTo>
                  <a:lnTo>
                    <a:pt x="83" y="102"/>
                  </a:lnTo>
                  <a:lnTo>
                    <a:pt x="83" y="100"/>
                  </a:lnTo>
                  <a:lnTo>
                    <a:pt x="81" y="98"/>
                  </a:lnTo>
                  <a:lnTo>
                    <a:pt x="77" y="98"/>
                  </a:lnTo>
                  <a:lnTo>
                    <a:pt x="75" y="98"/>
                  </a:lnTo>
                  <a:lnTo>
                    <a:pt x="71" y="96"/>
                  </a:lnTo>
                  <a:lnTo>
                    <a:pt x="69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5" y="79"/>
                  </a:lnTo>
                  <a:lnTo>
                    <a:pt x="63" y="75"/>
                  </a:lnTo>
                  <a:lnTo>
                    <a:pt x="62" y="69"/>
                  </a:lnTo>
                  <a:lnTo>
                    <a:pt x="58" y="66"/>
                  </a:lnTo>
                  <a:lnTo>
                    <a:pt x="54" y="64"/>
                  </a:lnTo>
                  <a:lnTo>
                    <a:pt x="50" y="62"/>
                  </a:lnTo>
                  <a:lnTo>
                    <a:pt x="46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7" y="48"/>
                  </a:lnTo>
                  <a:lnTo>
                    <a:pt x="35" y="43"/>
                  </a:lnTo>
                  <a:lnTo>
                    <a:pt x="31" y="35"/>
                  </a:lnTo>
                  <a:lnTo>
                    <a:pt x="29" y="33"/>
                  </a:lnTo>
                  <a:lnTo>
                    <a:pt x="27" y="31"/>
                  </a:lnTo>
                  <a:lnTo>
                    <a:pt x="23" y="31"/>
                  </a:lnTo>
                  <a:lnTo>
                    <a:pt x="19" y="31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0" y="25"/>
                  </a:lnTo>
                  <a:lnTo>
                    <a:pt x="8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CF1B9D0F-F61C-4F0B-863C-C118F90CF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3425826"/>
              <a:ext cx="285750" cy="314325"/>
            </a:xfrm>
            <a:custGeom>
              <a:avLst/>
              <a:gdLst>
                <a:gd name="T0" fmla="*/ 152 w 180"/>
                <a:gd name="T1" fmla="*/ 2 h 198"/>
                <a:gd name="T2" fmla="*/ 154 w 180"/>
                <a:gd name="T3" fmla="*/ 10 h 198"/>
                <a:gd name="T4" fmla="*/ 157 w 180"/>
                <a:gd name="T5" fmla="*/ 21 h 198"/>
                <a:gd name="T6" fmla="*/ 169 w 180"/>
                <a:gd name="T7" fmla="*/ 25 h 198"/>
                <a:gd name="T8" fmla="*/ 180 w 180"/>
                <a:gd name="T9" fmla="*/ 29 h 198"/>
                <a:gd name="T10" fmla="*/ 179 w 180"/>
                <a:gd name="T11" fmla="*/ 37 h 198"/>
                <a:gd name="T12" fmla="*/ 169 w 180"/>
                <a:gd name="T13" fmla="*/ 37 h 198"/>
                <a:gd name="T14" fmla="*/ 167 w 180"/>
                <a:gd name="T15" fmla="*/ 43 h 198"/>
                <a:gd name="T16" fmla="*/ 165 w 180"/>
                <a:gd name="T17" fmla="*/ 46 h 198"/>
                <a:gd name="T18" fmla="*/ 156 w 180"/>
                <a:gd name="T19" fmla="*/ 50 h 198"/>
                <a:gd name="T20" fmla="*/ 152 w 180"/>
                <a:gd name="T21" fmla="*/ 56 h 198"/>
                <a:gd name="T22" fmla="*/ 150 w 180"/>
                <a:gd name="T23" fmla="*/ 62 h 198"/>
                <a:gd name="T24" fmla="*/ 169 w 180"/>
                <a:gd name="T25" fmla="*/ 98 h 198"/>
                <a:gd name="T26" fmla="*/ 175 w 180"/>
                <a:gd name="T27" fmla="*/ 110 h 198"/>
                <a:gd name="T28" fmla="*/ 163 w 180"/>
                <a:gd name="T29" fmla="*/ 110 h 198"/>
                <a:gd name="T30" fmla="*/ 154 w 180"/>
                <a:gd name="T31" fmla="*/ 117 h 198"/>
                <a:gd name="T32" fmla="*/ 148 w 180"/>
                <a:gd name="T33" fmla="*/ 135 h 198"/>
                <a:gd name="T34" fmla="*/ 142 w 180"/>
                <a:gd name="T35" fmla="*/ 146 h 198"/>
                <a:gd name="T36" fmla="*/ 132 w 180"/>
                <a:gd name="T37" fmla="*/ 156 h 198"/>
                <a:gd name="T38" fmla="*/ 134 w 180"/>
                <a:gd name="T39" fmla="*/ 164 h 198"/>
                <a:gd name="T40" fmla="*/ 134 w 180"/>
                <a:gd name="T41" fmla="*/ 171 h 198"/>
                <a:gd name="T42" fmla="*/ 129 w 180"/>
                <a:gd name="T43" fmla="*/ 185 h 198"/>
                <a:gd name="T44" fmla="*/ 119 w 180"/>
                <a:gd name="T45" fmla="*/ 194 h 198"/>
                <a:gd name="T46" fmla="*/ 109 w 180"/>
                <a:gd name="T47" fmla="*/ 198 h 198"/>
                <a:gd name="T48" fmla="*/ 102 w 180"/>
                <a:gd name="T49" fmla="*/ 192 h 198"/>
                <a:gd name="T50" fmla="*/ 90 w 180"/>
                <a:gd name="T51" fmla="*/ 185 h 198"/>
                <a:gd name="T52" fmla="*/ 73 w 180"/>
                <a:gd name="T53" fmla="*/ 181 h 198"/>
                <a:gd name="T54" fmla="*/ 65 w 180"/>
                <a:gd name="T55" fmla="*/ 185 h 198"/>
                <a:gd name="T56" fmla="*/ 56 w 180"/>
                <a:gd name="T57" fmla="*/ 187 h 198"/>
                <a:gd name="T58" fmla="*/ 52 w 180"/>
                <a:gd name="T59" fmla="*/ 183 h 198"/>
                <a:gd name="T60" fmla="*/ 52 w 180"/>
                <a:gd name="T61" fmla="*/ 175 h 198"/>
                <a:gd name="T62" fmla="*/ 42 w 180"/>
                <a:gd name="T63" fmla="*/ 177 h 198"/>
                <a:gd name="T64" fmla="*/ 23 w 180"/>
                <a:gd name="T65" fmla="*/ 169 h 198"/>
                <a:gd name="T66" fmla="*/ 17 w 180"/>
                <a:gd name="T67" fmla="*/ 144 h 198"/>
                <a:gd name="T68" fmla="*/ 15 w 180"/>
                <a:gd name="T69" fmla="*/ 139 h 198"/>
                <a:gd name="T70" fmla="*/ 8 w 180"/>
                <a:gd name="T71" fmla="*/ 135 h 198"/>
                <a:gd name="T72" fmla="*/ 4 w 180"/>
                <a:gd name="T73" fmla="*/ 121 h 198"/>
                <a:gd name="T74" fmla="*/ 0 w 180"/>
                <a:gd name="T75" fmla="*/ 110 h 198"/>
                <a:gd name="T76" fmla="*/ 6 w 180"/>
                <a:gd name="T77" fmla="*/ 104 h 198"/>
                <a:gd name="T78" fmla="*/ 19 w 180"/>
                <a:gd name="T79" fmla="*/ 104 h 198"/>
                <a:gd name="T80" fmla="*/ 33 w 180"/>
                <a:gd name="T81" fmla="*/ 102 h 198"/>
                <a:gd name="T82" fmla="*/ 40 w 180"/>
                <a:gd name="T83" fmla="*/ 91 h 198"/>
                <a:gd name="T84" fmla="*/ 46 w 180"/>
                <a:gd name="T85" fmla="*/ 79 h 198"/>
                <a:gd name="T86" fmla="*/ 56 w 180"/>
                <a:gd name="T87" fmla="*/ 71 h 198"/>
                <a:gd name="T88" fmla="*/ 69 w 180"/>
                <a:gd name="T89" fmla="*/ 69 h 198"/>
                <a:gd name="T90" fmla="*/ 77 w 180"/>
                <a:gd name="T91" fmla="*/ 60 h 198"/>
                <a:gd name="T92" fmla="*/ 81 w 180"/>
                <a:gd name="T93" fmla="*/ 54 h 198"/>
                <a:gd name="T94" fmla="*/ 84 w 180"/>
                <a:gd name="T95" fmla="*/ 50 h 198"/>
                <a:gd name="T96" fmla="*/ 90 w 180"/>
                <a:gd name="T97" fmla="*/ 46 h 198"/>
                <a:gd name="T98" fmla="*/ 94 w 180"/>
                <a:gd name="T99" fmla="*/ 41 h 198"/>
                <a:gd name="T100" fmla="*/ 106 w 180"/>
                <a:gd name="T101" fmla="*/ 37 h 198"/>
                <a:gd name="T102" fmla="*/ 117 w 180"/>
                <a:gd name="T103" fmla="*/ 33 h 198"/>
                <a:gd name="T104" fmla="*/ 136 w 180"/>
                <a:gd name="T105" fmla="*/ 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" h="198">
                  <a:moveTo>
                    <a:pt x="146" y="0"/>
                  </a:moveTo>
                  <a:lnTo>
                    <a:pt x="150" y="0"/>
                  </a:lnTo>
                  <a:lnTo>
                    <a:pt x="152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10"/>
                  </a:lnTo>
                  <a:lnTo>
                    <a:pt x="154" y="16"/>
                  </a:lnTo>
                  <a:lnTo>
                    <a:pt x="156" y="20"/>
                  </a:lnTo>
                  <a:lnTo>
                    <a:pt x="157" y="21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69" y="25"/>
                  </a:lnTo>
                  <a:lnTo>
                    <a:pt x="175" y="25"/>
                  </a:lnTo>
                  <a:lnTo>
                    <a:pt x="177" y="27"/>
                  </a:lnTo>
                  <a:lnTo>
                    <a:pt x="180" y="29"/>
                  </a:lnTo>
                  <a:lnTo>
                    <a:pt x="180" y="33"/>
                  </a:lnTo>
                  <a:lnTo>
                    <a:pt x="180" y="35"/>
                  </a:lnTo>
                  <a:lnTo>
                    <a:pt x="179" y="37"/>
                  </a:lnTo>
                  <a:lnTo>
                    <a:pt x="175" y="37"/>
                  </a:lnTo>
                  <a:lnTo>
                    <a:pt x="173" y="37"/>
                  </a:lnTo>
                  <a:lnTo>
                    <a:pt x="169" y="37"/>
                  </a:lnTo>
                  <a:lnTo>
                    <a:pt x="167" y="39"/>
                  </a:lnTo>
                  <a:lnTo>
                    <a:pt x="167" y="41"/>
                  </a:lnTo>
                  <a:lnTo>
                    <a:pt x="167" y="43"/>
                  </a:lnTo>
                  <a:lnTo>
                    <a:pt x="169" y="45"/>
                  </a:lnTo>
                  <a:lnTo>
                    <a:pt x="167" y="45"/>
                  </a:lnTo>
                  <a:lnTo>
                    <a:pt x="165" y="46"/>
                  </a:lnTo>
                  <a:lnTo>
                    <a:pt x="161" y="48"/>
                  </a:lnTo>
                  <a:lnTo>
                    <a:pt x="157" y="50"/>
                  </a:lnTo>
                  <a:lnTo>
                    <a:pt x="156" y="50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56"/>
                  </a:lnTo>
                  <a:lnTo>
                    <a:pt x="154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2" y="73"/>
                  </a:lnTo>
                  <a:lnTo>
                    <a:pt x="159" y="87"/>
                  </a:lnTo>
                  <a:lnTo>
                    <a:pt x="169" y="98"/>
                  </a:lnTo>
                  <a:lnTo>
                    <a:pt x="177" y="102"/>
                  </a:lnTo>
                  <a:lnTo>
                    <a:pt x="177" y="108"/>
                  </a:lnTo>
                  <a:lnTo>
                    <a:pt x="175" y="110"/>
                  </a:lnTo>
                  <a:lnTo>
                    <a:pt x="171" y="110"/>
                  </a:lnTo>
                  <a:lnTo>
                    <a:pt x="167" y="110"/>
                  </a:lnTo>
                  <a:lnTo>
                    <a:pt x="163" y="110"/>
                  </a:lnTo>
                  <a:lnTo>
                    <a:pt x="161" y="110"/>
                  </a:lnTo>
                  <a:lnTo>
                    <a:pt x="157" y="110"/>
                  </a:lnTo>
                  <a:lnTo>
                    <a:pt x="154" y="117"/>
                  </a:lnTo>
                  <a:lnTo>
                    <a:pt x="152" y="123"/>
                  </a:lnTo>
                  <a:lnTo>
                    <a:pt x="150" y="129"/>
                  </a:lnTo>
                  <a:lnTo>
                    <a:pt x="148" y="135"/>
                  </a:lnTo>
                  <a:lnTo>
                    <a:pt x="148" y="139"/>
                  </a:lnTo>
                  <a:lnTo>
                    <a:pt x="146" y="144"/>
                  </a:lnTo>
                  <a:lnTo>
                    <a:pt x="142" y="146"/>
                  </a:lnTo>
                  <a:lnTo>
                    <a:pt x="138" y="150"/>
                  </a:lnTo>
                  <a:lnTo>
                    <a:pt x="134" y="152"/>
                  </a:lnTo>
                  <a:lnTo>
                    <a:pt x="132" y="156"/>
                  </a:lnTo>
                  <a:lnTo>
                    <a:pt x="132" y="160"/>
                  </a:lnTo>
                  <a:lnTo>
                    <a:pt x="132" y="162"/>
                  </a:lnTo>
                  <a:lnTo>
                    <a:pt x="134" y="164"/>
                  </a:lnTo>
                  <a:lnTo>
                    <a:pt x="134" y="166"/>
                  </a:lnTo>
                  <a:lnTo>
                    <a:pt x="136" y="167"/>
                  </a:lnTo>
                  <a:lnTo>
                    <a:pt x="134" y="171"/>
                  </a:lnTo>
                  <a:lnTo>
                    <a:pt x="132" y="175"/>
                  </a:lnTo>
                  <a:lnTo>
                    <a:pt x="131" y="181"/>
                  </a:lnTo>
                  <a:lnTo>
                    <a:pt x="129" y="185"/>
                  </a:lnTo>
                  <a:lnTo>
                    <a:pt x="129" y="189"/>
                  </a:lnTo>
                  <a:lnTo>
                    <a:pt x="123" y="190"/>
                  </a:lnTo>
                  <a:lnTo>
                    <a:pt x="119" y="194"/>
                  </a:lnTo>
                  <a:lnTo>
                    <a:pt x="117" y="196"/>
                  </a:lnTo>
                  <a:lnTo>
                    <a:pt x="113" y="198"/>
                  </a:lnTo>
                  <a:lnTo>
                    <a:pt x="109" y="198"/>
                  </a:lnTo>
                  <a:lnTo>
                    <a:pt x="106" y="198"/>
                  </a:lnTo>
                  <a:lnTo>
                    <a:pt x="102" y="196"/>
                  </a:lnTo>
                  <a:lnTo>
                    <a:pt x="102" y="192"/>
                  </a:lnTo>
                  <a:lnTo>
                    <a:pt x="102" y="190"/>
                  </a:lnTo>
                  <a:lnTo>
                    <a:pt x="96" y="189"/>
                  </a:lnTo>
                  <a:lnTo>
                    <a:pt x="90" y="185"/>
                  </a:lnTo>
                  <a:lnTo>
                    <a:pt x="84" y="183"/>
                  </a:lnTo>
                  <a:lnTo>
                    <a:pt x="79" y="181"/>
                  </a:lnTo>
                  <a:lnTo>
                    <a:pt x="73" y="181"/>
                  </a:lnTo>
                  <a:lnTo>
                    <a:pt x="71" y="181"/>
                  </a:lnTo>
                  <a:lnTo>
                    <a:pt x="67" y="183"/>
                  </a:lnTo>
                  <a:lnTo>
                    <a:pt x="65" y="185"/>
                  </a:lnTo>
                  <a:lnTo>
                    <a:pt x="61" y="187"/>
                  </a:lnTo>
                  <a:lnTo>
                    <a:pt x="58" y="187"/>
                  </a:lnTo>
                  <a:lnTo>
                    <a:pt x="56" y="187"/>
                  </a:lnTo>
                  <a:lnTo>
                    <a:pt x="54" y="185"/>
                  </a:lnTo>
                  <a:lnTo>
                    <a:pt x="54" y="185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2" y="177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6" y="175"/>
                  </a:lnTo>
                  <a:lnTo>
                    <a:pt x="42" y="177"/>
                  </a:lnTo>
                  <a:lnTo>
                    <a:pt x="38" y="177"/>
                  </a:lnTo>
                  <a:lnTo>
                    <a:pt x="29" y="175"/>
                  </a:lnTo>
                  <a:lnTo>
                    <a:pt x="23" y="169"/>
                  </a:lnTo>
                  <a:lnTo>
                    <a:pt x="21" y="162"/>
                  </a:lnTo>
                  <a:lnTo>
                    <a:pt x="21" y="152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1"/>
                  </a:lnTo>
                  <a:lnTo>
                    <a:pt x="15" y="139"/>
                  </a:lnTo>
                  <a:lnTo>
                    <a:pt x="13" y="137"/>
                  </a:lnTo>
                  <a:lnTo>
                    <a:pt x="10" y="137"/>
                  </a:lnTo>
                  <a:lnTo>
                    <a:pt x="8" y="135"/>
                  </a:lnTo>
                  <a:lnTo>
                    <a:pt x="8" y="131"/>
                  </a:lnTo>
                  <a:lnTo>
                    <a:pt x="6" y="127"/>
                  </a:lnTo>
                  <a:lnTo>
                    <a:pt x="4" y="121"/>
                  </a:lnTo>
                  <a:lnTo>
                    <a:pt x="2" y="117"/>
                  </a:lnTo>
                  <a:lnTo>
                    <a:pt x="2" y="114"/>
                  </a:lnTo>
                  <a:lnTo>
                    <a:pt x="0" y="110"/>
                  </a:lnTo>
                  <a:lnTo>
                    <a:pt x="2" y="106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10" y="104"/>
                  </a:lnTo>
                  <a:lnTo>
                    <a:pt x="13" y="104"/>
                  </a:lnTo>
                  <a:lnTo>
                    <a:pt x="19" y="104"/>
                  </a:lnTo>
                  <a:lnTo>
                    <a:pt x="23" y="104"/>
                  </a:lnTo>
                  <a:lnTo>
                    <a:pt x="29" y="104"/>
                  </a:lnTo>
                  <a:lnTo>
                    <a:pt x="33" y="102"/>
                  </a:lnTo>
                  <a:lnTo>
                    <a:pt x="36" y="98"/>
                  </a:lnTo>
                  <a:lnTo>
                    <a:pt x="38" y="94"/>
                  </a:lnTo>
                  <a:lnTo>
                    <a:pt x="40" y="91"/>
                  </a:lnTo>
                  <a:lnTo>
                    <a:pt x="42" y="87"/>
                  </a:lnTo>
                  <a:lnTo>
                    <a:pt x="44" y="83"/>
                  </a:lnTo>
                  <a:lnTo>
                    <a:pt x="46" y="79"/>
                  </a:lnTo>
                  <a:lnTo>
                    <a:pt x="48" y="75"/>
                  </a:lnTo>
                  <a:lnTo>
                    <a:pt x="52" y="73"/>
                  </a:lnTo>
                  <a:lnTo>
                    <a:pt x="56" y="71"/>
                  </a:lnTo>
                  <a:lnTo>
                    <a:pt x="60" y="71"/>
                  </a:lnTo>
                  <a:lnTo>
                    <a:pt x="65" y="71"/>
                  </a:lnTo>
                  <a:lnTo>
                    <a:pt x="69" y="69"/>
                  </a:lnTo>
                  <a:lnTo>
                    <a:pt x="73" y="66"/>
                  </a:lnTo>
                  <a:lnTo>
                    <a:pt x="75" y="64"/>
                  </a:lnTo>
                  <a:lnTo>
                    <a:pt x="77" y="60"/>
                  </a:lnTo>
                  <a:lnTo>
                    <a:pt x="81" y="58"/>
                  </a:lnTo>
                  <a:lnTo>
                    <a:pt x="79" y="56"/>
                  </a:lnTo>
                  <a:lnTo>
                    <a:pt x="81" y="54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4" y="50"/>
                  </a:lnTo>
                  <a:lnTo>
                    <a:pt x="86" y="48"/>
                  </a:lnTo>
                  <a:lnTo>
                    <a:pt x="88" y="46"/>
                  </a:lnTo>
                  <a:lnTo>
                    <a:pt x="90" y="46"/>
                  </a:lnTo>
                  <a:lnTo>
                    <a:pt x="92" y="45"/>
                  </a:lnTo>
                  <a:lnTo>
                    <a:pt x="92" y="43"/>
                  </a:lnTo>
                  <a:lnTo>
                    <a:pt x="94" y="41"/>
                  </a:lnTo>
                  <a:lnTo>
                    <a:pt x="98" y="39"/>
                  </a:lnTo>
                  <a:lnTo>
                    <a:pt x="102" y="37"/>
                  </a:lnTo>
                  <a:lnTo>
                    <a:pt x="106" y="37"/>
                  </a:lnTo>
                  <a:lnTo>
                    <a:pt x="111" y="37"/>
                  </a:lnTo>
                  <a:lnTo>
                    <a:pt x="115" y="35"/>
                  </a:lnTo>
                  <a:lnTo>
                    <a:pt x="117" y="33"/>
                  </a:lnTo>
                  <a:lnTo>
                    <a:pt x="121" y="23"/>
                  </a:lnTo>
                  <a:lnTo>
                    <a:pt x="129" y="12"/>
                  </a:lnTo>
                  <a:lnTo>
                    <a:pt x="136" y="4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4E686FA-11C0-43F6-808C-9B6B206EC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575051"/>
              <a:ext cx="179388" cy="211138"/>
            </a:xfrm>
            <a:custGeom>
              <a:avLst/>
              <a:gdLst>
                <a:gd name="T0" fmla="*/ 113 w 113"/>
                <a:gd name="T1" fmla="*/ 0 h 133"/>
                <a:gd name="T2" fmla="*/ 111 w 113"/>
                <a:gd name="T3" fmla="*/ 4 h 133"/>
                <a:gd name="T4" fmla="*/ 107 w 113"/>
                <a:gd name="T5" fmla="*/ 10 h 133"/>
                <a:gd name="T6" fmla="*/ 103 w 113"/>
                <a:gd name="T7" fmla="*/ 20 h 133"/>
                <a:gd name="T8" fmla="*/ 96 w 113"/>
                <a:gd name="T9" fmla="*/ 25 h 133"/>
                <a:gd name="T10" fmla="*/ 84 w 113"/>
                <a:gd name="T11" fmla="*/ 25 h 133"/>
                <a:gd name="T12" fmla="*/ 75 w 113"/>
                <a:gd name="T13" fmla="*/ 22 h 133"/>
                <a:gd name="T14" fmla="*/ 63 w 113"/>
                <a:gd name="T15" fmla="*/ 22 h 133"/>
                <a:gd name="T16" fmla="*/ 52 w 113"/>
                <a:gd name="T17" fmla="*/ 23 h 133"/>
                <a:gd name="T18" fmla="*/ 40 w 113"/>
                <a:gd name="T19" fmla="*/ 23 h 133"/>
                <a:gd name="T20" fmla="*/ 32 w 113"/>
                <a:gd name="T21" fmla="*/ 23 h 133"/>
                <a:gd name="T22" fmla="*/ 27 w 113"/>
                <a:gd name="T23" fmla="*/ 27 h 133"/>
                <a:gd name="T24" fmla="*/ 25 w 113"/>
                <a:gd name="T25" fmla="*/ 33 h 133"/>
                <a:gd name="T26" fmla="*/ 25 w 113"/>
                <a:gd name="T27" fmla="*/ 43 h 133"/>
                <a:gd name="T28" fmla="*/ 30 w 113"/>
                <a:gd name="T29" fmla="*/ 52 h 133"/>
                <a:gd name="T30" fmla="*/ 38 w 113"/>
                <a:gd name="T31" fmla="*/ 54 h 133"/>
                <a:gd name="T32" fmla="*/ 42 w 113"/>
                <a:gd name="T33" fmla="*/ 52 h 133"/>
                <a:gd name="T34" fmla="*/ 44 w 113"/>
                <a:gd name="T35" fmla="*/ 48 h 133"/>
                <a:gd name="T36" fmla="*/ 48 w 113"/>
                <a:gd name="T37" fmla="*/ 48 h 133"/>
                <a:gd name="T38" fmla="*/ 73 w 113"/>
                <a:gd name="T39" fmla="*/ 41 h 133"/>
                <a:gd name="T40" fmla="*/ 80 w 113"/>
                <a:gd name="T41" fmla="*/ 45 h 133"/>
                <a:gd name="T42" fmla="*/ 65 w 113"/>
                <a:gd name="T43" fmla="*/ 56 h 133"/>
                <a:gd name="T44" fmla="*/ 48 w 113"/>
                <a:gd name="T45" fmla="*/ 64 h 133"/>
                <a:gd name="T46" fmla="*/ 50 w 113"/>
                <a:gd name="T47" fmla="*/ 68 h 133"/>
                <a:gd name="T48" fmla="*/ 53 w 113"/>
                <a:gd name="T49" fmla="*/ 75 h 133"/>
                <a:gd name="T50" fmla="*/ 59 w 113"/>
                <a:gd name="T51" fmla="*/ 85 h 133"/>
                <a:gd name="T52" fmla="*/ 63 w 113"/>
                <a:gd name="T53" fmla="*/ 89 h 133"/>
                <a:gd name="T54" fmla="*/ 61 w 113"/>
                <a:gd name="T55" fmla="*/ 93 h 133"/>
                <a:gd name="T56" fmla="*/ 63 w 113"/>
                <a:gd name="T57" fmla="*/ 100 h 133"/>
                <a:gd name="T58" fmla="*/ 69 w 113"/>
                <a:gd name="T59" fmla="*/ 104 h 133"/>
                <a:gd name="T60" fmla="*/ 65 w 113"/>
                <a:gd name="T61" fmla="*/ 110 h 133"/>
                <a:gd name="T62" fmla="*/ 59 w 113"/>
                <a:gd name="T63" fmla="*/ 112 h 133"/>
                <a:gd name="T64" fmla="*/ 55 w 113"/>
                <a:gd name="T65" fmla="*/ 118 h 133"/>
                <a:gd name="T66" fmla="*/ 48 w 113"/>
                <a:gd name="T67" fmla="*/ 114 h 133"/>
                <a:gd name="T68" fmla="*/ 46 w 113"/>
                <a:gd name="T69" fmla="*/ 108 h 133"/>
                <a:gd name="T70" fmla="*/ 40 w 113"/>
                <a:gd name="T71" fmla="*/ 100 h 133"/>
                <a:gd name="T72" fmla="*/ 38 w 113"/>
                <a:gd name="T73" fmla="*/ 93 h 133"/>
                <a:gd name="T74" fmla="*/ 38 w 113"/>
                <a:gd name="T75" fmla="*/ 79 h 133"/>
                <a:gd name="T76" fmla="*/ 32 w 113"/>
                <a:gd name="T77" fmla="*/ 79 h 133"/>
                <a:gd name="T78" fmla="*/ 27 w 113"/>
                <a:gd name="T79" fmla="*/ 83 h 133"/>
                <a:gd name="T80" fmla="*/ 27 w 113"/>
                <a:gd name="T81" fmla="*/ 93 h 133"/>
                <a:gd name="T82" fmla="*/ 30 w 113"/>
                <a:gd name="T83" fmla="*/ 102 h 133"/>
                <a:gd name="T84" fmla="*/ 30 w 113"/>
                <a:gd name="T85" fmla="*/ 110 h 133"/>
                <a:gd name="T86" fmla="*/ 30 w 113"/>
                <a:gd name="T87" fmla="*/ 118 h 133"/>
                <a:gd name="T88" fmla="*/ 27 w 113"/>
                <a:gd name="T89" fmla="*/ 127 h 133"/>
                <a:gd name="T90" fmla="*/ 21 w 113"/>
                <a:gd name="T91" fmla="*/ 133 h 133"/>
                <a:gd name="T92" fmla="*/ 13 w 113"/>
                <a:gd name="T93" fmla="*/ 127 h 133"/>
                <a:gd name="T94" fmla="*/ 11 w 113"/>
                <a:gd name="T95" fmla="*/ 95 h 133"/>
                <a:gd name="T96" fmla="*/ 7 w 113"/>
                <a:gd name="T97" fmla="*/ 93 h 133"/>
                <a:gd name="T98" fmla="*/ 2 w 113"/>
                <a:gd name="T99" fmla="*/ 91 h 133"/>
                <a:gd name="T100" fmla="*/ 0 w 113"/>
                <a:gd name="T101" fmla="*/ 87 h 133"/>
                <a:gd name="T102" fmla="*/ 5 w 113"/>
                <a:gd name="T103" fmla="*/ 64 h 133"/>
                <a:gd name="T104" fmla="*/ 13 w 113"/>
                <a:gd name="T105" fmla="*/ 50 h 133"/>
                <a:gd name="T106" fmla="*/ 17 w 113"/>
                <a:gd name="T107" fmla="*/ 43 h 133"/>
                <a:gd name="T108" fmla="*/ 23 w 113"/>
                <a:gd name="T109" fmla="*/ 20 h 133"/>
                <a:gd name="T110" fmla="*/ 40 w 113"/>
                <a:gd name="T111" fmla="*/ 8 h 133"/>
                <a:gd name="T112" fmla="*/ 88 w 113"/>
                <a:gd name="T113" fmla="*/ 16 h 133"/>
                <a:gd name="T114" fmla="*/ 98 w 113"/>
                <a:gd name="T115" fmla="*/ 8 h 133"/>
                <a:gd name="T116" fmla="*/ 109 w 113"/>
                <a:gd name="T11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" h="133">
                  <a:moveTo>
                    <a:pt x="109" y="0"/>
                  </a:moveTo>
                  <a:lnTo>
                    <a:pt x="113" y="0"/>
                  </a:lnTo>
                  <a:lnTo>
                    <a:pt x="111" y="2"/>
                  </a:lnTo>
                  <a:lnTo>
                    <a:pt x="111" y="4"/>
                  </a:lnTo>
                  <a:lnTo>
                    <a:pt x="109" y="6"/>
                  </a:lnTo>
                  <a:lnTo>
                    <a:pt x="107" y="10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0" y="23"/>
                  </a:lnTo>
                  <a:lnTo>
                    <a:pt x="96" y="25"/>
                  </a:lnTo>
                  <a:lnTo>
                    <a:pt x="90" y="25"/>
                  </a:lnTo>
                  <a:lnTo>
                    <a:pt x="84" y="25"/>
                  </a:lnTo>
                  <a:lnTo>
                    <a:pt x="78" y="23"/>
                  </a:lnTo>
                  <a:lnTo>
                    <a:pt x="75" y="22"/>
                  </a:lnTo>
                  <a:lnTo>
                    <a:pt x="69" y="22"/>
                  </a:lnTo>
                  <a:lnTo>
                    <a:pt x="63" y="22"/>
                  </a:lnTo>
                  <a:lnTo>
                    <a:pt x="57" y="23"/>
                  </a:lnTo>
                  <a:lnTo>
                    <a:pt x="52" y="23"/>
                  </a:lnTo>
                  <a:lnTo>
                    <a:pt x="44" y="23"/>
                  </a:lnTo>
                  <a:lnTo>
                    <a:pt x="40" y="23"/>
                  </a:lnTo>
                  <a:lnTo>
                    <a:pt x="36" y="23"/>
                  </a:lnTo>
                  <a:lnTo>
                    <a:pt x="32" y="23"/>
                  </a:lnTo>
                  <a:lnTo>
                    <a:pt x="29" y="25"/>
                  </a:lnTo>
                  <a:lnTo>
                    <a:pt x="27" y="27"/>
                  </a:lnTo>
                  <a:lnTo>
                    <a:pt x="25" y="29"/>
                  </a:lnTo>
                  <a:lnTo>
                    <a:pt x="25" y="33"/>
                  </a:lnTo>
                  <a:lnTo>
                    <a:pt x="25" y="39"/>
                  </a:lnTo>
                  <a:lnTo>
                    <a:pt x="25" y="43"/>
                  </a:lnTo>
                  <a:lnTo>
                    <a:pt x="27" y="48"/>
                  </a:lnTo>
                  <a:lnTo>
                    <a:pt x="30" y="52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8" y="48"/>
                  </a:lnTo>
                  <a:lnTo>
                    <a:pt x="61" y="45"/>
                  </a:lnTo>
                  <a:lnTo>
                    <a:pt x="73" y="41"/>
                  </a:lnTo>
                  <a:lnTo>
                    <a:pt x="80" y="41"/>
                  </a:lnTo>
                  <a:lnTo>
                    <a:pt x="80" y="45"/>
                  </a:lnTo>
                  <a:lnTo>
                    <a:pt x="71" y="50"/>
                  </a:lnTo>
                  <a:lnTo>
                    <a:pt x="65" y="56"/>
                  </a:lnTo>
                  <a:lnTo>
                    <a:pt x="57" y="60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8"/>
                  </a:lnTo>
                  <a:lnTo>
                    <a:pt x="52" y="72"/>
                  </a:lnTo>
                  <a:lnTo>
                    <a:pt x="53" y="75"/>
                  </a:lnTo>
                  <a:lnTo>
                    <a:pt x="55" y="81"/>
                  </a:lnTo>
                  <a:lnTo>
                    <a:pt x="59" y="85"/>
                  </a:lnTo>
                  <a:lnTo>
                    <a:pt x="61" y="87"/>
                  </a:lnTo>
                  <a:lnTo>
                    <a:pt x="63" y="89"/>
                  </a:lnTo>
                  <a:lnTo>
                    <a:pt x="61" y="91"/>
                  </a:lnTo>
                  <a:lnTo>
                    <a:pt x="61" y="93"/>
                  </a:lnTo>
                  <a:lnTo>
                    <a:pt x="61" y="96"/>
                  </a:lnTo>
                  <a:lnTo>
                    <a:pt x="63" y="100"/>
                  </a:lnTo>
                  <a:lnTo>
                    <a:pt x="67" y="102"/>
                  </a:lnTo>
                  <a:lnTo>
                    <a:pt x="69" y="104"/>
                  </a:lnTo>
                  <a:lnTo>
                    <a:pt x="69" y="108"/>
                  </a:lnTo>
                  <a:lnTo>
                    <a:pt x="65" y="110"/>
                  </a:lnTo>
                  <a:lnTo>
                    <a:pt x="63" y="110"/>
                  </a:lnTo>
                  <a:lnTo>
                    <a:pt x="59" y="112"/>
                  </a:lnTo>
                  <a:lnTo>
                    <a:pt x="57" y="114"/>
                  </a:lnTo>
                  <a:lnTo>
                    <a:pt x="55" y="118"/>
                  </a:lnTo>
                  <a:lnTo>
                    <a:pt x="48" y="118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46" y="108"/>
                  </a:lnTo>
                  <a:lnTo>
                    <a:pt x="44" y="104"/>
                  </a:lnTo>
                  <a:lnTo>
                    <a:pt x="40" y="100"/>
                  </a:lnTo>
                  <a:lnTo>
                    <a:pt x="38" y="96"/>
                  </a:lnTo>
                  <a:lnTo>
                    <a:pt x="38" y="93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4" y="79"/>
                  </a:lnTo>
                  <a:lnTo>
                    <a:pt x="32" y="79"/>
                  </a:lnTo>
                  <a:lnTo>
                    <a:pt x="29" y="81"/>
                  </a:lnTo>
                  <a:lnTo>
                    <a:pt x="27" y="83"/>
                  </a:lnTo>
                  <a:lnTo>
                    <a:pt x="25" y="87"/>
                  </a:lnTo>
                  <a:lnTo>
                    <a:pt x="27" y="93"/>
                  </a:lnTo>
                  <a:lnTo>
                    <a:pt x="29" y="96"/>
                  </a:lnTo>
                  <a:lnTo>
                    <a:pt x="30" y="102"/>
                  </a:lnTo>
                  <a:lnTo>
                    <a:pt x="30" y="108"/>
                  </a:lnTo>
                  <a:lnTo>
                    <a:pt x="30" y="110"/>
                  </a:lnTo>
                  <a:lnTo>
                    <a:pt x="30" y="114"/>
                  </a:lnTo>
                  <a:lnTo>
                    <a:pt x="30" y="118"/>
                  </a:lnTo>
                  <a:lnTo>
                    <a:pt x="29" y="123"/>
                  </a:lnTo>
                  <a:lnTo>
                    <a:pt x="27" y="127"/>
                  </a:lnTo>
                  <a:lnTo>
                    <a:pt x="25" y="131"/>
                  </a:lnTo>
                  <a:lnTo>
                    <a:pt x="21" y="133"/>
                  </a:lnTo>
                  <a:lnTo>
                    <a:pt x="17" y="131"/>
                  </a:lnTo>
                  <a:lnTo>
                    <a:pt x="13" y="127"/>
                  </a:lnTo>
                  <a:lnTo>
                    <a:pt x="11" y="123"/>
                  </a:lnTo>
                  <a:lnTo>
                    <a:pt x="11" y="95"/>
                  </a:lnTo>
                  <a:lnTo>
                    <a:pt x="9" y="95"/>
                  </a:lnTo>
                  <a:lnTo>
                    <a:pt x="7" y="93"/>
                  </a:lnTo>
                  <a:lnTo>
                    <a:pt x="4" y="93"/>
                  </a:lnTo>
                  <a:lnTo>
                    <a:pt x="2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4"/>
                  </a:lnTo>
                  <a:lnTo>
                    <a:pt x="11" y="52"/>
                  </a:lnTo>
                  <a:lnTo>
                    <a:pt x="13" y="50"/>
                  </a:lnTo>
                  <a:lnTo>
                    <a:pt x="15" y="47"/>
                  </a:lnTo>
                  <a:lnTo>
                    <a:pt x="17" y="43"/>
                  </a:lnTo>
                  <a:lnTo>
                    <a:pt x="17" y="31"/>
                  </a:lnTo>
                  <a:lnTo>
                    <a:pt x="23" y="20"/>
                  </a:lnTo>
                  <a:lnTo>
                    <a:pt x="29" y="12"/>
                  </a:lnTo>
                  <a:lnTo>
                    <a:pt x="40" y="8"/>
                  </a:lnTo>
                  <a:lnTo>
                    <a:pt x="84" y="16"/>
                  </a:lnTo>
                  <a:lnTo>
                    <a:pt x="88" y="16"/>
                  </a:lnTo>
                  <a:lnTo>
                    <a:pt x="92" y="12"/>
                  </a:lnTo>
                  <a:lnTo>
                    <a:pt x="98" y="8"/>
                  </a:lnTo>
                  <a:lnTo>
                    <a:pt x="103" y="4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D45B8C1A-69A6-43BE-97AA-A7E848106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63" y="3789363"/>
              <a:ext cx="288925" cy="85725"/>
            </a:xfrm>
            <a:custGeom>
              <a:avLst/>
              <a:gdLst>
                <a:gd name="T0" fmla="*/ 44 w 182"/>
                <a:gd name="T1" fmla="*/ 4 h 54"/>
                <a:gd name="T2" fmla="*/ 65 w 182"/>
                <a:gd name="T3" fmla="*/ 17 h 54"/>
                <a:gd name="T4" fmla="*/ 82 w 182"/>
                <a:gd name="T5" fmla="*/ 19 h 54"/>
                <a:gd name="T6" fmla="*/ 88 w 182"/>
                <a:gd name="T7" fmla="*/ 15 h 54"/>
                <a:gd name="T8" fmla="*/ 94 w 182"/>
                <a:gd name="T9" fmla="*/ 11 h 54"/>
                <a:gd name="T10" fmla="*/ 101 w 182"/>
                <a:gd name="T11" fmla="*/ 11 h 54"/>
                <a:gd name="T12" fmla="*/ 111 w 182"/>
                <a:gd name="T13" fmla="*/ 15 h 54"/>
                <a:gd name="T14" fmla="*/ 119 w 182"/>
                <a:gd name="T15" fmla="*/ 21 h 54"/>
                <a:gd name="T16" fmla="*/ 144 w 182"/>
                <a:gd name="T17" fmla="*/ 19 h 54"/>
                <a:gd name="T18" fmla="*/ 145 w 182"/>
                <a:gd name="T19" fmla="*/ 21 h 54"/>
                <a:gd name="T20" fmla="*/ 138 w 182"/>
                <a:gd name="T21" fmla="*/ 23 h 54"/>
                <a:gd name="T22" fmla="*/ 128 w 182"/>
                <a:gd name="T23" fmla="*/ 23 h 54"/>
                <a:gd name="T24" fmla="*/ 130 w 182"/>
                <a:gd name="T25" fmla="*/ 27 h 54"/>
                <a:gd name="T26" fmla="*/ 144 w 182"/>
                <a:gd name="T27" fmla="*/ 31 h 54"/>
                <a:gd name="T28" fmla="*/ 153 w 182"/>
                <a:gd name="T29" fmla="*/ 33 h 54"/>
                <a:gd name="T30" fmla="*/ 155 w 182"/>
                <a:gd name="T31" fmla="*/ 36 h 54"/>
                <a:gd name="T32" fmla="*/ 159 w 182"/>
                <a:gd name="T33" fmla="*/ 38 h 54"/>
                <a:gd name="T34" fmla="*/ 167 w 182"/>
                <a:gd name="T35" fmla="*/ 38 h 54"/>
                <a:gd name="T36" fmla="*/ 176 w 182"/>
                <a:gd name="T37" fmla="*/ 40 h 54"/>
                <a:gd name="T38" fmla="*/ 182 w 182"/>
                <a:gd name="T39" fmla="*/ 44 h 54"/>
                <a:gd name="T40" fmla="*/ 178 w 182"/>
                <a:gd name="T41" fmla="*/ 48 h 54"/>
                <a:gd name="T42" fmla="*/ 174 w 182"/>
                <a:gd name="T43" fmla="*/ 52 h 54"/>
                <a:gd name="T44" fmla="*/ 169 w 182"/>
                <a:gd name="T45" fmla="*/ 50 h 54"/>
                <a:gd name="T46" fmla="*/ 165 w 182"/>
                <a:gd name="T47" fmla="*/ 46 h 54"/>
                <a:gd name="T48" fmla="*/ 161 w 182"/>
                <a:gd name="T49" fmla="*/ 48 h 54"/>
                <a:gd name="T50" fmla="*/ 161 w 182"/>
                <a:gd name="T51" fmla="*/ 52 h 54"/>
                <a:gd name="T52" fmla="*/ 130 w 182"/>
                <a:gd name="T53" fmla="*/ 44 h 54"/>
                <a:gd name="T54" fmla="*/ 92 w 182"/>
                <a:gd name="T55" fmla="*/ 42 h 54"/>
                <a:gd name="T56" fmla="*/ 86 w 182"/>
                <a:gd name="T57" fmla="*/ 38 h 54"/>
                <a:gd name="T58" fmla="*/ 80 w 182"/>
                <a:gd name="T59" fmla="*/ 34 h 54"/>
                <a:gd name="T60" fmla="*/ 46 w 182"/>
                <a:gd name="T61" fmla="*/ 31 h 54"/>
                <a:gd name="T62" fmla="*/ 34 w 182"/>
                <a:gd name="T63" fmla="*/ 31 h 54"/>
                <a:gd name="T64" fmla="*/ 25 w 182"/>
                <a:gd name="T65" fmla="*/ 31 h 54"/>
                <a:gd name="T66" fmla="*/ 17 w 182"/>
                <a:gd name="T67" fmla="*/ 25 h 54"/>
                <a:gd name="T68" fmla="*/ 9 w 182"/>
                <a:gd name="T69" fmla="*/ 17 h 54"/>
                <a:gd name="T70" fmla="*/ 0 w 182"/>
                <a:gd name="T71" fmla="*/ 13 h 54"/>
                <a:gd name="T72" fmla="*/ 3 w 182"/>
                <a:gd name="T73" fmla="*/ 10 h 54"/>
                <a:gd name="T74" fmla="*/ 9 w 182"/>
                <a:gd name="T75" fmla="*/ 4 h 54"/>
                <a:gd name="T76" fmla="*/ 15 w 182"/>
                <a:gd name="T77" fmla="*/ 2 h 54"/>
                <a:gd name="T78" fmla="*/ 19 w 182"/>
                <a:gd name="T79" fmla="*/ 4 h 54"/>
                <a:gd name="T80" fmla="*/ 25 w 182"/>
                <a:gd name="T81" fmla="*/ 2 h 54"/>
                <a:gd name="T82" fmla="*/ 30 w 182"/>
                <a:gd name="T8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" h="54">
                  <a:moveTo>
                    <a:pt x="30" y="0"/>
                  </a:moveTo>
                  <a:lnTo>
                    <a:pt x="44" y="4"/>
                  </a:lnTo>
                  <a:lnTo>
                    <a:pt x="53" y="10"/>
                  </a:lnTo>
                  <a:lnTo>
                    <a:pt x="65" y="17"/>
                  </a:lnTo>
                  <a:lnTo>
                    <a:pt x="78" y="19"/>
                  </a:lnTo>
                  <a:lnTo>
                    <a:pt x="82" y="19"/>
                  </a:lnTo>
                  <a:lnTo>
                    <a:pt x="86" y="17"/>
                  </a:lnTo>
                  <a:lnTo>
                    <a:pt x="88" y="15"/>
                  </a:lnTo>
                  <a:lnTo>
                    <a:pt x="90" y="13"/>
                  </a:lnTo>
                  <a:lnTo>
                    <a:pt x="94" y="11"/>
                  </a:lnTo>
                  <a:lnTo>
                    <a:pt x="96" y="10"/>
                  </a:lnTo>
                  <a:lnTo>
                    <a:pt x="101" y="11"/>
                  </a:lnTo>
                  <a:lnTo>
                    <a:pt x="107" y="13"/>
                  </a:lnTo>
                  <a:lnTo>
                    <a:pt x="111" y="15"/>
                  </a:lnTo>
                  <a:lnTo>
                    <a:pt x="115" y="19"/>
                  </a:lnTo>
                  <a:lnTo>
                    <a:pt x="119" y="21"/>
                  </a:lnTo>
                  <a:lnTo>
                    <a:pt x="124" y="21"/>
                  </a:lnTo>
                  <a:lnTo>
                    <a:pt x="144" y="19"/>
                  </a:lnTo>
                  <a:lnTo>
                    <a:pt x="147" y="19"/>
                  </a:lnTo>
                  <a:lnTo>
                    <a:pt x="145" y="21"/>
                  </a:lnTo>
                  <a:lnTo>
                    <a:pt x="142" y="21"/>
                  </a:lnTo>
                  <a:lnTo>
                    <a:pt x="138" y="23"/>
                  </a:lnTo>
                  <a:lnTo>
                    <a:pt x="132" y="23"/>
                  </a:lnTo>
                  <a:lnTo>
                    <a:pt x="128" y="23"/>
                  </a:lnTo>
                  <a:lnTo>
                    <a:pt x="124" y="23"/>
                  </a:lnTo>
                  <a:lnTo>
                    <a:pt x="130" y="27"/>
                  </a:lnTo>
                  <a:lnTo>
                    <a:pt x="136" y="31"/>
                  </a:lnTo>
                  <a:lnTo>
                    <a:pt x="144" y="31"/>
                  </a:lnTo>
                  <a:lnTo>
                    <a:pt x="151" y="31"/>
                  </a:lnTo>
                  <a:lnTo>
                    <a:pt x="153" y="33"/>
                  </a:lnTo>
                  <a:lnTo>
                    <a:pt x="155" y="34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9" y="38"/>
                  </a:lnTo>
                  <a:lnTo>
                    <a:pt x="163" y="38"/>
                  </a:lnTo>
                  <a:lnTo>
                    <a:pt x="167" y="38"/>
                  </a:lnTo>
                  <a:lnTo>
                    <a:pt x="170" y="38"/>
                  </a:lnTo>
                  <a:lnTo>
                    <a:pt x="176" y="40"/>
                  </a:lnTo>
                  <a:lnTo>
                    <a:pt x="178" y="42"/>
                  </a:lnTo>
                  <a:lnTo>
                    <a:pt x="182" y="44"/>
                  </a:lnTo>
                  <a:lnTo>
                    <a:pt x="180" y="46"/>
                  </a:lnTo>
                  <a:lnTo>
                    <a:pt x="178" y="48"/>
                  </a:lnTo>
                  <a:lnTo>
                    <a:pt x="176" y="50"/>
                  </a:lnTo>
                  <a:lnTo>
                    <a:pt x="174" y="52"/>
                  </a:lnTo>
                  <a:lnTo>
                    <a:pt x="170" y="50"/>
                  </a:lnTo>
                  <a:lnTo>
                    <a:pt x="169" y="50"/>
                  </a:lnTo>
                  <a:lnTo>
                    <a:pt x="167" y="48"/>
                  </a:lnTo>
                  <a:lnTo>
                    <a:pt x="165" y="46"/>
                  </a:lnTo>
                  <a:lnTo>
                    <a:pt x="161" y="46"/>
                  </a:lnTo>
                  <a:lnTo>
                    <a:pt x="161" y="48"/>
                  </a:lnTo>
                  <a:lnTo>
                    <a:pt x="161" y="50"/>
                  </a:lnTo>
                  <a:lnTo>
                    <a:pt x="161" y="52"/>
                  </a:lnTo>
                  <a:lnTo>
                    <a:pt x="161" y="54"/>
                  </a:lnTo>
                  <a:lnTo>
                    <a:pt x="130" y="44"/>
                  </a:lnTo>
                  <a:lnTo>
                    <a:pt x="96" y="44"/>
                  </a:lnTo>
                  <a:lnTo>
                    <a:pt x="92" y="42"/>
                  </a:lnTo>
                  <a:lnTo>
                    <a:pt x="88" y="40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0" y="34"/>
                  </a:lnTo>
                  <a:lnTo>
                    <a:pt x="63" y="34"/>
                  </a:lnTo>
                  <a:lnTo>
                    <a:pt x="46" y="31"/>
                  </a:lnTo>
                  <a:lnTo>
                    <a:pt x="40" y="31"/>
                  </a:lnTo>
                  <a:lnTo>
                    <a:pt x="34" y="31"/>
                  </a:lnTo>
                  <a:lnTo>
                    <a:pt x="28" y="31"/>
                  </a:lnTo>
                  <a:lnTo>
                    <a:pt x="25" y="31"/>
                  </a:lnTo>
                  <a:lnTo>
                    <a:pt x="21" y="29"/>
                  </a:lnTo>
                  <a:lnTo>
                    <a:pt x="17" y="25"/>
                  </a:lnTo>
                  <a:lnTo>
                    <a:pt x="13" y="21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7" y="8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5" y="2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ACFD583C-BBE5-46CF-815B-9729B217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3856038"/>
              <a:ext cx="85725" cy="22225"/>
            </a:xfrm>
            <a:custGeom>
              <a:avLst/>
              <a:gdLst>
                <a:gd name="T0" fmla="*/ 54 w 54"/>
                <a:gd name="T1" fmla="*/ 0 h 14"/>
                <a:gd name="T2" fmla="*/ 50 w 54"/>
                <a:gd name="T3" fmla="*/ 6 h 14"/>
                <a:gd name="T4" fmla="*/ 46 w 54"/>
                <a:gd name="T5" fmla="*/ 8 h 14"/>
                <a:gd name="T6" fmla="*/ 40 w 54"/>
                <a:gd name="T7" fmla="*/ 12 h 14"/>
                <a:gd name="T8" fmla="*/ 34 w 54"/>
                <a:gd name="T9" fmla="*/ 12 h 14"/>
                <a:gd name="T10" fmla="*/ 13 w 54"/>
                <a:gd name="T11" fmla="*/ 12 h 14"/>
                <a:gd name="T12" fmla="*/ 9 w 54"/>
                <a:gd name="T13" fmla="*/ 14 h 14"/>
                <a:gd name="T14" fmla="*/ 8 w 54"/>
                <a:gd name="T15" fmla="*/ 12 h 14"/>
                <a:gd name="T16" fmla="*/ 4 w 54"/>
                <a:gd name="T17" fmla="*/ 12 h 14"/>
                <a:gd name="T18" fmla="*/ 2 w 54"/>
                <a:gd name="T19" fmla="*/ 12 h 14"/>
                <a:gd name="T20" fmla="*/ 0 w 54"/>
                <a:gd name="T21" fmla="*/ 10 h 14"/>
                <a:gd name="T22" fmla="*/ 0 w 54"/>
                <a:gd name="T23" fmla="*/ 6 h 14"/>
                <a:gd name="T24" fmla="*/ 0 w 54"/>
                <a:gd name="T25" fmla="*/ 4 h 14"/>
                <a:gd name="T26" fmla="*/ 2 w 54"/>
                <a:gd name="T27" fmla="*/ 2 h 14"/>
                <a:gd name="T28" fmla="*/ 4 w 54"/>
                <a:gd name="T29" fmla="*/ 2 h 14"/>
                <a:gd name="T30" fmla="*/ 8 w 54"/>
                <a:gd name="T31" fmla="*/ 2 h 14"/>
                <a:gd name="T32" fmla="*/ 9 w 54"/>
                <a:gd name="T33" fmla="*/ 2 h 14"/>
                <a:gd name="T34" fmla="*/ 15 w 54"/>
                <a:gd name="T35" fmla="*/ 2 h 14"/>
                <a:gd name="T36" fmla="*/ 21 w 54"/>
                <a:gd name="T37" fmla="*/ 4 h 14"/>
                <a:gd name="T38" fmla="*/ 25 w 54"/>
                <a:gd name="T39" fmla="*/ 4 h 14"/>
                <a:gd name="T40" fmla="*/ 31 w 54"/>
                <a:gd name="T41" fmla="*/ 6 h 14"/>
                <a:gd name="T42" fmla="*/ 34 w 54"/>
                <a:gd name="T43" fmla="*/ 6 h 14"/>
                <a:gd name="T44" fmla="*/ 40 w 54"/>
                <a:gd name="T45" fmla="*/ 6 h 14"/>
                <a:gd name="T46" fmla="*/ 46 w 54"/>
                <a:gd name="T47" fmla="*/ 4 h 14"/>
                <a:gd name="T48" fmla="*/ 50 w 54"/>
                <a:gd name="T49" fmla="*/ 2 h 14"/>
                <a:gd name="T50" fmla="*/ 54 w 54"/>
                <a:gd name="T5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14">
                  <a:moveTo>
                    <a:pt x="54" y="0"/>
                  </a:moveTo>
                  <a:lnTo>
                    <a:pt x="50" y="6"/>
                  </a:lnTo>
                  <a:lnTo>
                    <a:pt x="46" y="8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13" y="12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3AD23770-B380-4D7D-8040-D1E1F3376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650" y="3859213"/>
              <a:ext cx="61913" cy="22225"/>
            </a:xfrm>
            <a:custGeom>
              <a:avLst/>
              <a:gdLst>
                <a:gd name="T0" fmla="*/ 23 w 39"/>
                <a:gd name="T1" fmla="*/ 0 h 14"/>
                <a:gd name="T2" fmla="*/ 39 w 39"/>
                <a:gd name="T3" fmla="*/ 0 h 14"/>
                <a:gd name="T4" fmla="*/ 39 w 39"/>
                <a:gd name="T5" fmla="*/ 6 h 14"/>
                <a:gd name="T6" fmla="*/ 39 w 39"/>
                <a:gd name="T7" fmla="*/ 8 h 14"/>
                <a:gd name="T8" fmla="*/ 39 w 39"/>
                <a:gd name="T9" fmla="*/ 10 h 14"/>
                <a:gd name="T10" fmla="*/ 33 w 39"/>
                <a:gd name="T11" fmla="*/ 10 h 14"/>
                <a:gd name="T12" fmla="*/ 29 w 39"/>
                <a:gd name="T13" fmla="*/ 8 h 14"/>
                <a:gd name="T14" fmla="*/ 23 w 39"/>
                <a:gd name="T15" fmla="*/ 10 h 14"/>
                <a:gd name="T16" fmla="*/ 21 w 39"/>
                <a:gd name="T17" fmla="*/ 12 h 14"/>
                <a:gd name="T18" fmla="*/ 17 w 39"/>
                <a:gd name="T19" fmla="*/ 14 h 14"/>
                <a:gd name="T20" fmla="*/ 14 w 39"/>
                <a:gd name="T21" fmla="*/ 14 h 14"/>
                <a:gd name="T22" fmla="*/ 10 w 39"/>
                <a:gd name="T23" fmla="*/ 14 h 14"/>
                <a:gd name="T24" fmla="*/ 6 w 39"/>
                <a:gd name="T25" fmla="*/ 12 h 14"/>
                <a:gd name="T26" fmla="*/ 2 w 39"/>
                <a:gd name="T27" fmla="*/ 12 h 14"/>
                <a:gd name="T28" fmla="*/ 0 w 39"/>
                <a:gd name="T29" fmla="*/ 10 h 14"/>
                <a:gd name="T30" fmla="*/ 2 w 39"/>
                <a:gd name="T31" fmla="*/ 6 h 14"/>
                <a:gd name="T32" fmla="*/ 2 w 39"/>
                <a:gd name="T33" fmla="*/ 4 h 14"/>
                <a:gd name="T34" fmla="*/ 6 w 39"/>
                <a:gd name="T35" fmla="*/ 4 h 14"/>
                <a:gd name="T36" fmla="*/ 8 w 39"/>
                <a:gd name="T37" fmla="*/ 4 h 14"/>
                <a:gd name="T38" fmla="*/ 12 w 39"/>
                <a:gd name="T39" fmla="*/ 4 h 14"/>
                <a:gd name="T40" fmla="*/ 16 w 39"/>
                <a:gd name="T41" fmla="*/ 4 h 14"/>
                <a:gd name="T42" fmla="*/ 19 w 39"/>
                <a:gd name="T43" fmla="*/ 4 h 14"/>
                <a:gd name="T44" fmla="*/ 23 w 39"/>
                <a:gd name="T45" fmla="*/ 6 h 14"/>
                <a:gd name="T46" fmla="*/ 23 w 39"/>
                <a:gd name="T47" fmla="*/ 4 h 14"/>
                <a:gd name="T48" fmla="*/ 23 w 39"/>
                <a:gd name="T4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14">
                  <a:moveTo>
                    <a:pt x="23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33" y="10"/>
                  </a:lnTo>
                  <a:lnTo>
                    <a:pt x="29" y="8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1A62BC1B-F839-417F-B939-4402EDC23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8150" y="3886201"/>
              <a:ext cx="46038" cy="31750"/>
            </a:xfrm>
            <a:custGeom>
              <a:avLst/>
              <a:gdLst>
                <a:gd name="T0" fmla="*/ 6 w 29"/>
                <a:gd name="T1" fmla="*/ 0 h 20"/>
                <a:gd name="T2" fmla="*/ 10 w 29"/>
                <a:gd name="T3" fmla="*/ 0 h 20"/>
                <a:gd name="T4" fmla="*/ 14 w 29"/>
                <a:gd name="T5" fmla="*/ 0 h 20"/>
                <a:gd name="T6" fmla="*/ 20 w 29"/>
                <a:gd name="T7" fmla="*/ 0 h 20"/>
                <a:gd name="T8" fmla="*/ 20 w 29"/>
                <a:gd name="T9" fmla="*/ 4 h 20"/>
                <a:gd name="T10" fmla="*/ 22 w 29"/>
                <a:gd name="T11" fmla="*/ 6 h 20"/>
                <a:gd name="T12" fmla="*/ 24 w 29"/>
                <a:gd name="T13" fmla="*/ 8 h 20"/>
                <a:gd name="T14" fmla="*/ 25 w 29"/>
                <a:gd name="T15" fmla="*/ 10 h 20"/>
                <a:gd name="T16" fmla="*/ 27 w 29"/>
                <a:gd name="T17" fmla="*/ 12 h 20"/>
                <a:gd name="T18" fmla="*/ 29 w 29"/>
                <a:gd name="T19" fmla="*/ 16 h 20"/>
                <a:gd name="T20" fmla="*/ 27 w 29"/>
                <a:gd name="T21" fmla="*/ 18 h 20"/>
                <a:gd name="T22" fmla="*/ 25 w 29"/>
                <a:gd name="T23" fmla="*/ 20 h 20"/>
                <a:gd name="T24" fmla="*/ 24 w 29"/>
                <a:gd name="T25" fmla="*/ 20 h 20"/>
                <a:gd name="T26" fmla="*/ 22 w 29"/>
                <a:gd name="T27" fmla="*/ 20 h 20"/>
                <a:gd name="T28" fmla="*/ 20 w 29"/>
                <a:gd name="T29" fmla="*/ 20 h 20"/>
                <a:gd name="T30" fmla="*/ 18 w 29"/>
                <a:gd name="T31" fmla="*/ 16 h 20"/>
                <a:gd name="T32" fmla="*/ 18 w 29"/>
                <a:gd name="T33" fmla="*/ 14 h 20"/>
                <a:gd name="T34" fmla="*/ 18 w 29"/>
                <a:gd name="T35" fmla="*/ 12 h 20"/>
                <a:gd name="T36" fmla="*/ 14 w 29"/>
                <a:gd name="T37" fmla="*/ 12 h 20"/>
                <a:gd name="T38" fmla="*/ 8 w 29"/>
                <a:gd name="T39" fmla="*/ 12 h 20"/>
                <a:gd name="T40" fmla="*/ 4 w 29"/>
                <a:gd name="T41" fmla="*/ 10 h 20"/>
                <a:gd name="T42" fmla="*/ 2 w 29"/>
                <a:gd name="T43" fmla="*/ 8 h 20"/>
                <a:gd name="T44" fmla="*/ 0 w 29"/>
                <a:gd name="T45" fmla="*/ 4 h 20"/>
                <a:gd name="T46" fmla="*/ 2 w 29"/>
                <a:gd name="T47" fmla="*/ 2 h 20"/>
                <a:gd name="T48" fmla="*/ 4 w 29"/>
                <a:gd name="T49" fmla="*/ 2 h 20"/>
                <a:gd name="T50" fmla="*/ 6 w 29"/>
                <a:gd name="T5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20">
                  <a:moveTo>
                    <a:pt x="6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7" y="12"/>
                  </a:lnTo>
                  <a:lnTo>
                    <a:pt x="29" y="16"/>
                  </a:lnTo>
                  <a:lnTo>
                    <a:pt x="27" y="18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1A801B89-967F-4149-8CAA-C118D44FC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013" y="3859213"/>
              <a:ext cx="17463" cy="15875"/>
            </a:xfrm>
            <a:custGeom>
              <a:avLst/>
              <a:gdLst>
                <a:gd name="T0" fmla="*/ 0 w 11"/>
                <a:gd name="T1" fmla="*/ 0 h 10"/>
                <a:gd name="T2" fmla="*/ 5 w 11"/>
                <a:gd name="T3" fmla="*/ 0 h 10"/>
                <a:gd name="T4" fmla="*/ 7 w 11"/>
                <a:gd name="T5" fmla="*/ 0 h 10"/>
                <a:gd name="T6" fmla="*/ 7 w 11"/>
                <a:gd name="T7" fmla="*/ 2 h 10"/>
                <a:gd name="T8" fmla="*/ 9 w 11"/>
                <a:gd name="T9" fmla="*/ 4 h 10"/>
                <a:gd name="T10" fmla="*/ 11 w 11"/>
                <a:gd name="T11" fmla="*/ 4 h 10"/>
                <a:gd name="T12" fmla="*/ 9 w 11"/>
                <a:gd name="T13" fmla="*/ 8 h 10"/>
                <a:gd name="T14" fmla="*/ 7 w 11"/>
                <a:gd name="T15" fmla="*/ 10 h 10"/>
                <a:gd name="T16" fmla="*/ 4 w 11"/>
                <a:gd name="T17" fmla="*/ 10 h 10"/>
                <a:gd name="T18" fmla="*/ 2 w 11"/>
                <a:gd name="T19" fmla="*/ 10 h 10"/>
                <a:gd name="T20" fmla="*/ 0 w 11"/>
                <a:gd name="T21" fmla="*/ 8 h 10"/>
                <a:gd name="T22" fmla="*/ 0 w 11"/>
                <a:gd name="T23" fmla="*/ 6 h 10"/>
                <a:gd name="T24" fmla="*/ 0 w 11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4"/>
                  </a:lnTo>
                  <a:lnTo>
                    <a:pt x="9" y="8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98713B8C-AAD6-4B5B-8E30-B303F6275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3865563"/>
              <a:ext cx="101600" cy="55563"/>
            </a:xfrm>
            <a:custGeom>
              <a:avLst/>
              <a:gdLst>
                <a:gd name="T0" fmla="*/ 56 w 64"/>
                <a:gd name="T1" fmla="*/ 0 h 35"/>
                <a:gd name="T2" fmla="*/ 64 w 64"/>
                <a:gd name="T3" fmla="*/ 2 h 35"/>
                <a:gd name="T4" fmla="*/ 54 w 64"/>
                <a:gd name="T5" fmla="*/ 10 h 35"/>
                <a:gd name="T6" fmla="*/ 39 w 64"/>
                <a:gd name="T7" fmla="*/ 13 h 35"/>
                <a:gd name="T8" fmla="*/ 27 w 64"/>
                <a:gd name="T9" fmla="*/ 15 h 35"/>
                <a:gd name="T10" fmla="*/ 25 w 64"/>
                <a:gd name="T11" fmla="*/ 15 h 35"/>
                <a:gd name="T12" fmla="*/ 25 w 64"/>
                <a:gd name="T13" fmla="*/ 17 h 35"/>
                <a:gd name="T14" fmla="*/ 25 w 64"/>
                <a:gd name="T15" fmla="*/ 19 h 35"/>
                <a:gd name="T16" fmla="*/ 25 w 64"/>
                <a:gd name="T17" fmla="*/ 21 h 35"/>
                <a:gd name="T18" fmla="*/ 25 w 64"/>
                <a:gd name="T19" fmla="*/ 23 h 35"/>
                <a:gd name="T20" fmla="*/ 23 w 64"/>
                <a:gd name="T21" fmla="*/ 25 h 35"/>
                <a:gd name="T22" fmla="*/ 17 w 64"/>
                <a:gd name="T23" fmla="*/ 29 h 35"/>
                <a:gd name="T24" fmla="*/ 14 w 64"/>
                <a:gd name="T25" fmla="*/ 31 h 35"/>
                <a:gd name="T26" fmla="*/ 10 w 64"/>
                <a:gd name="T27" fmla="*/ 33 h 35"/>
                <a:gd name="T28" fmla="*/ 4 w 64"/>
                <a:gd name="T29" fmla="*/ 35 h 35"/>
                <a:gd name="T30" fmla="*/ 2 w 64"/>
                <a:gd name="T31" fmla="*/ 33 h 35"/>
                <a:gd name="T32" fmla="*/ 0 w 64"/>
                <a:gd name="T33" fmla="*/ 31 h 35"/>
                <a:gd name="T34" fmla="*/ 0 w 64"/>
                <a:gd name="T35" fmla="*/ 29 h 35"/>
                <a:gd name="T36" fmla="*/ 0 w 64"/>
                <a:gd name="T37" fmla="*/ 23 h 35"/>
                <a:gd name="T38" fmla="*/ 2 w 64"/>
                <a:gd name="T39" fmla="*/ 19 h 35"/>
                <a:gd name="T40" fmla="*/ 6 w 64"/>
                <a:gd name="T41" fmla="*/ 17 h 35"/>
                <a:gd name="T42" fmla="*/ 10 w 64"/>
                <a:gd name="T43" fmla="*/ 15 h 35"/>
                <a:gd name="T44" fmla="*/ 14 w 64"/>
                <a:gd name="T45" fmla="*/ 13 h 35"/>
                <a:gd name="T46" fmla="*/ 17 w 64"/>
                <a:gd name="T47" fmla="*/ 13 h 35"/>
                <a:gd name="T48" fmla="*/ 21 w 64"/>
                <a:gd name="T49" fmla="*/ 11 h 35"/>
                <a:gd name="T50" fmla="*/ 23 w 64"/>
                <a:gd name="T51" fmla="*/ 10 h 35"/>
                <a:gd name="T52" fmla="*/ 23 w 64"/>
                <a:gd name="T53" fmla="*/ 8 h 35"/>
                <a:gd name="T54" fmla="*/ 25 w 64"/>
                <a:gd name="T55" fmla="*/ 6 h 35"/>
                <a:gd name="T56" fmla="*/ 33 w 64"/>
                <a:gd name="T57" fmla="*/ 2 h 35"/>
                <a:gd name="T58" fmla="*/ 44 w 64"/>
                <a:gd name="T59" fmla="*/ 0 h 35"/>
                <a:gd name="T60" fmla="*/ 56 w 64"/>
                <a:gd name="T6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35">
                  <a:moveTo>
                    <a:pt x="56" y="0"/>
                  </a:moveTo>
                  <a:lnTo>
                    <a:pt x="64" y="2"/>
                  </a:lnTo>
                  <a:lnTo>
                    <a:pt x="54" y="10"/>
                  </a:lnTo>
                  <a:lnTo>
                    <a:pt x="39" y="13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17" y="29"/>
                  </a:lnTo>
                  <a:lnTo>
                    <a:pt x="14" y="31"/>
                  </a:lnTo>
                  <a:lnTo>
                    <a:pt x="10" y="33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6" y="17"/>
                  </a:lnTo>
                  <a:lnTo>
                    <a:pt x="10" y="15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5" y="6"/>
                  </a:lnTo>
                  <a:lnTo>
                    <a:pt x="33" y="2"/>
                  </a:lnTo>
                  <a:lnTo>
                    <a:pt x="44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1B221D1F-783A-4F03-9CA6-CA487A168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779838"/>
              <a:ext cx="19050" cy="42863"/>
            </a:xfrm>
            <a:custGeom>
              <a:avLst/>
              <a:gdLst>
                <a:gd name="T0" fmla="*/ 10 w 12"/>
                <a:gd name="T1" fmla="*/ 0 h 27"/>
                <a:gd name="T2" fmla="*/ 12 w 12"/>
                <a:gd name="T3" fmla="*/ 2 h 27"/>
                <a:gd name="T4" fmla="*/ 12 w 12"/>
                <a:gd name="T5" fmla="*/ 4 h 27"/>
                <a:gd name="T6" fmla="*/ 12 w 12"/>
                <a:gd name="T7" fmla="*/ 4 h 27"/>
                <a:gd name="T8" fmla="*/ 12 w 12"/>
                <a:gd name="T9" fmla="*/ 8 h 27"/>
                <a:gd name="T10" fmla="*/ 12 w 12"/>
                <a:gd name="T11" fmla="*/ 10 h 27"/>
                <a:gd name="T12" fmla="*/ 10 w 12"/>
                <a:gd name="T13" fmla="*/ 12 h 27"/>
                <a:gd name="T14" fmla="*/ 8 w 12"/>
                <a:gd name="T15" fmla="*/ 14 h 27"/>
                <a:gd name="T16" fmla="*/ 8 w 12"/>
                <a:gd name="T17" fmla="*/ 17 h 27"/>
                <a:gd name="T18" fmla="*/ 8 w 12"/>
                <a:gd name="T19" fmla="*/ 21 h 27"/>
                <a:gd name="T20" fmla="*/ 8 w 12"/>
                <a:gd name="T21" fmla="*/ 23 h 27"/>
                <a:gd name="T22" fmla="*/ 6 w 12"/>
                <a:gd name="T23" fmla="*/ 25 h 27"/>
                <a:gd name="T24" fmla="*/ 4 w 12"/>
                <a:gd name="T25" fmla="*/ 27 h 27"/>
                <a:gd name="T26" fmla="*/ 2 w 12"/>
                <a:gd name="T27" fmla="*/ 25 h 27"/>
                <a:gd name="T28" fmla="*/ 0 w 12"/>
                <a:gd name="T29" fmla="*/ 23 h 27"/>
                <a:gd name="T30" fmla="*/ 0 w 12"/>
                <a:gd name="T31" fmla="*/ 21 h 27"/>
                <a:gd name="T32" fmla="*/ 0 w 12"/>
                <a:gd name="T33" fmla="*/ 17 h 27"/>
                <a:gd name="T34" fmla="*/ 2 w 12"/>
                <a:gd name="T35" fmla="*/ 16 h 27"/>
                <a:gd name="T36" fmla="*/ 4 w 12"/>
                <a:gd name="T37" fmla="*/ 14 h 27"/>
                <a:gd name="T38" fmla="*/ 6 w 12"/>
                <a:gd name="T39" fmla="*/ 14 h 27"/>
                <a:gd name="T40" fmla="*/ 6 w 12"/>
                <a:gd name="T41" fmla="*/ 12 h 27"/>
                <a:gd name="T42" fmla="*/ 6 w 12"/>
                <a:gd name="T43" fmla="*/ 8 h 27"/>
                <a:gd name="T44" fmla="*/ 6 w 12"/>
                <a:gd name="T45" fmla="*/ 4 h 27"/>
                <a:gd name="T46" fmla="*/ 8 w 12"/>
                <a:gd name="T47" fmla="*/ 2 h 27"/>
                <a:gd name="T48" fmla="*/ 10 w 12"/>
                <a:gd name="T4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27">
                  <a:moveTo>
                    <a:pt x="10" y="0"/>
                  </a:move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FA73816A-EF91-4502-AC3D-E3BC21BF2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3413" y="3709988"/>
              <a:ext cx="28575" cy="23813"/>
            </a:xfrm>
            <a:custGeom>
              <a:avLst/>
              <a:gdLst>
                <a:gd name="T0" fmla="*/ 8 w 18"/>
                <a:gd name="T1" fmla="*/ 0 h 15"/>
                <a:gd name="T2" fmla="*/ 12 w 18"/>
                <a:gd name="T3" fmla="*/ 2 h 15"/>
                <a:gd name="T4" fmla="*/ 16 w 18"/>
                <a:gd name="T5" fmla="*/ 2 h 15"/>
                <a:gd name="T6" fmla="*/ 18 w 18"/>
                <a:gd name="T7" fmla="*/ 6 h 15"/>
                <a:gd name="T8" fmla="*/ 18 w 18"/>
                <a:gd name="T9" fmla="*/ 8 h 15"/>
                <a:gd name="T10" fmla="*/ 18 w 18"/>
                <a:gd name="T11" fmla="*/ 10 h 15"/>
                <a:gd name="T12" fmla="*/ 16 w 18"/>
                <a:gd name="T13" fmla="*/ 11 h 15"/>
                <a:gd name="T14" fmla="*/ 14 w 18"/>
                <a:gd name="T15" fmla="*/ 15 h 15"/>
                <a:gd name="T16" fmla="*/ 12 w 18"/>
                <a:gd name="T17" fmla="*/ 15 h 15"/>
                <a:gd name="T18" fmla="*/ 10 w 18"/>
                <a:gd name="T19" fmla="*/ 15 h 15"/>
                <a:gd name="T20" fmla="*/ 6 w 18"/>
                <a:gd name="T21" fmla="*/ 13 h 15"/>
                <a:gd name="T22" fmla="*/ 4 w 18"/>
                <a:gd name="T23" fmla="*/ 10 h 15"/>
                <a:gd name="T24" fmla="*/ 2 w 18"/>
                <a:gd name="T25" fmla="*/ 8 h 15"/>
                <a:gd name="T26" fmla="*/ 0 w 18"/>
                <a:gd name="T27" fmla="*/ 4 h 15"/>
                <a:gd name="T28" fmla="*/ 2 w 18"/>
                <a:gd name="T29" fmla="*/ 2 h 15"/>
                <a:gd name="T30" fmla="*/ 4 w 18"/>
                <a:gd name="T31" fmla="*/ 0 h 15"/>
                <a:gd name="T32" fmla="*/ 8 w 18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lnTo>
                    <a:pt x="12" y="2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6" y="13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507AC206-B3C4-4478-9207-ED784EEAF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0" y="3706813"/>
              <a:ext cx="82550" cy="20638"/>
            </a:xfrm>
            <a:custGeom>
              <a:avLst/>
              <a:gdLst>
                <a:gd name="T0" fmla="*/ 4 w 52"/>
                <a:gd name="T1" fmla="*/ 0 h 13"/>
                <a:gd name="T2" fmla="*/ 33 w 52"/>
                <a:gd name="T3" fmla="*/ 0 h 13"/>
                <a:gd name="T4" fmla="*/ 35 w 52"/>
                <a:gd name="T5" fmla="*/ 2 h 13"/>
                <a:gd name="T6" fmla="*/ 36 w 52"/>
                <a:gd name="T7" fmla="*/ 4 h 13"/>
                <a:gd name="T8" fmla="*/ 38 w 52"/>
                <a:gd name="T9" fmla="*/ 2 h 13"/>
                <a:gd name="T10" fmla="*/ 42 w 52"/>
                <a:gd name="T11" fmla="*/ 2 h 13"/>
                <a:gd name="T12" fmla="*/ 44 w 52"/>
                <a:gd name="T13" fmla="*/ 2 h 13"/>
                <a:gd name="T14" fmla="*/ 44 w 52"/>
                <a:gd name="T15" fmla="*/ 4 h 13"/>
                <a:gd name="T16" fmla="*/ 46 w 52"/>
                <a:gd name="T17" fmla="*/ 6 h 13"/>
                <a:gd name="T18" fmla="*/ 48 w 52"/>
                <a:gd name="T19" fmla="*/ 8 h 13"/>
                <a:gd name="T20" fmla="*/ 50 w 52"/>
                <a:gd name="T21" fmla="*/ 10 h 13"/>
                <a:gd name="T22" fmla="*/ 52 w 52"/>
                <a:gd name="T23" fmla="*/ 13 h 13"/>
                <a:gd name="T24" fmla="*/ 50 w 52"/>
                <a:gd name="T25" fmla="*/ 13 h 13"/>
                <a:gd name="T26" fmla="*/ 50 w 52"/>
                <a:gd name="T27" fmla="*/ 13 h 13"/>
                <a:gd name="T28" fmla="*/ 48 w 52"/>
                <a:gd name="T29" fmla="*/ 13 h 13"/>
                <a:gd name="T30" fmla="*/ 42 w 52"/>
                <a:gd name="T31" fmla="*/ 13 h 13"/>
                <a:gd name="T32" fmla="*/ 38 w 52"/>
                <a:gd name="T33" fmla="*/ 12 h 13"/>
                <a:gd name="T34" fmla="*/ 35 w 52"/>
                <a:gd name="T35" fmla="*/ 10 h 13"/>
                <a:gd name="T36" fmla="*/ 31 w 52"/>
                <a:gd name="T37" fmla="*/ 10 h 13"/>
                <a:gd name="T38" fmla="*/ 25 w 52"/>
                <a:gd name="T39" fmla="*/ 8 h 13"/>
                <a:gd name="T40" fmla="*/ 12 w 52"/>
                <a:gd name="T41" fmla="*/ 8 h 13"/>
                <a:gd name="T42" fmla="*/ 10 w 52"/>
                <a:gd name="T43" fmla="*/ 8 h 13"/>
                <a:gd name="T44" fmla="*/ 6 w 52"/>
                <a:gd name="T45" fmla="*/ 8 h 13"/>
                <a:gd name="T46" fmla="*/ 4 w 52"/>
                <a:gd name="T47" fmla="*/ 6 h 13"/>
                <a:gd name="T48" fmla="*/ 2 w 52"/>
                <a:gd name="T49" fmla="*/ 6 h 13"/>
                <a:gd name="T50" fmla="*/ 0 w 52"/>
                <a:gd name="T51" fmla="*/ 6 h 13"/>
                <a:gd name="T52" fmla="*/ 2 w 52"/>
                <a:gd name="T53" fmla="*/ 4 h 13"/>
                <a:gd name="T54" fmla="*/ 4 w 52"/>
                <a:gd name="T55" fmla="*/ 2 h 13"/>
                <a:gd name="T56" fmla="*/ 4 w 52"/>
                <a:gd name="T5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13">
                  <a:moveTo>
                    <a:pt x="4" y="0"/>
                  </a:moveTo>
                  <a:lnTo>
                    <a:pt x="33" y="0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2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2" y="13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F544FBF2-FC03-45F6-A29E-E5B1DD89D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100" y="3557588"/>
              <a:ext cx="33338" cy="79375"/>
            </a:xfrm>
            <a:custGeom>
              <a:avLst/>
              <a:gdLst>
                <a:gd name="T0" fmla="*/ 6 w 21"/>
                <a:gd name="T1" fmla="*/ 0 h 50"/>
                <a:gd name="T2" fmla="*/ 8 w 21"/>
                <a:gd name="T3" fmla="*/ 6 h 50"/>
                <a:gd name="T4" fmla="*/ 10 w 21"/>
                <a:gd name="T5" fmla="*/ 11 h 50"/>
                <a:gd name="T6" fmla="*/ 16 w 21"/>
                <a:gd name="T7" fmla="*/ 15 h 50"/>
                <a:gd name="T8" fmla="*/ 21 w 21"/>
                <a:gd name="T9" fmla="*/ 17 h 50"/>
                <a:gd name="T10" fmla="*/ 21 w 21"/>
                <a:gd name="T11" fmla="*/ 19 h 50"/>
                <a:gd name="T12" fmla="*/ 20 w 21"/>
                <a:gd name="T13" fmla="*/ 21 h 50"/>
                <a:gd name="T14" fmla="*/ 18 w 21"/>
                <a:gd name="T15" fmla="*/ 23 h 50"/>
                <a:gd name="T16" fmla="*/ 16 w 21"/>
                <a:gd name="T17" fmla="*/ 25 h 50"/>
                <a:gd name="T18" fmla="*/ 16 w 21"/>
                <a:gd name="T19" fmla="*/ 27 h 50"/>
                <a:gd name="T20" fmla="*/ 18 w 21"/>
                <a:gd name="T21" fmla="*/ 29 h 50"/>
                <a:gd name="T22" fmla="*/ 20 w 21"/>
                <a:gd name="T23" fmla="*/ 31 h 50"/>
                <a:gd name="T24" fmla="*/ 21 w 21"/>
                <a:gd name="T25" fmla="*/ 34 h 50"/>
                <a:gd name="T26" fmla="*/ 18 w 21"/>
                <a:gd name="T27" fmla="*/ 34 h 50"/>
                <a:gd name="T28" fmla="*/ 12 w 21"/>
                <a:gd name="T29" fmla="*/ 34 h 50"/>
                <a:gd name="T30" fmla="*/ 6 w 21"/>
                <a:gd name="T31" fmla="*/ 36 h 50"/>
                <a:gd name="T32" fmla="*/ 6 w 21"/>
                <a:gd name="T33" fmla="*/ 40 h 50"/>
                <a:gd name="T34" fmla="*/ 8 w 21"/>
                <a:gd name="T35" fmla="*/ 44 h 50"/>
                <a:gd name="T36" fmla="*/ 10 w 21"/>
                <a:gd name="T37" fmla="*/ 46 h 50"/>
                <a:gd name="T38" fmla="*/ 14 w 21"/>
                <a:gd name="T39" fmla="*/ 50 h 50"/>
                <a:gd name="T40" fmla="*/ 10 w 21"/>
                <a:gd name="T41" fmla="*/ 50 h 50"/>
                <a:gd name="T42" fmla="*/ 8 w 21"/>
                <a:gd name="T43" fmla="*/ 48 h 50"/>
                <a:gd name="T44" fmla="*/ 6 w 21"/>
                <a:gd name="T45" fmla="*/ 44 h 50"/>
                <a:gd name="T46" fmla="*/ 6 w 21"/>
                <a:gd name="T47" fmla="*/ 42 h 50"/>
                <a:gd name="T48" fmla="*/ 6 w 21"/>
                <a:gd name="T49" fmla="*/ 38 h 50"/>
                <a:gd name="T50" fmla="*/ 6 w 21"/>
                <a:gd name="T51" fmla="*/ 31 h 50"/>
                <a:gd name="T52" fmla="*/ 4 w 21"/>
                <a:gd name="T53" fmla="*/ 27 h 50"/>
                <a:gd name="T54" fmla="*/ 4 w 21"/>
                <a:gd name="T55" fmla="*/ 23 h 50"/>
                <a:gd name="T56" fmla="*/ 2 w 21"/>
                <a:gd name="T57" fmla="*/ 21 h 50"/>
                <a:gd name="T58" fmla="*/ 0 w 21"/>
                <a:gd name="T59" fmla="*/ 17 h 50"/>
                <a:gd name="T60" fmla="*/ 0 w 21"/>
                <a:gd name="T61" fmla="*/ 13 h 50"/>
                <a:gd name="T62" fmla="*/ 0 w 21"/>
                <a:gd name="T63" fmla="*/ 10 h 50"/>
                <a:gd name="T64" fmla="*/ 0 w 21"/>
                <a:gd name="T65" fmla="*/ 6 h 50"/>
                <a:gd name="T66" fmla="*/ 2 w 21"/>
                <a:gd name="T67" fmla="*/ 4 h 50"/>
                <a:gd name="T68" fmla="*/ 6 w 21"/>
                <a:gd name="T6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50">
                  <a:moveTo>
                    <a:pt x="6" y="0"/>
                  </a:moveTo>
                  <a:lnTo>
                    <a:pt x="8" y="6"/>
                  </a:lnTo>
                  <a:lnTo>
                    <a:pt x="10" y="11"/>
                  </a:lnTo>
                  <a:lnTo>
                    <a:pt x="16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0" y="21"/>
                  </a:lnTo>
                  <a:lnTo>
                    <a:pt x="18" y="23"/>
                  </a:lnTo>
                  <a:lnTo>
                    <a:pt x="16" y="25"/>
                  </a:lnTo>
                  <a:lnTo>
                    <a:pt x="16" y="27"/>
                  </a:lnTo>
                  <a:lnTo>
                    <a:pt x="18" y="29"/>
                  </a:lnTo>
                  <a:lnTo>
                    <a:pt x="20" y="31"/>
                  </a:lnTo>
                  <a:lnTo>
                    <a:pt x="21" y="34"/>
                  </a:lnTo>
                  <a:lnTo>
                    <a:pt x="18" y="34"/>
                  </a:lnTo>
                  <a:lnTo>
                    <a:pt x="12" y="34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1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0DCEE636-2B5B-427D-AE56-BF78D7BA2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1588" y="3740151"/>
              <a:ext cx="109538" cy="65088"/>
            </a:xfrm>
            <a:custGeom>
              <a:avLst/>
              <a:gdLst>
                <a:gd name="T0" fmla="*/ 63 w 69"/>
                <a:gd name="T1" fmla="*/ 0 h 41"/>
                <a:gd name="T2" fmla="*/ 65 w 69"/>
                <a:gd name="T3" fmla="*/ 2 h 41"/>
                <a:gd name="T4" fmla="*/ 67 w 69"/>
                <a:gd name="T5" fmla="*/ 4 h 41"/>
                <a:gd name="T6" fmla="*/ 69 w 69"/>
                <a:gd name="T7" fmla="*/ 6 h 41"/>
                <a:gd name="T8" fmla="*/ 69 w 69"/>
                <a:gd name="T9" fmla="*/ 10 h 41"/>
                <a:gd name="T10" fmla="*/ 67 w 69"/>
                <a:gd name="T11" fmla="*/ 14 h 41"/>
                <a:gd name="T12" fmla="*/ 65 w 69"/>
                <a:gd name="T13" fmla="*/ 17 h 41"/>
                <a:gd name="T14" fmla="*/ 63 w 69"/>
                <a:gd name="T15" fmla="*/ 19 h 41"/>
                <a:gd name="T16" fmla="*/ 61 w 69"/>
                <a:gd name="T17" fmla="*/ 21 h 41"/>
                <a:gd name="T18" fmla="*/ 57 w 69"/>
                <a:gd name="T19" fmla="*/ 25 h 41"/>
                <a:gd name="T20" fmla="*/ 55 w 69"/>
                <a:gd name="T21" fmla="*/ 27 h 41"/>
                <a:gd name="T22" fmla="*/ 55 w 69"/>
                <a:gd name="T23" fmla="*/ 31 h 41"/>
                <a:gd name="T24" fmla="*/ 50 w 69"/>
                <a:gd name="T25" fmla="*/ 33 h 41"/>
                <a:gd name="T26" fmla="*/ 44 w 69"/>
                <a:gd name="T27" fmla="*/ 37 h 41"/>
                <a:gd name="T28" fmla="*/ 38 w 69"/>
                <a:gd name="T29" fmla="*/ 39 h 41"/>
                <a:gd name="T30" fmla="*/ 32 w 69"/>
                <a:gd name="T31" fmla="*/ 41 h 41"/>
                <a:gd name="T32" fmla="*/ 25 w 69"/>
                <a:gd name="T33" fmla="*/ 41 h 41"/>
                <a:gd name="T34" fmla="*/ 23 w 69"/>
                <a:gd name="T35" fmla="*/ 41 h 41"/>
                <a:gd name="T36" fmla="*/ 19 w 69"/>
                <a:gd name="T37" fmla="*/ 39 h 41"/>
                <a:gd name="T38" fmla="*/ 17 w 69"/>
                <a:gd name="T39" fmla="*/ 37 h 41"/>
                <a:gd name="T40" fmla="*/ 17 w 69"/>
                <a:gd name="T41" fmla="*/ 39 h 41"/>
                <a:gd name="T42" fmla="*/ 15 w 69"/>
                <a:gd name="T43" fmla="*/ 35 h 41"/>
                <a:gd name="T44" fmla="*/ 11 w 69"/>
                <a:gd name="T45" fmla="*/ 33 h 41"/>
                <a:gd name="T46" fmla="*/ 7 w 69"/>
                <a:gd name="T47" fmla="*/ 33 h 41"/>
                <a:gd name="T48" fmla="*/ 3 w 69"/>
                <a:gd name="T49" fmla="*/ 31 h 41"/>
                <a:gd name="T50" fmla="*/ 2 w 69"/>
                <a:gd name="T51" fmla="*/ 29 h 41"/>
                <a:gd name="T52" fmla="*/ 0 w 69"/>
                <a:gd name="T53" fmla="*/ 25 h 41"/>
                <a:gd name="T54" fmla="*/ 19 w 69"/>
                <a:gd name="T55" fmla="*/ 25 h 41"/>
                <a:gd name="T56" fmla="*/ 19 w 69"/>
                <a:gd name="T57" fmla="*/ 25 h 41"/>
                <a:gd name="T58" fmla="*/ 23 w 69"/>
                <a:gd name="T59" fmla="*/ 25 h 41"/>
                <a:gd name="T60" fmla="*/ 25 w 69"/>
                <a:gd name="T61" fmla="*/ 23 h 41"/>
                <a:gd name="T62" fmla="*/ 25 w 69"/>
                <a:gd name="T63" fmla="*/ 23 h 41"/>
                <a:gd name="T64" fmla="*/ 32 w 69"/>
                <a:gd name="T65" fmla="*/ 21 h 41"/>
                <a:gd name="T66" fmla="*/ 38 w 69"/>
                <a:gd name="T67" fmla="*/ 21 h 41"/>
                <a:gd name="T68" fmla="*/ 44 w 69"/>
                <a:gd name="T69" fmla="*/ 19 h 41"/>
                <a:gd name="T70" fmla="*/ 50 w 69"/>
                <a:gd name="T71" fmla="*/ 17 h 41"/>
                <a:gd name="T72" fmla="*/ 51 w 69"/>
                <a:gd name="T73" fmla="*/ 16 h 41"/>
                <a:gd name="T74" fmla="*/ 53 w 69"/>
                <a:gd name="T75" fmla="*/ 14 h 41"/>
                <a:gd name="T76" fmla="*/ 55 w 69"/>
                <a:gd name="T77" fmla="*/ 10 h 41"/>
                <a:gd name="T78" fmla="*/ 57 w 69"/>
                <a:gd name="T79" fmla="*/ 6 h 41"/>
                <a:gd name="T80" fmla="*/ 57 w 69"/>
                <a:gd name="T81" fmla="*/ 4 h 41"/>
                <a:gd name="T82" fmla="*/ 59 w 69"/>
                <a:gd name="T83" fmla="*/ 0 h 41"/>
                <a:gd name="T84" fmla="*/ 63 w 69"/>
                <a:gd name="T8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41">
                  <a:moveTo>
                    <a:pt x="63" y="0"/>
                  </a:move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lnTo>
                    <a:pt x="69" y="10"/>
                  </a:lnTo>
                  <a:lnTo>
                    <a:pt x="67" y="14"/>
                  </a:lnTo>
                  <a:lnTo>
                    <a:pt x="65" y="17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57" y="25"/>
                  </a:lnTo>
                  <a:lnTo>
                    <a:pt x="55" y="27"/>
                  </a:lnTo>
                  <a:lnTo>
                    <a:pt x="55" y="31"/>
                  </a:lnTo>
                  <a:lnTo>
                    <a:pt x="50" y="33"/>
                  </a:lnTo>
                  <a:lnTo>
                    <a:pt x="44" y="37"/>
                  </a:lnTo>
                  <a:lnTo>
                    <a:pt x="38" y="39"/>
                  </a:lnTo>
                  <a:lnTo>
                    <a:pt x="32" y="41"/>
                  </a:lnTo>
                  <a:lnTo>
                    <a:pt x="25" y="41"/>
                  </a:lnTo>
                  <a:lnTo>
                    <a:pt x="23" y="41"/>
                  </a:lnTo>
                  <a:lnTo>
                    <a:pt x="19" y="39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5" y="35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32" y="21"/>
                  </a:lnTo>
                  <a:lnTo>
                    <a:pt x="38" y="21"/>
                  </a:lnTo>
                  <a:lnTo>
                    <a:pt x="44" y="19"/>
                  </a:lnTo>
                  <a:lnTo>
                    <a:pt x="50" y="17"/>
                  </a:lnTo>
                  <a:lnTo>
                    <a:pt x="51" y="16"/>
                  </a:lnTo>
                  <a:lnTo>
                    <a:pt x="53" y="14"/>
                  </a:lnTo>
                  <a:lnTo>
                    <a:pt x="55" y="10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5E11C809-E242-4A26-A98B-CD38399E8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5175" y="3630613"/>
              <a:ext cx="573088" cy="295275"/>
            </a:xfrm>
            <a:custGeom>
              <a:avLst/>
              <a:gdLst>
                <a:gd name="T0" fmla="*/ 50 w 361"/>
                <a:gd name="T1" fmla="*/ 8 h 186"/>
                <a:gd name="T2" fmla="*/ 63 w 361"/>
                <a:gd name="T3" fmla="*/ 38 h 186"/>
                <a:gd name="T4" fmla="*/ 75 w 361"/>
                <a:gd name="T5" fmla="*/ 44 h 186"/>
                <a:gd name="T6" fmla="*/ 84 w 361"/>
                <a:gd name="T7" fmla="*/ 54 h 186"/>
                <a:gd name="T8" fmla="*/ 94 w 361"/>
                <a:gd name="T9" fmla="*/ 44 h 186"/>
                <a:gd name="T10" fmla="*/ 106 w 361"/>
                <a:gd name="T11" fmla="*/ 37 h 186"/>
                <a:gd name="T12" fmla="*/ 123 w 361"/>
                <a:gd name="T13" fmla="*/ 25 h 186"/>
                <a:gd name="T14" fmla="*/ 134 w 361"/>
                <a:gd name="T15" fmla="*/ 23 h 186"/>
                <a:gd name="T16" fmla="*/ 148 w 361"/>
                <a:gd name="T17" fmla="*/ 29 h 186"/>
                <a:gd name="T18" fmla="*/ 175 w 361"/>
                <a:gd name="T19" fmla="*/ 38 h 186"/>
                <a:gd name="T20" fmla="*/ 184 w 361"/>
                <a:gd name="T21" fmla="*/ 40 h 186"/>
                <a:gd name="T22" fmla="*/ 209 w 361"/>
                <a:gd name="T23" fmla="*/ 52 h 186"/>
                <a:gd name="T24" fmla="*/ 238 w 361"/>
                <a:gd name="T25" fmla="*/ 60 h 186"/>
                <a:gd name="T26" fmla="*/ 248 w 361"/>
                <a:gd name="T27" fmla="*/ 67 h 186"/>
                <a:gd name="T28" fmla="*/ 273 w 361"/>
                <a:gd name="T29" fmla="*/ 85 h 186"/>
                <a:gd name="T30" fmla="*/ 294 w 361"/>
                <a:gd name="T31" fmla="*/ 100 h 186"/>
                <a:gd name="T32" fmla="*/ 305 w 361"/>
                <a:gd name="T33" fmla="*/ 104 h 186"/>
                <a:gd name="T34" fmla="*/ 303 w 361"/>
                <a:gd name="T35" fmla="*/ 113 h 186"/>
                <a:gd name="T36" fmla="*/ 294 w 361"/>
                <a:gd name="T37" fmla="*/ 119 h 186"/>
                <a:gd name="T38" fmla="*/ 303 w 361"/>
                <a:gd name="T39" fmla="*/ 131 h 186"/>
                <a:gd name="T40" fmla="*/ 311 w 361"/>
                <a:gd name="T41" fmla="*/ 144 h 186"/>
                <a:gd name="T42" fmla="*/ 322 w 361"/>
                <a:gd name="T43" fmla="*/ 158 h 186"/>
                <a:gd name="T44" fmla="*/ 334 w 361"/>
                <a:gd name="T45" fmla="*/ 163 h 186"/>
                <a:gd name="T46" fmla="*/ 340 w 361"/>
                <a:gd name="T47" fmla="*/ 167 h 186"/>
                <a:gd name="T48" fmla="*/ 349 w 361"/>
                <a:gd name="T49" fmla="*/ 175 h 186"/>
                <a:gd name="T50" fmla="*/ 359 w 361"/>
                <a:gd name="T51" fmla="*/ 177 h 186"/>
                <a:gd name="T52" fmla="*/ 353 w 361"/>
                <a:gd name="T53" fmla="*/ 186 h 186"/>
                <a:gd name="T54" fmla="*/ 342 w 361"/>
                <a:gd name="T55" fmla="*/ 183 h 186"/>
                <a:gd name="T56" fmla="*/ 315 w 361"/>
                <a:gd name="T57" fmla="*/ 179 h 186"/>
                <a:gd name="T58" fmla="*/ 298 w 361"/>
                <a:gd name="T59" fmla="*/ 163 h 186"/>
                <a:gd name="T60" fmla="*/ 292 w 361"/>
                <a:gd name="T61" fmla="*/ 159 h 186"/>
                <a:gd name="T62" fmla="*/ 248 w 361"/>
                <a:gd name="T63" fmla="*/ 129 h 186"/>
                <a:gd name="T64" fmla="*/ 232 w 361"/>
                <a:gd name="T65" fmla="*/ 136 h 186"/>
                <a:gd name="T66" fmla="*/ 225 w 361"/>
                <a:gd name="T67" fmla="*/ 148 h 186"/>
                <a:gd name="T68" fmla="*/ 221 w 361"/>
                <a:gd name="T69" fmla="*/ 159 h 186"/>
                <a:gd name="T70" fmla="*/ 202 w 361"/>
                <a:gd name="T71" fmla="*/ 159 h 186"/>
                <a:gd name="T72" fmla="*/ 171 w 361"/>
                <a:gd name="T73" fmla="*/ 144 h 186"/>
                <a:gd name="T74" fmla="*/ 152 w 361"/>
                <a:gd name="T75" fmla="*/ 142 h 186"/>
                <a:gd name="T76" fmla="*/ 132 w 361"/>
                <a:gd name="T77" fmla="*/ 144 h 186"/>
                <a:gd name="T78" fmla="*/ 129 w 361"/>
                <a:gd name="T79" fmla="*/ 136 h 186"/>
                <a:gd name="T80" fmla="*/ 142 w 361"/>
                <a:gd name="T81" fmla="*/ 127 h 186"/>
                <a:gd name="T82" fmla="*/ 138 w 361"/>
                <a:gd name="T83" fmla="*/ 111 h 186"/>
                <a:gd name="T84" fmla="*/ 127 w 361"/>
                <a:gd name="T85" fmla="*/ 92 h 186"/>
                <a:gd name="T86" fmla="*/ 94 w 361"/>
                <a:gd name="T87" fmla="*/ 79 h 186"/>
                <a:gd name="T88" fmla="*/ 67 w 361"/>
                <a:gd name="T89" fmla="*/ 69 h 186"/>
                <a:gd name="T90" fmla="*/ 54 w 361"/>
                <a:gd name="T91" fmla="*/ 63 h 186"/>
                <a:gd name="T92" fmla="*/ 46 w 361"/>
                <a:gd name="T93" fmla="*/ 67 h 186"/>
                <a:gd name="T94" fmla="*/ 38 w 361"/>
                <a:gd name="T95" fmla="*/ 67 h 186"/>
                <a:gd name="T96" fmla="*/ 34 w 361"/>
                <a:gd name="T97" fmla="*/ 54 h 186"/>
                <a:gd name="T98" fmla="*/ 25 w 361"/>
                <a:gd name="T99" fmla="*/ 48 h 186"/>
                <a:gd name="T100" fmla="*/ 50 w 361"/>
                <a:gd name="T101" fmla="*/ 38 h 186"/>
                <a:gd name="T102" fmla="*/ 38 w 361"/>
                <a:gd name="T103" fmla="*/ 37 h 186"/>
                <a:gd name="T104" fmla="*/ 23 w 361"/>
                <a:gd name="T105" fmla="*/ 35 h 186"/>
                <a:gd name="T106" fmla="*/ 13 w 361"/>
                <a:gd name="T107" fmla="*/ 25 h 186"/>
                <a:gd name="T108" fmla="*/ 2 w 361"/>
                <a:gd name="T109" fmla="*/ 19 h 186"/>
                <a:gd name="T110" fmla="*/ 6 w 361"/>
                <a:gd name="T111" fmla="*/ 12 h 186"/>
                <a:gd name="T112" fmla="*/ 19 w 361"/>
                <a:gd name="T113" fmla="*/ 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1" h="186">
                  <a:moveTo>
                    <a:pt x="33" y="0"/>
                  </a:moveTo>
                  <a:lnTo>
                    <a:pt x="38" y="2"/>
                  </a:lnTo>
                  <a:lnTo>
                    <a:pt x="44" y="4"/>
                  </a:lnTo>
                  <a:lnTo>
                    <a:pt x="50" y="8"/>
                  </a:lnTo>
                  <a:lnTo>
                    <a:pt x="56" y="10"/>
                  </a:lnTo>
                  <a:lnTo>
                    <a:pt x="63" y="13"/>
                  </a:lnTo>
                  <a:lnTo>
                    <a:pt x="63" y="35"/>
                  </a:lnTo>
                  <a:lnTo>
                    <a:pt x="63" y="38"/>
                  </a:lnTo>
                  <a:lnTo>
                    <a:pt x="67" y="40"/>
                  </a:lnTo>
                  <a:lnTo>
                    <a:pt x="71" y="40"/>
                  </a:lnTo>
                  <a:lnTo>
                    <a:pt x="73" y="42"/>
                  </a:lnTo>
                  <a:lnTo>
                    <a:pt x="75" y="44"/>
                  </a:lnTo>
                  <a:lnTo>
                    <a:pt x="77" y="48"/>
                  </a:lnTo>
                  <a:lnTo>
                    <a:pt x="79" y="50"/>
                  </a:lnTo>
                  <a:lnTo>
                    <a:pt x="82" y="52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90" y="50"/>
                  </a:lnTo>
                  <a:lnTo>
                    <a:pt x="92" y="46"/>
                  </a:lnTo>
                  <a:lnTo>
                    <a:pt x="94" y="44"/>
                  </a:lnTo>
                  <a:lnTo>
                    <a:pt x="96" y="42"/>
                  </a:lnTo>
                  <a:lnTo>
                    <a:pt x="98" y="40"/>
                  </a:lnTo>
                  <a:lnTo>
                    <a:pt x="102" y="38"/>
                  </a:lnTo>
                  <a:lnTo>
                    <a:pt x="106" y="37"/>
                  </a:lnTo>
                  <a:lnTo>
                    <a:pt x="109" y="35"/>
                  </a:lnTo>
                  <a:lnTo>
                    <a:pt x="113" y="33"/>
                  </a:lnTo>
                  <a:lnTo>
                    <a:pt x="117" y="29"/>
                  </a:lnTo>
                  <a:lnTo>
                    <a:pt x="123" y="25"/>
                  </a:lnTo>
                  <a:lnTo>
                    <a:pt x="127" y="21"/>
                  </a:lnTo>
                  <a:lnTo>
                    <a:pt x="130" y="19"/>
                  </a:lnTo>
                  <a:lnTo>
                    <a:pt x="132" y="21"/>
                  </a:lnTo>
                  <a:lnTo>
                    <a:pt x="134" y="23"/>
                  </a:lnTo>
                  <a:lnTo>
                    <a:pt x="136" y="23"/>
                  </a:lnTo>
                  <a:lnTo>
                    <a:pt x="138" y="23"/>
                  </a:lnTo>
                  <a:lnTo>
                    <a:pt x="144" y="25"/>
                  </a:lnTo>
                  <a:lnTo>
                    <a:pt x="148" y="29"/>
                  </a:lnTo>
                  <a:lnTo>
                    <a:pt x="152" y="33"/>
                  </a:lnTo>
                  <a:lnTo>
                    <a:pt x="155" y="35"/>
                  </a:lnTo>
                  <a:lnTo>
                    <a:pt x="171" y="35"/>
                  </a:lnTo>
                  <a:lnTo>
                    <a:pt x="175" y="38"/>
                  </a:lnTo>
                  <a:lnTo>
                    <a:pt x="180" y="40"/>
                  </a:lnTo>
                  <a:lnTo>
                    <a:pt x="182" y="40"/>
                  </a:lnTo>
                  <a:lnTo>
                    <a:pt x="180" y="38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92" y="46"/>
                  </a:lnTo>
                  <a:lnTo>
                    <a:pt x="209" y="52"/>
                  </a:lnTo>
                  <a:lnTo>
                    <a:pt x="226" y="54"/>
                  </a:lnTo>
                  <a:lnTo>
                    <a:pt x="230" y="56"/>
                  </a:lnTo>
                  <a:lnTo>
                    <a:pt x="234" y="58"/>
                  </a:lnTo>
                  <a:lnTo>
                    <a:pt x="238" y="60"/>
                  </a:lnTo>
                  <a:lnTo>
                    <a:pt x="240" y="61"/>
                  </a:lnTo>
                  <a:lnTo>
                    <a:pt x="246" y="63"/>
                  </a:lnTo>
                  <a:lnTo>
                    <a:pt x="246" y="65"/>
                  </a:lnTo>
                  <a:lnTo>
                    <a:pt x="248" y="67"/>
                  </a:lnTo>
                  <a:lnTo>
                    <a:pt x="250" y="69"/>
                  </a:lnTo>
                  <a:lnTo>
                    <a:pt x="253" y="69"/>
                  </a:lnTo>
                  <a:lnTo>
                    <a:pt x="265" y="75"/>
                  </a:lnTo>
                  <a:lnTo>
                    <a:pt x="273" y="85"/>
                  </a:lnTo>
                  <a:lnTo>
                    <a:pt x="278" y="92"/>
                  </a:lnTo>
                  <a:lnTo>
                    <a:pt x="288" y="100"/>
                  </a:lnTo>
                  <a:lnTo>
                    <a:pt x="290" y="100"/>
                  </a:lnTo>
                  <a:lnTo>
                    <a:pt x="294" y="100"/>
                  </a:lnTo>
                  <a:lnTo>
                    <a:pt x="296" y="100"/>
                  </a:lnTo>
                  <a:lnTo>
                    <a:pt x="299" y="100"/>
                  </a:lnTo>
                  <a:lnTo>
                    <a:pt x="301" y="102"/>
                  </a:lnTo>
                  <a:lnTo>
                    <a:pt x="305" y="104"/>
                  </a:lnTo>
                  <a:lnTo>
                    <a:pt x="305" y="106"/>
                  </a:lnTo>
                  <a:lnTo>
                    <a:pt x="307" y="110"/>
                  </a:lnTo>
                  <a:lnTo>
                    <a:pt x="305" y="113"/>
                  </a:lnTo>
                  <a:lnTo>
                    <a:pt x="303" y="113"/>
                  </a:lnTo>
                  <a:lnTo>
                    <a:pt x="301" y="115"/>
                  </a:lnTo>
                  <a:lnTo>
                    <a:pt x="298" y="115"/>
                  </a:lnTo>
                  <a:lnTo>
                    <a:pt x="296" y="117"/>
                  </a:lnTo>
                  <a:lnTo>
                    <a:pt x="294" y="119"/>
                  </a:lnTo>
                  <a:lnTo>
                    <a:pt x="296" y="121"/>
                  </a:lnTo>
                  <a:lnTo>
                    <a:pt x="298" y="125"/>
                  </a:lnTo>
                  <a:lnTo>
                    <a:pt x="299" y="129"/>
                  </a:lnTo>
                  <a:lnTo>
                    <a:pt x="303" y="131"/>
                  </a:lnTo>
                  <a:lnTo>
                    <a:pt x="305" y="133"/>
                  </a:lnTo>
                  <a:lnTo>
                    <a:pt x="307" y="134"/>
                  </a:lnTo>
                  <a:lnTo>
                    <a:pt x="309" y="138"/>
                  </a:lnTo>
                  <a:lnTo>
                    <a:pt x="311" y="144"/>
                  </a:lnTo>
                  <a:lnTo>
                    <a:pt x="313" y="148"/>
                  </a:lnTo>
                  <a:lnTo>
                    <a:pt x="317" y="154"/>
                  </a:lnTo>
                  <a:lnTo>
                    <a:pt x="319" y="156"/>
                  </a:lnTo>
                  <a:lnTo>
                    <a:pt x="322" y="158"/>
                  </a:lnTo>
                  <a:lnTo>
                    <a:pt x="326" y="158"/>
                  </a:lnTo>
                  <a:lnTo>
                    <a:pt x="330" y="159"/>
                  </a:lnTo>
                  <a:lnTo>
                    <a:pt x="332" y="159"/>
                  </a:lnTo>
                  <a:lnTo>
                    <a:pt x="334" y="163"/>
                  </a:lnTo>
                  <a:lnTo>
                    <a:pt x="336" y="165"/>
                  </a:lnTo>
                  <a:lnTo>
                    <a:pt x="336" y="167"/>
                  </a:lnTo>
                  <a:lnTo>
                    <a:pt x="338" y="167"/>
                  </a:lnTo>
                  <a:lnTo>
                    <a:pt x="340" y="167"/>
                  </a:lnTo>
                  <a:lnTo>
                    <a:pt x="342" y="167"/>
                  </a:lnTo>
                  <a:lnTo>
                    <a:pt x="346" y="169"/>
                  </a:lnTo>
                  <a:lnTo>
                    <a:pt x="347" y="171"/>
                  </a:lnTo>
                  <a:lnTo>
                    <a:pt x="349" y="175"/>
                  </a:lnTo>
                  <a:lnTo>
                    <a:pt x="351" y="177"/>
                  </a:lnTo>
                  <a:lnTo>
                    <a:pt x="353" y="177"/>
                  </a:lnTo>
                  <a:lnTo>
                    <a:pt x="357" y="177"/>
                  </a:lnTo>
                  <a:lnTo>
                    <a:pt x="359" y="177"/>
                  </a:lnTo>
                  <a:lnTo>
                    <a:pt x="361" y="177"/>
                  </a:lnTo>
                  <a:lnTo>
                    <a:pt x="357" y="181"/>
                  </a:lnTo>
                  <a:lnTo>
                    <a:pt x="355" y="183"/>
                  </a:lnTo>
                  <a:lnTo>
                    <a:pt x="353" y="186"/>
                  </a:lnTo>
                  <a:lnTo>
                    <a:pt x="349" y="186"/>
                  </a:lnTo>
                  <a:lnTo>
                    <a:pt x="347" y="186"/>
                  </a:lnTo>
                  <a:lnTo>
                    <a:pt x="346" y="184"/>
                  </a:lnTo>
                  <a:lnTo>
                    <a:pt x="342" y="183"/>
                  </a:lnTo>
                  <a:lnTo>
                    <a:pt x="340" y="181"/>
                  </a:lnTo>
                  <a:lnTo>
                    <a:pt x="338" y="179"/>
                  </a:lnTo>
                  <a:lnTo>
                    <a:pt x="321" y="179"/>
                  </a:lnTo>
                  <a:lnTo>
                    <a:pt x="315" y="179"/>
                  </a:lnTo>
                  <a:lnTo>
                    <a:pt x="309" y="175"/>
                  </a:lnTo>
                  <a:lnTo>
                    <a:pt x="303" y="171"/>
                  </a:lnTo>
                  <a:lnTo>
                    <a:pt x="299" y="167"/>
                  </a:lnTo>
                  <a:lnTo>
                    <a:pt x="298" y="163"/>
                  </a:lnTo>
                  <a:lnTo>
                    <a:pt x="298" y="161"/>
                  </a:lnTo>
                  <a:lnTo>
                    <a:pt x="296" y="161"/>
                  </a:lnTo>
                  <a:lnTo>
                    <a:pt x="294" y="159"/>
                  </a:lnTo>
                  <a:lnTo>
                    <a:pt x="292" y="159"/>
                  </a:lnTo>
                  <a:lnTo>
                    <a:pt x="282" y="150"/>
                  </a:lnTo>
                  <a:lnTo>
                    <a:pt x="273" y="140"/>
                  </a:lnTo>
                  <a:lnTo>
                    <a:pt x="261" y="133"/>
                  </a:lnTo>
                  <a:lnTo>
                    <a:pt x="248" y="129"/>
                  </a:lnTo>
                  <a:lnTo>
                    <a:pt x="242" y="131"/>
                  </a:lnTo>
                  <a:lnTo>
                    <a:pt x="238" y="131"/>
                  </a:lnTo>
                  <a:lnTo>
                    <a:pt x="234" y="134"/>
                  </a:lnTo>
                  <a:lnTo>
                    <a:pt x="232" y="136"/>
                  </a:lnTo>
                  <a:lnTo>
                    <a:pt x="230" y="140"/>
                  </a:lnTo>
                  <a:lnTo>
                    <a:pt x="228" y="142"/>
                  </a:lnTo>
                  <a:lnTo>
                    <a:pt x="225" y="144"/>
                  </a:lnTo>
                  <a:lnTo>
                    <a:pt x="225" y="148"/>
                  </a:lnTo>
                  <a:lnTo>
                    <a:pt x="225" y="152"/>
                  </a:lnTo>
                  <a:lnTo>
                    <a:pt x="223" y="156"/>
                  </a:lnTo>
                  <a:lnTo>
                    <a:pt x="223" y="158"/>
                  </a:lnTo>
                  <a:lnTo>
                    <a:pt x="221" y="159"/>
                  </a:lnTo>
                  <a:lnTo>
                    <a:pt x="213" y="159"/>
                  </a:lnTo>
                  <a:lnTo>
                    <a:pt x="209" y="159"/>
                  </a:lnTo>
                  <a:lnTo>
                    <a:pt x="205" y="159"/>
                  </a:lnTo>
                  <a:lnTo>
                    <a:pt x="202" y="159"/>
                  </a:lnTo>
                  <a:lnTo>
                    <a:pt x="198" y="159"/>
                  </a:lnTo>
                  <a:lnTo>
                    <a:pt x="188" y="158"/>
                  </a:lnTo>
                  <a:lnTo>
                    <a:pt x="178" y="150"/>
                  </a:lnTo>
                  <a:lnTo>
                    <a:pt x="171" y="144"/>
                  </a:lnTo>
                  <a:lnTo>
                    <a:pt x="161" y="140"/>
                  </a:lnTo>
                  <a:lnTo>
                    <a:pt x="157" y="140"/>
                  </a:lnTo>
                  <a:lnTo>
                    <a:pt x="155" y="140"/>
                  </a:lnTo>
                  <a:lnTo>
                    <a:pt x="152" y="142"/>
                  </a:lnTo>
                  <a:lnTo>
                    <a:pt x="152" y="144"/>
                  </a:lnTo>
                  <a:lnTo>
                    <a:pt x="138" y="144"/>
                  </a:lnTo>
                  <a:lnTo>
                    <a:pt x="136" y="144"/>
                  </a:lnTo>
                  <a:lnTo>
                    <a:pt x="132" y="144"/>
                  </a:lnTo>
                  <a:lnTo>
                    <a:pt x="130" y="142"/>
                  </a:lnTo>
                  <a:lnTo>
                    <a:pt x="129" y="142"/>
                  </a:lnTo>
                  <a:lnTo>
                    <a:pt x="129" y="138"/>
                  </a:lnTo>
                  <a:lnTo>
                    <a:pt x="129" y="136"/>
                  </a:lnTo>
                  <a:lnTo>
                    <a:pt x="132" y="133"/>
                  </a:lnTo>
                  <a:lnTo>
                    <a:pt x="134" y="131"/>
                  </a:lnTo>
                  <a:lnTo>
                    <a:pt x="138" y="129"/>
                  </a:lnTo>
                  <a:lnTo>
                    <a:pt x="142" y="127"/>
                  </a:lnTo>
                  <a:lnTo>
                    <a:pt x="144" y="127"/>
                  </a:lnTo>
                  <a:lnTo>
                    <a:pt x="140" y="121"/>
                  </a:lnTo>
                  <a:lnTo>
                    <a:pt x="138" y="115"/>
                  </a:lnTo>
                  <a:lnTo>
                    <a:pt x="138" y="111"/>
                  </a:lnTo>
                  <a:lnTo>
                    <a:pt x="136" y="106"/>
                  </a:lnTo>
                  <a:lnTo>
                    <a:pt x="136" y="100"/>
                  </a:lnTo>
                  <a:lnTo>
                    <a:pt x="132" y="96"/>
                  </a:lnTo>
                  <a:lnTo>
                    <a:pt x="127" y="92"/>
                  </a:lnTo>
                  <a:lnTo>
                    <a:pt x="121" y="88"/>
                  </a:lnTo>
                  <a:lnTo>
                    <a:pt x="115" y="85"/>
                  </a:lnTo>
                  <a:lnTo>
                    <a:pt x="109" y="83"/>
                  </a:lnTo>
                  <a:lnTo>
                    <a:pt x="94" y="79"/>
                  </a:lnTo>
                  <a:lnTo>
                    <a:pt x="77" y="77"/>
                  </a:lnTo>
                  <a:lnTo>
                    <a:pt x="73" y="75"/>
                  </a:lnTo>
                  <a:lnTo>
                    <a:pt x="69" y="73"/>
                  </a:lnTo>
                  <a:lnTo>
                    <a:pt x="67" y="69"/>
                  </a:lnTo>
                  <a:lnTo>
                    <a:pt x="63" y="67"/>
                  </a:lnTo>
                  <a:lnTo>
                    <a:pt x="59" y="63"/>
                  </a:lnTo>
                  <a:lnTo>
                    <a:pt x="58" y="63"/>
                  </a:lnTo>
                  <a:lnTo>
                    <a:pt x="54" y="63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0" y="65"/>
                  </a:lnTo>
                  <a:lnTo>
                    <a:pt x="46" y="67"/>
                  </a:lnTo>
                  <a:lnTo>
                    <a:pt x="44" y="69"/>
                  </a:lnTo>
                  <a:lnTo>
                    <a:pt x="42" y="69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36" y="63"/>
                  </a:lnTo>
                  <a:lnTo>
                    <a:pt x="36" y="60"/>
                  </a:lnTo>
                  <a:lnTo>
                    <a:pt x="36" y="56"/>
                  </a:lnTo>
                  <a:lnTo>
                    <a:pt x="34" y="54"/>
                  </a:lnTo>
                  <a:lnTo>
                    <a:pt x="33" y="50"/>
                  </a:lnTo>
                  <a:lnTo>
                    <a:pt x="29" y="50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3" y="46"/>
                  </a:lnTo>
                  <a:lnTo>
                    <a:pt x="31" y="42"/>
                  </a:lnTo>
                  <a:lnTo>
                    <a:pt x="40" y="42"/>
                  </a:lnTo>
                  <a:lnTo>
                    <a:pt x="50" y="38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7"/>
                  </a:lnTo>
                  <a:lnTo>
                    <a:pt x="38" y="37"/>
                  </a:lnTo>
                  <a:lnTo>
                    <a:pt x="33" y="38"/>
                  </a:lnTo>
                  <a:lnTo>
                    <a:pt x="29" y="37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1" y="33"/>
                  </a:lnTo>
                  <a:lnTo>
                    <a:pt x="19" y="31"/>
                  </a:lnTo>
                  <a:lnTo>
                    <a:pt x="17" y="27"/>
                  </a:lnTo>
                  <a:lnTo>
                    <a:pt x="13" y="25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3" y="10"/>
                  </a:lnTo>
                  <a:lnTo>
                    <a:pt x="15" y="8"/>
                  </a:lnTo>
                  <a:lnTo>
                    <a:pt x="19" y="6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1F3612F0-73FA-47F3-B3B3-2B13391C9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788" y="3694113"/>
              <a:ext cx="57150" cy="58738"/>
            </a:xfrm>
            <a:custGeom>
              <a:avLst/>
              <a:gdLst>
                <a:gd name="T0" fmla="*/ 0 w 36"/>
                <a:gd name="T1" fmla="*/ 0 h 37"/>
                <a:gd name="T2" fmla="*/ 7 w 36"/>
                <a:gd name="T3" fmla="*/ 4 h 37"/>
                <a:gd name="T4" fmla="*/ 13 w 36"/>
                <a:gd name="T5" fmla="*/ 10 h 37"/>
                <a:gd name="T6" fmla="*/ 19 w 36"/>
                <a:gd name="T7" fmla="*/ 14 h 37"/>
                <a:gd name="T8" fmla="*/ 25 w 36"/>
                <a:gd name="T9" fmla="*/ 20 h 37"/>
                <a:gd name="T10" fmla="*/ 27 w 36"/>
                <a:gd name="T11" fmla="*/ 21 h 37"/>
                <a:gd name="T12" fmla="*/ 30 w 36"/>
                <a:gd name="T13" fmla="*/ 23 h 37"/>
                <a:gd name="T14" fmla="*/ 32 w 36"/>
                <a:gd name="T15" fmla="*/ 23 h 37"/>
                <a:gd name="T16" fmla="*/ 34 w 36"/>
                <a:gd name="T17" fmla="*/ 25 h 37"/>
                <a:gd name="T18" fmla="*/ 36 w 36"/>
                <a:gd name="T19" fmla="*/ 27 h 37"/>
                <a:gd name="T20" fmla="*/ 36 w 36"/>
                <a:gd name="T21" fmla="*/ 31 h 37"/>
                <a:gd name="T22" fmla="*/ 36 w 36"/>
                <a:gd name="T23" fmla="*/ 33 h 37"/>
                <a:gd name="T24" fmla="*/ 36 w 36"/>
                <a:gd name="T25" fmla="*/ 37 h 37"/>
                <a:gd name="T26" fmla="*/ 34 w 36"/>
                <a:gd name="T27" fmla="*/ 37 h 37"/>
                <a:gd name="T28" fmla="*/ 32 w 36"/>
                <a:gd name="T29" fmla="*/ 37 h 37"/>
                <a:gd name="T30" fmla="*/ 28 w 36"/>
                <a:gd name="T31" fmla="*/ 35 h 37"/>
                <a:gd name="T32" fmla="*/ 27 w 36"/>
                <a:gd name="T33" fmla="*/ 33 h 37"/>
                <a:gd name="T34" fmla="*/ 25 w 36"/>
                <a:gd name="T35" fmla="*/ 31 h 37"/>
                <a:gd name="T36" fmla="*/ 25 w 36"/>
                <a:gd name="T37" fmla="*/ 27 h 37"/>
                <a:gd name="T38" fmla="*/ 27 w 36"/>
                <a:gd name="T39" fmla="*/ 23 h 37"/>
                <a:gd name="T40" fmla="*/ 23 w 36"/>
                <a:gd name="T41" fmla="*/ 21 h 37"/>
                <a:gd name="T42" fmla="*/ 19 w 36"/>
                <a:gd name="T43" fmla="*/ 20 h 37"/>
                <a:gd name="T44" fmla="*/ 17 w 36"/>
                <a:gd name="T45" fmla="*/ 16 h 37"/>
                <a:gd name="T46" fmla="*/ 15 w 36"/>
                <a:gd name="T47" fmla="*/ 12 h 37"/>
                <a:gd name="T48" fmla="*/ 11 w 36"/>
                <a:gd name="T49" fmla="*/ 8 h 37"/>
                <a:gd name="T50" fmla="*/ 7 w 36"/>
                <a:gd name="T51" fmla="*/ 6 h 37"/>
                <a:gd name="T52" fmla="*/ 3 w 36"/>
                <a:gd name="T53" fmla="*/ 6 h 37"/>
                <a:gd name="T54" fmla="*/ 2 w 36"/>
                <a:gd name="T55" fmla="*/ 4 h 37"/>
                <a:gd name="T56" fmla="*/ 0 w 36"/>
                <a:gd name="T5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37">
                  <a:moveTo>
                    <a:pt x="0" y="0"/>
                  </a:moveTo>
                  <a:lnTo>
                    <a:pt x="7" y="4"/>
                  </a:lnTo>
                  <a:lnTo>
                    <a:pt x="13" y="10"/>
                  </a:lnTo>
                  <a:lnTo>
                    <a:pt x="19" y="14"/>
                  </a:lnTo>
                  <a:lnTo>
                    <a:pt x="25" y="20"/>
                  </a:lnTo>
                  <a:lnTo>
                    <a:pt x="27" y="21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4" y="25"/>
                  </a:lnTo>
                  <a:lnTo>
                    <a:pt x="36" y="27"/>
                  </a:lnTo>
                  <a:lnTo>
                    <a:pt x="36" y="31"/>
                  </a:lnTo>
                  <a:lnTo>
                    <a:pt x="36" y="33"/>
                  </a:lnTo>
                  <a:lnTo>
                    <a:pt x="36" y="37"/>
                  </a:lnTo>
                  <a:lnTo>
                    <a:pt x="34" y="37"/>
                  </a:lnTo>
                  <a:lnTo>
                    <a:pt x="32" y="37"/>
                  </a:lnTo>
                  <a:lnTo>
                    <a:pt x="28" y="35"/>
                  </a:lnTo>
                  <a:lnTo>
                    <a:pt x="27" y="33"/>
                  </a:lnTo>
                  <a:lnTo>
                    <a:pt x="25" y="31"/>
                  </a:lnTo>
                  <a:lnTo>
                    <a:pt x="25" y="27"/>
                  </a:lnTo>
                  <a:lnTo>
                    <a:pt x="27" y="23"/>
                  </a:lnTo>
                  <a:lnTo>
                    <a:pt x="23" y="21"/>
                  </a:lnTo>
                  <a:lnTo>
                    <a:pt x="19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11" y="8"/>
                  </a:lnTo>
                  <a:lnTo>
                    <a:pt x="7" y="6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70E1359E-0082-4720-8904-A3A19EAC3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0975" y="3776663"/>
              <a:ext cx="26988" cy="36513"/>
            </a:xfrm>
            <a:custGeom>
              <a:avLst/>
              <a:gdLst>
                <a:gd name="T0" fmla="*/ 0 w 17"/>
                <a:gd name="T1" fmla="*/ 0 h 23"/>
                <a:gd name="T2" fmla="*/ 2 w 17"/>
                <a:gd name="T3" fmla="*/ 2 h 23"/>
                <a:gd name="T4" fmla="*/ 4 w 17"/>
                <a:gd name="T5" fmla="*/ 4 h 23"/>
                <a:gd name="T6" fmla="*/ 8 w 17"/>
                <a:gd name="T7" fmla="*/ 8 h 23"/>
                <a:gd name="T8" fmla="*/ 11 w 17"/>
                <a:gd name="T9" fmla="*/ 12 h 23"/>
                <a:gd name="T10" fmla="*/ 13 w 17"/>
                <a:gd name="T11" fmla="*/ 14 h 23"/>
                <a:gd name="T12" fmla="*/ 15 w 17"/>
                <a:gd name="T13" fmla="*/ 18 h 23"/>
                <a:gd name="T14" fmla="*/ 17 w 17"/>
                <a:gd name="T15" fmla="*/ 18 h 23"/>
                <a:gd name="T16" fmla="*/ 15 w 17"/>
                <a:gd name="T17" fmla="*/ 21 h 23"/>
                <a:gd name="T18" fmla="*/ 13 w 17"/>
                <a:gd name="T19" fmla="*/ 23 h 23"/>
                <a:gd name="T20" fmla="*/ 11 w 17"/>
                <a:gd name="T21" fmla="*/ 23 h 23"/>
                <a:gd name="T22" fmla="*/ 10 w 17"/>
                <a:gd name="T23" fmla="*/ 21 h 23"/>
                <a:gd name="T24" fmla="*/ 8 w 17"/>
                <a:gd name="T25" fmla="*/ 19 h 23"/>
                <a:gd name="T26" fmla="*/ 8 w 17"/>
                <a:gd name="T27" fmla="*/ 14 h 23"/>
                <a:gd name="T28" fmla="*/ 4 w 17"/>
                <a:gd name="T29" fmla="*/ 12 h 23"/>
                <a:gd name="T30" fmla="*/ 0 w 17"/>
                <a:gd name="T31" fmla="*/ 10 h 23"/>
                <a:gd name="T32" fmla="*/ 0 w 17"/>
                <a:gd name="T33" fmla="*/ 4 h 23"/>
                <a:gd name="T34" fmla="*/ 0 w 17"/>
                <a:gd name="T3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8" y="8"/>
                  </a:lnTo>
                  <a:lnTo>
                    <a:pt x="11" y="12"/>
                  </a:lnTo>
                  <a:lnTo>
                    <a:pt x="13" y="14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9D57E380-0527-427B-8843-CF62BF7ED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9888" y="3908426"/>
              <a:ext cx="17463" cy="20638"/>
            </a:xfrm>
            <a:custGeom>
              <a:avLst/>
              <a:gdLst>
                <a:gd name="T0" fmla="*/ 0 w 11"/>
                <a:gd name="T1" fmla="*/ 0 h 13"/>
                <a:gd name="T2" fmla="*/ 4 w 11"/>
                <a:gd name="T3" fmla="*/ 4 h 13"/>
                <a:gd name="T4" fmla="*/ 8 w 11"/>
                <a:gd name="T5" fmla="*/ 6 h 13"/>
                <a:gd name="T6" fmla="*/ 10 w 11"/>
                <a:gd name="T7" fmla="*/ 8 h 13"/>
                <a:gd name="T8" fmla="*/ 11 w 11"/>
                <a:gd name="T9" fmla="*/ 9 h 13"/>
                <a:gd name="T10" fmla="*/ 10 w 11"/>
                <a:gd name="T11" fmla="*/ 11 h 13"/>
                <a:gd name="T12" fmla="*/ 11 w 11"/>
                <a:gd name="T13" fmla="*/ 13 h 13"/>
                <a:gd name="T14" fmla="*/ 8 w 11"/>
                <a:gd name="T15" fmla="*/ 13 h 13"/>
                <a:gd name="T16" fmla="*/ 4 w 11"/>
                <a:gd name="T17" fmla="*/ 9 h 13"/>
                <a:gd name="T18" fmla="*/ 2 w 11"/>
                <a:gd name="T19" fmla="*/ 8 h 13"/>
                <a:gd name="T20" fmla="*/ 2 w 11"/>
                <a:gd name="T21" fmla="*/ 4 h 13"/>
                <a:gd name="T22" fmla="*/ 0 w 11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lnTo>
                    <a:pt x="4" y="4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1" y="9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4" y="9"/>
                  </a:lnTo>
                  <a:lnTo>
                    <a:pt x="2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9133C397-8D12-4B72-B9C0-5AD7AC60F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025" y="3892551"/>
              <a:ext cx="33338" cy="15875"/>
            </a:xfrm>
            <a:custGeom>
              <a:avLst/>
              <a:gdLst>
                <a:gd name="T0" fmla="*/ 0 w 21"/>
                <a:gd name="T1" fmla="*/ 0 h 10"/>
                <a:gd name="T2" fmla="*/ 8 w 21"/>
                <a:gd name="T3" fmla="*/ 2 h 10"/>
                <a:gd name="T4" fmla="*/ 14 w 21"/>
                <a:gd name="T5" fmla="*/ 2 h 10"/>
                <a:gd name="T6" fmla="*/ 17 w 21"/>
                <a:gd name="T7" fmla="*/ 6 h 10"/>
                <a:gd name="T8" fmla="*/ 21 w 21"/>
                <a:gd name="T9" fmla="*/ 10 h 10"/>
                <a:gd name="T10" fmla="*/ 19 w 21"/>
                <a:gd name="T11" fmla="*/ 10 h 10"/>
                <a:gd name="T12" fmla="*/ 17 w 21"/>
                <a:gd name="T13" fmla="*/ 10 h 10"/>
                <a:gd name="T14" fmla="*/ 14 w 21"/>
                <a:gd name="T15" fmla="*/ 10 h 10"/>
                <a:gd name="T16" fmla="*/ 8 w 21"/>
                <a:gd name="T17" fmla="*/ 10 h 10"/>
                <a:gd name="T18" fmla="*/ 4 w 21"/>
                <a:gd name="T19" fmla="*/ 8 h 10"/>
                <a:gd name="T20" fmla="*/ 2 w 21"/>
                <a:gd name="T21" fmla="*/ 4 h 10"/>
                <a:gd name="T22" fmla="*/ 0 w 21"/>
                <a:gd name="T2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lnTo>
                    <a:pt x="8" y="2"/>
                  </a:lnTo>
                  <a:lnTo>
                    <a:pt x="14" y="2"/>
                  </a:lnTo>
                  <a:lnTo>
                    <a:pt x="17" y="6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082D4AE4-E344-4A4A-9611-49C307A9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75" y="3856038"/>
              <a:ext cx="26988" cy="30163"/>
            </a:xfrm>
            <a:custGeom>
              <a:avLst/>
              <a:gdLst>
                <a:gd name="T0" fmla="*/ 0 w 17"/>
                <a:gd name="T1" fmla="*/ 0 h 19"/>
                <a:gd name="T2" fmla="*/ 6 w 17"/>
                <a:gd name="T3" fmla="*/ 4 h 19"/>
                <a:gd name="T4" fmla="*/ 11 w 17"/>
                <a:gd name="T5" fmla="*/ 8 h 19"/>
                <a:gd name="T6" fmla="*/ 15 w 17"/>
                <a:gd name="T7" fmla="*/ 14 h 19"/>
                <a:gd name="T8" fmla="*/ 17 w 17"/>
                <a:gd name="T9" fmla="*/ 19 h 19"/>
                <a:gd name="T10" fmla="*/ 13 w 17"/>
                <a:gd name="T11" fmla="*/ 17 h 19"/>
                <a:gd name="T12" fmla="*/ 10 w 17"/>
                <a:gd name="T13" fmla="*/ 16 h 19"/>
                <a:gd name="T14" fmla="*/ 6 w 17"/>
                <a:gd name="T15" fmla="*/ 12 h 19"/>
                <a:gd name="T16" fmla="*/ 4 w 17"/>
                <a:gd name="T17" fmla="*/ 8 h 19"/>
                <a:gd name="T18" fmla="*/ 0 w 17"/>
                <a:gd name="T19" fmla="*/ 2 h 19"/>
                <a:gd name="T20" fmla="*/ 0 w 17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6" y="4"/>
                  </a:lnTo>
                  <a:lnTo>
                    <a:pt x="11" y="8"/>
                  </a:lnTo>
                  <a:lnTo>
                    <a:pt x="15" y="14"/>
                  </a:lnTo>
                  <a:lnTo>
                    <a:pt x="17" y="19"/>
                  </a:lnTo>
                  <a:lnTo>
                    <a:pt x="13" y="17"/>
                  </a:lnTo>
                  <a:lnTo>
                    <a:pt x="10" y="16"/>
                  </a:lnTo>
                  <a:lnTo>
                    <a:pt x="6" y="12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B7A60733-1D3D-48C8-BB5B-EEBCE66AD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3050" y="3832226"/>
              <a:ext cx="38100" cy="20638"/>
            </a:xfrm>
            <a:custGeom>
              <a:avLst/>
              <a:gdLst>
                <a:gd name="T0" fmla="*/ 1 w 24"/>
                <a:gd name="T1" fmla="*/ 0 h 13"/>
                <a:gd name="T2" fmla="*/ 5 w 24"/>
                <a:gd name="T3" fmla="*/ 2 h 13"/>
                <a:gd name="T4" fmla="*/ 11 w 24"/>
                <a:gd name="T5" fmla="*/ 4 h 13"/>
                <a:gd name="T6" fmla="*/ 17 w 24"/>
                <a:gd name="T7" fmla="*/ 6 h 13"/>
                <a:gd name="T8" fmla="*/ 21 w 24"/>
                <a:gd name="T9" fmla="*/ 9 h 13"/>
                <a:gd name="T10" fmla="*/ 24 w 24"/>
                <a:gd name="T11" fmla="*/ 11 h 13"/>
                <a:gd name="T12" fmla="*/ 21 w 24"/>
                <a:gd name="T13" fmla="*/ 13 h 13"/>
                <a:gd name="T14" fmla="*/ 19 w 24"/>
                <a:gd name="T15" fmla="*/ 13 h 13"/>
                <a:gd name="T16" fmla="*/ 15 w 24"/>
                <a:gd name="T17" fmla="*/ 13 h 13"/>
                <a:gd name="T18" fmla="*/ 11 w 24"/>
                <a:gd name="T19" fmla="*/ 11 h 13"/>
                <a:gd name="T20" fmla="*/ 7 w 24"/>
                <a:gd name="T21" fmla="*/ 9 h 13"/>
                <a:gd name="T22" fmla="*/ 3 w 24"/>
                <a:gd name="T23" fmla="*/ 7 h 13"/>
                <a:gd name="T24" fmla="*/ 1 w 24"/>
                <a:gd name="T25" fmla="*/ 6 h 13"/>
                <a:gd name="T26" fmla="*/ 0 w 24"/>
                <a:gd name="T27" fmla="*/ 2 h 13"/>
                <a:gd name="T28" fmla="*/ 1 w 24"/>
                <a:gd name="T29" fmla="*/ 2 h 13"/>
                <a:gd name="T30" fmla="*/ 1 w 24"/>
                <a:gd name="T3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" y="0"/>
                  </a:moveTo>
                  <a:lnTo>
                    <a:pt x="5" y="2"/>
                  </a:lnTo>
                  <a:lnTo>
                    <a:pt x="11" y="4"/>
                  </a:lnTo>
                  <a:lnTo>
                    <a:pt x="17" y="6"/>
                  </a:lnTo>
                  <a:lnTo>
                    <a:pt x="21" y="9"/>
                  </a:lnTo>
                  <a:lnTo>
                    <a:pt x="24" y="11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5" y="13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B493A274-FB76-42A0-A599-6EB54FCFC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7013" y="3806826"/>
              <a:ext cx="23813" cy="12700"/>
            </a:xfrm>
            <a:custGeom>
              <a:avLst/>
              <a:gdLst>
                <a:gd name="T0" fmla="*/ 0 w 15"/>
                <a:gd name="T1" fmla="*/ 0 h 8"/>
                <a:gd name="T2" fmla="*/ 5 w 15"/>
                <a:gd name="T3" fmla="*/ 2 h 8"/>
                <a:gd name="T4" fmla="*/ 9 w 15"/>
                <a:gd name="T5" fmla="*/ 4 h 8"/>
                <a:gd name="T6" fmla="*/ 13 w 15"/>
                <a:gd name="T7" fmla="*/ 6 h 8"/>
                <a:gd name="T8" fmla="*/ 15 w 15"/>
                <a:gd name="T9" fmla="*/ 8 h 8"/>
                <a:gd name="T10" fmla="*/ 9 w 15"/>
                <a:gd name="T11" fmla="*/ 8 h 8"/>
                <a:gd name="T12" fmla="*/ 0 w 15"/>
                <a:gd name="T13" fmla="*/ 2 h 8"/>
                <a:gd name="T14" fmla="*/ 2 w 15"/>
                <a:gd name="T15" fmla="*/ 2 h 8"/>
                <a:gd name="T16" fmla="*/ 4 w 15"/>
                <a:gd name="T17" fmla="*/ 2 h 8"/>
                <a:gd name="T18" fmla="*/ 4 w 15"/>
                <a:gd name="T19" fmla="*/ 2 h 8"/>
                <a:gd name="T20" fmla="*/ 0 w 15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lnTo>
                    <a:pt x="5" y="2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5" y="8"/>
                  </a:lnTo>
                  <a:lnTo>
                    <a:pt x="9" y="8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764701FF-E6EE-47FE-892B-8EAFCC47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75" y="4841876"/>
              <a:ext cx="106363" cy="103188"/>
            </a:xfrm>
            <a:custGeom>
              <a:avLst/>
              <a:gdLst>
                <a:gd name="T0" fmla="*/ 61 w 67"/>
                <a:gd name="T1" fmla="*/ 0 h 65"/>
                <a:gd name="T2" fmla="*/ 63 w 67"/>
                <a:gd name="T3" fmla="*/ 3 h 65"/>
                <a:gd name="T4" fmla="*/ 65 w 67"/>
                <a:gd name="T5" fmla="*/ 9 h 65"/>
                <a:gd name="T6" fmla="*/ 67 w 67"/>
                <a:gd name="T7" fmla="*/ 13 h 65"/>
                <a:gd name="T8" fmla="*/ 67 w 67"/>
                <a:gd name="T9" fmla="*/ 17 h 65"/>
                <a:gd name="T10" fmla="*/ 65 w 67"/>
                <a:gd name="T11" fmla="*/ 30 h 65"/>
                <a:gd name="T12" fmla="*/ 57 w 67"/>
                <a:gd name="T13" fmla="*/ 46 h 65"/>
                <a:gd name="T14" fmla="*/ 48 w 67"/>
                <a:gd name="T15" fmla="*/ 59 h 65"/>
                <a:gd name="T16" fmla="*/ 38 w 67"/>
                <a:gd name="T17" fmla="*/ 65 h 65"/>
                <a:gd name="T18" fmla="*/ 26 w 67"/>
                <a:gd name="T19" fmla="*/ 59 h 65"/>
                <a:gd name="T20" fmla="*/ 17 w 67"/>
                <a:gd name="T21" fmla="*/ 48 h 65"/>
                <a:gd name="T22" fmla="*/ 7 w 67"/>
                <a:gd name="T23" fmla="*/ 32 h 65"/>
                <a:gd name="T24" fmla="*/ 2 w 67"/>
                <a:gd name="T25" fmla="*/ 17 h 65"/>
                <a:gd name="T26" fmla="*/ 0 w 67"/>
                <a:gd name="T27" fmla="*/ 5 h 65"/>
                <a:gd name="T28" fmla="*/ 3 w 67"/>
                <a:gd name="T29" fmla="*/ 2 h 65"/>
                <a:gd name="T30" fmla="*/ 11 w 67"/>
                <a:gd name="T31" fmla="*/ 2 h 65"/>
                <a:gd name="T32" fmla="*/ 21 w 67"/>
                <a:gd name="T33" fmla="*/ 2 h 65"/>
                <a:gd name="T34" fmla="*/ 30 w 67"/>
                <a:gd name="T35" fmla="*/ 3 h 65"/>
                <a:gd name="T36" fmla="*/ 34 w 67"/>
                <a:gd name="T37" fmla="*/ 5 h 65"/>
                <a:gd name="T38" fmla="*/ 40 w 67"/>
                <a:gd name="T39" fmla="*/ 5 h 65"/>
                <a:gd name="T40" fmla="*/ 48 w 67"/>
                <a:gd name="T41" fmla="*/ 3 h 65"/>
                <a:gd name="T42" fmla="*/ 53 w 67"/>
                <a:gd name="T43" fmla="*/ 2 h 65"/>
                <a:gd name="T44" fmla="*/ 61 w 67"/>
                <a:gd name="T4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65">
                  <a:moveTo>
                    <a:pt x="61" y="0"/>
                  </a:moveTo>
                  <a:lnTo>
                    <a:pt x="63" y="3"/>
                  </a:lnTo>
                  <a:lnTo>
                    <a:pt x="65" y="9"/>
                  </a:lnTo>
                  <a:lnTo>
                    <a:pt x="67" y="13"/>
                  </a:lnTo>
                  <a:lnTo>
                    <a:pt x="67" y="17"/>
                  </a:lnTo>
                  <a:lnTo>
                    <a:pt x="65" y="30"/>
                  </a:lnTo>
                  <a:lnTo>
                    <a:pt x="57" y="46"/>
                  </a:lnTo>
                  <a:lnTo>
                    <a:pt x="48" y="59"/>
                  </a:lnTo>
                  <a:lnTo>
                    <a:pt x="38" y="65"/>
                  </a:lnTo>
                  <a:lnTo>
                    <a:pt x="26" y="59"/>
                  </a:lnTo>
                  <a:lnTo>
                    <a:pt x="17" y="48"/>
                  </a:lnTo>
                  <a:lnTo>
                    <a:pt x="7" y="32"/>
                  </a:lnTo>
                  <a:lnTo>
                    <a:pt x="2" y="1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1" y="2"/>
                  </a:lnTo>
                  <a:lnTo>
                    <a:pt x="21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40" y="5"/>
                  </a:lnTo>
                  <a:lnTo>
                    <a:pt x="48" y="3"/>
                  </a:lnTo>
                  <a:lnTo>
                    <a:pt x="53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947F5063-F265-4182-A34C-79726F4FF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2538" y="4813301"/>
              <a:ext cx="12700" cy="15875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0 h 10"/>
                <a:gd name="T4" fmla="*/ 8 w 8"/>
                <a:gd name="T5" fmla="*/ 0 h 10"/>
                <a:gd name="T6" fmla="*/ 8 w 8"/>
                <a:gd name="T7" fmla="*/ 4 h 10"/>
                <a:gd name="T8" fmla="*/ 6 w 8"/>
                <a:gd name="T9" fmla="*/ 6 h 10"/>
                <a:gd name="T10" fmla="*/ 6 w 8"/>
                <a:gd name="T11" fmla="*/ 8 h 10"/>
                <a:gd name="T12" fmla="*/ 6 w 8"/>
                <a:gd name="T13" fmla="*/ 10 h 10"/>
                <a:gd name="T14" fmla="*/ 2 w 8"/>
                <a:gd name="T15" fmla="*/ 10 h 10"/>
                <a:gd name="T16" fmla="*/ 0 w 8"/>
                <a:gd name="T17" fmla="*/ 6 h 10"/>
                <a:gd name="T18" fmla="*/ 0 w 8"/>
                <a:gd name="T19" fmla="*/ 4 h 10"/>
                <a:gd name="T20" fmla="*/ 0 w 8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B5BD31BA-3DD5-4926-94B4-C34AFCA88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5" y="4679951"/>
              <a:ext cx="36513" cy="12700"/>
            </a:xfrm>
            <a:custGeom>
              <a:avLst/>
              <a:gdLst>
                <a:gd name="T0" fmla="*/ 13 w 23"/>
                <a:gd name="T1" fmla="*/ 0 h 8"/>
                <a:gd name="T2" fmla="*/ 15 w 23"/>
                <a:gd name="T3" fmla="*/ 0 h 8"/>
                <a:gd name="T4" fmla="*/ 19 w 23"/>
                <a:gd name="T5" fmla="*/ 2 h 8"/>
                <a:gd name="T6" fmla="*/ 23 w 23"/>
                <a:gd name="T7" fmla="*/ 4 h 8"/>
                <a:gd name="T8" fmla="*/ 17 w 23"/>
                <a:gd name="T9" fmla="*/ 6 h 8"/>
                <a:gd name="T10" fmla="*/ 13 w 23"/>
                <a:gd name="T11" fmla="*/ 8 h 8"/>
                <a:gd name="T12" fmla="*/ 7 w 23"/>
                <a:gd name="T13" fmla="*/ 8 h 8"/>
                <a:gd name="T14" fmla="*/ 3 w 23"/>
                <a:gd name="T15" fmla="*/ 6 h 8"/>
                <a:gd name="T16" fmla="*/ 0 w 23"/>
                <a:gd name="T17" fmla="*/ 4 h 8"/>
                <a:gd name="T18" fmla="*/ 5 w 23"/>
                <a:gd name="T19" fmla="*/ 2 h 8"/>
                <a:gd name="T20" fmla="*/ 9 w 23"/>
                <a:gd name="T21" fmla="*/ 0 h 8"/>
                <a:gd name="T22" fmla="*/ 13 w 23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8">
                  <a:moveTo>
                    <a:pt x="13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7" y="8"/>
                  </a:lnTo>
                  <a:lnTo>
                    <a:pt x="3" y="6"/>
                  </a:lnTo>
                  <a:lnTo>
                    <a:pt x="0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65965A16-A141-4F81-8C98-30798F865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25" y="3944938"/>
              <a:ext cx="39688" cy="14288"/>
            </a:xfrm>
            <a:custGeom>
              <a:avLst/>
              <a:gdLst>
                <a:gd name="T0" fmla="*/ 18 w 25"/>
                <a:gd name="T1" fmla="*/ 0 h 9"/>
                <a:gd name="T2" fmla="*/ 25 w 25"/>
                <a:gd name="T3" fmla="*/ 0 h 9"/>
                <a:gd name="T4" fmla="*/ 25 w 25"/>
                <a:gd name="T5" fmla="*/ 9 h 9"/>
                <a:gd name="T6" fmla="*/ 18 w 25"/>
                <a:gd name="T7" fmla="*/ 9 h 9"/>
                <a:gd name="T8" fmla="*/ 12 w 25"/>
                <a:gd name="T9" fmla="*/ 9 h 9"/>
                <a:gd name="T10" fmla="*/ 6 w 25"/>
                <a:gd name="T11" fmla="*/ 8 h 9"/>
                <a:gd name="T12" fmla="*/ 2 w 25"/>
                <a:gd name="T13" fmla="*/ 6 h 9"/>
                <a:gd name="T14" fmla="*/ 0 w 25"/>
                <a:gd name="T15" fmla="*/ 4 h 9"/>
                <a:gd name="T16" fmla="*/ 6 w 25"/>
                <a:gd name="T17" fmla="*/ 2 h 9"/>
                <a:gd name="T18" fmla="*/ 12 w 25"/>
                <a:gd name="T19" fmla="*/ 0 h 9"/>
                <a:gd name="T20" fmla="*/ 18 w 25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9">
                  <a:moveTo>
                    <a:pt x="18" y="0"/>
                  </a:moveTo>
                  <a:lnTo>
                    <a:pt x="25" y="0"/>
                  </a:lnTo>
                  <a:lnTo>
                    <a:pt x="25" y="9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C9E7C1CB-ABCB-4016-82FD-BEF105756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813" y="3929063"/>
              <a:ext cx="1133475" cy="860425"/>
            </a:xfrm>
            <a:custGeom>
              <a:avLst/>
              <a:gdLst>
                <a:gd name="T0" fmla="*/ 537 w 714"/>
                <a:gd name="T1" fmla="*/ 44 h 542"/>
                <a:gd name="T2" fmla="*/ 541 w 714"/>
                <a:gd name="T3" fmla="*/ 66 h 542"/>
                <a:gd name="T4" fmla="*/ 562 w 714"/>
                <a:gd name="T5" fmla="*/ 71 h 542"/>
                <a:gd name="T6" fmla="*/ 589 w 714"/>
                <a:gd name="T7" fmla="*/ 148 h 542"/>
                <a:gd name="T8" fmla="*/ 635 w 714"/>
                <a:gd name="T9" fmla="*/ 183 h 542"/>
                <a:gd name="T10" fmla="*/ 645 w 714"/>
                <a:gd name="T11" fmla="*/ 210 h 542"/>
                <a:gd name="T12" fmla="*/ 666 w 714"/>
                <a:gd name="T13" fmla="*/ 231 h 542"/>
                <a:gd name="T14" fmla="*/ 704 w 714"/>
                <a:gd name="T15" fmla="*/ 277 h 542"/>
                <a:gd name="T16" fmla="*/ 710 w 714"/>
                <a:gd name="T17" fmla="*/ 358 h 542"/>
                <a:gd name="T18" fmla="*/ 702 w 714"/>
                <a:gd name="T19" fmla="*/ 394 h 542"/>
                <a:gd name="T20" fmla="*/ 664 w 714"/>
                <a:gd name="T21" fmla="*/ 457 h 542"/>
                <a:gd name="T22" fmla="*/ 635 w 714"/>
                <a:gd name="T23" fmla="*/ 513 h 542"/>
                <a:gd name="T24" fmla="*/ 583 w 714"/>
                <a:gd name="T25" fmla="*/ 538 h 542"/>
                <a:gd name="T26" fmla="*/ 551 w 714"/>
                <a:gd name="T27" fmla="*/ 525 h 542"/>
                <a:gd name="T28" fmla="*/ 539 w 714"/>
                <a:gd name="T29" fmla="*/ 536 h 542"/>
                <a:gd name="T30" fmla="*/ 474 w 714"/>
                <a:gd name="T31" fmla="*/ 509 h 542"/>
                <a:gd name="T32" fmla="*/ 462 w 714"/>
                <a:gd name="T33" fmla="*/ 471 h 542"/>
                <a:gd name="T34" fmla="*/ 453 w 714"/>
                <a:gd name="T35" fmla="*/ 471 h 542"/>
                <a:gd name="T36" fmla="*/ 445 w 714"/>
                <a:gd name="T37" fmla="*/ 457 h 542"/>
                <a:gd name="T38" fmla="*/ 439 w 714"/>
                <a:gd name="T39" fmla="*/ 448 h 542"/>
                <a:gd name="T40" fmla="*/ 430 w 714"/>
                <a:gd name="T41" fmla="*/ 461 h 542"/>
                <a:gd name="T42" fmla="*/ 416 w 714"/>
                <a:gd name="T43" fmla="*/ 459 h 542"/>
                <a:gd name="T44" fmla="*/ 434 w 714"/>
                <a:gd name="T45" fmla="*/ 413 h 542"/>
                <a:gd name="T46" fmla="*/ 391 w 714"/>
                <a:gd name="T47" fmla="*/ 457 h 542"/>
                <a:gd name="T48" fmla="*/ 389 w 714"/>
                <a:gd name="T49" fmla="*/ 446 h 542"/>
                <a:gd name="T50" fmla="*/ 355 w 714"/>
                <a:gd name="T51" fmla="*/ 400 h 542"/>
                <a:gd name="T52" fmla="*/ 276 w 714"/>
                <a:gd name="T53" fmla="*/ 396 h 542"/>
                <a:gd name="T54" fmla="*/ 211 w 714"/>
                <a:gd name="T55" fmla="*/ 411 h 542"/>
                <a:gd name="T56" fmla="*/ 146 w 714"/>
                <a:gd name="T57" fmla="*/ 440 h 542"/>
                <a:gd name="T58" fmla="*/ 130 w 714"/>
                <a:gd name="T59" fmla="*/ 440 h 542"/>
                <a:gd name="T60" fmla="*/ 69 w 714"/>
                <a:gd name="T61" fmla="*/ 461 h 542"/>
                <a:gd name="T62" fmla="*/ 29 w 714"/>
                <a:gd name="T63" fmla="*/ 434 h 542"/>
                <a:gd name="T64" fmla="*/ 42 w 714"/>
                <a:gd name="T65" fmla="*/ 417 h 542"/>
                <a:gd name="T66" fmla="*/ 25 w 714"/>
                <a:gd name="T67" fmla="*/ 354 h 542"/>
                <a:gd name="T68" fmla="*/ 7 w 714"/>
                <a:gd name="T69" fmla="*/ 304 h 542"/>
                <a:gd name="T70" fmla="*/ 2 w 714"/>
                <a:gd name="T71" fmla="*/ 285 h 542"/>
                <a:gd name="T72" fmla="*/ 9 w 714"/>
                <a:gd name="T73" fmla="*/ 285 h 542"/>
                <a:gd name="T74" fmla="*/ 2 w 714"/>
                <a:gd name="T75" fmla="*/ 213 h 542"/>
                <a:gd name="T76" fmla="*/ 9 w 714"/>
                <a:gd name="T77" fmla="*/ 208 h 542"/>
                <a:gd name="T78" fmla="*/ 53 w 714"/>
                <a:gd name="T79" fmla="*/ 183 h 542"/>
                <a:gd name="T80" fmla="*/ 138 w 714"/>
                <a:gd name="T81" fmla="*/ 158 h 542"/>
                <a:gd name="T82" fmla="*/ 159 w 714"/>
                <a:gd name="T83" fmla="*/ 116 h 542"/>
                <a:gd name="T84" fmla="*/ 174 w 714"/>
                <a:gd name="T85" fmla="*/ 121 h 542"/>
                <a:gd name="T86" fmla="*/ 182 w 714"/>
                <a:gd name="T87" fmla="*/ 100 h 542"/>
                <a:gd name="T88" fmla="*/ 201 w 714"/>
                <a:gd name="T89" fmla="*/ 87 h 542"/>
                <a:gd name="T90" fmla="*/ 234 w 714"/>
                <a:gd name="T91" fmla="*/ 60 h 542"/>
                <a:gd name="T92" fmla="*/ 257 w 714"/>
                <a:gd name="T93" fmla="*/ 71 h 542"/>
                <a:gd name="T94" fmla="*/ 274 w 714"/>
                <a:gd name="T95" fmla="*/ 75 h 542"/>
                <a:gd name="T96" fmla="*/ 286 w 714"/>
                <a:gd name="T97" fmla="*/ 77 h 542"/>
                <a:gd name="T98" fmla="*/ 288 w 714"/>
                <a:gd name="T99" fmla="*/ 56 h 542"/>
                <a:gd name="T100" fmla="*/ 309 w 714"/>
                <a:gd name="T101" fmla="*/ 33 h 542"/>
                <a:gd name="T102" fmla="*/ 340 w 714"/>
                <a:gd name="T103" fmla="*/ 25 h 542"/>
                <a:gd name="T104" fmla="*/ 330 w 714"/>
                <a:gd name="T105" fmla="*/ 10 h 542"/>
                <a:gd name="T106" fmla="*/ 393 w 714"/>
                <a:gd name="T107" fmla="*/ 25 h 542"/>
                <a:gd name="T108" fmla="*/ 409 w 714"/>
                <a:gd name="T109" fmla="*/ 25 h 542"/>
                <a:gd name="T110" fmla="*/ 413 w 714"/>
                <a:gd name="T111" fmla="*/ 41 h 542"/>
                <a:gd name="T112" fmla="*/ 393 w 714"/>
                <a:gd name="T113" fmla="*/ 77 h 542"/>
                <a:gd name="T114" fmla="*/ 407 w 714"/>
                <a:gd name="T115" fmla="*/ 83 h 542"/>
                <a:gd name="T116" fmla="*/ 413 w 714"/>
                <a:gd name="T117" fmla="*/ 96 h 542"/>
                <a:gd name="T118" fmla="*/ 462 w 714"/>
                <a:gd name="T119" fmla="*/ 117 h 542"/>
                <a:gd name="T120" fmla="*/ 487 w 714"/>
                <a:gd name="T121" fmla="*/ 125 h 542"/>
                <a:gd name="T122" fmla="*/ 505 w 714"/>
                <a:gd name="T123" fmla="*/ 21 h 542"/>
                <a:gd name="T124" fmla="*/ 518 w 714"/>
                <a:gd name="T125" fmla="*/ 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4" h="542">
                  <a:moveTo>
                    <a:pt x="522" y="0"/>
                  </a:moveTo>
                  <a:lnTo>
                    <a:pt x="526" y="16"/>
                  </a:lnTo>
                  <a:lnTo>
                    <a:pt x="532" y="29"/>
                  </a:lnTo>
                  <a:lnTo>
                    <a:pt x="535" y="41"/>
                  </a:lnTo>
                  <a:lnTo>
                    <a:pt x="537" y="44"/>
                  </a:lnTo>
                  <a:lnTo>
                    <a:pt x="537" y="50"/>
                  </a:lnTo>
                  <a:lnTo>
                    <a:pt x="537" y="54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1" y="66"/>
                  </a:lnTo>
                  <a:lnTo>
                    <a:pt x="547" y="66"/>
                  </a:lnTo>
                  <a:lnTo>
                    <a:pt x="551" y="68"/>
                  </a:lnTo>
                  <a:lnTo>
                    <a:pt x="557" y="69"/>
                  </a:lnTo>
                  <a:lnTo>
                    <a:pt x="560" y="71"/>
                  </a:lnTo>
                  <a:lnTo>
                    <a:pt x="562" y="71"/>
                  </a:lnTo>
                  <a:lnTo>
                    <a:pt x="568" y="81"/>
                  </a:lnTo>
                  <a:lnTo>
                    <a:pt x="570" y="94"/>
                  </a:lnTo>
                  <a:lnTo>
                    <a:pt x="574" y="106"/>
                  </a:lnTo>
                  <a:lnTo>
                    <a:pt x="581" y="127"/>
                  </a:lnTo>
                  <a:lnTo>
                    <a:pt x="589" y="148"/>
                  </a:lnTo>
                  <a:lnTo>
                    <a:pt x="595" y="158"/>
                  </a:lnTo>
                  <a:lnTo>
                    <a:pt x="608" y="164"/>
                  </a:lnTo>
                  <a:lnTo>
                    <a:pt x="620" y="171"/>
                  </a:lnTo>
                  <a:lnTo>
                    <a:pt x="631" y="179"/>
                  </a:lnTo>
                  <a:lnTo>
                    <a:pt x="635" y="183"/>
                  </a:lnTo>
                  <a:lnTo>
                    <a:pt x="637" y="189"/>
                  </a:lnTo>
                  <a:lnTo>
                    <a:pt x="639" y="194"/>
                  </a:lnTo>
                  <a:lnTo>
                    <a:pt x="641" y="200"/>
                  </a:lnTo>
                  <a:lnTo>
                    <a:pt x="643" y="206"/>
                  </a:lnTo>
                  <a:lnTo>
                    <a:pt x="645" y="210"/>
                  </a:lnTo>
                  <a:lnTo>
                    <a:pt x="649" y="213"/>
                  </a:lnTo>
                  <a:lnTo>
                    <a:pt x="653" y="213"/>
                  </a:lnTo>
                  <a:lnTo>
                    <a:pt x="658" y="215"/>
                  </a:lnTo>
                  <a:lnTo>
                    <a:pt x="662" y="215"/>
                  </a:lnTo>
                  <a:lnTo>
                    <a:pt x="666" y="231"/>
                  </a:lnTo>
                  <a:lnTo>
                    <a:pt x="676" y="242"/>
                  </a:lnTo>
                  <a:lnTo>
                    <a:pt x="687" y="254"/>
                  </a:lnTo>
                  <a:lnTo>
                    <a:pt x="699" y="262"/>
                  </a:lnTo>
                  <a:lnTo>
                    <a:pt x="697" y="263"/>
                  </a:lnTo>
                  <a:lnTo>
                    <a:pt x="704" y="277"/>
                  </a:lnTo>
                  <a:lnTo>
                    <a:pt x="710" y="294"/>
                  </a:lnTo>
                  <a:lnTo>
                    <a:pt x="712" y="313"/>
                  </a:lnTo>
                  <a:lnTo>
                    <a:pt x="714" y="329"/>
                  </a:lnTo>
                  <a:lnTo>
                    <a:pt x="712" y="344"/>
                  </a:lnTo>
                  <a:lnTo>
                    <a:pt x="710" y="358"/>
                  </a:lnTo>
                  <a:lnTo>
                    <a:pt x="704" y="367"/>
                  </a:lnTo>
                  <a:lnTo>
                    <a:pt x="704" y="384"/>
                  </a:lnTo>
                  <a:lnTo>
                    <a:pt x="702" y="388"/>
                  </a:lnTo>
                  <a:lnTo>
                    <a:pt x="702" y="392"/>
                  </a:lnTo>
                  <a:lnTo>
                    <a:pt x="702" y="394"/>
                  </a:lnTo>
                  <a:lnTo>
                    <a:pt x="701" y="398"/>
                  </a:lnTo>
                  <a:lnTo>
                    <a:pt x="689" y="413"/>
                  </a:lnTo>
                  <a:lnTo>
                    <a:pt x="679" y="425"/>
                  </a:lnTo>
                  <a:lnTo>
                    <a:pt x="672" y="442"/>
                  </a:lnTo>
                  <a:lnTo>
                    <a:pt x="664" y="457"/>
                  </a:lnTo>
                  <a:lnTo>
                    <a:pt x="656" y="477"/>
                  </a:lnTo>
                  <a:lnTo>
                    <a:pt x="653" y="498"/>
                  </a:lnTo>
                  <a:lnTo>
                    <a:pt x="653" y="496"/>
                  </a:lnTo>
                  <a:lnTo>
                    <a:pt x="647" y="507"/>
                  </a:lnTo>
                  <a:lnTo>
                    <a:pt x="635" y="513"/>
                  </a:lnTo>
                  <a:lnTo>
                    <a:pt x="622" y="519"/>
                  </a:lnTo>
                  <a:lnTo>
                    <a:pt x="606" y="523"/>
                  </a:lnTo>
                  <a:lnTo>
                    <a:pt x="597" y="530"/>
                  </a:lnTo>
                  <a:lnTo>
                    <a:pt x="591" y="542"/>
                  </a:lnTo>
                  <a:lnTo>
                    <a:pt x="583" y="538"/>
                  </a:lnTo>
                  <a:lnTo>
                    <a:pt x="574" y="534"/>
                  </a:lnTo>
                  <a:lnTo>
                    <a:pt x="564" y="527"/>
                  </a:lnTo>
                  <a:lnTo>
                    <a:pt x="558" y="523"/>
                  </a:lnTo>
                  <a:lnTo>
                    <a:pt x="555" y="525"/>
                  </a:lnTo>
                  <a:lnTo>
                    <a:pt x="551" y="525"/>
                  </a:lnTo>
                  <a:lnTo>
                    <a:pt x="549" y="529"/>
                  </a:lnTo>
                  <a:lnTo>
                    <a:pt x="547" y="530"/>
                  </a:lnTo>
                  <a:lnTo>
                    <a:pt x="545" y="532"/>
                  </a:lnTo>
                  <a:lnTo>
                    <a:pt x="543" y="534"/>
                  </a:lnTo>
                  <a:lnTo>
                    <a:pt x="539" y="536"/>
                  </a:lnTo>
                  <a:lnTo>
                    <a:pt x="533" y="536"/>
                  </a:lnTo>
                  <a:lnTo>
                    <a:pt x="518" y="534"/>
                  </a:lnTo>
                  <a:lnTo>
                    <a:pt x="501" y="529"/>
                  </a:lnTo>
                  <a:lnTo>
                    <a:pt x="485" y="521"/>
                  </a:lnTo>
                  <a:lnTo>
                    <a:pt x="474" y="509"/>
                  </a:lnTo>
                  <a:lnTo>
                    <a:pt x="470" y="494"/>
                  </a:lnTo>
                  <a:lnTo>
                    <a:pt x="468" y="488"/>
                  </a:lnTo>
                  <a:lnTo>
                    <a:pt x="466" y="482"/>
                  </a:lnTo>
                  <a:lnTo>
                    <a:pt x="462" y="477"/>
                  </a:lnTo>
                  <a:lnTo>
                    <a:pt x="462" y="471"/>
                  </a:lnTo>
                  <a:lnTo>
                    <a:pt x="461" y="469"/>
                  </a:lnTo>
                  <a:lnTo>
                    <a:pt x="461" y="467"/>
                  </a:lnTo>
                  <a:lnTo>
                    <a:pt x="461" y="467"/>
                  </a:lnTo>
                  <a:lnTo>
                    <a:pt x="457" y="469"/>
                  </a:lnTo>
                  <a:lnTo>
                    <a:pt x="453" y="471"/>
                  </a:lnTo>
                  <a:lnTo>
                    <a:pt x="449" y="471"/>
                  </a:lnTo>
                  <a:lnTo>
                    <a:pt x="441" y="471"/>
                  </a:lnTo>
                  <a:lnTo>
                    <a:pt x="443" y="467"/>
                  </a:lnTo>
                  <a:lnTo>
                    <a:pt x="445" y="463"/>
                  </a:lnTo>
                  <a:lnTo>
                    <a:pt x="445" y="457"/>
                  </a:lnTo>
                  <a:lnTo>
                    <a:pt x="445" y="454"/>
                  </a:lnTo>
                  <a:lnTo>
                    <a:pt x="443" y="450"/>
                  </a:lnTo>
                  <a:lnTo>
                    <a:pt x="441" y="448"/>
                  </a:lnTo>
                  <a:lnTo>
                    <a:pt x="439" y="446"/>
                  </a:lnTo>
                  <a:lnTo>
                    <a:pt x="439" y="448"/>
                  </a:lnTo>
                  <a:lnTo>
                    <a:pt x="437" y="452"/>
                  </a:lnTo>
                  <a:lnTo>
                    <a:pt x="436" y="454"/>
                  </a:lnTo>
                  <a:lnTo>
                    <a:pt x="434" y="456"/>
                  </a:lnTo>
                  <a:lnTo>
                    <a:pt x="432" y="459"/>
                  </a:lnTo>
                  <a:lnTo>
                    <a:pt x="430" y="461"/>
                  </a:lnTo>
                  <a:lnTo>
                    <a:pt x="426" y="463"/>
                  </a:lnTo>
                  <a:lnTo>
                    <a:pt x="422" y="465"/>
                  </a:lnTo>
                  <a:lnTo>
                    <a:pt x="420" y="463"/>
                  </a:lnTo>
                  <a:lnTo>
                    <a:pt x="416" y="461"/>
                  </a:lnTo>
                  <a:lnTo>
                    <a:pt x="416" y="459"/>
                  </a:lnTo>
                  <a:lnTo>
                    <a:pt x="424" y="454"/>
                  </a:lnTo>
                  <a:lnTo>
                    <a:pt x="430" y="444"/>
                  </a:lnTo>
                  <a:lnTo>
                    <a:pt x="432" y="432"/>
                  </a:lnTo>
                  <a:lnTo>
                    <a:pt x="434" y="421"/>
                  </a:lnTo>
                  <a:lnTo>
                    <a:pt x="434" y="413"/>
                  </a:lnTo>
                  <a:lnTo>
                    <a:pt x="426" y="425"/>
                  </a:lnTo>
                  <a:lnTo>
                    <a:pt x="414" y="440"/>
                  </a:lnTo>
                  <a:lnTo>
                    <a:pt x="405" y="452"/>
                  </a:lnTo>
                  <a:lnTo>
                    <a:pt x="393" y="457"/>
                  </a:lnTo>
                  <a:lnTo>
                    <a:pt x="391" y="457"/>
                  </a:lnTo>
                  <a:lnTo>
                    <a:pt x="389" y="456"/>
                  </a:lnTo>
                  <a:lnTo>
                    <a:pt x="389" y="452"/>
                  </a:lnTo>
                  <a:lnTo>
                    <a:pt x="389" y="450"/>
                  </a:lnTo>
                  <a:lnTo>
                    <a:pt x="389" y="448"/>
                  </a:lnTo>
                  <a:lnTo>
                    <a:pt x="389" y="446"/>
                  </a:lnTo>
                  <a:lnTo>
                    <a:pt x="384" y="442"/>
                  </a:lnTo>
                  <a:lnTo>
                    <a:pt x="378" y="431"/>
                  </a:lnTo>
                  <a:lnTo>
                    <a:pt x="372" y="417"/>
                  </a:lnTo>
                  <a:lnTo>
                    <a:pt x="366" y="409"/>
                  </a:lnTo>
                  <a:lnTo>
                    <a:pt x="355" y="400"/>
                  </a:lnTo>
                  <a:lnTo>
                    <a:pt x="336" y="394"/>
                  </a:lnTo>
                  <a:lnTo>
                    <a:pt x="317" y="392"/>
                  </a:lnTo>
                  <a:lnTo>
                    <a:pt x="299" y="390"/>
                  </a:lnTo>
                  <a:lnTo>
                    <a:pt x="286" y="392"/>
                  </a:lnTo>
                  <a:lnTo>
                    <a:pt x="276" y="396"/>
                  </a:lnTo>
                  <a:lnTo>
                    <a:pt x="267" y="400"/>
                  </a:lnTo>
                  <a:lnTo>
                    <a:pt x="259" y="404"/>
                  </a:lnTo>
                  <a:lnTo>
                    <a:pt x="242" y="408"/>
                  </a:lnTo>
                  <a:lnTo>
                    <a:pt x="226" y="409"/>
                  </a:lnTo>
                  <a:lnTo>
                    <a:pt x="211" y="411"/>
                  </a:lnTo>
                  <a:lnTo>
                    <a:pt x="197" y="415"/>
                  </a:lnTo>
                  <a:lnTo>
                    <a:pt x="188" y="423"/>
                  </a:lnTo>
                  <a:lnTo>
                    <a:pt x="182" y="436"/>
                  </a:lnTo>
                  <a:lnTo>
                    <a:pt x="165" y="438"/>
                  </a:lnTo>
                  <a:lnTo>
                    <a:pt x="146" y="440"/>
                  </a:lnTo>
                  <a:lnTo>
                    <a:pt x="142" y="438"/>
                  </a:lnTo>
                  <a:lnTo>
                    <a:pt x="138" y="438"/>
                  </a:lnTo>
                  <a:lnTo>
                    <a:pt x="136" y="438"/>
                  </a:lnTo>
                  <a:lnTo>
                    <a:pt x="134" y="438"/>
                  </a:lnTo>
                  <a:lnTo>
                    <a:pt x="130" y="440"/>
                  </a:lnTo>
                  <a:lnTo>
                    <a:pt x="128" y="440"/>
                  </a:lnTo>
                  <a:lnTo>
                    <a:pt x="113" y="444"/>
                  </a:lnTo>
                  <a:lnTo>
                    <a:pt x="100" y="450"/>
                  </a:lnTo>
                  <a:lnTo>
                    <a:pt x="86" y="457"/>
                  </a:lnTo>
                  <a:lnTo>
                    <a:pt x="69" y="461"/>
                  </a:lnTo>
                  <a:lnTo>
                    <a:pt x="57" y="459"/>
                  </a:lnTo>
                  <a:lnTo>
                    <a:pt x="44" y="454"/>
                  </a:lnTo>
                  <a:lnTo>
                    <a:pt x="32" y="446"/>
                  </a:lnTo>
                  <a:lnTo>
                    <a:pt x="29" y="438"/>
                  </a:lnTo>
                  <a:lnTo>
                    <a:pt x="29" y="434"/>
                  </a:lnTo>
                  <a:lnTo>
                    <a:pt x="30" y="432"/>
                  </a:lnTo>
                  <a:lnTo>
                    <a:pt x="34" y="429"/>
                  </a:lnTo>
                  <a:lnTo>
                    <a:pt x="36" y="425"/>
                  </a:lnTo>
                  <a:lnTo>
                    <a:pt x="40" y="421"/>
                  </a:lnTo>
                  <a:lnTo>
                    <a:pt x="42" y="417"/>
                  </a:lnTo>
                  <a:lnTo>
                    <a:pt x="42" y="411"/>
                  </a:lnTo>
                  <a:lnTo>
                    <a:pt x="40" y="396"/>
                  </a:lnTo>
                  <a:lnTo>
                    <a:pt x="34" y="383"/>
                  </a:lnTo>
                  <a:lnTo>
                    <a:pt x="30" y="371"/>
                  </a:lnTo>
                  <a:lnTo>
                    <a:pt x="25" y="354"/>
                  </a:lnTo>
                  <a:lnTo>
                    <a:pt x="21" y="340"/>
                  </a:lnTo>
                  <a:lnTo>
                    <a:pt x="17" y="327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7" y="304"/>
                  </a:lnTo>
                  <a:lnTo>
                    <a:pt x="4" y="300"/>
                  </a:lnTo>
                  <a:lnTo>
                    <a:pt x="2" y="296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2" y="285"/>
                  </a:lnTo>
                  <a:lnTo>
                    <a:pt x="4" y="281"/>
                  </a:lnTo>
                  <a:lnTo>
                    <a:pt x="5" y="286"/>
                  </a:lnTo>
                  <a:lnTo>
                    <a:pt x="9" y="288"/>
                  </a:lnTo>
                  <a:lnTo>
                    <a:pt x="11" y="286"/>
                  </a:lnTo>
                  <a:lnTo>
                    <a:pt x="9" y="285"/>
                  </a:lnTo>
                  <a:lnTo>
                    <a:pt x="9" y="281"/>
                  </a:lnTo>
                  <a:lnTo>
                    <a:pt x="7" y="273"/>
                  </a:lnTo>
                  <a:lnTo>
                    <a:pt x="4" y="262"/>
                  </a:lnTo>
                  <a:lnTo>
                    <a:pt x="2" y="248"/>
                  </a:lnTo>
                  <a:lnTo>
                    <a:pt x="2" y="213"/>
                  </a:lnTo>
                  <a:lnTo>
                    <a:pt x="4" y="210"/>
                  </a:lnTo>
                  <a:lnTo>
                    <a:pt x="4" y="208"/>
                  </a:lnTo>
                  <a:lnTo>
                    <a:pt x="7" y="206"/>
                  </a:lnTo>
                  <a:lnTo>
                    <a:pt x="9" y="206"/>
                  </a:lnTo>
                  <a:lnTo>
                    <a:pt x="9" y="208"/>
                  </a:lnTo>
                  <a:lnTo>
                    <a:pt x="9" y="212"/>
                  </a:lnTo>
                  <a:lnTo>
                    <a:pt x="21" y="206"/>
                  </a:lnTo>
                  <a:lnTo>
                    <a:pt x="34" y="196"/>
                  </a:lnTo>
                  <a:lnTo>
                    <a:pt x="42" y="189"/>
                  </a:lnTo>
                  <a:lnTo>
                    <a:pt x="53" y="183"/>
                  </a:lnTo>
                  <a:lnTo>
                    <a:pt x="69" y="179"/>
                  </a:lnTo>
                  <a:lnTo>
                    <a:pt x="84" y="177"/>
                  </a:lnTo>
                  <a:lnTo>
                    <a:pt x="100" y="173"/>
                  </a:lnTo>
                  <a:lnTo>
                    <a:pt x="121" y="167"/>
                  </a:lnTo>
                  <a:lnTo>
                    <a:pt x="138" y="158"/>
                  </a:lnTo>
                  <a:lnTo>
                    <a:pt x="151" y="146"/>
                  </a:lnTo>
                  <a:lnTo>
                    <a:pt x="157" y="135"/>
                  </a:lnTo>
                  <a:lnTo>
                    <a:pt x="157" y="125"/>
                  </a:lnTo>
                  <a:lnTo>
                    <a:pt x="157" y="119"/>
                  </a:lnTo>
                  <a:lnTo>
                    <a:pt x="159" y="116"/>
                  </a:lnTo>
                  <a:lnTo>
                    <a:pt x="161" y="112"/>
                  </a:lnTo>
                  <a:lnTo>
                    <a:pt x="165" y="108"/>
                  </a:lnTo>
                  <a:lnTo>
                    <a:pt x="169" y="114"/>
                  </a:lnTo>
                  <a:lnTo>
                    <a:pt x="173" y="117"/>
                  </a:lnTo>
                  <a:lnTo>
                    <a:pt x="174" y="121"/>
                  </a:lnTo>
                  <a:lnTo>
                    <a:pt x="178" y="117"/>
                  </a:lnTo>
                  <a:lnTo>
                    <a:pt x="180" y="114"/>
                  </a:lnTo>
                  <a:lnTo>
                    <a:pt x="180" y="110"/>
                  </a:lnTo>
                  <a:lnTo>
                    <a:pt x="180" y="104"/>
                  </a:lnTo>
                  <a:lnTo>
                    <a:pt x="182" y="100"/>
                  </a:lnTo>
                  <a:lnTo>
                    <a:pt x="186" y="102"/>
                  </a:lnTo>
                  <a:lnTo>
                    <a:pt x="190" y="104"/>
                  </a:lnTo>
                  <a:lnTo>
                    <a:pt x="196" y="106"/>
                  </a:lnTo>
                  <a:lnTo>
                    <a:pt x="197" y="94"/>
                  </a:lnTo>
                  <a:lnTo>
                    <a:pt x="201" y="87"/>
                  </a:lnTo>
                  <a:lnTo>
                    <a:pt x="205" y="81"/>
                  </a:lnTo>
                  <a:lnTo>
                    <a:pt x="209" y="71"/>
                  </a:lnTo>
                  <a:lnTo>
                    <a:pt x="219" y="69"/>
                  </a:lnTo>
                  <a:lnTo>
                    <a:pt x="226" y="66"/>
                  </a:lnTo>
                  <a:lnTo>
                    <a:pt x="234" y="60"/>
                  </a:lnTo>
                  <a:lnTo>
                    <a:pt x="242" y="58"/>
                  </a:lnTo>
                  <a:lnTo>
                    <a:pt x="247" y="60"/>
                  </a:lnTo>
                  <a:lnTo>
                    <a:pt x="251" y="62"/>
                  </a:lnTo>
                  <a:lnTo>
                    <a:pt x="255" y="66"/>
                  </a:lnTo>
                  <a:lnTo>
                    <a:pt x="257" y="71"/>
                  </a:lnTo>
                  <a:lnTo>
                    <a:pt x="259" y="77"/>
                  </a:lnTo>
                  <a:lnTo>
                    <a:pt x="261" y="83"/>
                  </a:lnTo>
                  <a:lnTo>
                    <a:pt x="265" y="79"/>
                  </a:lnTo>
                  <a:lnTo>
                    <a:pt x="269" y="77"/>
                  </a:lnTo>
                  <a:lnTo>
                    <a:pt x="274" y="75"/>
                  </a:lnTo>
                  <a:lnTo>
                    <a:pt x="276" y="77"/>
                  </a:lnTo>
                  <a:lnTo>
                    <a:pt x="280" y="77"/>
                  </a:lnTo>
                  <a:lnTo>
                    <a:pt x="282" y="79"/>
                  </a:lnTo>
                  <a:lnTo>
                    <a:pt x="284" y="81"/>
                  </a:lnTo>
                  <a:lnTo>
                    <a:pt x="286" y="77"/>
                  </a:lnTo>
                  <a:lnTo>
                    <a:pt x="286" y="73"/>
                  </a:lnTo>
                  <a:lnTo>
                    <a:pt x="286" y="69"/>
                  </a:lnTo>
                  <a:lnTo>
                    <a:pt x="286" y="66"/>
                  </a:lnTo>
                  <a:lnTo>
                    <a:pt x="286" y="60"/>
                  </a:lnTo>
                  <a:lnTo>
                    <a:pt x="288" y="56"/>
                  </a:lnTo>
                  <a:lnTo>
                    <a:pt x="292" y="52"/>
                  </a:lnTo>
                  <a:lnTo>
                    <a:pt x="293" y="48"/>
                  </a:lnTo>
                  <a:lnTo>
                    <a:pt x="295" y="43"/>
                  </a:lnTo>
                  <a:lnTo>
                    <a:pt x="299" y="37"/>
                  </a:lnTo>
                  <a:lnTo>
                    <a:pt x="309" y="33"/>
                  </a:lnTo>
                  <a:lnTo>
                    <a:pt x="320" y="29"/>
                  </a:lnTo>
                  <a:lnTo>
                    <a:pt x="330" y="29"/>
                  </a:lnTo>
                  <a:lnTo>
                    <a:pt x="334" y="29"/>
                  </a:lnTo>
                  <a:lnTo>
                    <a:pt x="336" y="27"/>
                  </a:lnTo>
                  <a:lnTo>
                    <a:pt x="340" y="25"/>
                  </a:lnTo>
                  <a:lnTo>
                    <a:pt x="341" y="25"/>
                  </a:lnTo>
                  <a:lnTo>
                    <a:pt x="338" y="21"/>
                  </a:lnTo>
                  <a:lnTo>
                    <a:pt x="336" y="18"/>
                  </a:lnTo>
                  <a:lnTo>
                    <a:pt x="332" y="14"/>
                  </a:lnTo>
                  <a:lnTo>
                    <a:pt x="330" y="10"/>
                  </a:lnTo>
                  <a:lnTo>
                    <a:pt x="349" y="19"/>
                  </a:lnTo>
                  <a:lnTo>
                    <a:pt x="366" y="25"/>
                  </a:lnTo>
                  <a:lnTo>
                    <a:pt x="386" y="27"/>
                  </a:lnTo>
                  <a:lnTo>
                    <a:pt x="389" y="27"/>
                  </a:lnTo>
                  <a:lnTo>
                    <a:pt x="393" y="25"/>
                  </a:lnTo>
                  <a:lnTo>
                    <a:pt x="397" y="25"/>
                  </a:lnTo>
                  <a:lnTo>
                    <a:pt x="399" y="23"/>
                  </a:lnTo>
                  <a:lnTo>
                    <a:pt x="403" y="23"/>
                  </a:lnTo>
                  <a:lnTo>
                    <a:pt x="407" y="23"/>
                  </a:lnTo>
                  <a:lnTo>
                    <a:pt x="409" y="25"/>
                  </a:lnTo>
                  <a:lnTo>
                    <a:pt x="413" y="27"/>
                  </a:lnTo>
                  <a:lnTo>
                    <a:pt x="414" y="31"/>
                  </a:lnTo>
                  <a:lnTo>
                    <a:pt x="416" y="35"/>
                  </a:lnTo>
                  <a:lnTo>
                    <a:pt x="414" y="37"/>
                  </a:lnTo>
                  <a:lnTo>
                    <a:pt x="413" y="41"/>
                  </a:lnTo>
                  <a:lnTo>
                    <a:pt x="411" y="43"/>
                  </a:lnTo>
                  <a:lnTo>
                    <a:pt x="407" y="43"/>
                  </a:lnTo>
                  <a:lnTo>
                    <a:pt x="405" y="44"/>
                  </a:lnTo>
                  <a:lnTo>
                    <a:pt x="401" y="46"/>
                  </a:lnTo>
                  <a:lnTo>
                    <a:pt x="393" y="77"/>
                  </a:lnTo>
                  <a:lnTo>
                    <a:pt x="395" y="79"/>
                  </a:lnTo>
                  <a:lnTo>
                    <a:pt x="397" y="81"/>
                  </a:lnTo>
                  <a:lnTo>
                    <a:pt x="401" y="81"/>
                  </a:lnTo>
                  <a:lnTo>
                    <a:pt x="405" y="83"/>
                  </a:lnTo>
                  <a:lnTo>
                    <a:pt x="407" y="83"/>
                  </a:lnTo>
                  <a:lnTo>
                    <a:pt x="409" y="87"/>
                  </a:lnTo>
                  <a:lnTo>
                    <a:pt x="411" y="89"/>
                  </a:lnTo>
                  <a:lnTo>
                    <a:pt x="411" y="92"/>
                  </a:lnTo>
                  <a:lnTo>
                    <a:pt x="413" y="94"/>
                  </a:lnTo>
                  <a:lnTo>
                    <a:pt x="413" y="96"/>
                  </a:lnTo>
                  <a:lnTo>
                    <a:pt x="428" y="102"/>
                  </a:lnTo>
                  <a:lnTo>
                    <a:pt x="441" y="106"/>
                  </a:lnTo>
                  <a:lnTo>
                    <a:pt x="455" y="112"/>
                  </a:lnTo>
                  <a:lnTo>
                    <a:pt x="459" y="114"/>
                  </a:lnTo>
                  <a:lnTo>
                    <a:pt x="462" y="117"/>
                  </a:lnTo>
                  <a:lnTo>
                    <a:pt x="464" y="121"/>
                  </a:lnTo>
                  <a:lnTo>
                    <a:pt x="468" y="125"/>
                  </a:lnTo>
                  <a:lnTo>
                    <a:pt x="474" y="127"/>
                  </a:lnTo>
                  <a:lnTo>
                    <a:pt x="478" y="129"/>
                  </a:lnTo>
                  <a:lnTo>
                    <a:pt x="487" y="125"/>
                  </a:lnTo>
                  <a:lnTo>
                    <a:pt x="495" y="116"/>
                  </a:lnTo>
                  <a:lnTo>
                    <a:pt x="499" y="102"/>
                  </a:lnTo>
                  <a:lnTo>
                    <a:pt x="503" y="89"/>
                  </a:lnTo>
                  <a:lnTo>
                    <a:pt x="505" y="77"/>
                  </a:lnTo>
                  <a:lnTo>
                    <a:pt x="505" y="21"/>
                  </a:lnTo>
                  <a:lnTo>
                    <a:pt x="509" y="18"/>
                  </a:lnTo>
                  <a:lnTo>
                    <a:pt x="510" y="14"/>
                  </a:lnTo>
                  <a:lnTo>
                    <a:pt x="512" y="10"/>
                  </a:lnTo>
                  <a:lnTo>
                    <a:pt x="514" y="6"/>
                  </a:lnTo>
                  <a:lnTo>
                    <a:pt x="518" y="4"/>
                  </a:lnTo>
                  <a:lnTo>
                    <a:pt x="5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26131C70-9682-4E78-B03F-FD21C9AC5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3238" y="4841876"/>
              <a:ext cx="214313" cy="209550"/>
            </a:xfrm>
            <a:custGeom>
              <a:avLst/>
              <a:gdLst>
                <a:gd name="T0" fmla="*/ 110 w 135"/>
                <a:gd name="T1" fmla="*/ 3 h 132"/>
                <a:gd name="T2" fmla="*/ 114 w 135"/>
                <a:gd name="T3" fmla="*/ 5 h 132"/>
                <a:gd name="T4" fmla="*/ 114 w 135"/>
                <a:gd name="T5" fmla="*/ 11 h 132"/>
                <a:gd name="T6" fmla="*/ 118 w 135"/>
                <a:gd name="T7" fmla="*/ 13 h 132"/>
                <a:gd name="T8" fmla="*/ 123 w 135"/>
                <a:gd name="T9" fmla="*/ 11 h 132"/>
                <a:gd name="T10" fmla="*/ 129 w 135"/>
                <a:gd name="T11" fmla="*/ 9 h 132"/>
                <a:gd name="T12" fmla="*/ 131 w 135"/>
                <a:gd name="T13" fmla="*/ 11 h 132"/>
                <a:gd name="T14" fmla="*/ 133 w 135"/>
                <a:gd name="T15" fmla="*/ 19 h 132"/>
                <a:gd name="T16" fmla="*/ 133 w 135"/>
                <a:gd name="T17" fmla="*/ 28 h 132"/>
                <a:gd name="T18" fmla="*/ 119 w 135"/>
                <a:gd name="T19" fmla="*/ 48 h 132"/>
                <a:gd name="T20" fmla="*/ 110 w 135"/>
                <a:gd name="T21" fmla="*/ 55 h 132"/>
                <a:gd name="T22" fmla="*/ 112 w 135"/>
                <a:gd name="T23" fmla="*/ 63 h 132"/>
                <a:gd name="T24" fmla="*/ 112 w 135"/>
                <a:gd name="T25" fmla="*/ 71 h 132"/>
                <a:gd name="T26" fmla="*/ 102 w 135"/>
                <a:gd name="T27" fmla="*/ 73 h 132"/>
                <a:gd name="T28" fmla="*/ 93 w 135"/>
                <a:gd name="T29" fmla="*/ 73 h 132"/>
                <a:gd name="T30" fmla="*/ 85 w 135"/>
                <a:gd name="T31" fmla="*/ 80 h 132"/>
                <a:gd name="T32" fmla="*/ 75 w 135"/>
                <a:gd name="T33" fmla="*/ 103 h 132"/>
                <a:gd name="T34" fmla="*/ 70 w 135"/>
                <a:gd name="T35" fmla="*/ 117 h 132"/>
                <a:gd name="T36" fmla="*/ 60 w 135"/>
                <a:gd name="T37" fmla="*/ 124 h 132"/>
                <a:gd name="T38" fmla="*/ 50 w 135"/>
                <a:gd name="T39" fmla="*/ 132 h 132"/>
                <a:gd name="T40" fmla="*/ 43 w 135"/>
                <a:gd name="T41" fmla="*/ 132 h 132"/>
                <a:gd name="T42" fmla="*/ 35 w 135"/>
                <a:gd name="T43" fmla="*/ 130 h 132"/>
                <a:gd name="T44" fmla="*/ 29 w 135"/>
                <a:gd name="T45" fmla="*/ 128 h 132"/>
                <a:gd name="T46" fmla="*/ 20 w 135"/>
                <a:gd name="T47" fmla="*/ 124 h 132"/>
                <a:gd name="T48" fmla="*/ 8 w 135"/>
                <a:gd name="T49" fmla="*/ 121 h 132"/>
                <a:gd name="T50" fmla="*/ 4 w 135"/>
                <a:gd name="T51" fmla="*/ 117 h 132"/>
                <a:gd name="T52" fmla="*/ 0 w 135"/>
                <a:gd name="T53" fmla="*/ 115 h 132"/>
                <a:gd name="T54" fmla="*/ 10 w 135"/>
                <a:gd name="T55" fmla="*/ 94 h 132"/>
                <a:gd name="T56" fmla="*/ 25 w 135"/>
                <a:gd name="T57" fmla="*/ 80 h 132"/>
                <a:gd name="T58" fmla="*/ 31 w 135"/>
                <a:gd name="T59" fmla="*/ 73 h 132"/>
                <a:gd name="T60" fmla="*/ 48 w 135"/>
                <a:gd name="T61" fmla="*/ 67 h 132"/>
                <a:gd name="T62" fmla="*/ 70 w 135"/>
                <a:gd name="T63" fmla="*/ 51 h 132"/>
                <a:gd name="T64" fmla="*/ 75 w 135"/>
                <a:gd name="T65" fmla="*/ 48 h 132"/>
                <a:gd name="T66" fmla="*/ 79 w 135"/>
                <a:gd name="T67" fmla="*/ 40 h 132"/>
                <a:gd name="T68" fmla="*/ 81 w 135"/>
                <a:gd name="T69" fmla="*/ 36 h 132"/>
                <a:gd name="T70" fmla="*/ 81 w 135"/>
                <a:gd name="T71" fmla="*/ 32 h 132"/>
                <a:gd name="T72" fmla="*/ 85 w 135"/>
                <a:gd name="T73" fmla="*/ 27 h 132"/>
                <a:gd name="T74" fmla="*/ 95 w 135"/>
                <a:gd name="T75" fmla="*/ 23 h 132"/>
                <a:gd name="T76" fmla="*/ 96 w 135"/>
                <a:gd name="T77" fmla="*/ 13 h 132"/>
                <a:gd name="T78" fmla="*/ 104 w 135"/>
                <a:gd name="T79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132">
                  <a:moveTo>
                    <a:pt x="110" y="0"/>
                  </a:moveTo>
                  <a:lnTo>
                    <a:pt x="110" y="3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4" y="13"/>
                  </a:lnTo>
                  <a:lnTo>
                    <a:pt x="118" y="13"/>
                  </a:lnTo>
                  <a:lnTo>
                    <a:pt x="121" y="13"/>
                  </a:lnTo>
                  <a:lnTo>
                    <a:pt x="123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11"/>
                  </a:lnTo>
                  <a:lnTo>
                    <a:pt x="131" y="11"/>
                  </a:lnTo>
                  <a:lnTo>
                    <a:pt x="133" y="15"/>
                  </a:lnTo>
                  <a:lnTo>
                    <a:pt x="133" y="19"/>
                  </a:lnTo>
                  <a:lnTo>
                    <a:pt x="135" y="21"/>
                  </a:lnTo>
                  <a:lnTo>
                    <a:pt x="133" y="28"/>
                  </a:lnTo>
                  <a:lnTo>
                    <a:pt x="125" y="38"/>
                  </a:lnTo>
                  <a:lnTo>
                    <a:pt x="119" y="48"/>
                  </a:lnTo>
                  <a:lnTo>
                    <a:pt x="112" y="51"/>
                  </a:lnTo>
                  <a:lnTo>
                    <a:pt x="110" y="55"/>
                  </a:lnTo>
                  <a:lnTo>
                    <a:pt x="110" y="59"/>
                  </a:lnTo>
                  <a:lnTo>
                    <a:pt x="112" y="63"/>
                  </a:lnTo>
                  <a:lnTo>
                    <a:pt x="112" y="67"/>
                  </a:lnTo>
                  <a:lnTo>
                    <a:pt x="112" y="71"/>
                  </a:lnTo>
                  <a:lnTo>
                    <a:pt x="108" y="71"/>
                  </a:lnTo>
                  <a:lnTo>
                    <a:pt x="102" y="73"/>
                  </a:lnTo>
                  <a:lnTo>
                    <a:pt x="96" y="73"/>
                  </a:lnTo>
                  <a:lnTo>
                    <a:pt x="93" y="73"/>
                  </a:lnTo>
                  <a:lnTo>
                    <a:pt x="89" y="75"/>
                  </a:lnTo>
                  <a:lnTo>
                    <a:pt x="85" y="80"/>
                  </a:lnTo>
                  <a:lnTo>
                    <a:pt x="81" y="92"/>
                  </a:lnTo>
                  <a:lnTo>
                    <a:pt x="75" y="103"/>
                  </a:lnTo>
                  <a:lnTo>
                    <a:pt x="70" y="113"/>
                  </a:lnTo>
                  <a:lnTo>
                    <a:pt x="70" y="117"/>
                  </a:lnTo>
                  <a:lnTo>
                    <a:pt x="64" y="121"/>
                  </a:lnTo>
                  <a:lnTo>
                    <a:pt x="60" y="124"/>
                  </a:lnTo>
                  <a:lnTo>
                    <a:pt x="54" y="128"/>
                  </a:lnTo>
                  <a:lnTo>
                    <a:pt x="50" y="132"/>
                  </a:lnTo>
                  <a:lnTo>
                    <a:pt x="45" y="132"/>
                  </a:lnTo>
                  <a:lnTo>
                    <a:pt x="43" y="132"/>
                  </a:lnTo>
                  <a:lnTo>
                    <a:pt x="39" y="130"/>
                  </a:lnTo>
                  <a:lnTo>
                    <a:pt x="35" y="130"/>
                  </a:lnTo>
                  <a:lnTo>
                    <a:pt x="31" y="128"/>
                  </a:lnTo>
                  <a:lnTo>
                    <a:pt x="29" y="128"/>
                  </a:lnTo>
                  <a:lnTo>
                    <a:pt x="23" y="126"/>
                  </a:lnTo>
                  <a:lnTo>
                    <a:pt x="20" y="124"/>
                  </a:lnTo>
                  <a:lnTo>
                    <a:pt x="14" y="123"/>
                  </a:lnTo>
                  <a:lnTo>
                    <a:pt x="8" y="121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10" y="94"/>
                  </a:lnTo>
                  <a:lnTo>
                    <a:pt x="18" y="86"/>
                  </a:lnTo>
                  <a:lnTo>
                    <a:pt x="25" y="80"/>
                  </a:lnTo>
                  <a:lnTo>
                    <a:pt x="27" y="76"/>
                  </a:lnTo>
                  <a:lnTo>
                    <a:pt x="31" y="73"/>
                  </a:lnTo>
                  <a:lnTo>
                    <a:pt x="35" y="73"/>
                  </a:lnTo>
                  <a:lnTo>
                    <a:pt x="48" y="67"/>
                  </a:lnTo>
                  <a:lnTo>
                    <a:pt x="60" y="59"/>
                  </a:lnTo>
                  <a:lnTo>
                    <a:pt x="70" y="51"/>
                  </a:lnTo>
                  <a:lnTo>
                    <a:pt x="71" y="50"/>
                  </a:lnTo>
                  <a:lnTo>
                    <a:pt x="75" y="48"/>
                  </a:lnTo>
                  <a:lnTo>
                    <a:pt x="77" y="44"/>
                  </a:lnTo>
                  <a:lnTo>
                    <a:pt x="79" y="40"/>
                  </a:lnTo>
                  <a:lnTo>
                    <a:pt x="81" y="38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32"/>
                  </a:lnTo>
                  <a:lnTo>
                    <a:pt x="83" y="30"/>
                  </a:lnTo>
                  <a:lnTo>
                    <a:pt x="85" y="27"/>
                  </a:lnTo>
                  <a:lnTo>
                    <a:pt x="89" y="25"/>
                  </a:lnTo>
                  <a:lnTo>
                    <a:pt x="95" y="23"/>
                  </a:lnTo>
                  <a:lnTo>
                    <a:pt x="95" y="19"/>
                  </a:lnTo>
                  <a:lnTo>
                    <a:pt x="96" y="13"/>
                  </a:lnTo>
                  <a:lnTo>
                    <a:pt x="100" y="7"/>
                  </a:lnTo>
                  <a:lnTo>
                    <a:pt x="104" y="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A8988A21-843A-437E-AD16-1FDD33423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863" y="4637088"/>
              <a:ext cx="161925" cy="231775"/>
            </a:xfrm>
            <a:custGeom>
              <a:avLst/>
              <a:gdLst>
                <a:gd name="T0" fmla="*/ 6 w 102"/>
                <a:gd name="T1" fmla="*/ 6 h 146"/>
                <a:gd name="T2" fmla="*/ 15 w 102"/>
                <a:gd name="T3" fmla="*/ 11 h 146"/>
                <a:gd name="T4" fmla="*/ 25 w 102"/>
                <a:gd name="T5" fmla="*/ 17 h 146"/>
                <a:gd name="T6" fmla="*/ 29 w 102"/>
                <a:gd name="T7" fmla="*/ 23 h 146"/>
                <a:gd name="T8" fmla="*/ 31 w 102"/>
                <a:gd name="T9" fmla="*/ 27 h 146"/>
                <a:gd name="T10" fmla="*/ 29 w 102"/>
                <a:gd name="T11" fmla="*/ 31 h 146"/>
                <a:gd name="T12" fmla="*/ 29 w 102"/>
                <a:gd name="T13" fmla="*/ 35 h 146"/>
                <a:gd name="T14" fmla="*/ 33 w 102"/>
                <a:gd name="T15" fmla="*/ 42 h 146"/>
                <a:gd name="T16" fmla="*/ 38 w 102"/>
                <a:gd name="T17" fmla="*/ 50 h 146"/>
                <a:gd name="T18" fmla="*/ 44 w 102"/>
                <a:gd name="T19" fmla="*/ 52 h 146"/>
                <a:gd name="T20" fmla="*/ 46 w 102"/>
                <a:gd name="T21" fmla="*/ 46 h 146"/>
                <a:gd name="T22" fmla="*/ 54 w 102"/>
                <a:gd name="T23" fmla="*/ 46 h 146"/>
                <a:gd name="T24" fmla="*/ 56 w 102"/>
                <a:gd name="T25" fmla="*/ 59 h 146"/>
                <a:gd name="T26" fmla="*/ 63 w 102"/>
                <a:gd name="T27" fmla="*/ 67 h 146"/>
                <a:gd name="T28" fmla="*/ 77 w 102"/>
                <a:gd name="T29" fmla="*/ 71 h 146"/>
                <a:gd name="T30" fmla="*/ 84 w 102"/>
                <a:gd name="T31" fmla="*/ 69 h 146"/>
                <a:gd name="T32" fmla="*/ 90 w 102"/>
                <a:gd name="T33" fmla="*/ 65 h 146"/>
                <a:gd name="T34" fmla="*/ 98 w 102"/>
                <a:gd name="T35" fmla="*/ 65 h 146"/>
                <a:gd name="T36" fmla="*/ 102 w 102"/>
                <a:gd name="T37" fmla="*/ 69 h 146"/>
                <a:gd name="T38" fmla="*/ 94 w 102"/>
                <a:gd name="T39" fmla="*/ 88 h 146"/>
                <a:gd name="T40" fmla="*/ 86 w 102"/>
                <a:gd name="T41" fmla="*/ 96 h 146"/>
                <a:gd name="T42" fmla="*/ 81 w 102"/>
                <a:gd name="T43" fmla="*/ 100 h 146"/>
                <a:gd name="T44" fmla="*/ 73 w 102"/>
                <a:gd name="T45" fmla="*/ 104 h 146"/>
                <a:gd name="T46" fmla="*/ 73 w 102"/>
                <a:gd name="T47" fmla="*/ 107 h 146"/>
                <a:gd name="T48" fmla="*/ 75 w 102"/>
                <a:gd name="T49" fmla="*/ 113 h 146"/>
                <a:gd name="T50" fmla="*/ 73 w 102"/>
                <a:gd name="T51" fmla="*/ 119 h 146"/>
                <a:gd name="T52" fmla="*/ 67 w 102"/>
                <a:gd name="T53" fmla="*/ 123 h 146"/>
                <a:gd name="T54" fmla="*/ 63 w 102"/>
                <a:gd name="T55" fmla="*/ 131 h 146"/>
                <a:gd name="T56" fmla="*/ 57 w 102"/>
                <a:gd name="T57" fmla="*/ 140 h 146"/>
                <a:gd name="T58" fmla="*/ 50 w 102"/>
                <a:gd name="T59" fmla="*/ 146 h 146"/>
                <a:gd name="T60" fmla="*/ 38 w 102"/>
                <a:gd name="T61" fmla="*/ 146 h 146"/>
                <a:gd name="T62" fmla="*/ 34 w 102"/>
                <a:gd name="T63" fmla="*/ 138 h 146"/>
                <a:gd name="T64" fmla="*/ 36 w 102"/>
                <a:gd name="T65" fmla="*/ 131 h 146"/>
                <a:gd name="T66" fmla="*/ 40 w 102"/>
                <a:gd name="T67" fmla="*/ 125 h 146"/>
                <a:gd name="T68" fmla="*/ 40 w 102"/>
                <a:gd name="T69" fmla="*/ 117 h 146"/>
                <a:gd name="T70" fmla="*/ 34 w 102"/>
                <a:gd name="T71" fmla="*/ 111 h 146"/>
                <a:gd name="T72" fmla="*/ 25 w 102"/>
                <a:gd name="T73" fmla="*/ 109 h 146"/>
                <a:gd name="T74" fmla="*/ 19 w 102"/>
                <a:gd name="T75" fmla="*/ 106 h 146"/>
                <a:gd name="T76" fmla="*/ 19 w 102"/>
                <a:gd name="T77" fmla="*/ 98 h 146"/>
                <a:gd name="T78" fmla="*/ 23 w 102"/>
                <a:gd name="T79" fmla="*/ 94 h 146"/>
                <a:gd name="T80" fmla="*/ 27 w 102"/>
                <a:gd name="T81" fmla="*/ 92 h 146"/>
                <a:gd name="T82" fmla="*/ 33 w 102"/>
                <a:gd name="T83" fmla="*/ 81 h 146"/>
                <a:gd name="T84" fmla="*/ 34 w 102"/>
                <a:gd name="T85" fmla="*/ 67 h 146"/>
                <a:gd name="T86" fmla="*/ 33 w 102"/>
                <a:gd name="T87" fmla="*/ 59 h 146"/>
                <a:gd name="T88" fmla="*/ 33 w 102"/>
                <a:gd name="T89" fmla="*/ 56 h 146"/>
                <a:gd name="T90" fmla="*/ 31 w 102"/>
                <a:gd name="T91" fmla="*/ 52 h 146"/>
                <a:gd name="T92" fmla="*/ 27 w 102"/>
                <a:gd name="T93" fmla="*/ 48 h 146"/>
                <a:gd name="T94" fmla="*/ 27 w 102"/>
                <a:gd name="T95" fmla="*/ 40 h 146"/>
                <a:gd name="T96" fmla="*/ 17 w 102"/>
                <a:gd name="T97" fmla="*/ 33 h 146"/>
                <a:gd name="T98" fmla="*/ 4 w 102"/>
                <a:gd name="T99" fmla="*/ 1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46">
                  <a:moveTo>
                    <a:pt x="0" y="0"/>
                  </a:moveTo>
                  <a:lnTo>
                    <a:pt x="6" y="6"/>
                  </a:lnTo>
                  <a:lnTo>
                    <a:pt x="9" y="10"/>
                  </a:lnTo>
                  <a:lnTo>
                    <a:pt x="15" y="11"/>
                  </a:lnTo>
                  <a:lnTo>
                    <a:pt x="19" y="13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31" y="36"/>
                  </a:lnTo>
                  <a:lnTo>
                    <a:pt x="33" y="42"/>
                  </a:lnTo>
                  <a:lnTo>
                    <a:pt x="36" y="46"/>
                  </a:lnTo>
                  <a:lnTo>
                    <a:pt x="38" y="50"/>
                  </a:lnTo>
                  <a:lnTo>
                    <a:pt x="40" y="52"/>
                  </a:lnTo>
                  <a:lnTo>
                    <a:pt x="44" y="52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50" y="46"/>
                  </a:lnTo>
                  <a:lnTo>
                    <a:pt x="54" y="46"/>
                  </a:lnTo>
                  <a:lnTo>
                    <a:pt x="54" y="52"/>
                  </a:lnTo>
                  <a:lnTo>
                    <a:pt x="56" y="59"/>
                  </a:lnTo>
                  <a:lnTo>
                    <a:pt x="59" y="63"/>
                  </a:lnTo>
                  <a:lnTo>
                    <a:pt x="63" y="67"/>
                  </a:lnTo>
                  <a:lnTo>
                    <a:pt x="69" y="69"/>
                  </a:lnTo>
                  <a:lnTo>
                    <a:pt x="77" y="71"/>
                  </a:lnTo>
                  <a:lnTo>
                    <a:pt x="81" y="71"/>
                  </a:lnTo>
                  <a:lnTo>
                    <a:pt x="84" y="69"/>
                  </a:lnTo>
                  <a:lnTo>
                    <a:pt x="86" y="67"/>
                  </a:lnTo>
                  <a:lnTo>
                    <a:pt x="90" y="65"/>
                  </a:lnTo>
                  <a:lnTo>
                    <a:pt x="92" y="65"/>
                  </a:lnTo>
                  <a:lnTo>
                    <a:pt x="98" y="65"/>
                  </a:lnTo>
                  <a:lnTo>
                    <a:pt x="100" y="65"/>
                  </a:lnTo>
                  <a:lnTo>
                    <a:pt x="102" y="69"/>
                  </a:lnTo>
                  <a:lnTo>
                    <a:pt x="96" y="79"/>
                  </a:lnTo>
                  <a:lnTo>
                    <a:pt x="94" y="88"/>
                  </a:lnTo>
                  <a:lnTo>
                    <a:pt x="90" y="100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1" y="100"/>
                  </a:lnTo>
                  <a:lnTo>
                    <a:pt x="77" y="102"/>
                  </a:lnTo>
                  <a:lnTo>
                    <a:pt x="73" y="104"/>
                  </a:lnTo>
                  <a:lnTo>
                    <a:pt x="73" y="106"/>
                  </a:lnTo>
                  <a:lnTo>
                    <a:pt x="73" y="107"/>
                  </a:lnTo>
                  <a:lnTo>
                    <a:pt x="75" y="111"/>
                  </a:lnTo>
                  <a:lnTo>
                    <a:pt x="75" y="113"/>
                  </a:lnTo>
                  <a:lnTo>
                    <a:pt x="75" y="115"/>
                  </a:lnTo>
                  <a:lnTo>
                    <a:pt x="73" y="119"/>
                  </a:lnTo>
                  <a:lnTo>
                    <a:pt x="71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3" y="131"/>
                  </a:lnTo>
                  <a:lnTo>
                    <a:pt x="61" y="134"/>
                  </a:lnTo>
                  <a:lnTo>
                    <a:pt x="57" y="140"/>
                  </a:lnTo>
                  <a:lnTo>
                    <a:pt x="54" y="144"/>
                  </a:lnTo>
                  <a:lnTo>
                    <a:pt x="50" y="14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34" y="142"/>
                  </a:lnTo>
                  <a:lnTo>
                    <a:pt x="34" y="138"/>
                  </a:lnTo>
                  <a:lnTo>
                    <a:pt x="34" y="134"/>
                  </a:lnTo>
                  <a:lnTo>
                    <a:pt x="36" y="131"/>
                  </a:lnTo>
                  <a:lnTo>
                    <a:pt x="38" y="129"/>
                  </a:lnTo>
                  <a:lnTo>
                    <a:pt x="40" y="125"/>
                  </a:lnTo>
                  <a:lnTo>
                    <a:pt x="42" y="121"/>
                  </a:lnTo>
                  <a:lnTo>
                    <a:pt x="40" y="117"/>
                  </a:lnTo>
                  <a:lnTo>
                    <a:pt x="38" y="113"/>
                  </a:lnTo>
                  <a:lnTo>
                    <a:pt x="34" y="111"/>
                  </a:lnTo>
                  <a:lnTo>
                    <a:pt x="31" y="111"/>
                  </a:lnTo>
                  <a:lnTo>
                    <a:pt x="25" y="109"/>
                  </a:lnTo>
                  <a:lnTo>
                    <a:pt x="23" y="107"/>
                  </a:lnTo>
                  <a:lnTo>
                    <a:pt x="19" y="106"/>
                  </a:lnTo>
                  <a:lnTo>
                    <a:pt x="19" y="102"/>
                  </a:lnTo>
                  <a:lnTo>
                    <a:pt x="19" y="98"/>
                  </a:lnTo>
                  <a:lnTo>
                    <a:pt x="21" y="96"/>
                  </a:lnTo>
                  <a:lnTo>
                    <a:pt x="23" y="94"/>
                  </a:lnTo>
                  <a:lnTo>
                    <a:pt x="25" y="94"/>
                  </a:lnTo>
                  <a:lnTo>
                    <a:pt x="27" y="92"/>
                  </a:lnTo>
                  <a:lnTo>
                    <a:pt x="31" y="86"/>
                  </a:lnTo>
                  <a:lnTo>
                    <a:pt x="33" y="81"/>
                  </a:lnTo>
                  <a:lnTo>
                    <a:pt x="34" y="75"/>
                  </a:lnTo>
                  <a:lnTo>
                    <a:pt x="34" y="67"/>
                  </a:lnTo>
                  <a:lnTo>
                    <a:pt x="34" y="63"/>
                  </a:lnTo>
                  <a:lnTo>
                    <a:pt x="33" y="59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1" y="52"/>
                  </a:lnTo>
                  <a:lnTo>
                    <a:pt x="29" y="50"/>
                  </a:lnTo>
                  <a:lnTo>
                    <a:pt x="27" y="48"/>
                  </a:lnTo>
                  <a:lnTo>
                    <a:pt x="25" y="44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17" y="33"/>
                  </a:lnTo>
                  <a:lnTo>
                    <a:pt x="9" y="23"/>
                  </a:lnTo>
                  <a:lnTo>
                    <a:pt x="4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758E4E06-B229-4EC7-9A9F-EABDC8C0A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0100" y="4117976"/>
              <a:ext cx="36513" cy="25400"/>
            </a:xfrm>
            <a:custGeom>
              <a:avLst/>
              <a:gdLst>
                <a:gd name="T0" fmla="*/ 15 w 23"/>
                <a:gd name="T1" fmla="*/ 0 h 16"/>
                <a:gd name="T2" fmla="*/ 17 w 23"/>
                <a:gd name="T3" fmla="*/ 4 h 16"/>
                <a:gd name="T4" fmla="*/ 23 w 23"/>
                <a:gd name="T5" fmla="*/ 6 h 16"/>
                <a:gd name="T6" fmla="*/ 23 w 23"/>
                <a:gd name="T7" fmla="*/ 12 h 16"/>
                <a:gd name="T8" fmla="*/ 19 w 23"/>
                <a:gd name="T9" fmla="*/ 14 h 16"/>
                <a:gd name="T10" fmla="*/ 17 w 23"/>
                <a:gd name="T11" fmla="*/ 16 h 16"/>
                <a:gd name="T12" fmla="*/ 17 w 23"/>
                <a:gd name="T13" fmla="*/ 16 h 16"/>
                <a:gd name="T14" fmla="*/ 13 w 23"/>
                <a:gd name="T15" fmla="*/ 16 h 16"/>
                <a:gd name="T16" fmla="*/ 9 w 23"/>
                <a:gd name="T17" fmla="*/ 16 h 16"/>
                <a:gd name="T18" fmla="*/ 5 w 23"/>
                <a:gd name="T19" fmla="*/ 14 h 16"/>
                <a:gd name="T20" fmla="*/ 2 w 23"/>
                <a:gd name="T21" fmla="*/ 14 h 16"/>
                <a:gd name="T22" fmla="*/ 0 w 23"/>
                <a:gd name="T23" fmla="*/ 12 h 16"/>
                <a:gd name="T24" fmla="*/ 2 w 23"/>
                <a:gd name="T25" fmla="*/ 8 h 16"/>
                <a:gd name="T26" fmla="*/ 4 w 23"/>
                <a:gd name="T27" fmla="*/ 4 h 16"/>
                <a:gd name="T28" fmla="*/ 7 w 23"/>
                <a:gd name="T29" fmla="*/ 2 h 16"/>
                <a:gd name="T30" fmla="*/ 11 w 23"/>
                <a:gd name="T31" fmla="*/ 0 h 16"/>
                <a:gd name="T32" fmla="*/ 15 w 23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6">
                  <a:moveTo>
                    <a:pt x="15" y="0"/>
                  </a:moveTo>
                  <a:lnTo>
                    <a:pt x="17" y="4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E8CCF058-651B-4BB9-A1E5-B1125F853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4087813"/>
              <a:ext cx="30163" cy="22225"/>
            </a:xfrm>
            <a:custGeom>
              <a:avLst/>
              <a:gdLst>
                <a:gd name="T0" fmla="*/ 19 w 19"/>
                <a:gd name="T1" fmla="*/ 0 h 14"/>
                <a:gd name="T2" fmla="*/ 19 w 19"/>
                <a:gd name="T3" fmla="*/ 6 h 14"/>
                <a:gd name="T4" fmla="*/ 15 w 19"/>
                <a:gd name="T5" fmla="*/ 8 h 14"/>
                <a:gd name="T6" fmla="*/ 13 w 19"/>
                <a:gd name="T7" fmla="*/ 10 h 14"/>
                <a:gd name="T8" fmla="*/ 9 w 19"/>
                <a:gd name="T9" fmla="*/ 12 h 14"/>
                <a:gd name="T10" fmla="*/ 7 w 19"/>
                <a:gd name="T11" fmla="*/ 14 h 14"/>
                <a:gd name="T12" fmla="*/ 3 w 19"/>
                <a:gd name="T13" fmla="*/ 14 h 14"/>
                <a:gd name="T14" fmla="*/ 2 w 19"/>
                <a:gd name="T15" fmla="*/ 14 h 14"/>
                <a:gd name="T16" fmla="*/ 0 w 19"/>
                <a:gd name="T17" fmla="*/ 12 h 14"/>
                <a:gd name="T18" fmla="*/ 0 w 19"/>
                <a:gd name="T19" fmla="*/ 8 h 14"/>
                <a:gd name="T20" fmla="*/ 2 w 19"/>
                <a:gd name="T21" fmla="*/ 6 h 14"/>
                <a:gd name="T22" fmla="*/ 3 w 19"/>
                <a:gd name="T23" fmla="*/ 4 h 14"/>
                <a:gd name="T24" fmla="*/ 7 w 19"/>
                <a:gd name="T25" fmla="*/ 2 h 14"/>
                <a:gd name="T26" fmla="*/ 13 w 19"/>
                <a:gd name="T27" fmla="*/ 0 h 14"/>
                <a:gd name="T28" fmla="*/ 17 w 19"/>
                <a:gd name="T29" fmla="*/ 0 h 14"/>
                <a:gd name="T30" fmla="*/ 19 w 19"/>
                <a:gd name="T3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4">
                  <a:moveTo>
                    <a:pt x="19" y="0"/>
                  </a:moveTo>
                  <a:lnTo>
                    <a:pt x="19" y="6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65D93D3A-9A10-447A-B285-BEFF36215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225" y="3343276"/>
              <a:ext cx="125413" cy="122238"/>
            </a:xfrm>
            <a:custGeom>
              <a:avLst/>
              <a:gdLst>
                <a:gd name="T0" fmla="*/ 60 w 79"/>
                <a:gd name="T1" fmla="*/ 2 h 77"/>
                <a:gd name="T2" fmla="*/ 63 w 79"/>
                <a:gd name="T3" fmla="*/ 6 h 77"/>
                <a:gd name="T4" fmla="*/ 73 w 79"/>
                <a:gd name="T5" fmla="*/ 27 h 77"/>
                <a:gd name="T6" fmla="*/ 79 w 79"/>
                <a:gd name="T7" fmla="*/ 48 h 77"/>
                <a:gd name="T8" fmla="*/ 75 w 79"/>
                <a:gd name="T9" fmla="*/ 54 h 77"/>
                <a:gd name="T10" fmla="*/ 71 w 79"/>
                <a:gd name="T11" fmla="*/ 62 h 77"/>
                <a:gd name="T12" fmla="*/ 69 w 79"/>
                <a:gd name="T13" fmla="*/ 64 h 77"/>
                <a:gd name="T14" fmla="*/ 65 w 79"/>
                <a:gd name="T15" fmla="*/ 58 h 77"/>
                <a:gd name="T16" fmla="*/ 63 w 79"/>
                <a:gd name="T17" fmla="*/ 52 h 77"/>
                <a:gd name="T18" fmla="*/ 63 w 79"/>
                <a:gd name="T19" fmla="*/ 52 h 77"/>
                <a:gd name="T20" fmla="*/ 58 w 79"/>
                <a:gd name="T21" fmla="*/ 52 h 77"/>
                <a:gd name="T22" fmla="*/ 56 w 79"/>
                <a:gd name="T23" fmla="*/ 58 h 77"/>
                <a:gd name="T24" fmla="*/ 58 w 79"/>
                <a:gd name="T25" fmla="*/ 62 h 77"/>
                <a:gd name="T26" fmla="*/ 62 w 79"/>
                <a:gd name="T27" fmla="*/ 66 h 77"/>
                <a:gd name="T28" fmla="*/ 62 w 79"/>
                <a:gd name="T29" fmla="*/ 73 h 77"/>
                <a:gd name="T30" fmla="*/ 56 w 79"/>
                <a:gd name="T31" fmla="*/ 77 h 77"/>
                <a:gd name="T32" fmla="*/ 54 w 79"/>
                <a:gd name="T33" fmla="*/ 73 h 77"/>
                <a:gd name="T34" fmla="*/ 50 w 79"/>
                <a:gd name="T35" fmla="*/ 73 h 77"/>
                <a:gd name="T36" fmla="*/ 42 w 79"/>
                <a:gd name="T37" fmla="*/ 72 h 77"/>
                <a:gd name="T38" fmla="*/ 35 w 79"/>
                <a:gd name="T39" fmla="*/ 60 h 77"/>
                <a:gd name="T40" fmla="*/ 33 w 79"/>
                <a:gd name="T41" fmla="*/ 50 h 77"/>
                <a:gd name="T42" fmla="*/ 37 w 79"/>
                <a:gd name="T43" fmla="*/ 47 h 77"/>
                <a:gd name="T44" fmla="*/ 33 w 79"/>
                <a:gd name="T45" fmla="*/ 41 h 77"/>
                <a:gd name="T46" fmla="*/ 25 w 79"/>
                <a:gd name="T47" fmla="*/ 45 h 77"/>
                <a:gd name="T48" fmla="*/ 23 w 79"/>
                <a:gd name="T49" fmla="*/ 47 h 77"/>
                <a:gd name="T50" fmla="*/ 19 w 79"/>
                <a:gd name="T51" fmla="*/ 43 h 77"/>
                <a:gd name="T52" fmla="*/ 19 w 79"/>
                <a:gd name="T53" fmla="*/ 45 h 77"/>
                <a:gd name="T54" fmla="*/ 17 w 79"/>
                <a:gd name="T55" fmla="*/ 45 h 77"/>
                <a:gd name="T56" fmla="*/ 14 w 79"/>
                <a:gd name="T57" fmla="*/ 43 h 77"/>
                <a:gd name="T58" fmla="*/ 10 w 79"/>
                <a:gd name="T59" fmla="*/ 45 h 77"/>
                <a:gd name="T60" fmla="*/ 8 w 79"/>
                <a:gd name="T61" fmla="*/ 52 h 77"/>
                <a:gd name="T62" fmla="*/ 6 w 79"/>
                <a:gd name="T63" fmla="*/ 60 h 77"/>
                <a:gd name="T64" fmla="*/ 2 w 79"/>
                <a:gd name="T65" fmla="*/ 64 h 77"/>
                <a:gd name="T66" fmla="*/ 0 w 79"/>
                <a:gd name="T67" fmla="*/ 62 h 77"/>
                <a:gd name="T68" fmla="*/ 0 w 79"/>
                <a:gd name="T69" fmla="*/ 56 h 77"/>
                <a:gd name="T70" fmla="*/ 2 w 79"/>
                <a:gd name="T71" fmla="*/ 52 h 77"/>
                <a:gd name="T72" fmla="*/ 0 w 79"/>
                <a:gd name="T73" fmla="*/ 48 h 77"/>
                <a:gd name="T74" fmla="*/ 0 w 79"/>
                <a:gd name="T75" fmla="*/ 41 h 77"/>
                <a:gd name="T76" fmla="*/ 4 w 79"/>
                <a:gd name="T77" fmla="*/ 33 h 77"/>
                <a:gd name="T78" fmla="*/ 10 w 79"/>
                <a:gd name="T79" fmla="*/ 29 h 77"/>
                <a:gd name="T80" fmla="*/ 14 w 79"/>
                <a:gd name="T81" fmla="*/ 25 h 77"/>
                <a:gd name="T82" fmla="*/ 19 w 79"/>
                <a:gd name="T83" fmla="*/ 22 h 77"/>
                <a:gd name="T84" fmla="*/ 25 w 79"/>
                <a:gd name="T85" fmla="*/ 22 h 77"/>
                <a:gd name="T86" fmla="*/ 29 w 79"/>
                <a:gd name="T87" fmla="*/ 25 h 77"/>
                <a:gd name="T88" fmla="*/ 31 w 79"/>
                <a:gd name="T89" fmla="*/ 29 h 77"/>
                <a:gd name="T90" fmla="*/ 37 w 79"/>
                <a:gd name="T91" fmla="*/ 29 h 77"/>
                <a:gd name="T92" fmla="*/ 38 w 79"/>
                <a:gd name="T93" fmla="*/ 24 h 77"/>
                <a:gd name="T94" fmla="*/ 42 w 79"/>
                <a:gd name="T95" fmla="*/ 20 h 77"/>
                <a:gd name="T96" fmla="*/ 46 w 79"/>
                <a:gd name="T97" fmla="*/ 18 h 77"/>
                <a:gd name="T98" fmla="*/ 52 w 79"/>
                <a:gd name="T99" fmla="*/ 16 h 77"/>
                <a:gd name="T100" fmla="*/ 54 w 79"/>
                <a:gd name="T101" fmla="*/ 10 h 77"/>
                <a:gd name="T102" fmla="*/ 56 w 79"/>
                <a:gd name="T103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" h="77">
                  <a:moveTo>
                    <a:pt x="56" y="0"/>
                  </a:moveTo>
                  <a:lnTo>
                    <a:pt x="60" y="2"/>
                  </a:lnTo>
                  <a:lnTo>
                    <a:pt x="62" y="4"/>
                  </a:lnTo>
                  <a:lnTo>
                    <a:pt x="63" y="6"/>
                  </a:lnTo>
                  <a:lnTo>
                    <a:pt x="69" y="14"/>
                  </a:lnTo>
                  <a:lnTo>
                    <a:pt x="73" y="27"/>
                  </a:lnTo>
                  <a:lnTo>
                    <a:pt x="77" y="41"/>
                  </a:lnTo>
                  <a:lnTo>
                    <a:pt x="79" y="48"/>
                  </a:lnTo>
                  <a:lnTo>
                    <a:pt x="77" y="50"/>
                  </a:lnTo>
                  <a:lnTo>
                    <a:pt x="75" y="54"/>
                  </a:lnTo>
                  <a:lnTo>
                    <a:pt x="73" y="58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69" y="64"/>
                  </a:lnTo>
                  <a:lnTo>
                    <a:pt x="67" y="62"/>
                  </a:lnTo>
                  <a:lnTo>
                    <a:pt x="65" y="58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2" y="50"/>
                  </a:lnTo>
                  <a:lnTo>
                    <a:pt x="58" y="52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58" y="62"/>
                  </a:lnTo>
                  <a:lnTo>
                    <a:pt x="60" y="64"/>
                  </a:lnTo>
                  <a:lnTo>
                    <a:pt x="62" y="66"/>
                  </a:lnTo>
                  <a:lnTo>
                    <a:pt x="62" y="70"/>
                  </a:lnTo>
                  <a:lnTo>
                    <a:pt x="62" y="73"/>
                  </a:lnTo>
                  <a:lnTo>
                    <a:pt x="60" y="75"/>
                  </a:lnTo>
                  <a:lnTo>
                    <a:pt x="56" y="77"/>
                  </a:lnTo>
                  <a:lnTo>
                    <a:pt x="54" y="75"/>
                  </a:lnTo>
                  <a:lnTo>
                    <a:pt x="54" y="73"/>
                  </a:lnTo>
                  <a:lnTo>
                    <a:pt x="54" y="72"/>
                  </a:lnTo>
                  <a:lnTo>
                    <a:pt x="50" y="73"/>
                  </a:lnTo>
                  <a:lnTo>
                    <a:pt x="48" y="73"/>
                  </a:lnTo>
                  <a:lnTo>
                    <a:pt x="42" y="72"/>
                  </a:lnTo>
                  <a:lnTo>
                    <a:pt x="37" y="68"/>
                  </a:lnTo>
                  <a:lnTo>
                    <a:pt x="35" y="60"/>
                  </a:lnTo>
                  <a:lnTo>
                    <a:pt x="33" y="54"/>
                  </a:lnTo>
                  <a:lnTo>
                    <a:pt x="33" y="50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5" y="45"/>
                  </a:lnTo>
                  <a:lnTo>
                    <a:pt x="33" y="41"/>
                  </a:lnTo>
                  <a:lnTo>
                    <a:pt x="25" y="41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3" y="47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5" y="43"/>
                  </a:lnTo>
                  <a:lnTo>
                    <a:pt x="14" y="43"/>
                  </a:lnTo>
                  <a:lnTo>
                    <a:pt x="14" y="41"/>
                  </a:lnTo>
                  <a:lnTo>
                    <a:pt x="10" y="45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6" y="56"/>
                  </a:lnTo>
                  <a:lnTo>
                    <a:pt x="6" y="60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4" y="33"/>
                  </a:lnTo>
                  <a:lnTo>
                    <a:pt x="8" y="31"/>
                  </a:lnTo>
                  <a:lnTo>
                    <a:pt x="10" y="29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3" y="29"/>
                  </a:lnTo>
                  <a:lnTo>
                    <a:pt x="37" y="29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10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297AAF49-0415-4F44-AF95-7050408C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7988" y="3313113"/>
              <a:ext cx="61913" cy="68263"/>
            </a:xfrm>
            <a:custGeom>
              <a:avLst/>
              <a:gdLst>
                <a:gd name="T0" fmla="*/ 35 w 39"/>
                <a:gd name="T1" fmla="*/ 0 h 43"/>
                <a:gd name="T2" fmla="*/ 35 w 39"/>
                <a:gd name="T3" fmla="*/ 4 h 43"/>
                <a:gd name="T4" fmla="*/ 37 w 39"/>
                <a:gd name="T5" fmla="*/ 6 h 43"/>
                <a:gd name="T6" fmla="*/ 37 w 39"/>
                <a:gd name="T7" fmla="*/ 8 h 43"/>
                <a:gd name="T8" fmla="*/ 39 w 39"/>
                <a:gd name="T9" fmla="*/ 10 h 43"/>
                <a:gd name="T10" fmla="*/ 37 w 39"/>
                <a:gd name="T11" fmla="*/ 12 h 43"/>
                <a:gd name="T12" fmla="*/ 37 w 39"/>
                <a:gd name="T13" fmla="*/ 12 h 43"/>
                <a:gd name="T14" fmla="*/ 33 w 39"/>
                <a:gd name="T15" fmla="*/ 12 h 43"/>
                <a:gd name="T16" fmla="*/ 33 w 39"/>
                <a:gd name="T17" fmla="*/ 16 h 43"/>
                <a:gd name="T18" fmla="*/ 29 w 39"/>
                <a:gd name="T19" fmla="*/ 18 h 43"/>
                <a:gd name="T20" fmla="*/ 27 w 39"/>
                <a:gd name="T21" fmla="*/ 18 h 43"/>
                <a:gd name="T22" fmla="*/ 23 w 39"/>
                <a:gd name="T23" fmla="*/ 18 h 43"/>
                <a:gd name="T24" fmla="*/ 21 w 39"/>
                <a:gd name="T25" fmla="*/ 25 h 43"/>
                <a:gd name="T26" fmla="*/ 18 w 39"/>
                <a:gd name="T27" fmla="*/ 31 h 43"/>
                <a:gd name="T28" fmla="*/ 14 w 39"/>
                <a:gd name="T29" fmla="*/ 35 h 43"/>
                <a:gd name="T30" fmla="*/ 8 w 39"/>
                <a:gd name="T31" fmla="*/ 39 h 43"/>
                <a:gd name="T32" fmla="*/ 4 w 39"/>
                <a:gd name="T33" fmla="*/ 43 h 43"/>
                <a:gd name="T34" fmla="*/ 0 w 39"/>
                <a:gd name="T35" fmla="*/ 43 h 43"/>
                <a:gd name="T36" fmla="*/ 6 w 39"/>
                <a:gd name="T37" fmla="*/ 31 h 43"/>
                <a:gd name="T38" fmla="*/ 16 w 39"/>
                <a:gd name="T39" fmla="*/ 23 h 43"/>
                <a:gd name="T40" fmla="*/ 25 w 39"/>
                <a:gd name="T41" fmla="*/ 16 h 43"/>
                <a:gd name="T42" fmla="*/ 31 w 39"/>
                <a:gd name="T43" fmla="*/ 8 h 43"/>
                <a:gd name="T44" fmla="*/ 33 w 39"/>
                <a:gd name="T45" fmla="*/ 6 h 43"/>
                <a:gd name="T46" fmla="*/ 33 w 39"/>
                <a:gd name="T47" fmla="*/ 2 h 43"/>
                <a:gd name="T48" fmla="*/ 35 w 39"/>
                <a:gd name="T4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3">
                  <a:moveTo>
                    <a:pt x="35" y="0"/>
                  </a:moveTo>
                  <a:lnTo>
                    <a:pt x="35" y="4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9" y="10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18"/>
                  </a:lnTo>
                  <a:lnTo>
                    <a:pt x="27" y="18"/>
                  </a:lnTo>
                  <a:lnTo>
                    <a:pt x="23" y="18"/>
                  </a:lnTo>
                  <a:lnTo>
                    <a:pt x="21" y="25"/>
                  </a:lnTo>
                  <a:lnTo>
                    <a:pt x="18" y="31"/>
                  </a:lnTo>
                  <a:lnTo>
                    <a:pt x="14" y="35"/>
                  </a:lnTo>
                  <a:lnTo>
                    <a:pt x="8" y="39"/>
                  </a:lnTo>
                  <a:lnTo>
                    <a:pt x="4" y="43"/>
                  </a:lnTo>
                  <a:lnTo>
                    <a:pt x="0" y="43"/>
                  </a:lnTo>
                  <a:lnTo>
                    <a:pt x="6" y="31"/>
                  </a:lnTo>
                  <a:lnTo>
                    <a:pt x="16" y="23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33" y="6"/>
                  </a:lnTo>
                  <a:lnTo>
                    <a:pt x="33" y="2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A3FE947F-6CAC-47FA-9C6E-AC79B2B2E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3097213"/>
              <a:ext cx="119063" cy="173038"/>
            </a:xfrm>
            <a:custGeom>
              <a:avLst/>
              <a:gdLst>
                <a:gd name="T0" fmla="*/ 13 w 75"/>
                <a:gd name="T1" fmla="*/ 2 h 109"/>
                <a:gd name="T2" fmla="*/ 17 w 75"/>
                <a:gd name="T3" fmla="*/ 6 h 109"/>
                <a:gd name="T4" fmla="*/ 19 w 75"/>
                <a:gd name="T5" fmla="*/ 9 h 109"/>
                <a:gd name="T6" fmla="*/ 23 w 75"/>
                <a:gd name="T7" fmla="*/ 9 h 109"/>
                <a:gd name="T8" fmla="*/ 27 w 75"/>
                <a:gd name="T9" fmla="*/ 6 h 109"/>
                <a:gd name="T10" fmla="*/ 29 w 75"/>
                <a:gd name="T11" fmla="*/ 6 h 109"/>
                <a:gd name="T12" fmla="*/ 31 w 75"/>
                <a:gd name="T13" fmla="*/ 9 h 109"/>
                <a:gd name="T14" fmla="*/ 31 w 75"/>
                <a:gd name="T15" fmla="*/ 17 h 109"/>
                <a:gd name="T16" fmla="*/ 36 w 75"/>
                <a:gd name="T17" fmla="*/ 29 h 109"/>
                <a:gd name="T18" fmla="*/ 36 w 75"/>
                <a:gd name="T19" fmla="*/ 40 h 109"/>
                <a:gd name="T20" fmla="*/ 33 w 75"/>
                <a:gd name="T21" fmla="*/ 48 h 109"/>
                <a:gd name="T22" fmla="*/ 27 w 75"/>
                <a:gd name="T23" fmla="*/ 56 h 109"/>
                <a:gd name="T24" fmla="*/ 27 w 75"/>
                <a:gd name="T25" fmla="*/ 65 h 109"/>
                <a:gd name="T26" fmla="*/ 33 w 75"/>
                <a:gd name="T27" fmla="*/ 77 h 109"/>
                <a:gd name="T28" fmla="*/ 40 w 75"/>
                <a:gd name="T29" fmla="*/ 84 h 109"/>
                <a:gd name="T30" fmla="*/ 40 w 75"/>
                <a:gd name="T31" fmla="*/ 82 h 109"/>
                <a:gd name="T32" fmla="*/ 44 w 75"/>
                <a:gd name="T33" fmla="*/ 79 h 109"/>
                <a:gd name="T34" fmla="*/ 50 w 75"/>
                <a:gd name="T35" fmla="*/ 79 h 109"/>
                <a:gd name="T36" fmla="*/ 54 w 75"/>
                <a:gd name="T37" fmla="*/ 84 h 109"/>
                <a:gd name="T38" fmla="*/ 58 w 75"/>
                <a:gd name="T39" fmla="*/ 90 h 109"/>
                <a:gd name="T40" fmla="*/ 61 w 75"/>
                <a:gd name="T41" fmla="*/ 90 h 109"/>
                <a:gd name="T42" fmla="*/ 63 w 75"/>
                <a:gd name="T43" fmla="*/ 86 h 109"/>
                <a:gd name="T44" fmla="*/ 67 w 75"/>
                <a:gd name="T45" fmla="*/ 88 h 109"/>
                <a:gd name="T46" fmla="*/ 65 w 75"/>
                <a:gd name="T47" fmla="*/ 92 h 109"/>
                <a:gd name="T48" fmla="*/ 65 w 75"/>
                <a:gd name="T49" fmla="*/ 96 h 109"/>
                <a:gd name="T50" fmla="*/ 67 w 75"/>
                <a:gd name="T51" fmla="*/ 94 h 109"/>
                <a:gd name="T52" fmla="*/ 71 w 75"/>
                <a:gd name="T53" fmla="*/ 100 h 109"/>
                <a:gd name="T54" fmla="*/ 75 w 75"/>
                <a:gd name="T55" fmla="*/ 106 h 109"/>
                <a:gd name="T56" fmla="*/ 73 w 75"/>
                <a:gd name="T57" fmla="*/ 109 h 109"/>
                <a:gd name="T58" fmla="*/ 71 w 75"/>
                <a:gd name="T59" fmla="*/ 106 h 109"/>
                <a:gd name="T60" fmla="*/ 67 w 75"/>
                <a:gd name="T61" fmla="*/ 100 h 109"/>
                <a:gd name="T62" fmla="*/ 58 w 75"/>
                <a:gd name="T63" fmla="*/ 94 h 109"/>
                <a:gd name="T64" fmla="*/ 50 w 75"/>
                <a:gd name="T65" fmla="*/ 88 h 109"/>
                <a:gd name="T66" fmla="*/ 48 w 75"/>
                <a:gd name="T67" fmla="*/ 92 h 109"/>
                <a:gd name="T68" fmla="*/ 50 w 75"/>
                <a:gd name="T69" fmla="*/ 98 h 109"/>
                <a:gd name="T70" fmla="*/ 44 w 75"/>
                <a:gd name="T71" fmla="*/ 94 h 109"/>
                <a:gd name="T72" fmla="*/ 40 w 75"/>
                <a:gd name="T73" fmla="*/ 88 h 109"/>
                <a:gd name="T74" fmla="*/ 35 w 75"/>
                <a:gd name="T75" fmla="*/ 86 h 109"/>
                <a:gd name="T76" fmla="*/ 29 w 75"/>
                <a:gd name="T77" fmla="*/ 88 h 109"/>
                <a:gd name="T78" fmla="*/ 21 w 75"/>
                <a:gd name="T79" fmla="*/ 88 h 109"/>
                <a:gd name="T80" fmla="*/ 17 w 75"/>
                <a:gd name="T81" fmla="*/ 84 h 109"/>
                <a:gd name="T82" fmla="*/ 17 w 75"/>
                <a:gd name="T83" fmla="*/ 79 h 109"/>
                <a:gd name="T84" fmla="*/ 19 w 75"/>
                <a:gd name="T85" fmla="*/ 75 h 109"/>
                <a:gd name="T86" fmla="*/ 17 w 75"/>
                <a:gd name="T87" fmla="*/ 69 h 109"/>
                <a:gd name="T88" fmla="*/ 13 w 75"/>
                <a:gd name="T89" fmla="*/ 73 h 109"/>
                <a:gd name="T90" fmla="*/ 10 w 75"/>
                <a:gd name="T91" fmla="*/ 73 h 109"/>
                <a:gd name="T92" fmla="*/ 4 w 75"/>
                <a:gd name="T93" fmla="*/ 69 h 109"/>
                <a:gd name="T94" fmla="*/ 0 w 75"/>
                <a:gd name="T95" fmla="*/ 63 h 109"/>
                <a:gd name="T96" fmla="*/ 0 w 75"/>
                <a:gd name="T97" fmla="*/ 54 h 109"/>
                <a:gd name="T98" fmla="*/ 0 w 75"/>
                <a:gd name="T99" fmla="*/ 48 h 109"/>
                <a:gd name="T100" fmla="*/ 4 w 75"/>
                <a:gd name="T101" fmla="*/ 44 h 109"/>
                <a:gd name="T102" fmla="*/ 8 w 75"/>
                <a:gd name="T103" fmla="*/ 34 h 109"/>
                <a:gd name="T104" fmla="*/ 8 w 75"/>
                <a:gd name="T105" fmla="*/ 23 h 109"/>
                <a:gd name="T106" fmla="*/ 6 w 75"/>
                <a:gd name="T107" fmla="*/ 11 h 109"/>
                <a:gd name="T108" fmla="*/ 6 w 75"/>
                <a:gd name="T109" fmla="*/ 4 h 109"/>
                <a:gd name="T110" fmla="*/ 12 w 75"/>
                <a:gd name="T1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" h="109">
                  <a:moveTo>
                    <a:pt x="12" y="0"/>
                  </a:moveTo>
                  <a:lnTo>
                    <a:pt x="13" y="2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31" y="17"/>
                  </a:lnTo>
                  <a:lnTo>
                    <a:pt x="35" y="23"/>
                  </a:lnTo>
                  <a:lnTo>
                    <a:pt x="36" y="29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5" y="46"/>
                  </a:lnTo>
                  <a:lnTo>
                    <a:pt x="33" y="48"/>
                  </a:lnTo>
                  <a:lnTo>
                    <a:pt x="29" y="52"/>
                  </a:lnTo>
                  <a:lnTo>
                    <a:pt x="27" y="56"/>
                  </a:lnTo>
                  <a:lnTo>
                    <a:pt x="27" y="59"/>
                  </a:lnTo>
                  <a:lnTo>
                    <a:pt x="27" y="65"/>
                  </a:lnTo>
                  <a:lnTo>
                    <a:pt x="31" y="71"/>
                  </a:lnTo>
                  <a:lnTo>
                    <a:pt x="33" y="77"/>
                  </a:lnTo>
                  <a:lnTo>
                    <a:pt x="36" y="82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2"/>
                  </a:lnTo>
                  <a:lnTo>
                    <a:pt x="42" y="81"/>
                  </a:lnTo>
                  <a:lnTo>
                    <a:pt x="44" y="79"/>
                  </a:lnTo>
                  <a:lnTo>
                    <a:pt x="48" y="79"/>
                  </a:lnTo>
                  <a:lnTo>
                    <a:pt x="50" y="79"/>
                  </a:lnTo>
                  <a:lnTo>
                    <a:pt x="52" y="81"/>
                  </a:lnTo>
                  <a:lnTo>
                    <a:pt x="54" y="84"/>
                  </a:lnTo>
                  <a:lnTo>
                    <a:pt x="56" y="88"/>
                  </a:lnTo>
                  <a:lnTo>
                    <a:pt x="58" y="90"/>
                  </a:lnTo>
                  <a:lnTo>
                    <a:pt x="60" y="90"/>
                  </a:lnTo>
                  <a:lnTo>
                    <a:pt x="61" y="90"/>
                  </a:lnTo>
                  <a:lnTo>
                    <a:pt x="61" y="88"/>
                  </a:lnTo>
                  <a:lnTo>
                    <a:pt x="63" y="86"/>
                  </a:lnTo>
                  <a:lnTo>
                    <a:pt x="65" y="88"/>
                  </a:lnTo>
                  <a:lnTo>
                    <a:pt x="67" y="88"/>
                  </a:lnTo>
                  <a:lnTo>
                    <a:pt x="65" y="90"/>
                  </a:lnTo>
                  <a:lnTo>
                    <a:pt x="65" y="92"/>
                  </a:lnTo>
                  <a:lnTo>
                    <a:pt x="63" y="94"/>
                  </a:lnTo>
                  <a:lnTo>
                    <a:pt x="65" y="96"/>
                  </a:lnTo>
                  <a:lnTo>
                    <a:pt x="65" y="94"/>
                  </a:lnTo>
                  <a:lnTo>
                    <a:pt x="67" y="94"/>
                  </a:lnTo>
                  <a:lnTo>
                    <a:pt x="69" y="98"/>
                  </a:lnTo>
                  <a:lnTo>
                    <a:pt x="71" y="100"/>
                  </a:lnTo>
                  <a:lnTo>
                    <a:pt x="75" y="102"/>
                  </a:lnTo>
                  <a:lnTo>
                    <a:pt x="75" y="106"/>
                  </a:lnTo>
                  <a:lnTo>
                    <a:pt x="75" y="107"/>
                  </a:lnTo>
                  <a:lnTo>
                    <a:pt x="73" y="109"/>
                  </a:lnTo>
                  <a:lnTo>
                    <a:pt x="71" y="107"/>
                  </a:lnTo>
                  <a:lnTo>
                    <a:pt x="71" y="106"/>
                  </a:lnTo>
                  <a:lnTo>
                    <a:pt x="69" y="104"/>
                  </a:lnTo>
                  <a:lnTo>
                    <a:pt x="67" y="100"/>
                  </a:lnTo>
                  <a:lnTo>
                    <a:pt x="61" y="98"/>
                  </a:lnTo>
                  <a:lnTo>
                    <a:pt x="58" y="94"/>
                  </a:lnTo>
                  <a:lnTo>
                    <a:pt x="52" y="90"/>
                  </a:lnTo>
                  <a:lnTo>
                    <a:pt x="50" y="88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8" y="96"/>
                  </a:lnTo>
                  <a:lnTo>
                    <a:pt x="50" y="98"/>
                  </a:lnTo>
                  <a:lnTo>
                    <a:pt x="46" y="98"/>
                  </a:lnTo>
                  <a:lnTo>
                    <a:pt x="44" y="94"/>
                  </a:lnTo>
                  <a:lnTo>
                    <a:pt x="42" y="92"/>
                  </a:lnTo>
                  <a:lnTo>
                    <a:pt x="40" y="88"/>
                  </a:lnTo>
                  <a:lnTo>
                    <a:pt x="36" y="86"/>
                  </a:lnTo>
                  <a:lnTo>
                    <a:pt x="35" y="86"/>
                  </a:lnTo>
                  <a:lnTo>
                    <a:pt x="31" y="86"/>
                  </a:lnTo>
                  <a:lnTo>
                    <a:pt x="29" y="88"/>
                  </a:lnTo>
                  <a:lnTo>
                    <a:pt x="25" y="88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4"/>
                  </a:lnTo>
                  <a:lnTo>
                    <a:pt x="15" y="81"/>
                  </a:lnTo>
                  <a:lnTo>
                    <a:pt x="17" y="79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5" y="71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0" y="73"/>
                  </a:lnTo>
                  <a:lnTo>
                    <a:pt x="8" y="71"/>
                  </a:lnTo>
                  <a:lnTo>
                    <a:pt x="4" y="69"/>
                  </a:lnTo>
                  <a:lnTo>
                    <a:pt x="2" y="65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0"/>
                  </a:lnTo>
                  <a:lnTo>
                    <a:pt x="8" y="34"/>
                  </a:lnTo>
                  <a:lnTo>
                    <a:pt x="8" y="29"/>
                  </a:lnTo>
                  <a:lnTo>
                    <a:pt x="8" y="23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6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44582226-A1B0-4743-848B-5550AA9F5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3270251"/>
              <a:ext cx="42863" cy="68263"/>
            </a:xfrm>
            <a:custGeom>
              <a:avLst/>
              <a:gdLst>
                <a:gd name="T0" fmla="*/ 6 w 27"/>
                <a:gd name="T1" fmla="*/ 0 h 43"/>
                <a:gd name="T2" fmla="*/ 9 w 27"/>
                <a:gd name="T3" fmla="*/ 2 h 43"/>
                <a:gd name="T4" fmla="*/ 13 w 27"/>
                <a:gd name="T5" fmla="*/ 2 h 43"/>
                <a:gd name="T6" fmla="*/ 19 w 27"/>
                <a:gd name="T7" fmla="*/ 4 h 43"/>
                <a:gd name="T8" fmla="*/ 19 w 27"/>
                <a:gd name="T9" fmla="*/ 6 h 43"/>
                <a:gd name="T10" fmla="*/ 19 w 27"/>
                <a:gd name="T11" fmla="*/ 8 h 43"/>
                <a:gd name="T12" fmla="*/ 21 w 27"/>
                <a:gd name="T13" fmla="*/ 8 h 43"/>
                <a:gd name="T14" fmla="*/ 21 w 27"/>
                <a:gd name="T15" fmla="*/ 12 h 43"/>
                <a:gd name="T16" fmla="*/ 21 w 27"/>
                <a:gd name="T17" fmla="*/ 14 h 43"/>
                <a:gd name="T18" fmla="*/ 21 w 27"/>
                <a:gd name="T19" fmla="*/ 16 h 43"/>
                <a:gd name="T20" fmla="*/ 21 w 27"/>
                <a:gd name="T21" fmla="*/ 18 h 43"/>
                <a:gd name="T22" fmla="*/ 23 w 27"/>
                <a:gd name="T23" fmla="*/ 18 h 43"/>
                <a:gd name="T24" fmla="*/ 23 w 27"/>
                <a:gd name="T25" fmla="*/ 20 h 43"/>
                <a:gd name="T26" fmla="*/ 25 w 27"/>
                <a:gd name="T27" fmla="*/ 21 h 43"/>
                <a:gd name="T28" fmla="*/ 27 w 27"/>
                <a:gd name="T29" fmla="*/ 21 h 43"/>
                <a:gd name="T30" fmla="*/ 25 w 27"/>
                <a:gd name="T31" fmla="*/ 27 h 43"/>
                <a:gd name="T32" fmla="*/ 23 w 27"/>
                <a:gd name="T33" fmla="*/ 29 h 43"/>
                <a:gd name="T34" fmla="*/ 15 w 27"/>
                <a:gd name="T35" fmla="*/ 29 h 43"/>
                <a:gd name="T36" fmla="*/ 15 w 27"/>
                <a:gd name="T37" fmla="*/ 33 h 43"/>
                <a:gd name="T38" fmla="*/ 17 w 27"/>
                <a:gd name="T39" fmla="*/ 39 h 43"/>
                <a:gd name="T40" fmla="*/ 19 w 27"/>
                <a:gd name="T41" fmla="*/ 41 h 43"/>
                <a:gd name="T42" fmla="*/ 19 w 27"/>
                <a:gd name="T43" fmla="*/ 43 h 43"/>
                <a:gd name="T44" fmla="*/ 15 w 27"/>
                <a:gd name="T45" fmla="*/ 43 h 43"/>
                <a:gd name="T46" fmla="*/ 13 w 27"/>
                <a:gd name="T47" fmla="*/ 43 h 43"/>
                <a:gd name="T48" fmla="*/ 11 w 27"/>
                <a:gd name="T49" fmla="*/ 41 h 43"/>
                <a:gd name="T50" fmla="*/ 11 w 27"/>
                <a:gd name="T51" fmla="*/ 39 h 43"/>
                <a:gd name="T52" fmla="*/ 11 w 27"/>
                <a:gd name="T53" fmla="*/ 35 h 43"/>
                <a:gd name="T54" fmla="*/ 11 w 27"/>
                <a:gd name="T55" fmla="*/ 33 h 43"/>
                <a:gd name="T56" fmla="*/ 9 w 27"/>
                <a:gd name="T57" fmla="*/ 31 h 43"/>
                <a:gd name="T58" fmla="*/ 7 w 27"/>
                <a:gd name="T59" fmla="*/ 29 h 43"/>
                <a:gd name="T60" fmla="*/ 6 w 27"/>
                <a:gd name="T61" fmla="*/ 27 h 43"/>
                <a:gd name="T62" fmla="*/ 4 w 27"/>
                <a:gd name="T63" fmla="*/ 25 h 43"/>
                <a:gd name="T64" fmla="*/ 4 w 27"/>
                <a:gd name="T65" fmla="*/ 21 h 43"/>
                <a:gd name="T66" fmla="*/ 7 w 27"/>
                <a:gd name="T67" fmla="*/ 21 h 43"/>
                <a:gd name="T68" fmla="*/ 9 w 27"/>
                <a:gd name="T69" fmla="*/ 21 h 43"/>
                <a:gd name="T70" fmla="*/ 11 w 27"/>
                <a:gd name="T71" fmla="*/ 21 h 43"/>
                <a:gd name="T72" fmla="*/ 13 w 27"/>
                <a:gd name="T73" fmla="*/ 21 h 43"/>
                <a:gd name="T74" fmla="*/ 13 w 27"/>
                <a:gd name="T75" fmla="*/ 20 h 43"/>
                <a:gd name="T76" fmla="*/ 13 w 27"/>
                <a:gd name="T77" fmla="*/ 20 h 43"/>
                <a:gd name="T78" fmla="*/ 13 w 27"/>
                <a:gd name="T79" fmla="*/ 16 h 43"/>
                <a:gd name="T80" fmla="*/ 11 w 27"/>
                <a:gd name="T81" fmla="*/ 12 h 43"/>
                <a:gd name="T82" fmla="*/ 7 w 27"/>
                <a:gd name="T83" fmla="*/ 10 h 43"/>
                <a:gd name="T84" fmla="*/ 6 w 27"/>
                <a:gd name="T85" fmla="*/ 8 h 43"/>
                <a:gd name="T86" fmla="*/ 2 w 27"/>
                <a:gd name="T87" fmla="*/ 6 h 43"/>
                <a:gd name="T88" fmla="*/ 0 w 27"/>
                <a:gd name="T89" fmla="*/ 2 h 43"/>
                <a:gd name="T90" fmla="*/ 4 w 27"/>
                <a:gd name="T91" fmla="*/ 2 h 43"/>
                <a:gd name="T92" fmla="*/ 6 w 27"/>
                <a:gd name="T9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43">
                  <a:moveTo>
                    <a:pt x="6" y="0"/>
                  </a:moveTo>
                  <a:lnTo>
                    <a:pt x="9" y="2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27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7" y="39"/>
                  </a:lnTo>
                  <a:lnTo>
                    <a:pt x="19" y="41"/>
                  </a:lnTo>
                  <a:lnTo>
                    <a:pt x="19" y="43"/>
                  </a:lnTo>
                  <a:lnTo>
                    <a:pt x="15" y="43"/>
                  </a:lnTo>
                  <a:lnTo>
                    <a:pt x="13" y="43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11" y="12"/>
                  </a:lnTo>
                  <a:lnTo>
                    <a:pt x="7" y="10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69EA760B-4852-43CD-AA59-E41DD1B42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700" y="3289301"/>
              <a:ext cx="33338" cy="42863"/>
            </a:xfrm>
            <a:custGeom>
              <a:avLst/>
              <a:gdLst>
                <a:gd name="T0" fmla="*/ 4 w 21"/>
                <a:gd name="T1" fmla="*/ 0 h 27"/>
                <a:gd name="T2" fmla="*/ 6 w 21"/>
                <a:gd name="T3" fmla="*/ 0 h 27"/>
                <a:gd name="T4" fmla="*/ 6 w 21"/>
                <a:gd name="T5" fmla="*/ 2 h 27"/>
                <a:gd name="T6" fmla="*/ 6 w 21"/>
                <a:gd name="T7" fmla="*/ 2 h 27"/>
                <a:gd name="T8" fmla="*/ 6 w 21"/>
                <a:gd name="T9" fmla="*/ 2 h 27"/>
                <a:gd name="T10" fmla="*/ 10 w 21"/>
                <a:gd name="T11" fmla="*/ 4 h 27"/>
                <a:gd name="T12" fmla="*/ 14 w 21"/>
                <a:gd name="T13" fmla="*/ 6 h 27"/>
                <a:gd name="T14" fmla="*/ 18 w 21"/>
                <a:gd name="T15" fmla="*/ 6 h 27"/>
                <a:gd name="T16" fmla="*/ 20 w 21"/>
                <a:gd name="T17" fmla="*/ 8 h 27"/>
                <a:gd name="T18" fmla="*/ 21 w 21"/>
                <a:gd name="T19" fmla="*/ 9 h 27"/>
                <a:gd name="T20" fmla="*/ 20 w 21"/>
                <a:gd name="T21" fmla="*/ 15 h 27"/>
                <a:gd name="T22" fmla="*/ 18 w 21"/>
                <a:gd name="T23" fmla="*/ 17 h 27"/>
                <a:gd name="T24" fmla="*/ 14 w 21"/>
                <a:gd name="T25" fmla="*/ 21 h 27"/>
                <a:gd name="T26" fmla="*/ 10 w 21"/>
                <a:gd name="T27" fmla="*/ 23 h 27"/>
                <a:gd name="T28" fmla="*/ 6 w 21"/>
                <a:gd name="T29" fmla="*/ 25 h 27"/>
                <a:gd name="T30" fmla="*/ 2 w 21"/>
                <a:gd name="T31" fmla="*/ 27 h 27"/>
                <a:gd name="T32" fmla="*/ 2 w 21"/>
                <a:gd name="T33" fmla="*/ 21 h 27"/>
                <a:gd name="T34" fmla="*/ 2 w 21"/>
                <a:gd name="T35" fmla="*/ 13 h 27"/>
                <a:gd name="T36" fmla="*/ 0 w 21"/>
                <a:gd name="T37" fmla="*/ 8 h 27"/>
                <a:gd name="T38" fmla="*/ 0 w 21"/>
                <a:gd name="T39" fmla="*/ 4 h 27"/>
                <a:gd name="T40" fmla="*/ 0 w 21"/>
                <a:gd name="T41" fmla="*/ 2 h 27"/>
                <a:gd name="T42" fmla="*/ 2 w 21"/>
                <a:gd name="T43" fmla="*/ 0 h 27"/>
                <a:gd name="T44" fmla="*/ 4 w 21"/>
                <a:gd name="T4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7">
                  <a:moveTo>
                    <a:pt x="4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4" y="21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2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5336DD61-35B9-410E-AAE7-BD26C2744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750" y="3316288"/>
              <a:ext cx="33338" cy="55563"/>
            </a:xfrm>
            <a:custGeom>
              <a:avLst/>
              <a:gdLst>
                <a:gd name="T0" fmla="*/ 15 w 21"/>
                <a:gd name="T1" fmla="*/ 0 h 35"/>
                <a:gd name="T2" fmla="*/ 17 w 21"/>
                <a:gd name="T3" fmla="*/ 2 h 35"/>
                <a:gd name="T4" fmla="*/ 19 w 21"/>
                <a:gd name="T5" fmla="*/ 4 h 35"/>
                <a:gd name="T6" fmla="*/ 21 w 21"/>
                <a:gd name="T7" fmla="*/ 8 h 35"/>
                <a:gd name="T8" fmla="*/ 19 w 21"/>
                <a:gd name="T9" fmla="*/ 12 h 35"/>
                <a:gd name="T10" fmla="*/ 17 w 21"/>
                <a:gd name="T11" fmla="*/ 16 h 35"/>
                <a:gd name="T12" fmla="*/ 15 w 21"/>
                <a:gd name="T13" fmla="*/ 19 h 35"/>
                <a:gd name="T14" fmla="*/ 13 w 21"/>
                <a:gd name="T15" fmla="*/ 25 h 35"/>
                <a:gd name="T16" fmla="*/ 13 w 21"/>
                <a:gd name="T17" fmla="*/ 27 h 35"/>
                <a:gd name="T18" fmla="*/ 15 w 21"/>
                <a:gd name="T19" fmla="*/ 29 h 35"/>
                <a:gd name="T20" fmla="*/ 15 w 21"/>
                <a:gd name="T21" fmla="*/ 29 h 35"/>
                <a:gd name="T22" fmla="*/ 17 w 21"/>
                <a:gd name="T23" fmla="*/ 31 h 35"/>
                <a:gd name="T24" fmla="*/ 15 w 21"/>
                <a:gd name="T25" fmla="*/ 33 h 35"/>
                <a:gd name="T26" fmla="*/ 13 w 21"/>
                <a:gd name="T27" fmla="*/ 33 h 35"/>
                <a:gd name="T28" fmla="*/ 13 w 21"/>
                <a:gd name="T29" fmla="*/ 35 h 35"/>
                <a:gd name="T30" fmla="*/ 11 w 21"/>
                <a:gd name="T31" fmla="*/ 33 h 35"/>
                <a:gd name="T32" fmla="*/ 9 w 21"/>
                <a:gd name="T33" fmla="*/ 31 h 35"/>
                <a:gd name="T34" fmla="*/ 6 w 21"/>
                <a:gd name="T35" fmla="*/ 29 h 35"/>
                <a:gd name="T36" fmla="*/ 4 w 21"/>
                <a:gd name="T37" fmla="*/ 25 h 35"/>
                <a:gd name="T38" fmla="*/ 2 w 21"/>
                <a:gd name="T39" fmla="*/ 21 h 35"/>
                <a:gd name="T40" fmla="*/ 0 w 21"/>
                <a:gd name="T41" fmla="*/ 19 h 35"/>
                <a:gd name="T42" fmla="*/ 2 w 21"/>
                <a:gd name="T43" fmla="*/ 17 h 35"/>
                <a:gd name="T44" fmla="*/ 4 w 21"/>
                <a:gd name="T45" fmla="*/ 17 h 35"/>
                <a:gd name="T46" fmla="*/ 6 w 21"/>
                <a:gd name="T47" fmla="*/ 16 h 35"/>
                <a:gd name="T48" fmla="*/ 6 w 21"/>
                <a:gd name="T49" fmla="*/ 14 h 35"/>
                <a:gd name="T50" fmla="*/ 8 w 21"/>
                <a:gd name="T51" fmla="*/ 10 h 35"/>
                <a:gd name="T52" fmla="*/ 8 w 21"/>
                <a:gd name="T53" fmla="*/ 6 h 35"/>
                <a:gd name="T54" fmla="*/ 9 w 21"/>
                <a:gd name="T55" fmla="*/ 2 h 35"/>
                <a:gd name="T56" fmla="*/ 11 w 21"/>
                <a:gd name="T57" fmla="*/ 0 h 35"/>
                <a:gd name="T58" fmla="*/ 15 w 21"/>
                <a:gd name="T5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35">
                  <a:moveTo>
                    <a:pt x="15" y="0"/>
                  </a:moveTo>
                  <a:lnTo>
                    <a:pt x="17" y="2"/>
                  </a:lnTo>
                  <a:lnTo>
                    <a:pt x="19" y="4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7" y="31"/>
                  </a:lnTo>
                  <a:lnTo>
                    <a:pt x="15" y="33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0CBE7EF8-6924-411C-851C-C9E8EA26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6738" y="3319463"/>
              <a:ext cx="15875" cy="30163"/>
            </a:xfrm>
            <a:custGeom>
              <a:avLst/>
              <a:gdLst>
                <a:gd name="T0" fmla="*/ 6 w 10"/>
                <a:gd name="T1" fmla="*/ 0 h 19"/>
                <a:gd name="T2" fmla="*/ 10 w 10"/>
                <a:gd name="T3" fmla="*/ 0 h 19"/>
                <a:gd name="T4" fmla="*/ 10 w 10"/>
                <a:gd name="T5" fmla="*/ 4 h 19"/>
                <a:gd name="T6" fmla="*/ 8 w 10"/>
                <a:gd name="T7" fmla="*/ 10 h 19"/>
                <a:gd name="T8" fmla="*/ 6 w 10"/>
                <a:gd name="T9" fmla="*/ 12 h 19"/>
                <a:gd name="T10" fmla="*/ 4 w 10"/>
                <a:gd name="T11" fmla="*/ 15 h 19"/>
                <a:gd name="T12" fmla="*/ 2 w 10"/>
                <a:gd name="T13" fmla="*/ 19 h 19"/>
                <a:gd name="T14" fmla="*/ 2 w 10"/>
                <a:gd name="T15" fmla="*/ 19 h 19"/>
                <a:gd name="T16" fmla="*/ 0 w 10"/>
                <a:gd name="T17" fmla="*/ 19 h 19"/>
                <a:gd name="T18" fmla="*/ 2 w 10"/>
                <a:gd name="T19" fmla="*/ 15 h 19"/>
                <a:gd name="T20" fmla="*/ 4 w 10"/>
                <a:gd name="T21" fmla="*/ 12 h 19"/>
                <a:gd name="T22" fmla="*/ 4 w 10"/>
                <a:gd name="T23" fmla="*/ 6 h 19"/>
                <a:gd name="T24" fmla="*/ 6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4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3579B63D-041D-4CD6-B0F5-9220C9190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263" y="3341688"/>
              <a:ext cx="17463" cy="14288"/>
            </a:xfrm>
            <a:custGeom>
              <a:avLst/>
              <a:gdLst>
                <a:gd name="T0" fmla="*/ 4 w 11"/>
                <a:gd name="T1" fmla="*/ 0 h 9"/>
                <a:gd name="T2" fmla="*/ 8 w 11"/>
                <a:gd name="T3" fmla="*/ 0 h 9"/>
                <a:gd name="T4" fmla="*/ 9 w 11"/>
                <a:gd name="T5" fmla="*/ 1 h 9"/>
                <a:gd name="T6" fmla="*/ 11 w 11"/>
                <a:gd name="T7" fmla="*/ 0 h 9"/>
                <a:gd name="T8" fmla="*/ 11 w 11"/>
                <a:gd name="T9" fmla="*/ 3 h 9"/>
                <a:gd name="T10" fmla="*/ 9 w 11"/>
                <a:gd name="T11" fmla="*/ 7 h 9"/>
                <a:gd name="T12" fmla="*/ 6 w 11"/>
                <a:gd name="T13" fmla="*/ 9 h 9"/>
                <a:gd name="T14" fmla="*/ 2 w 11"/>
                <a:gd name="T15" fmla="*/ 9 h 9"/>
                <a:gd name="T16" fmla="*/ 2 w 11"/>
                <a:gd name="T17" fmla="*/ 9 h 9"/>
                <a:gd name="T18" fmla="*/ 0 w 11"/>
                <a:gd name="T19" fmla="*/ 9 h 9"/>
                <a:gd name="T20" fmla="*/ 0 w 11"/>
                <a:gd name="T21" fmla="*/ 7 h 9"/>
                <a:gd name="T22" fmla="*/ 0 w 11"/>
                <a:gd name="T23" fmla="*/ 5 h 9"/>
                <a:gd name="T24" fmla="*/ 2 w 11"/>
                <a:gd name="T25" fmla="*/ 1 h 9"/>
                <a:gd name="T26" fmla="*/ 4 w 11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6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64B45042-639A-41F6-8309-8539D3DBE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038" y="3270251"/>
              <a:ext cx="22225" cy="25400"/>
            </a:xfrm>
            <a:custGeom>
              <a:avLst/>
              <a:gdLst>
                <a:gd name="T0" fmla="*/ 0 w 14"/>
                <a:gd name="T1" fmla="*/ 0 h 16"/>
                <a:gd name="T2" fmla="*/ 4 w 14"/>
                <a:gd name="T3" fmla="*/ 0 h 16"/>
                <a:gd name="T4" fmla="*/ 6 w 14"/>
                <a:gd name="T5" fmla="*/ 4 h 16"/>
                <a:gd name="T6" fmla="*/ 8 w 14"/>
                <a:gd name="T7" fmla="*/ 6 h 16"/>
                <a:gd name="T8" fmla="*/ 12 w 14"/>
                <a:gd name="T9" fmla="*/ 8 h 16"/>
                <a:gd name="T10" fmla="*/ 14 w 14"/>
                <a:gd name="T11" fmla="*/ 10 h 16"/>
                <a:gd name="T12" fmla="*/ 14 w 14"/>
                <a:gd name="T13" fmla="*/ 14 h 16"/>
                <a:gd name="T14" fmla="*/ 14 w 14"/>
                <a:gd name="T15" fmla="*/ 16 h 16"/>
                <a:gd name="T16" fmla="*/ 12 w 14"/>
                <a:gd name="T17" fmla="*/ 14 h 16"/>
                <a:gd name="T18" fmla="*/ 10 w 14"/>
                <a:gd name="T19" fmla="*/ 12 h 16"/>
                <a:gd name="T20" fmla="*/ 8 w 14"/>
                <a:gd name="T21" fmla="*/ 10 h 16"/>
                <a:gd name="T22" fmla="*/ 8 w 14"/>
                <a:gd name="T23" fmla="*/ 8 h 16"/>
                <a:gd name="T24" fmla="*/ 4 w 14"/>
                <a:gd name="T25" fmla="*/ 8 h 16"/>
                <a:gd name="T26" fmla="*/ 0 w 14"/>
                <a:gd name="T27" fmla="*/ 8 h 16"/>
                <a:gd name="T28" fmla="*/ 0 w 14"/>
                <a:gd name="T29" fmla="*/ 4 h 16"/>
                <a:gd name="T30" fmla="*/ 0 w 14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1E5F7767-FC62-404A-A4B9-9B11486F0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7838" y="3243263"/>
              <a:ext cx="34925" cy="33338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0 h 21"/>
                <a:gd name="T4" fmla="*/ 10 w 22"/>
                <a:gd name="T5" fmla="*/ 2 h 21"/>
                <a:gd name="T6" fmla="*/ 14 w 22"/>
                <a:gd name="T7" fmla="*/ 4 h 21"/>
                <a:gd name="T8" fmla="*/ 16 w 22"/>
                <a:gd name="T9" fmla="*/ 6 h 21"/>
                <a:gd name="T10" fmla="*/ 20 w 22"/>
                <a:gd name="T11" fmla="*/ 8 h 21"/>
                <a:gd name="T12" fmla="*/ 20 w 22"/>
                <a:gd name="T13" fmla="*/ 10 h 21"/>
                <a:gd name="T14" fmla="*/ 22 w 22"/>
                <a:gd name="T15" fmla="*/ 14 h 21"/>
                <a:gd name="T16" fmla="*/ 20 w 22"/>
                <a:gd name="T17" fmla="*/ 17 h 21"/>
                <a:gd name="T18" fmla="*/ 18 w 22"/>
                <a:gd name="T19" fmla="*/ 21 h 21"/>
                <a:gd name="T20" fmla="*/ 16 w 22"/>
                <a:gd name="T21" fmla="*/ 21 h 21"/>
                <a:gd name="T22" fmla="*/ 14 w 22"/>
                <a:gd name="T23" fmla="*/ 21 h 21"/>
                <a:gd name="T24" fmla="*/ 12 w 22"/>
                <a:gd name="T25" fmla="*/ 17 h 21"/>
                <a:gd name="T26" fmla="*/ 10 w 22"/>
                <a:gd name="T27" fmla="*/ 15 h 21"/>
                <a:gd name="T28" fmla="*/ 6 w 22"/>
                <a:gd name="T29" fmla="*/ 12 h 21"/>
                <a:gd name="T30" fmla="*/ 4 w 22"/>
                <a:gd name="T31" fmla="*/ 8 h 21"/>
                <a:gd name="T32" fmla="*/ 2 w 22"/>
                <a:gd name="T33" fmla="*/ 4 h 21"/>
                <a:gd name="T34" fmla="*/ 0 w 22"/>
                <a:gd name="T35" fmla="*/ 2 h 21"/>
                <a:gd name="T36" fmla="*/ 0 w 22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1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0" y="17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2" y="17"/>
                  </a:lnTo>
                  <a:lnTo>
                    <a:pt x="10" y="15"/>
                  </a:lnTo>
                  <a:lnTo>
                    <a:pt x="6" y="12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D40F0D57-F18E-4862-994A-EE18F6BC0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763" y="3249613"/>
              <a:ext cx="7938" cy="0"/>
            </a:xfrm>
            <a:custGeom>
              <a:avLst/>
              <a:gdLst>
                <a:gd name="T0" fmla="*/ 3 w 5"/>
                <a:gd name="T1" fmla="*/ 5 w 5"/>
                <a:gd name="T2" fmla="*/ 3 w 5"/>
                <a:gd name="T3" fmla="*/ 1 w 5"/>
                <a:gd name="T4" fmla="*/ 0 w 5"/>
                <a:gd name="T5" fmla="*/ 1 w 5"/>
                <a:gd name="T6" fmla="*/ 3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5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A107B680-4632-40E5-9861-A4F9C2172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725" y="2892426"/>
              <a:ext cx="46038" cy="85725"/>
            </a:xfrm>
            <a:custGeom>
              <a:avLst/>
              <a:gdLst>
                <a:gd name="T0" fmla="*/ 21 w 29"/>
                <a:gd name="T1" fmla="*/ 0 h 54"/>
                <a:gd name="T2" fmla="*/ 27 w 29"/>
                <a:gd name="T3" fmla="*/ 2 h 54"/>
                <a:gd name="T4" fmla="*/ 29 w 29"/>
                <a:gd name="T5" fmla="*/ 14 h 54"/>
                <a:gd name="T6" fmla="*/ 27 w 29"/>
                <a:gd name="T7" fmla="*/ 27 h 54"/>
                <a:gd name="T8" fmla="*/ 21 w 29"/>
                <a:gd name="T9" fmla="*/ 40 h 54"/>
                <a:gd name="T10" fmla="*/ 15 w 29"/>
                <a:gd name="T11" fmla="*/ 50 h 54"/>
                <a:gd name="T12" fmla="*/ 9 w 29"/>
                <a:gd name="T13" fmla="*/ 54 h 54"/>
                <a:gd name="T14" fmla="*/ 4 w 29"/>
                <a:gd name="T15" fmla="*/ 54 h 54"/>
                <a:gd name="T16" fmla="*/ 2 w 29"/>
                <a:gd name="T17" fmla="*/ 52 h 54"/>
                <a:gd name="T18" fmla="*/ 0 w 29"/>
                <a:gd name="T19" fmla="*/ 50 h 54"/>
                <a:gd name="T20" fmla="*/ 0 w 29"/>
                <a:gd name="T21" fmla="*/ 46 h 54"/>
                <a:gd name="T22" fmla="*/ 0 w 29"/>
                <a:gd name="T23" fmla="*/ 42 h 54"/>
                <a:gd name="T24" fmla="*/ 0 w 29"/>
                <a:gd name="T25" fmla="*/ 37 h 54"/>
                <a:gd name="T26" fmla="*/ 2 w 29"/>
                <a:gd name="T27" fmla="*/ 25 h 54"/>
                <a:gd name="T28" fmla="*/ 7 w 29"/>
                <a:gd name="T29" fmla="*/ 14 h 54"/>
                <a:gd name="T30" fmla="*/ 13 w 29"/>
                <a:gd name="T31" fmla="*/ 2 h 54"/>
                <a:gd name="T32" fmla="*/ 21 w 29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54">
                  <a:moveTo>
                    <a:pt x="21" y="0"/>
                  </a:moveTo>
                  <a:lnTo>
                    <a:pt x="27" y="2"/>
                  </a:lnTo>
                  <a:lnTo>
                    <a:pt x="29" y="14"/>
                  </a:lnTo>
                  <a:lnTo>
                    <a:pt x="27" y="27"/>
                  </a:lnTo>
                  <a:lnTo>
                    <a:pt x="21" y="40"/>
                  </a:lnTo>
                  <a:lnTo>
                    <a:pt x="15" y="50"/>
                  </a:lnTo>
                  <a:lnTo>
                    <a:pt x="9" y="54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25"/>
                  </a:lnTo>
                  <a:lnTo>
                    <a:pt x="7" y="14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3A990F44-4CC7-48DF-A433-462BBD2D7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700" y="3044826"/>
              <a:ext cx="68263" cy="61913"/>
            </a:xfrm>
            <a:custGeom>
              <a:avLst/>
              <a:gdLst>
                <a:gd name="T0" fmla="*/ 37 w 43"/>
                <a:gd name="T1" fmla="*/ 0 h 39"/>
                <a:gd name="T2" fmla="*/ 39 w 43"/>
                <a:gd name="T3" fmla="*/ 2 h 39"/>
                <a:gd name="T4" fmla="*/ 41 w 43"/>
                <a:gd name="T5" fmla="*/ 4 h 39"/>
                <a:gd name="T6" fmla="*/ 43 w 43"/>
                <a:gd name="T7" fmla="*/ 6 h 39"/>
                <a:gd name="T8" fmla="*/ 43 w 43"/>
                <a:gd name="T9" fmla="*/ 10 h 39"/>
                <a:gd name="T10" fmla="*/ 43 w 43"/>
                <a:gd name="T11" fmla="*/ 14 h 39"/>
                <a:gd name="T12" fmla="*/ 39 w 43"/>
                <a:gd name="T13" fmla="*/ 19 h 39"/>
                <a:gd name="T14" fmla="*/ 35 w 43"/>
                <a:gd name="T15" fmla="*/ 25 h 39"/>
                <a:gd name="T16" fmla="*/ 31 w 43"/>
                <a:gd name="T17" fmla="*/ 29 h 39"/>
                <a:gd name="T18" fmla="*/ 25 w 43"/>
                <a:gd name="T19" fmla="*/ 33 h 39"/>
                <a:gd name="T20" fmla="*/ 20 w 43"/>
                <a:gd name="T21" fmla="*/ 37 h 39"/>
                <a:gd name="T22" fmla="*/ 16 w 43"/>
                <a:gd name="T23" fmla="*/ 39 h 39"/>
                <a:gd name="T24" fmla="*/ 10 w 43"/>
                <a:gd name="T25" fmla="*/ 37 h 39"/>
                <a:gd name="T26" fmla="*/ 6 w 43"/>
                <a:gd name="T27" fmla="*/ 35 h 39"/>
                <a:gd name="T28" fmla="*/ 2 w 43"/>
                <a:gd name="T29" fmla="*/ 31 h 39"/>
                <a:gd name="T30" fmla="*/ 2 w 43"/>
                <a:gd name="T31" fmla="*/ 25 h 39"/>
                <a:gd name="T32" fmla="*/ 2 w 43"/>
                <a:gd name="T33" fmla="*/ 23 h 39"/>
                <a:gd name="T34" fmla="*/ 0 w 43"/>
                <a:gd name="T35" fmla="*/ 19 h 39"/>
                <a:gd name="T36" fmla="*/ 0 w 43"/>
                <a:gd name="T37" fmla="*/ 17 h 39"/>
                <a:gd name="T38" fmla="*/ 0 w 43"/>
                <a:gd name="T39" fmla="*/ 16 h 39"/>
                <a:gd name="T40" fmla="*/ 2 w 43"/>
                <a:gd name="T41" fmla="*/ 16 h 39"/>
                <a:gd name="T42" fmla="*/ 8 w 43"/>
                <a:gd name="T43" fmla="*/ 14 h 39"/>
                <a:gd name="T44" fmla="*/ 18 w 43"/>
                <a:gd name="T45" fmla="*/ 8 h 39"/>
                <a:gd name="T46" fmla="*/ 27 w 43"/>
                <a:gd name="T47" fmla="*/ 2 h 39"/>
                <a:gd name="T48" fmla="*/ 37 w 43"/>
                <a:gd name="T4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9">
                  <a:moveTo>
                    <a:pt x="37" y="0"/>
                  </a:moveTo>
                  <a:lnTo>
                    <a:pt x="39" y="2"/>
                  </a:lnTo>
                  <a:lnTo>
                    <a:pt x="41" y="4"/>
                  </a:lnTo>
                  <a:lnTo>
                    <a:pt x="43" y="6"/>
                  </a:lnTo>
                  <a:lnTo>
                    <a:pt x="43" y="10"/>
                  </a:lnTo>
                  <a:lnTo>
                    <a:pt x="43" y="14"/>
                  </a:lnTo>
                  <a:lnTo>
                    <a:pt x="39" y="19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5" y="33"/>
                  </a:lnTo>
                  <a:lnTo>
                    <a:pt x="20" y="37"/>
                  </a:lnTo>
                  <a:lnTo>
                    <a:pt x="16" y="39"/>
                  </a:lnTo>
                  <a:lnTo>
                    <a:pt x="10" y="37"/>
                  </a:lnTo>
                  <a:lnTo>
                    <a:pt x="6" y="35"/>
                  </a:lnTo>
                  <a:lnTo>
                    <a:pt x="2" y="31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8" y="14"/>
                  </a:lnTo>
                  <a:lnTo>
                    <a:pt x="18" y="8"/>
                  </a:lnTo>
                  <a:lnTo>
                    <a:pt x="27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731CD137-08AD-4965-A1E3-DBAFDE8E1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5" y="2951163"/>
              <a:ext cx="327025" cy="630238"/>
            </a:xfrm>
            <a:custGeom>
              <a:avLst/>
              <a:gdLst>
                <a:gd name="T0" fmla="*/ 150 w 206"/>
                <a:gd name="T1" fmla="*/ 3 h 397"/>
                <a:gd name="T2" fmla="*/ 163 w 206"/>
                <a:gd name="T3" fmla="*/ 17 h 397"/>
                <a:gd name="T4" fmla="*/ 179 w 206"/>
                <a:gd name="T5" fmla="*/ 28 h 397"/>
                <a:gd name="T6" fmla="*/ 152 w 206"/>
                <a:gd name="T7" fmla="*/ 57 h 397"/>
                <a:gd name="T8" fmla="*/ 140 w 206"/>
                <a:gd name="T9" fmla="*/ 86 h 397"/>
                <a:gd name="T10" fmla="*/ 167 w 206"/>
                <a:gd name="T11" fmla="*/ 119 h 397"/>
                <a:gd name="T12" fmla="*/ 206 w 206"/>
                <a:gd name="T13" fmla="*/ 190 h 397"/>
                <a:gd name="T14" fmla="*/ 183 w 206"/>
                <a:gd name="T15" fmla="*/ 226 h 397"/>
                <a:gd name="T16" fmla="*/ 156 w 206"/>
                <a:gd name="T17" fmla="*/ 246 h 397"/>
                <a:gd name="T18" fmla="*/ 146 w 206"/>
                <a:gd name="T19" fmla="*/ 253 h 397"/>
                <a:gd name="T20" fmla="*/ 144 w 206"/>
                <a:gd name="T21" fmla="*/ 255 h 397"/>
                <a:gd name="T22" fmla="*/ 135 w 206"/>
                <a:gd name="T23" fmla="*/ 269 h 397"/>
                <a:gd name="T24" fmla="*/ 127 w 206"/>
                <a:gd name="T25" fmla="*/ 265 h 397"/>
                <a:gd name="T26" fmla="*/ 125 w 206"/>
                <a:gd name="T27" fmla="*/ 251 h 397"/>
                <a:gd name="T28" fmla="*/ 123 w 206"/>
                <a:gd name="T29" fmla="*/ 240 h 397"/>
                <a:gd name="T30" fmla="*/ 106 w 206"/>
                <a:gd name="T31" fmla="*/ 234 h 397"/>
                <a:gd name="T32" fmla="*/ 94 w 206"/>
                <a:gd name="T33" fmla="*/ 226 h 397"/>
                <a:gd name="T34" fmla="*/ 90 w 206"/>
                <a:gd name="T35" fmla="*/ 215 h 397"/>
                <a:gd name="T36" fmla="*/ 67 w 206"/>
                <a:gd name="T37" fmla="*/ 199 h 397"/>
                <a:gd name="T38" fmla="*/ 58 w 206"/>
                <a:gd name="T39" fmla="*/ 192 h 397"/>
                <a:gd name="T40" fmla="*/ 48 w 206"/>
                <a:gd name="T41" fmla="*/ 182 h 397"/>
                <a:gd name="T42" fmla="*/ 37 w 206"/>
                <a:gd name="T43" fmla="*/ 184 h 397"/>
                <a:gd name="T44" fmla="*/ 39 w 206"/>
                <a:gd name="T45" fmla="*/ 196 h 397"/>
                <a:gd name="T46" fmla="*/ 31 w 206"/>
                <a:gd name="T47" fmla="*/ 222 h 397"/>
                <a:gd name="T48" fmla="*/ 23 w 206"/>
                <a:gd name="T49" fmla="*/ 251 h 397"/>
                <a:gd name="T50" fmla="*/ 37 w 206"/>
                <a:gd name="T51" fmla="*/ 259 h 397"/>
                <a:gd name="T52" fmla="*/ 41 w 206"/>
                <a:gd name="T53" fmla="*/ 271 h 397"/>
                <a:gd name="T54" fmla="*/ 46 w 206"/>
                <a:gd name="T55" fmla="*/ 288 h 397"/>
                <a:gd name="T56" fmla="*/ 81 w 206"/>
                <a:gd name="T57" fmla="*/ 311 h 397"/>
                <a:gd name="T58" fmla="*/ 102 w 206"/>
                <a:gd name="T59" fmla="*/ 347 h 397"/>
                <a:gd name="T60" fmla="*/ 100 w 206"/>
                <a:gd name="T61" fmla="*/ 359 h 397"/>
                <a:gd name="T62" fmla="*/ 110 w 206"/>
                <a:gd name="T63" fmla="*/ 374 h 397"/>
                <a:gd name="T64" fmla="*/ 115 w 206"/>
                <a:gd name="T65" fmla="*/ 390 h 397"/>
                <a:gd name="T66" fmla="*/ 110 w 206"/>
                <a:gd name="T67" fmla="*/ 395 h 397"/>
                <a:gd name="T68" fmla="*/ 100 w 206"/>
                <a:gd name="T69" fmla="*/ 397 h 397"/>
                <a:gd name="T70" fmla="*/ 75 w 206"/>
                <a:gd name="T71" fmla="*/ 382 h 397"/>
                <a:gd name="T72" fmla="*/ 37 w 206"/>
                <a:gd name="T73" fmla="*/ 301 h 397"/>
                <a:gd name="T74" fmla="*/ 18 w 206"/>
                <a:gd name="T75" fmla="*/ 271 h 397"/>
                <a:gd name="T76" fmla="*/ 14 w 206"/>
                <a:gd name="T77" fmla="*/ 272 h 397"/>
                <a:gd name="T78" fmla="*/ 10 w 206"/>
                <a:gd name="T79" fmla="*/ 269 h 397"/>
                <a:gd name="T80" fmla="*/ 14 w 206"/>
                <a:gd name="T81" fmla="*/ 244 h 397"/>
                <a:gd name="T82" fmla="*/ 25 w 206"/>
                <a:gd name="T83" fmla="*/ 222 h 397"/>
                <a:gd name="T84" fmla="*/ 33 w 206"/>
                <a:gd name="T85" fmla="*/ 207 h 397"/>
                <a:gd name="T86" fmla="*/ 21 w 206"/>
                <a:gd name="T87" fmla="*/ 169 h 397"/>
                <a:gd name="T88" fmla="*/ 10 w 206"/>
                <a:gd name="T89" fmla="*/ 157 h 397"/>
                <a:gd name="T90" fmla="*/ 12 w 206"/>
                <a:gd name="T91" fmla="*/ 148 h 397"/>
                <a:gd name="T92" fmla="*/ 16 w 206"/>
                <a:gd name="T93" fmla="*/ 130 h 397"/>
                <a:gd name="T94" fmla="*/ 10 w 206"/>
                <a:gd name="T95" fmla="*/ 105 h 397"/>
                <a:gd name="T96" fmla="*/ 0 w 206"/>
                <a:gd name="T97" fmla="*/ 96 h 397"/>
                <a:gd name="T98" fmla="*/ 6 w 206"/>
                <a:gd name="T99" fmla="*/ 71 h 397"/>
                <a:gd name="T100" fmla="*/ 21 w 206"/>
                <a:gd name="T101" fmla="*/ 63 h 397"/>
                <a:gd name="T102" fmla="*/ 62 w 206"/>
                <a:gd name="T103" fmla="*/ 27 h 397"/>
                <a:gd name="T104" fmla="*/ 69 w 206"/>
                <a:gd name="T105" fmla="*/ 34 h 397"/>
                <a:gd name="T106" fmla="*/ 73 w 206"/>
                <a:gd name="T107" fmla="*/ 11 h 397"/>
                <a:gd name="T108" fmla="*/ 83 w 206"/>
                <a:gd name="T109" fmla="*/ 9 h 397"/>
                <a:gd name="T110" fmla="*/ 114 w 206"/>
                <a:gd name="T111" fmla="*/ 9 h 397"/>
                <a:gd name="T112" fmla="*/ 129 w 206"/>
                <a:gd name="T11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397">
                  <a:moveTo>
                    <a:pt x="135" y="0"/>
                  </a:moveTo>
                  <a:lnTo>
                    <a:pt x="140" y="0"/>
                  </a:lnTo>
                  <a:lnTo>
                    <a:pt x="144" y="2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2" y="5"/>
                  </a:lnTo>
                  <a:lnTo>
                    <a:pt x="162" y="13"/>
                  </a:lnTo>
                  <a:lnTo>
                    <a:pt x="163" y="17"/>
                  </a:lnTo>
                  <a:lnTo>
                    <a:pt x="165" y="23"/>
                  </a:lnTo>
                  <a:lnTo>
                    <a:pt x="169" y="25"/>
                  </a:lnTo>
                  <a:lnTo>
                    <a:pt x="175" y="27"/>
                  </a:lnTo>
                  <a:lnTo>
                    <a:pt x="179" y="28"/>
                  </a:lnTo>
                  <a:lnTo>
                    <a:pt x="183" y="30"/>
                  </a:lnTo>
                  <a:lnTo>
                    <a:pt x="173" y="40"/>
                  </a:lnTo>
                  <a:lnTo>
                    <a:pt x="162" y="50"/>
                  </a:lnTo>
                  <a:lnTo>
                    <a:pt x="152" y="57"/>
                  </a:lnTo>
                  <a:lnTo>
                    <a:pt x="142" y="67"/>
                  </a:lnTo>
                  <a:lnTo>
                    <a:pt x="140" y="80"/>
                  </a:lnTo>
                  <a:lnTo>
                    <a:pt x="140" y="84"/>
                  </a:lnTo>
                  <a:lnTo>
                    <a:pt x="140" y="86"/>
                  </a:lnTo>
                  <a:lnTo>
                    <a:pt x="142" y="88"/>
                  </a:lnTo>
                  <a:lnTo>
                    <a:pt x="144" y="90"/>
                  </a:lnTo>
                  <a:lnTo>
                    <a:pt x="158" y="105"/>
                  </a:lnTo>
                  <a:lnTo>
                    <a:pt x="167" y="119"/>
                  </a:lnTo>
                  <a:lnTo>
                    <a:pt x="181" y="130"/>
                  </a:lnTo>
                  <a:lnTo>
                    <a:pt x="194" y="146"/>
                  </a:lnTo>
                  <a:lnTo>
                    <a:pt x="204" y="167"/>
                  </a:lnTo>
                  <a:lnTo>
                    <a:pt x="206" y="190"/>
                  </a:lnTo>
                  <a:lnTo>
                    <a:pt x="204" y="201"/>
                  </a:lnTo>
                  <a:lnTo>
                    <a:pt x="200" y="211"/>
                  </a:lnTo>
                  <a:lnTo>
                    <a:pt x="198" y="221"/>
                  </a:lnTo>
                  <a:lnTo>
                    <a:pt x="183" y="226"/>
                  </a:lnTo>
                  <a:lnTo>
                    <a:pt x="173" y="232"/>
                  </a:lnTo>
                  <a:lnTo>
                    <a:pt x="162" y="240"/>
                  </a:lnTo>
                  <a:lnTo>
                    <a:pt x="158" y="242"/>
                  </a:lnTo>
                  <a:lnTo>
                    <a:pt x="156" y="246"/>
                  </a:lnTo>
                  <a:lnTo>
                    <a:pt x="154" y="247"/>
                  </a:lnTo>
                  <a:lnTo>
                    <a:pt x="152" y="251"/>
                  </a:lnTo>
                  <a:lnTo>
                    <a:pt x="150" y="253"/>
                  </a:lnTo>
                  <a:lnTo>
                    <a:pt x="146" y="253"/>
                  </a:lnTo>
                  <a:lnTo>
                    <a:pt x="146" y="253"/>
                  </a:lnTo>
                  <a:lnTo>
                    <a:pt x="144" y="251"/>
                  </a:lnTo>
                  <a:lnTo>
                    <a:pt x="144" y="247"/>
                  </a:lnTo>
                  <a:lnTo>
                    <a:pt x="144" y="255"/>
                  </a:lnTo>
                  <a:lnTo>
                    <a:pt x="144" y="259"/>
                  </a:lnTo>
                  <a:lnTo>
                    <a:pt x="142" y="261"/>
                  </a:lnTo>
                  <a:lnTo>
                    <a:pt x="138" y="265"/>
                  </a:lnTo>
                  <a:lnTo>
                    <a:pt x="135" y="269"/>
                  </a:lnTo>
                  <a:lnTo>
                    <a:pt x="133" y="271"/>
                  </a:lnTo>
                  <a:lnTo>
                    <a:pt x="131" y="271"/>
                  </a:lnTo>
                  <a:lnTo>
                    <a:pt x="129" y="269"/>
                  </a:lnTo>
                  <a:lnTo>
                    <a:pt x="127" y="265"/>
                  </a:lnTo>
                  <a:lnTo>
                    <a:pt x="125" y="261"/>
                  </a:lnTo>
                  <a:lnTo>
                    <a:pt x="125" y="259"/>
                  </a:lnTo>
                  <a:lnTo>
                    <a:pt x="125" y="253"/>
                  </a:lnTo>
                  <a:lnTo>
                    <a:pt x="125" y="251"/>
                  </a:lnTo>
                  <a:lnTo>
                    <a:pt x="127" y="249"/>
                  </a:lnTo>
                  <a:lnTo>
                    <a:pt x="125" y="247"/>
                  </a:lnTo>
                  <a:lnTo>
                    <a:pt x="125" y="244"/>
                  </a:lnTo>
                  <a:lnTo>
                    <a:pt x="123" y="240"/>
                  </a:lnTo>
                  <a:lnTo>
                    <a:pt x="119" y="240"/>
                  </a:lnTo>
                  <a:lnTo>
                    <a:pt x="114" y="238"/>
                  </a:lnTo>
                  <a:lnTo>
                    <a:pt x="110" y="238"/>
                  </a:lnTo>
                  <a:lnTo>
                    <a:pt x="106" y="234"/>
                  </a:lnTo>
                  <a:lnTo>
                    <a:pt x="102" y="232"/>
                  </a:lnTo>
                  <a:lnTo>
                    <a:pt x="102" y="228"/>
                  </a:lnTo>
                  <a:lnTo>
                    <a:pt x="96" y="226"/>
                  </a:lnTo>
                  <a:lnTo>
                    <a:pt x="94" y="226"/>
                  </a:lnTo>
                  <a:lnTo>
                    <a:pt x="92" y="222"/>
                  </a:lnTo>
                  <a:lnTo>
                    <a:pt x="92" y="221"/>
                  </a:lnTo>
                  <a:lnTo>
                    <a:pt x="90" y="217"/>
                  </a:lnTo>
                  <a:lnTo>
                    <a:pt x="90" y="215"/>
                  </a:lnTo>
                  <a:lnTo>
                    <a:pt x="87" y="211"/>
                  </a:lnTo>
                  <a:lnTo>
                    <a:pt x="81" y="205"/>
                  </a:lnTo>
                  <a:lnTo>
                    <a:pt x="73" y="203"/>
                  </a:lnTo>
                  <a:lnTo>
                    <a:pt x="67" y="199"/>
                  </a:lnTo>
                  <a:lnTo>
                    <a:pt x="60" y="198"/>
                  </a:lnTo>
                  <a:lnTo>
                    <a:pt x="58" y="198"/>
                  </a:lnTo>
                  <a:lnTo>
                    <a:pt x="58" y="194"/>
                  </a:lnTo>
                  <a:lnTo>
                    <a:pt x="58" y="192"/>
                  </a:lnTo>
                  <a:lnTo>
                    <a:pt x="56" y="190"/>
                  </a:lnTo>
                  <a:lnTo>
                    <a:pt x="54" y="186"/>
                  </a:lnTo>
                  <a:lnTo>
                    <a:pt x="52" y="184"/>
                  </a:lnTo>
                  <a:lnTo>
                    <a:pt x="48" y="182"/>
                  </a:lnTo>
                  <a:lnTo>
                    <a:pt x="44" y="182"/>
                  </a:lnTo>
                  <a:lnTo>
                    <a:pt x="41" y="182"/>
                  </a:lnTo>
                  <a:lnTo>
                    <a:pt x="39" y="182"/>
                  </a:lnTo>
                  <a:lnTo>
                    <a:pt x="37" y="184"/>
                  </a:lnTo>
                  <a:lnTo>
                    <a:pt x="37" y="186"/>
                  </a:lnTo>
                  <a:lnTo>
                    <a:pt x="37" y="190"/>
                  </a:lnTo>
                  <a:lnTo>
                    <a:pt x="37" y="192"/>
                  </a:lnTo>
                  <a:lnTo>
                    <a:pt x="39" y="196"/>
                  </a:lnTo>
                  <a:lnTo>
                    <a:pt x="39" y="198"/>
                  </a:lnTo>
                  <a:lnTo>
                    <a:pt x="39" y="201"/>
                  </a:lnTo>
                  <a:lnTo>
                    <a:pt x="37" y="213"/>
                  </a:lnTo>
                  <a:lnTo>
                    <a:pt x="31" y="222"/>
                  </a:lnTo>
                  <a:lnTo>
                    <a:pt x="23" y="230"/>
                  </a:lnTo>
                  <a:lnTo>
                    <a:pt x="21" y="242"/>
                  </a:lnTo>
                  <a:lnTo>
                    <a:pt x="21" y="247"/>
                  </a:lnTo>
                  <a:lnTo>
                    <a:pt x="23" y="251"/>
                  </a:lnTo>
                  <a:lnTo>
                    <a:pt x="27" y="253"/>
                  </a:lnTo>
                  <a:lnTo>
                    <a:pt x="31" y="255"/>
                  </a:lnTo>
                  <a:lnTo>
                    <a:pt x="33" y="257"/>
                  </a:lnTo>
                  <a:lnTo>
                    <a:pt x="37" y="259"/>
                  </a:lnTo>
                  <a:lnTo>
                    <a:pt x="41" y="263"/>
                  </a:lnTo>
                  <a:lnTo>
                    <a:pt x="42" y="267"/>
                  </a:lnTo>
                  <a:lnTo>
                    <a:pt x="42" y="271"/>
                  </a:lnTo>
                  <a:lnTo>
                    <a:pt x="41" y="271"/>
                  </a:lnTo>
                  <a:lnTo>
                    <a:pt x="42" y="274"/>
                  </a:lnTo>
                  <a:lnTo>
                    <a:pt x="44" y="278"/>
                  </a:lnTo>
                  <a:lnTo>
                    <a:pt x="44" y="284"/>
                  </a:lnTo>
                  <a:lnTo>
                    <a:pt x="46" y="288"/>
                  </a:lnTo>
                  <a:lnTo>
                    <a:pt x="48" y="292"/>
                  </a:lnTo>
                  <a:lnTo>
                    <a:pt x="58" y="299"/>
                  </a:lnTo>
                  <a:lnTo>
                    <a:pt x="69" y="305"/>
                  </a:lnTo>
                  <a:lnTo>
                    <a:pt x="81" y="311"/>
                  </a:lnTo>
                  <a:lnTo>
                    <a:pt x="92" y="319"/>
                  </a:lnTo>
                  <a:lnTo>
                    <a:pt x="100" y="330"/>
                  </a:lnTo>
                  <a:lnTo>
                    <a:pt x="102" y="344"/>
                  </a:lnTo>
                  <a:lnTo>
                    <a:pt x="102" y="347"/>
                  </a:lnTo>
                  <a:lnTo>
                    <a:pt x="100" y="349"/>
                  </a:lnTo>
                  <a:lnTo>
                    <a:pt x="100" y="351"/>
                  </a:lnTo>
                  <a:lnTo>
                    <a:pt x="100" y="355"/>
                  </a:lnTo>
                  <a:lnTo>
                    <a:pt x="100" y="359"/>
                  </a:lnTo>
                  <a:lnTo>
                    <a:pt x="102" y="365"/>
                  </a:lnTo>
                  <a:lnTo>
                    <a:pt x="104" y="367"/>
                  </a:lnTo>
                  <a:lnTo>
                    <a:pt x="108" y="370"/>
                  </a:lnTo>
                  <a:lnTo>
                    <a:pt x="110" y="374"/>
                  </a:lnTo>
                  <a:lnTo>
                    <a:pt x="112" y="376"/>
                  </a:lnTo>
                  <a:lnTo>
                    <a:pt x="114" y="382"/>
                  </a:lnTo>
                  <a:lnTo>
                    <a:pt x="114" y="386"/>
                  </a:lnTo>
                  <a:lnTo>
                    <a:pt x="115" y="390"/>
                  </a:lnTo>
                  <a:lnTo>
                    <a:pt x="117" y="395"/>
                  </a:lnTo>
                  <a:lnTo>
                    <a:pt x="114" y="395"/>
                  </a:lnTo>
                  <a:lnTo>
                    <a:pt x="112" y="395"/>
                  </a:lnTo>
                  <a:lnTo>
                    <a:pt x="110" y="395"/>
                  </a:lnTo>
                  <a:lnTo>
                    <a:pt x="108" y="397"/>
                  </a:lnTo>
                  <a:lnTo>
                    <a:pt x="106" y="397"/>
                  </a:lnTo>
                  <a:lnTo>
                    <a:pt x="104" y="397"/>
                  </a:lnTo>
                  <a:lnTo>
                    <a:pt x="100" y="397"/>
                  </a:lnTo>
                  <a:lnTo>
                    <a:pt x="98" y="395"/>
                  </a:lnTo>
                  <a:lnTo>
                    <a:pt x="96" y="393"/>
                  </a:lnTo>
                  <a:lnTo>
                    <a:pt x="94" y="393"/>
                  </a:lnTo>
                  <a:lnTo>
                    <a:pt x="75" y="382"/>
                  </a:lnTo>
                  <a:lnTo>
                    <a:pt x="60" y="367"/>
                  </a:lnTo>
                  <a:lnTo>
                    <a:pt x="50" y="347"/>
                  </a:lnTo>
                  <a:lnTo>
                    <a:pt x="44" y="322"/>
                  </a:lnTo>
                  <a:lnTo>
                    <a:pt x="37" y="301"/>
                  </a:lnTo>
                  <a:lnTo>
                    <a:pt x="33" y="294"/>
                  </a:lnTo>
                  <a:lnTo>
                    <a:pt x="29" y="282"/>
                  </a:lnTo>
                  <a:lnTo>
                    <a:pt x="25" y="274"/>
                  </a:lnTo>
                  <a:lnTo>
                    <a:pt x="18" y="271"/>
                  </a:lnTo>
                  <a:lnTo>
                    <a:pt x="16" y="271"/>
                  </a:lnTo>
                  <a:lnTo>
                    <a:pt x="14" y="271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2" y="272"/>
                  </a:lnTo>
                  <a:lnTo>
                    <a:pt x="10" y="271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0" y="267"/>
                  </a:lnTo>
                  <a:lnTo>
                    <a:pt x="10" y="259"/>
                  </a:lnTo>
                  <a:lnTo>
                    <a:pt x="12" y="251"/>
                  </a:lnTo>
                  <a:lnTo>
                    <a:pt x="14" y="244"/>
                  </a:lnTo>
                  <a:lnTo>
                    <a:pt x="16" y="244"/>
                  </a:lnTo>
                  <a:lnTo>
                    <a:pt x="19" y="236"/>
                  </a:lnTo>
                  <a:lnTo>
                    <a:pt x="21" y="228"/>
                  </a:lnTo>
                  <a:lnTo>
                    <a:pt x="25" y="222"/>
                  </a:lnTo>
                  <a:lnTo>
                    <a:pt x="29" y="213"/>
                  </a:lnTo>
                  <a:lnTo>
                    <a:pt x="31" y="211"/>
                  </a:lnTo>
                  <a:lnTo>
                    <a:pt x="33" y="209"/>
                  </a:lnTo>
                  <a:lnTo>
                    <a:pt x="33" y="207"/>
                  </a:lnTo>
                  <a:lnTo>
                    <a:pt x="33" y="199"/>
                  </a:lnTo>
                  <a:lnTo>
                    <a:pt x="29" y="188"/>
                  </a:lnTo>
                  <a:lnTo>
                    <a:pt x="25" y="176"/>
                  </a:lnTo>
                  <a:lnTo>
                    <a:pt x="21" y="169"/>
                  </a:lnTo>
                  <a:lnTo>
                    <a:pt x="18" y="167"/>
                  </a:lnTo>
                  <a:lnTo>
                    <a:pt x="16" y="163"/>
                  </a:lnTo>
                  <a:lnTo>
                    <a:pt x="12" y="161"/>
                  </a:lnTo>
                  <a:lnTo>
                    <a:pt x="10" y="157"/>
                  </a:lnTo>
                  <a:lnTo>
                    <a:pt x="10" y="153"/>
                  </a:lnTo>
                  <a:lnTo>
                    <a:pt x="10" y="148"/>
                  </a:lnTo>
                  <a:lnTo>
                    <a:pt x="10" y="149"/>
                  </a:lnTo>
                  <a:lnTo>
                    <a:pt x="12" y="148"/>
                  </a:lnTo>
                  <a:lnTo>
                    <a:pt x="14" y="144"/>
                  </a:lnTo>
                  <a:lnTo>
                    <a:pt x="16" y="140"/>
                  </a:lnTo>
                  <a:lnTo>
                    <a:pt x="16" y="136"/>
                  </a:lnTo>
                  <a:lnTo>
                    <a:pt x="16" y="130"/>
                  </a:lnTo>
                  <a:lnTo>
                    <a:pt x="16" y="123"/>
                  </a:lnTo>
                  <a:lnTo>
                    <a:pt x="14" y="115"/>
                  </a:lnTo>
                  <a:lnTo>
                    <a:pt x="12" y="109"/>
                  </a:lnTo>
                  <a:lnTo>
                    <a:pt x="10" y="105"/>
                  </a:lnTo>
                  <a:lnTo>
                    <a:pt x="6" y="103"/>
                  </a:lnTo>
                  <a:lnTo>
                    <a:pt x="4" y="101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2" y="76"/>
                  </a:lnTo>
                  <a:lnTo>
                    <a:pt x="6" y="71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16" y="63"/>
                  </a:lnTo>
                  <a:lnTo>
                    <a:pt x="21" y="63"/>
                  </a:lnTo>
                  <a:lnTo>
                    <a:pt x="25" y="61"/>
                  </a:lnTo>
                  <a:lnTo>
                    <a:pt x="39" y="52"/>
                  </a:lnTo>
                  <a:lnTo>
                    <a:pt x="50" y="42"/>
                  </a:lnTo>
                  <a:lnTo>
                    <a:pt x="62" y="27"/>
                  </a:lnTo>
                  <a:lnTo>
                    <a:pt x="66" y="27"/>
                  </a:lnTo>
                  <a:lnTo>
                    <a:pt x="66" y="30"/>
                  </a:lnTo>
                  <a:lnTo>
                    <a:pt x="67" y="32"/>
                  </a:lnTo>
                  <a:lnTo>
                    <a:pt x="69" y="34"/>
                  </a:lnTo>
                  <a:lnTo>
                    <a:pt x="71" y="32"/>
                  </a:lnTo>
                  <a:lnTo>
                    <a:pt x="71" y="30"/>
                  </a:lnTo>
                  <a:lnTo>
                    <a:pt x="73" y="28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7" y="9"/>
                  </a:lnTo>
                  <a:lnTo>
                    <a:pt x="89" y="7"/>
                  </a:lnTo>
                  <a:lnTo>
                    <a:pt x="110" y="7"/>
                  </a:lnTo>
                  <a:lnTo>
                    <a:pt x="114" y="9"/>
                  </a:lnTo>
                  <a:lnTo>
                    <a:pt x="117" y="7"/>
                  </a:lnTo>
                  <a:lnTo>
                    <a:pt x="121" y="5"/>
                  </a:lnTo>
                  <a:lnTo>
                    <a:pt x="125" y="3"/>
                  </a:lnTo>
                  <a:lnTo>
                    <a:pt x="129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84A08851-A1DC-409E-9074-47BE0111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213" y="3663951"/>
              <a:ext cx="46038" cy="42863"/>
            </a:xfrm>
            <a:custGeom>
              <a:avLst/>
              <a:gdLst>
                <a:gd name="T0" fmla="*/ 13 w 29"/>
                <a:gd name="T1" fmla="*/ 0 h 27"/>
                <a:gd name="T2" fmla="*/ 15 w 29"/>
                <a:gd name="T3" fmla="*/ 4 h 27"/>
                <a:gd name="T4" fmla="*/ 17 w 29"/>
                <a:gd name="T5" fmla="*/ 10 h 27"/>
                <a:gd name="T6" fmla="*/ 19 w 29"/>
                <a:gd name="T7" fmla="*/ 14 h 27"/>
                <a:gd name="T8" fmla="*/ 21 w 29"/>
                <a:gd name="T9" fmla="*/ 17 h 27"/>
                <a:gd name="T10" fmla="*/ 25 w 29"/>
                <a:gd name="T11" fmla="*/ 19 h 27"/>
                <a:gd name="T12" fmla="*/ 29 w 29"/>
                <a:gd name="T13" fmla="*/ 21 h 27"/>
                <a:gd name="T14" fmla="*/ 29 w 29"/>
                <a:gd name="T15" fmla="*/ 23 h 27"/>
                <a:gd name="T16" fmla="*/ 29 w 29"/>
                <a:gd name="T17" fmla="*/ 27 h 27"/>
                <a:gd name="T18" fmla="*/ 25 w 29"/>
                <a:gd name="T19" fmla="*/ 27 h 27"/>
                <a:gd name="T20" fmla="*/ 21 w 29"/>
                <a:gd name="T21" fmla="*/ 27 h 27"/>
                <a:gd name="T22" fmla="*/ 19 w 29"/>
                <a:gd name="T23" fmla="*/ 25 h 27"/>
                <a:gd name="T24" fmla="*/ 17 w 29"/>
                <a:gd name="T25" fmla="*/ 23 h 27"/>
                <a:gd name="T26" fmla="*/ 15 w 29"/>
                <a:gd name="T27" fmla="*/ 23 h 27"/>
                <a:gd name="T28" fmla="*/ 13 w 29"/>
                <a:gd name="T29" fmla="*/ 19 h 27"/>
                <a:gd name="T30" fmla="*/ 13 w 29"/>
                <a:gd name="T31" fmla="*/ 17 h 27"/>
                <a:gd name="T32" fmla="*/ 11 w 29"/>
                <a:gd name="T33" fmla="*/ 16 h 27"/>
                <a:gd name="T34" fmla="*/ 11 w 29"/>
                <a:gd name="T35" fmla="*/ 14 h 27"/>
                <a:gd name="T36" fmla="*/ 7 w 29"/>
                <a:gd name="T37" fmla="*/ 12 h 27"/>
                <a:gd name="T38" fmla="*/ 5 w 29"/>
                <a:gd name="T39" fmla="*/ 12 h 27"/>
                <a:gd name="T40" fmla="*/ 2 w 29"/>
                <a:gd name="T41" fmla="*/ 10 h 27"/>
                <a:gd name="T42" fmla="*/ 0 w 29"/>
                <a:gd name="T43" fmla="*/ 10 h 27"/>
                <a:gd name="T44" fmla="*/ 0 w 29"/>
                <a:gd name="T45" fmla="*/ 8 h 27"/>
                <a:gd name="T46" fmla="*/ 2 w 29"/>
                <a:gd name="T47" fmla="*/ 6 h 27"/>
                <a:gd name="T48" fmla="*/ 5 w 29"/>
                <a:gd name="T49" fmla="*/ 2 h 27"/>
                <a:gd name="T50" fmla="*/ 9 w 29"/>
                <a:gd name="T51" fmla="*/ 0 h 27"/>
                <a:gd name="T52" fmla="*/ 13 w 29"/>
                <a:gd name="T5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27">
                  <a:moveTo>
                    <a:pt x="13" y="0"/>
                  </a:moveTo>
                  <a:lnTo>
                    <a:pt x="15" y="4"/>
                  </a:lnTo>
                  <a:lnTo>
                    <a:pt x="17" y="10"/>
                  </a:lnTo>
                  <a:lnTo>
                    <a:pt x="19" y="14"/>
                  </a:lnTo>
                  <a:lnTo>
                    <a:pt x="21" y="17"/>
                  </a:lnTo>
                  <a:lnTo>
                    <a:pt x="25" y="19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7"/>
                  </a:lnTo>
                  <a:lnTo>
                    <a:pt x="25" y="27"/>
                  </a:lnTo>
                  <a:lnTo>
                    <a:pt x="21" y="27"/>
                  </a:lnTo>
                  <a:lnTo>
                    <a:pt x="19" y="25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0841C166-9E23-4A21-85BA-C7292C1BC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063" y="3694113"/>
              <a:ext cx="17463" cy="19050"/>
            </a:xfrm>
            <a:custGeom>
              <a:avLst/>
              <a:gdLst>
                <a:gd name="T0" fmla="*/ 0 w 11"/>
                <a:gd name="T1" fmla="*/ 0 h 12"/>
                <a:gd name="T2" fmla="*/ 8 w 11"/>
                <a:gd name="T3" fmla="*/ 0 h 12"/>
                <a:gd name="T4" fmla="*/ 9 w 11"/>
                <a:gd name="T5" fmla="*/ 2 h 12"/>
                <a:gd name="T6" fmla="*/ 11 w 11"/>
                <a:gd name="T7" fmla="*/ 4 h 12"/>
                <a:gd name="T8" fmla="*/ 11 w 11"/>
                <a:gd name="T9" fmla="*/ 8 h 12"/>
                <a:gd name="T10" fmla="*/ 9 w 11"/>
                <a:gd name="T11" fmla="*/ 10 h 12"/>
                <a:gd name="T12" fmla="*/ 6 w 11"/>
                <a:gd name="T13" fmla="*/ 12 h 12"/>
                <a:gd name="T14" fmla="*/ 4 w 11"/>
                <a:gd name="T15" fmla="*/ 12 h 12"/>
                <a:gd name="T16" fmla="*/ 2 w 11"/>
                <a:gd name="T17" fmla="*/ 10 h 12"/>
                <a:gd name="T18" fmla="*/ 0 w 11"/>
                <a:gd name="T19" fmla="*/ 6 h 12"/>
                <a:gd name="T20" fmla="*/ 0 w 11"/>
                <a:gd name="T21" fmla="*/ 4 h 12"/>
                <a:gd name="T22" fmla="*/ 0 w 11"/>
                <a:gd name="T23" fmla="*/ 4 h 12"/>
                <a:gd name="T24" fmla="*/ 0 w 11"/>
                <a:gd name="T25" fmla="*/ 2 h 12"/>
                <a:gd name="T26" fmla="*/ 0 w 11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9AF40E15-A3DF-4A41-A5CA-8F79341D4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8238" y="3651251"/>
              <a:ext cx="19050" cy="28575"/>
            </a:xfrm>
            <a:custGeom>
              <a:avLst/>
              <a:gdLst>
                <a:gd name="T0" fmla="*/ 0 w 12"/>
                <a:gd name="T1" fmla="*/ 0 h 18"/>
                <a:gd name="T2" fmla="*/ 6 w 12"/>
                <a:gd name="T3" fmla="*/ 0 h 18"/>
                <a:gd name="T4" fmla="*/ 6 w 12"/>
                <a:gd name="T5" fmla="*/ 4 h 18"/>
                <a:gd name="T6" fmla="*/ 6 w 12"/>
                <a:gd name="T7" fmla="*/ 4 h 18"/>
                <a:gd name="T8" fmla="*/ 10 w 12"/>
                <a:gd name="T9" fmla="*/ 8 h 18"/>
                <a:gd name="T10" fmla="*/ 12 w 12"/>
                <a:gd name="T11" fmla="*/ 14 h 18"/>
                <a:gd name="T12" fmla="*/ 12 w 12"/>
                <a:gd name="T13" fmla="*/ 18 h 18"/>
                <a:gd name="T14" fmla="*/ 10 w 12"/>
                <a:gd name="T15" fmla="*/ 18 h 18"/>
                <a:gd name="T16" fmla="*/ 6 w 12"/>
                <a:gd name="T17" fmla="*/ 14 h 18"/>
                <a:gd name="T18" fmla="*/ 4 w 12"/>
                <a:gd name="T19" fmla="*/ 10 h 18"/>
                <a:gd name="T20" fmla="*/ 0 w 12"/>
                <a:gd name="T21" fmla="*/ 6 h 18"/>
                <a:gd name="T22" fmla="*/ 0 w 12"/>
                <a:gd name="T23" fmla="*/ 2 h 18"/>
                <a:gd name="T24" fmla="*/ 0 w 12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321C0985-37FD-4D6E-9257-F2F42EF98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725" y="3590926"/>
              <a:ext cx="22225" cy="23813"/>
            </a:xfrm>
            <a:custGeom>
              <a:avLst/>
              <a:gdLst>
                <a:gd name="T0" fmla="*/ 4 w 14"/>
                <a:gd name="T1" fmla="*/ 0 h 15"/>
                <a:gd name="T2" fmla="*/ 6 w 14"/>
                <a:gd name="T3" fmla="*/ 2 h 15"/>
                <a:gd name="T4" fmla="*/ 8 w 14"/>
                <a:gd name="T5" fmla="*/ 6 h 15"/>
                <a:gd name="T6" fmla="*/ 10 w 14"/>
                <a:gd name="T7" fmla="*/ 8 h 15"/>
                <a:gd name="T8" fmla="*/ 12 w 14"/>
                <a:gd name="T9" fmla="*/ 12 h 15"/>
                <a:gd name="T10" fmla="*/ 14 w 14"/>
                <a:gd name="T11" fmla="*/ 13 h 15"/>
                <a:gd name="T12" fmla="*/ 14 w 14"/>
                <a:gd name="T13" fmla="*/ 15 h 15"/>
                <a:gd name="T14" fmla="*/ 12 w 14"/>
                <a:gd name="T15" fmla="*/ 15 h 15"/>
                <a:gd name="T16" fmla="*/ 10 w 14"/>
                <a:gd name="T17" fmla="*/ 15 h 15"/>
                <a:gd name="T18" fmla="*/ 8 w 14"/>
                <a:gd name="T19" fmla="*/ 12 h 15"/>
                <a:gd name="T20" fmla="*/ 4 w 14"/>
                <a:gd name="T21" fmla="*/ 8 h 15"/>
                <a:gd name="T22" fmla="*/ 2 w 14"/>
                <a:gd name="T23" fmla="*/ 6 h 15"/>
                <a:gd name="T24" fmla="*/ 2 w 14"/>
                <a:gd name="T25" fmla="*/ 2 h 15"/>
                <a:gd name="T26" fmla="*/ 0 w 14"/>
                <a:gd name="T27" fmla="*/ 2 h 15"/>
                <a:gd name="T28" fmla="*/ 4 w 14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5">
                  <a:moveTo>
                    <a:pt x="4" y="0"/>
                  </a:moveTo>
                  <a:lnTo>
                    <a:pt x="6" y="2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2" y="12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2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B865819D-2F6A-4F40-B2A2-71F956F85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13" y="2627313"/>
              <a:ext cx="66675" cy="82550"/>
            </a:xfrm>
            <a:custGeom>
              <a:avLst/>
              <a:gdLst>
                <a:gd name="T0" fmla="*/ 19 w 42"/>
                <a:gd name="T1" fmla="*/ 0 h 52"/>
                <a:gd name="T2" fmla="*/ 23 w 42"/>
                <a:gd name="T3" fmla="*/ 0 h 52"/>
                <a:gd name="T4" fmla="*/ 27 w 42"/>
                <a:gd name="T5" fmla="*/ 2 h 52"/>
                <a:gd name="T6" fmla="*/ 30 w 42"/>
                <a:gd name="T7" fmla="*/ 4 h 52"/>
                <a:gd name="T8" fmla="*/ 36 w 42"/>
                <a:gd name="T9" fmla="*/ 4 h 52"/>
                <a:gd name="T10" fmla="*/ 36 w 42"/>
                <a:gd name="T11" fmla="*/ 6 h 52"/>
                <a:gd name="T12" fmla="*/ 36 w 42"/>
                <a:gd name="T13" fmla="*/ 8 h 52"/>
                <a:gd name="T14" fmla="*/ 36 w 42"/>
                <a:gd name="T15" fmla="*/ 10 h 52"/>
                <a:gd name="T16" fmla="*/ 36 w 42"/>
                <a:gd name="T17" fmla="*/ 12 h 52"/>
                <a:gd name="T18" fmla="*/ 42 w 42"/>
                <a:gd name="T19" fmla="*/ 15 h 52"/>
                <a:gd name="T20" fmla="*/ 42 w 42"/>
                <a:gd name="T21" fmla="*/ 17 h 52"/>
                <a:gd name="T22" fmla="*/ 42 w 42"/>
                <a:gd name="T23" fmla="*/ 21 h 52"/>
                <a:gd name="T24" fmla="*/ 42 w 42"/>
                <a:gd name="T25" fmla="*/ 23 h 52"/>
                <a:gd name="T26" fmla="*/ 40 w 42"/>
                <a:gd name="T27" fmla="*/ 23 h 52"/>
                <a:gd name="T28" fmla="*/ 36 w 42"/>
                <a:gd name="T29" fmla="*/ 23 h 52"/>
                <a:gd name="T30" fmla="*/ 36 w 42"/>
                <a:gd name="T31" fmla="*/ 29 h 52"/>
                <a:gd name="T32" fmla="*/ 34 w 42"/>
                <a:gd name="T33" fmla="*/ 35 h 52"/>
                <a:gd name="T34" fmla="*/ 30 w 42"/>
                <a:gd name="T35" fmla="*/ 42 h 52"/>
                <a:gd name="T36" fmla="*/ 29 w 42"/>
                <a:gd name="T37" fmla="*/ 48 h 52"/>
                <a:gd name="T38" fmla="*/ 25 w 42"/>
                <a:gd name="T39" fmla="*/ 52 h 52"/>
                <a:gd name="T40" fmla="*/ 21 w 42"/>
                <a:gd name="T41" fmla="*/ 52 h 52"/>
                <a:gd name="T42" fmla="*/ 19 w 42"/>
                <a:gd name="T43" fmla="*/ 52 h 52"/>
                <a:gd name="T44" fmla="*/ 19 w 42"/>
                <a:gd name="T45" fmla="*/ 50 h 52"/>
                <a:gd name="T46" fmla="*/ 19 w 42"/>
                <a:gd name="T47" fmla="*/ 48 h 52"/>
                <a:gd name="T48" fmla="*/ 19 w 42"/>
                <a:gd name="T49" fmla="*/ 50 h 52"/>
                <a:gd name="T50" fmla="*/ 15 w 42"/>
                <a:gd name="T51" fmla="*/ 50 h 52"/>
                <a:gd name="T52" fmla="*/ 13 w 42"/>
                <a:gd name="T53" fmla="*/ 46 h 52"/>
                <a:gd name="T54" fmla="*/ 11 w 42"/>
                <a:gd name="T55" fmla="*/ 44 h 52"/>
                <a:gd name="T56" fmla="*/ 11 w 42"/>
                <a:gd name="T57" fmla="*/ 40 h 52"/>
                <a:gd name="T58" fmla="*/ 11 w 42"/>
                <a:gd name="T59" fmla="*/ 40 h 52"/>
                <a:gd name="T60" fmla="*/ 13 w 42"/>
                <a:gd name="T61" fmla="*/ 37 h 52"/>
                <a:gd name="T62" fmla="*/ 15 w 42"/>
                <a:gd name="T63" fmla="*/ 35 h 52"/>
                <a:gd name="T64" fmla="*/ 15 w 42"/>
                <a:gd name="T65" fmla="*/ 33 h 52"/>
                <a:gd name="T66" fmla="*/ 17 w 42"/>
                <a:gd name="T67" fmla="*/ 31 h 52"/>
                <a:gd name="T68" fmla="*/ 19 w 42"/>
                <a:gd name="T69" fmla="*/ 23 h 52"/>
                <a:gd name="T70" fmla="*/ 17 w 42"/>
                <a:gd name="T71" fmla="*/ 21 h 52"/>
                <a:gd name="T72" fmla="*/ 15 w 42"/>
                <a:gd name="T73" fmla="*/ 17 h 52"/>
                <a:gd name="T74" fmla="*/ 13 w 42"/>
                <a:gd name="T75" fmla="*/ 13 h 52"/>
                <a:gd name="T76" fmla="*/ 13 w 42"/>
                <a:gd name="T77" fmla="*/ 17 h 52"/>
                <a:gd name="T78" fmla="*/ 13 w 42"/>
                <a:gd name="T79" fmla="*/ 19 h 52"/>
                <a:gd name="T80" fmla="*/ 11 w 42"/>
                <a:gd name="T81" fmla="*/ 21 h 52"/>
                <a:gd name="T82" fmla="*/ 9 w 42"/>
                <a:gd name="T83" fmla="*/ 21 h 52"/>
                <a:gd name="T84" fmla="*/ 7 w 42"/>
                <a:gd name="T85" fmla="*/ 23 h 52"/>
                <a:gd name="T86" fmla="*/ 4 w 42"/>
                <a:gd name="T87" fmla="*/ 21 h 52"/>
                <a:gd name="T88" fmla="*/ 2 w 42"/>
                <a:gd name="T89" fmla="*/ 19 h 52"/>
                <a:gd name="T90" fmla="*/ 0 w 42"/>
                <a:gd name="T91" fmla="*/ 15 h 52"/>
                <a:gd name="T92" fmla="*/ 2 w 42"/>
                <a:gd name="T93" fmla="*/ 13 h 52"/>
                <a:gd name="T94" fmla="*/ 4 w 42"/>
                <a:gd name="T95" fmla="*/ 12 h 52"/>
                <a:gd name="T96" fmla="*/ 7 w 42"/>
                <a:gd name="T97" fmla="*/ 8 h 52"/>
                <a:gd name="T98" fmla="*/ 11 w 42"/>
                <a:gd name="T99" fmla="*/ 4 h 52"/>
                <a:gd name="T100" fmla="*/ 15 w 42"/>
                <a:gd name="T101" fmla="*/ 2 h 52"/>
                <a:gd name="T102" fmla="*/ 19 w 42"/>
                <a:gd name="T103" fmla="*/ 0 h 52"/>
                <a:gd name="T104" fmla="*/ 19 w 42"/>
                <a:gd name="T10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" h="52">
                  <a:moveTo>
                    <a:pt x="19" y="0"/>
                  </a:moveTo>
                  <a:lnTo>
                    <a:pt x="23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4" y="35"/>
                  </a:lnTo>
                  <a:lnTo>
                    <a:pt x="30" y="42"/>
                  </a:lnTo>
                  <a:lnTo>
                    <a:pt x="29" y="48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50"/>
                  </a:lnTo>
                  <a:lnTo>
                    <a:pt x="15" y="50"/>
                  </a:lnTo>
                  <a:lnTo>
                    <a:pt x="13" y="46"/>
                  </a:lnTo>
                  <a:lnTo>
                    <a:pt x="11" y="44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3" y="37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7" y="31"/>
                  </a:lnTo>
                  <a:lnTo>
                    <a:pt x="19" y="23"/>
                  </a:lnTo>
                  <a:lnTo>
                    <a:pt x="17" y="21"/>
                  </a:lnTo>
                  <a:lnTo>
                    <a:pt x="15" y="17"/>
                  </a:lnTo>
                  <a:lnTo>
                    <a:pt x="13" y="13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B9D75897-2F48-48EC-B948-8476BEDE5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4388" y="2606676"/>
              <a:ext cx="63500" cy="53975"/>
            </a:xfrm>
            <a:custGeom>
              <a:avLst/>
              <a:gdLst>
                <a:gd name="T0" fmla="*/ 32 w 40"/>
                <a:gd name="T1" fmla="*/ 0 h 34"/>
                <a:gd name="T2" fmla="*/ 36 w 40"/>
                <a:gd name="T3" fmla="*/ 2 h 34"/>
                <a:gd name="T4" fmla="*/ 38 w 40"/>
                <a:gd name="T5" fmla="*/ 3 h 34"/>
                <a:gd name="T6" fmla="*/ 40 w 40"/>
                <a:gd name="T7" fmla="*/ 5 h 34"/>
                <a:gd name="T8" fmla="*/ 40 w 40"/>
                <a:gd name="T9" fmla="*/ 9 h 34"/>
                <a:gd name="T10" fmla="*/ 40 w 40"/>
                <a:gd name="T11" fmla="*/ 13 h 34"/>
                <a:gd name="T12" fmla="*/ 38 w 40"/>
                <a:gd name="T13" fmla="*/ 17 h 34"/>
                <a:gd name="T14" fmla="*/ 36 w 40"/>
                <a:gd name="T15" fmla="*/ 19 h 34"/>
                <a:gd name="T16" fmla="*/ 34 w 40"/>
                <a:gd name="T17" fmla="*/ 21 h 34"/>
                <a:gd name="T18" fmla="*/ 32 w 40"/>
                <a:gd name="T19" fmla="*/ 23 h 34"/>
                <a:gd name="T20" fmla="*/ 28 w 40"/>
                <a:gd name="T21" fmla="*/ 21 h 34"/>
                <a:gd name="T22" fmla="*/ 27 w 40"/>
                <a:gd name="T23" fmla="*/ 21 h 34"/>
                <a:gd name="T24" fmla="*/ 25 w 40"/>
                <a:gd name="T25" fmla="*/ 19 h 34"/>
                <a:gd name="T26" fmla="*/ 23 w 40"/>
                <a:gd name="T27" fmla="*/ 17 h 34"/>
                <a:gd name="T28" fmla="*/ 21 w 40"/>
                <a:gd name="T29" fmla="*/ 21 h 34"/>
                <a:gd name="T30" fmla="*/ 19 w 40"/>
                <a:gd name="T31" fmla="*/ 25 h 34"/>
                <a:gd name="T32" fmla="*/ 17 w 40"/>
                <a:gd name="T33" fmla="*/ 28 h 34"/>
                <a:gd name="T34" fmla="*/ 13 w 40"/>
                <a:gd name="T35" fmla="*/ 30 h 34"/>
                <a:gd name="T36" fmla="*/ 11 w 40"/>
                <a:gd name="T37" fmla="*/ 32 h 34"/>
                <a:gd name="T38" fmla="*/ 7 w 40"/>
                <a:gd name="T39" fmla="*/ 34 h 34"/>
                <a:gd name="T40" fmla="*/ 5 w 40"/>
                <a:gd name="T41" fmla="*/ 32 h 34"/>
                <a:gd name="T42" fmla="*/ 3 w 40"/>
                <a:gd name="T43" fmla="*/ 30 h 34"/>
                <a:gd name="T44" fmla="*/ 3 w 40"/>
                <a:gd name="T45" fmla="*/ 26 h 34"/>
                <a:gd name="T46" fmla="*/ 3 w 40"/>
                <a:gd name="T47" fmla="*/ 25 h 34"/>
                <a:gd name="T48" fmla="*/ 2 w 40"/>
                <a:gd name="T49" fmla="*/ 23 h 34"/>
                <a:gd name="T50" fmla="*/ 0 w 40"/>
                <a:gd name="T51" fmla="*/ 21 h 34"/>
                <a:gd name="T52" fmla="*/ 0 w 40"/>
                <a:gd name="T53" fmla="*/ 17 h 34"/>
                <a:gd name="T54" fmla="*/ 0 w 40"/>
                <a:gd name="T55" fmla="*/ 17 h 34"/>
                <a:gd name="T56" fmla="*/ 2 w 40"/>
                <a:gd name="T57" fmla="*/ 15 h 34"/>
                <a:gd name="T58" fmla="*/ 5 w 40"/>
                <a:gd name="T59" fmla="*/ 13 h 34"/>
                <a:gd name="T60" fmla="*/ 7 w 40"/>
                <a:gd name="T61" fmla="*/ 11 h 34"/>
                <a:gd name="T62" fmla="*/ 9 w 40"/>
                <a:gd name="T63" fmla="*/ 9 h 34"/>
                <a:gd name="T64" fmla="*/ 11 w 40"/>
                <a:gd name="T65" fmla="*/ 7 h 34"/>
                <a:gd name="T66" fmla="*/ 15 w 40"/>
                <a:gd name="T67" fmla="*/ 9 h 34"/>
                <a:gd name="T68" fmla="*/ 19 w 40"/>
                <a:gd name="T69" fmla="*/ 7 h 34"/>
                <a:gd name="T70" fmla="*/ 23 w 40"/>
                <a:gd name="T71" fmla="*/ 5 h 34"/>
                <a:gd name="T72" fmla="*/ 25 w 40"/>
                <a:gd name="T73" fmla="*/ 3 h 34"/>
                <a:gd name="T74" fmla="*/ 28 w 40"/>
                <a:gd name="T75" fmla="*/ 2 h 34"/>
                <a:gd name="T76" fmla="*/ 32 w 40"/>
                <a:gd name="T7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34">
                  <a:moveTo>
                    <a:pt x="32" y="0"/>
                  </a:moveTo>
                  <a:lnTo>
                    <a:pt x="36" y="2"/>
                  </a:lnTo>
                  <a:lnTo>
                    <a:pt x="38" y="3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40" y="13"/>
                  </a:lnTo>
                  <a:lnTo>
                    <a:pt x="38" y="17"/>
                  </a:lnTo>
                  <a:lnTo>
                    <a:pt x="36" y="19"/>
                  </a:lnTo>
                  <a:lnTo>
                    <a:pt x="34" y="21"/>
                  </a:lnTo>
                  <a:lnTo>
                    <a:pt x="32" y="23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5" y="19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1" y="32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5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2">
              <a:extLst>
                <a:ext uri="{FF2B5EF4-FFF2-40B4-BE49-F238E27FC236}">
                  <a16:creationId xmlns:a16="http://schemas.microsoft.com/office/drawing/2014/main" id="{1255DCD9-254D-4DCA-99C7-EA335C3E1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525" y="2379663"/>
              <a:ext cx="315913" cy="257175"/>
            </a:xfrm>
            <a:custGeom>
              <a:avLst/>
              <a:gdLst>
                <a:gd name="T0" fmla="*/ 188 w 199"/>
                <a:gd name="T1" fmla="*/ 2 h 162"/>
                <a:gd name="T2" fmla="*/ 190 w 199"/>
                <a:gd name="T3" fmla="*/ 12 h 162"/>
                <a:gd name="T4" fmla="*/ 194 w 199"/>
                <a:gd name="T5" fmla="*/ 25 h 162"/>
                <a:gd name="T6" fmla="*/ 199 w 199"/>
                <a:gd name="T7" fmla="*/ 39 h 162"/>
                <a:gd name="T8" fmla="*/ 196 w 199"/>
                <a:gd name="T9" fmla="*/ 48 h 162"/>
                <a:gd name="T10" fmla="*/ 190 w 199"/>
                <a:gd name="T11" fmla="*/ 58 h 162"/>
                <a:gd name="T12" fmla="*/ 186 w 199"/>
                <a:gd name="T13" fmla="*/ 62 h 162"/>
                <a:gd name="T14" fmla="*/ 180 w 199"/>
                <a:gd name="T15" fmla="*/ 68 h 162"/>
                <a:gd name="T16" fmla="*/ 180 w 199"/>
                <a:gd name="T17" fmla="*/ 83 h 162"/>
                <a:gd name="T18" fmla="*/ 180 w 199"/>
                <a:gd name="T19" fmla="*/ 93 h 162"/>
                <a:gd name="T20" fmla="*/ 174 w 199"/>
                <a:gd name="T21" fmla="*/ 104 h 162"/>
                <a:gd name="T22" fmla="*/ 174 w 199"/>
                <a:gd name="T23" fmla="*/ 116 h 162"/>
                <a:gd name="T24" fmla="*/ 171 w 199"/>
                <a:gd name="T25" fmla="*/ 125 h 162"/>
                <a:gd name="T26" fmla="*/ 161 w 199"/>
                <a:gd name="T27" fmla="*/ 133 h 162"/>
                <a:gd name="T28" fmla="*/ 161 w 199"/>
                <a:gd name="T29" fmla="*/ 125 h 162"/>
                <a:gd name="T30" fmla="*/ 153 w 199"/>
                <a:gd name="T31" fmla="*/ 127 h 162"/>
                <a:gd name="T32" fmla="*/ 146 w 199"/>
                <a:gd name="T33" fmla="*/ 137 h 162"/>
                <a:gd name="T34" fmla="*/ 136 w 199"/>
                <a:gd name="T35" fmla="*/ 135 h 162"/>
                <a:gd name="T36" fmla="*/ 125 w 199"/>
                <a:gd name="T37" fmla="*/ 141 h 162"/>
                <a:gd name="T38" fmla="*/ 113 w 199"/>
                <a:gd name="T39" fmla="*/ 137 h 162"/>
                <a:gd name="T40" fmla="*/ 107 w 199"/>
                <a:gd name="T41" fmla="*/ 131 h 162"/>
                <a:gd name="T42" fmla="*/ 103 w 199"/>
                <a:gd name="T43" fmla="*/ 133 h 162"/>
                <a:gd name="T44" fmla="*/ 103 w 199"/>
                <a:gd name="T45" fmla="*/ 141 h 162"/>
                <a:gd name="T46" fmla="*/ 107 w 199"/>
                <a:gd name="T47" fmla="*/ 146 h 162"/>
                <a:gd name="T48" fmla="*/ 100 w 199"/>
                <a:gd name="T49" fmla="*/ 148 h 162"/>
                <a:gd name="T50" fmla="*/ 90 w 199"/>
                <a:gd name="T51" fmla="*/ 158 h 162"/>
                <a:gd name="T52" fmla="*/ 82 w 199"/>
                <a:gd name="T53" fmla="*/ 160 h 162"/>
                <a:gd name="T54" fmla="*/ 77 w 199"/>
                <a:gd name="T55" fmla="*/ 156 h 162"/>
                <a:gd name="T56" fmla="*/ 78 w 199"/>
                <a:gd name="T57" fmla="*/ 152 h 162"/>
                <a:gd name="T58" fmla="*/ 80 w 199"/>
                <a:gd name="T59" fmla="*/ 141 h 162"/>
                <a:gd name="T60" fmla="*/ 67 w 199"/>
                <a:gd name="T61" fmla="*/ 137 h 162"/>
                <a:gd name="T62" fmla="*/ 57 w 199"/>
                <a:gd name="T63" fmla="*/ 137 h 162"/>
                <a:gd name="T64" fmla="*/ 52 w 199"/>
                <a:gd name="T65" fmla="*/ 141 h 162"/>
                <a:gd name="T66" fmla="*/ 42 w 199"/>
                <a:gd name="T67" fmla="*/ 143 h 162"/>
                <a:gd name="T68" fmla="*/ 6 w 199"/>
                <a:gd name="T69" fmla="*/ 150 h 162"/>
                <a:gd name="T70" fmla="*/ 0 w 199"/>
                <a:gd name="T71" fmla="*/ 148 h 162"/>
                <a:gd name="T72" fmla="*/ 6 w 199"/>
                <a:gd name="T73" fmla="*/ 145 h 162"/>
                <a:gd name="T74" fmla="*/ 25 w 199"/>
                <a:gd name="T75" fmla="*/ 129 h 162"/>
                <a:gd name="T76" fmla="*/ 82 w 199"/>
                <a:gd name="T77" fmla="*/ 120 h 162"/>
                <a:gd name="T78" fmla="*/ 92 w 199"/>
                <a:gd name="T79" fmla="*/ 112 h 162"/>
                <a:gd name="T80" fmla="*/ 100 w 199"/>
                <a:gd name="T81" fmla="*/ 102 h 162"/>
                <a:gd name="T82" fmla="*/ 105 w 199"/>
                <a:gd name="T83" fmla="*/ 96 h 162"/>
                <a:gd name="T84" fmla="*/ 111 w 199"/>
                <a:gd name="T85" fmla="*/ 87 h 162"/>
                <a:gd name="T86" fmla="*/ 109 w 199"/>
                <a:gd name="T87" fmla="*/ 91 h 162"/>
                <a:gd name="T88" fmla="*/ 117 w 199"/>
                <a:gd name="T89" fmla="*/ 95 h 162"/>
                <a:gd name="T90" fmla="*/ 126 w 199"/>
                <a:gd name="T91" fmla="*/ 89 h 162"/>
                <a:gd name="T92" fmla="*/ 153 w 199"/>
                <a:gd name="T93" fmla="*/ 66 h 162"/>
                <a:gd name="T94" fmla="*/ 165 w 199"/>
                <a:gd name="T95" fmla="*/ 33 h 162"/>
                <a:gd name="T96" fmla="*/ 163 w 199"/>
                <a:gd name="T97" fmla="*/ 27 h 162"/>
                <a:gd name="T98" fmla="*/ 167 w 199"/>
                <a:gd name="T99" fmla="*/ 14 h 162"/>
                <a:gd name="T100" fmla="*/ 176 w 199"/>
                <a:gd name="T101" fmla="*/ 4 h 162"/>
                <a:gd name="T102" fmla="*/ 178 w 199"/>
                <a:gd name="T103" fmla="*/ 8 h 162"/>
                <a:gd name="T104" fmla="*/ 184 w 199"/>
                <a:gd name="T105" fmla="*/ 6 h 162"/>
                <a:gd name="T106" fmla="*/ 182 w 199"/>
                <a:gd name="T107" fmla="*/ 6 h 162"/>
                <a:gd name="T108" fmla="*/ 182 w 199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9" h="162">
                  <a:moveTo>
                    <a:pt x="182" y="0"/>
                  </a:moveTo>
                  <a:lnTo>
                    <a:pt x="186" y="0"/>
                  </a:lnTo>
                  <a:lnTo>
                    <a:pt x="188" y="2"/>
                  </a:lnTo>
                  <a:lnTo>
                    <a:pt x="190" y="4"/>
                  </a:lnTo>
                  <a:lnTo>
                    <a:pt x="190" y="8"/>
                  </a:lnTo>
                  <a:lnTo>
                    <a:pt x="190" y="12"/>
                  </a:lnTo>
                  <a:lnTo>
                    <a:pt x="190" y="16"/>
                  </a:lnTo>
                  <a:lnTo>
                    <a:pt x="192" y="22"/>
                  </a:lnTo>
                  <a:lnTo>
                    <a:pt x="194" y="25"/>
                  </a:lnTo>
                  <a:lnTo>
                    <a:pt x="196" y="29"/>
                  </a:lnTo>
                  <a:lnTo>
                    <a:pt x="198" y="33"/>
                  </a:lnTo>
                  <a:lnTo>
                    <a:pt x="199" y="39"/>
                  </a:lnTo>
                  <a:lnTo>
                    <a:pt x="198" y="43"/>
                  </a:lnTo>
                  <a:lnTo>
                    <a:pt x="198" y="47"/>
                  </a:lnTo>
                  <a:lnTo>
                    <a:pt x="196" y="48"/>
                  </a:lnTo>
                  <a:lnTo>
                    <a:pt x="192" y="50"/>
                  </a:lnTo>
                  <a:lnTo>
                    <a:pt x="192" y="54"/>
                  </a:lnTo>
                  <a:lnTo>
                    <a:pt x="190" y="58"/>
                  </a:lnTo>
                  <a:lnTo>
                    <a:pt x="190" y="62"/>
                  </a:lnTo>
                  <a:lnTo>
                    <a:pt x="188" y="62"/>
                  </a:lnTo>
                  <a:lnTo>
                    <a:pt x="186" y="62"/>
                  </a:lnTo>
                  <a:lnTo>
                    <a:pt x="184" y="62"/>
                  </a:lnTo>
                  <a:lnTo>
                    <a:pt x="182" y="64"/>
                  </a:lnTo>
                  <a:lnTo>
                    <a:pt x="180" y="68"/>
                  </a:lnTo>
                  <a:lnTo>
                    <a:pt x="180" y="72"/>
                  </a:lnTo>
                  <a:lnTo>
                    <a:pt x="180" y="77"/>
                  </a:lnTo>
                  <a:lnTo>
                    <a:pt x="180" y="83"/>
                  </a:lnTo>
                  <a:lnTo>
                    <a:pt x="180" y="87"/>
                  </a:lnTo>
                  <a:lnTo>
                    <a:pt x="180" y="91"/>
                  </a:lnTo>
                  <a:lnTo>
                    <a:pt x="180" y="93"/>
                  </a:lnTo>
                  <a:lnTo>
                    <a:pt x="178" y="96"/>
                  </a:lnTo>
                  <a:lnTo>
                    <a:pt x="176" y="100"/>
                  </a:lnTo>
                  <a:lnTo>
                    <a:pt x="174" y="104"/>
                  </a:lnTo>
                  <a:lnTo>
                    <a:pt x="174" y="108"/>
                  </a:lnTo>
                  <a:lnTo>
                    <a:pt x="174" y="112"/>
                  </a:lnTo>
                  <a:lnTo>
                    <a:pt x="174" y="116"/>
                  </a:lnTo>
                  <a:lnTo>
                    <a:pt x="176" y="120"/>
                  </a:lnTo>
                  <a:lnTo>
                    <a:pt x="173" y="121"/>
                  </a:lnTo>
                  <a:lnTo>
                    <a:pt x="171" y="125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1" y="133"/>
                  </a:lnTo>
                  <a:lnTo>
                    <a:pt x="161" y="129"/>
                  </a:lnTo>
                  <a:lnTo>
                    <a:pt x="161" y="127"/>
                  </a:lnTo>
                  <a:lnTo>
                    <a:pt x="161" y="125"/>
                  </a:lnTo>
                  <a:lnTo>
                    <a:pt x="163" y="121"/>
                  </a:lnTo>
                  <a:lnTo>
                    <a:pt x="157" y="125"/>
                  </a:lnTo>
                  <a:lnTo>
                    <a:pt x="153" y="127"/>
                  </a:lnTo>
                  <a:lnTo>
                    <a:pt x="150" y="129"/>
                  </a:lnTo>
                  <a:lnTo>
                    <a:pt x="148" y="133"/>
                  </a:lnTo>
                  <a:lnTo>
                    <a:pt x="146" y="137"/>
                  </a:lnTo>
                  <a:lnTo>
                    <a:pt x="144" y="137"/>
                  </a:lnTo>
                  <a:lnTo>
                    <a:pt x="142" y="135"/>
                  </a:lnTo>
                  <a:lnTo>
                    <a:pt x="136" y="135"/>
                  </a:lnTo>
                  <a:lnTo>
                    <a:pt x="132" y="137"/>
                  </a:lnTo>
                  <a:lnTo>
                    <a:pt x="128" y="141"/>
                  </a:lnTo>
                  <a:lnTo>
                    <a:pt x="125" y="141"/>
                  </a:lnTo>
                  <a:lnTo>
                    <a:pt x="119" y="141"/>
                  </a:lnTo>
                  <a:lnTo>
                    <a:pt x="115" y="139"/>
                  </a:lnTo>
                  <a:lnTo>
                    <a:pt x="113" y="137"/>
                  </a:lnTo>
                  <a:lnTo>
                    <a:pt x="111" y="135"/>
                  </a:lnTo>
                  <a:lnTo>
                    <a:pt x="109" y="133"/>
                  </a:lnTo>
                  <a:lnTo>
                    <a:pt x="107" y="131"/>
                  </a:lnTo>
                  <a:lnTo>
                    <a:pt x="105" y="131"/>
                  </a:lnTo>
                  <a:lnTo>
                    <a:pt x="103" y="131"/>
                  </a:lnTo>
                  <a:lnTo>
                    <a:pt x="103" y="133"/>
                  </a:lnTo>
                  <a:lnTo>
                    <a:pt x="102" y="137"/>
                  </a:lnTo>
                  <a:lnTo>
                    <a:pt x="103" y="139"/>
                  </a:lnTo>
                  <a:lnTo>
                    <a:pt x="103" y="141"/>
                  </a:lnTo>
                  <a:lnTo>
                    <a:pt x="105" y="143"/>
                  </a:lnTo>
                  <a:lnTo>
                    <a:pt x="107" y="145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2" y="146"/>
                  </a:lnTo>
                  <a:lnTo>
                    <a:pt x="100" y="148"/>
                  </a:lnTo>
                  <a:lnTo>
                    <a:pt x="96" y="150"/>
                  </a:lnTo>
                  <a:lnTo>
                    <a:pt x="92" y="154"/>
                  </a:lnTo>
                  <a:lnTo>
                    <a:pt x="90" y="158"/>
                  </a:lnTo>
                  <a:lnTo>
                    <a:pt x="86" y="162"/>
                  </a:lnTo>
                  <a:lnTo>
                    <a:pt x="84" y="162"/>
                  </a:lnTo>
                  <a:lnTo>
                    <a:pt x="82" y="160"/>
                  </a:lnTo>
                  <a:lnTo>
                    <a:pt x="80" y="158"/>
                  </a:lnTo>
                  <a:lnTo>
                    <a:pt x="78" y="156"/>
                  </a:lnTo>
                  <a:lnTo>
                    <a:pt x="77" y="156"/>
                  </a:lnTo>
                  <a:lnTo>
                    <a:pt x="78" y="154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8" y="148"/>
                  </a:lnTo>
                  <a:lnTo>
                    <a:pt x="80" y="145"/>
                  </a:lnTo>
                  <a:lnTo>
                    <a:pt x="80" y="141"/>
                  </a:lnTo>
                  <a:lnTo>
                    <a:pt x="75" y="139"/>
                  </a:lnTo>
                  <a:lnTo>
                    <a:pt x="71" y="137"/>
                  </a:lnTo>
                  <a:lnTo>
                    <a:pt x="67" y="137"/>
                  </a:lnTo>
                  <a:lnTo>
                    <a:pt x="61" y="135"/>
                  </a:lnTo>
                  <a:lnTo>
                    <a:pt x="59" y="137"/>
                  </a:lnTo>
                  <a:lnTo>
                    <a:pt x="57" y="137"/>
                  </a:lnTo>
                  <a:lnTo>
                    <a:pt x="57" y="139"/>
                  </a:lnTo>
                  <a:lnTo>
                    <a:pt x="55" y="141"/>
                  </a:lnTo>
                  <a:lnTo>
                    <a:pt x="52" y="141"/>
                  </a:lnTo>
                  <a:lnTo>
                    <a:pt x="48" y="141"/>
                  </a:lnTo>
                  <a:lnTo>
                    <a:pt x="46" y="141"/>
                  </a:lnTo>
                  <a:lnTo>
                    <a:pt x="42" y="143"/>
                  </a:lnTo>
                  <a:lnTo>
                    <a:pt x="27" y="148"/>
                  </a:lnTo>
                  <a:lnTo>
                    <a:pt x="9" y="150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2" y="150"/>
                  </a:lnTo>
                  <a:lnTo>
                    <a:pt x="0" y="148"/>
                  </a:lnTo>
                  <a:lnTo>
                    <a:pt x="2" y="146"/>
                  </a:lnTo>
                  <a:lnTo>
                    <a:pt x="4" y="146"/>
                  </a:lnTo>
                  <a:lnTo>
                    <a:pt x="6" y="145"/>
                  </a:lnTo>
                  <a:lnTo>
                    <a:pt x="9" y="145"/>
                  </a:lnTo>
                  <a:lnTo>
                    <a:pt x="17" y="137"/>
                  </a:lnTo>
                  <a:lnTo>
                    <a:pt x="25" y="129"/>
                  </a:lnTo>
                  <a:lnTo>
                    <a:pt x="32" y="121"/>
                  </a:lnTo>
                  <a:lnTo>
                    <a:pt x="44" y="120"/>
                  </a:lnTo>
                  <a:lnTo>
                    <a:pt x="82" y="120"/>
                  </a:lnTo>
                  <a:lnTo>
                    <a:pt x="86" y="118"/>
                  </a:lnTo>
                  <a:lnTo>
                    <a:pt x="90" y="116"/>
                  </a:lnTo>
                  <a:lnTo>
                    <a:pt x="92" y="112"/>
                  </a:lnTo>
                  <a:lnTo>
                    <a:pt x="96" y="108"/>
                  </a:lnTo>
                  <a:lnTo>
                    <a:pt x="98" y="104"/>
                  </a:lnTo>
                  <a:lnTo>
                    <a:pt x="100" y="102"/>
                  </a:lnTo>
                  <a:lnTo>
                    <a:pt x="102" y="100"/>
                  </a:lnTo>
                  <a:lnTo>
                    <a:pt x="103" y="98"/>
                  </a:lnTo>
                  <a:lnTo>
                    <a:pt x="105" y="96"/>
                  </a:lnTo>
                  <a:lnTo>
                    <a:pt x="107" y="93"/>
                  </a:lnTo>
                  <a:lnTo>
                    <a:pt x="109" y="89"/>
                  </a:lnTo>
                  <a:lnTo>
                    <a:pt x="111" y="87"/>
                  </a:lnTo>
                  <a:lnTo>
                    <a:pt x="113" y="85"/>
                  </a:lnTo>
                  <a:lnTo>
                    <a:pt x="111" y="89"/>
                  </a:lnTo>
                  <a:lnTo>
                    <a:pt x="109" y="91"/>
                  </a:lnTo>
                  <a:lnTo>
                    <a:pt x="111" y="95"/>
                  </a:lnTo>
                  <a:lnTo>
                    <a:pt x="113" y="95"/>
                  </a:lnTo>
                  <a:lnTo>
                    <a:pt x="117" y="95"/>
                  </a:lnTo>
                  <a:lnTo>
                    <a:pt x="121" y="93"/>
                  </a:lnTo>
                  <a:lnTo>
                    <a:pt x="125" y="91"/>
                  </a:lnTo>
                  <a:lnTo>
                    <a:pt x="126" y="89"/>
                  </a:lnTo>
                  <a:lnTo>
                    <a:pt x="130" y="87"/>
                  </a:lnTo>
                  <a:lnTo>
                    <a:pt x="142" y="79"/>
                  </a:lnTo>
                  <a:lnTo>
                    <a:pt x="153" y="66"/>
                  </a:lnTo>
                  <a:lnTo>
                    <a:pt x="161" y="50"/>
                  </a:lnTo>
                  <a:lnTo>
                    <a:pt x="165" y="35"/>
                  </a:lnTo>
                  <a:lnTo>
                    <a:pt x="165" y="33"/>
                  </a:lnTo>
                  <a:lnTo>
                    <a:pt x="163" y="31"/>
                  </a:lnTo>
                  <a:lnTo>
                    <a:pt x="163" y="29"/>
                  </a:lnTo>
                  <a:lnTo>
                    <a:pt x="163" y="27"/>
                  </a:lnTo>
                  <a:lnTo>
                    <a:pt x="163" y="23"/>
                  </a:lnTo>
                  <a:lnTo>
                    <a:pt x="165" y="20"/>
                  </a:lnTo>
                  <a:lnTo>
                    <a:pt x="167" y="14"/>
                  </a:lnTo>
                  <a:lnTo>
                    <a:pt x="169" y="10"/>
                  </a:lnTo>
                  <a:lnTo>
                    <a:pt x="173" y="6"/>
                  </a:lnTo>
                  <a:lnTo>
                    <a:pt x="176" y="4"/>
                  </a:lnTo>
                  <a:lnTo>
                    <a:pt x="176" y="6"/>
                  </a:lnTo>
                  <a:lnTo>
                    <a:pt x="178" y="6"/>
                  </a:lnTo>
                  <a:lnTo>
                    <a:pt x="178" y="8"/>
                  </a:lnTo>
                  <a:lnTo>
                    <a:pt x="180" y="10"/>
                  </a:lnTo>
                  <a:lnTo>
                    <a:pt x="182" y="8"/>
                  </a:lnTo>
                  <a:lnTo>
                    <a:pt x="184" y="6"/>
                  </a:lnTo>
                  <a:lnTo>
                    <a:pt x="184" y="6"/>
                  </a:lnTo>
                  <a:lnTo>
                    <a:pt x="182" y="6"/>
                  </a:lnTo>
                  <a:lnTo>
                    <a:pt x="182" y="6"/>
                  </a:lnTo>
                  <a:lnTo>
                    <a:pt x="180" y="4"/>
                  </a:lnTo>
                  <a:lnTo>
                    <a:pt x="180" y="2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3">
              <a:extLst>
                <a:ext uri="{FF2B5EF4-FFF2-40B4-BE49-F238E27FC236}">
                  <a16:creationId xmlns:a16="http://schemas.microsoft.com/office/drawing/2014/main" id="{E5007C23-0C3D-4FD5-9066-8E8471C07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2239963"/>
              <a:ext cx="161925" cy="134938"/>
            </a:xfrm>
            <a:custGeom>
              <a:avLst/>
              <a:gdLst>
                <a:gd name="T0" fmla="*/ 48 w 102"/>
                <a:gd name="T1" fmla="*/ 10 h 85"/>
                <a:gd name="T2" fmla="*/ 69 w 102"/>
                <a:gd name="T3" fmla="*/ 27 h 85"/>
                <a:gd name="T4" fmla="*/ 88 w 102"/>
                <a:gd name="T5" fmla="*/ 31 h 85"/>
                <a:gd name="T6" fmla="*/ 94 w 102"/>
                <a:gd name="T7" fmla="*/ 29 h 85"/>
                <a:gd name="T8" fmla="*/ 96 w 102"/>
                <a:gd name="T9" fmla="*/ 33 h 85"/>
                <a:gd name="T10" fmla="*/ 94 w 102"/>
                <a:gd name="T11" fmla="*/ 37 h 85"/>
                <a:gd name="T12" fmla="*/ 98 w 102"/>
                <a:gd name="T13" fmla="*/ 44 h 85"/>
                <a:gd name="T14" fmla="*/ 98 w 102"/>
                <a:gd name="T15" fmla="*/ 48 h 85"/>
                <a:gd name="T16" fmla="*/ 88 w 102"/>
                <a:gd name="T17" fmla="*/ 50 h 85"/>
                <a:gd name="T18" fmla="*/ 77 w 102"/>
                <a:gd name="T19" fmla="*/ 52 h 85"/>
                <a:gd name="T20" fmla="*/ 67 w 102"/>
                <a:gd name="T21" fmla="*/ 60 h 85"/>
                <a:gd name="T22" fmla="*/ 61 w 102"/>
                <a:gd name="T23" fmla="*/ 69 h 85"/>
                <a:gd name="T24" fmla="*/ 54 w 102"/>
                <a:gd name="T25" fmla="*/ 69 h 85"/>
                <a:gd name="T26" fmla="*/ 40 w 102"/>
                <a:gd name="T27" fmla="*/ 62 h 85"/>
                <a:gd name="T28" fmla="*/ 31 w 102"/>
                <a:gd name="T29" fmla="*/ 60 h 85"/>
                <a:gd name="T30" fmla="*/ 29 w 102"/>
                <a:gd name="T31" fmla="*/ 63 h 85"/>
                <a:gd name="T32" fmla="*/ 21 w 102"/>
                <a:gd name="T33" fmla="*/ 62 h 85"/>
                <a:gd name="T34" fmla="*/ 15 w 102"/>
                <a:gd name="T35" fmla="*/ 62 h 85"/>
                <a:gd name="T36" fmla="*/ 12 w 102"/>
                <a:gd name="T37" fmla="*/ 63 h 85"/>
                <a:gd name="T38" fmla="*/ 12 w 102"/>
                <a:gd name="T39" fmla="*/ 71 h 85"/>
                <a:gd name="T40" fmla="*/ 17 w 102"/>
                <a:gd name="T41" fmla="*/ 73 h 85"/>
                <a:gd name="T42" fmla="*/ 21 w 102"/>
                <a:gd name="T43" fmla="*/ 77 h 85"/>
                <a:gd name="T44" fmla="*/ 13 w 102"/>
                <a:gd name="T45" fmla="*/ 81 h 85"/>
                <a:gd name="T46" fmla="*/ 8 w 102"/>
                <a:gd name="T47" fmla="*/ 85 h 85"/>
                <a:gd name="T48" fmla="*/ 4 w 102"/>
                <a:gd name="T49" fmla="*/ 71 h 85"/>
                <a:gd name="T50" fmla="*/ 0 w 102"/>
                <a:gd name="T51" fmla="*/ 67 h 85"/>
                <a:gd name="T52" fmla="*/ 2 w 102"/>
                <a:gd name="T53" fmla="*/ 62 h 85"/>
                <a:gd name="T54" fmla="*/ 8 w 102"/>
                <a:gd name="T55" fmla="*/ 56 h 85"/>
                <a:gd name="T56" fmla="*/ 12 w 102"/>
                <a:gd name="T57" fmla="*/ 50 h 85"/>
                <a:gd name="T58" fmla="*/ 13 w 102"/>
                <a:gd name="T59" fmla="*/ 46 h 85"/>
                <a:gd name="T60" fmla="*/ 13 w 102"/>
                <a:gd name="T61" fmla="*/ 46 h 85"/>
                <a:gd name="T62" fmla="*/ 21 w 102"/>
                <a:gd name="T63" fmla="*/ 46 h 85"/>
                <a:gd name="T64" fmla="*/ 33 w 102"/>
                <a:gd name="T65" fmla="*/ 33 h 85"/>
                <a:gd name="T66" fmla="*/ 37 w 102"/>
                <a:gd name="T67" fmla="*/ 14 h 85"/>
                <a:gd name="T68" fmla="*/ 33 w 102"/>
                <a:gd name="T69" fmla="*/ 10 h 85"/>
                <a:gd name="T70" fmla="*/ 33 w 102"/>
                <a:gd name="T71" fmla="*/ 4 h 85"/>
                <a:gd name="T72" fmla="*/ 37 w 102"/>
                <a:gd name="T7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85">
                  <a:moveTo>
                    <a:pt x="37" y="0"/>
                  </a:moveTo>
                  <a:lnTo>
                    <a:pt x="48" y="10"/>
                  </a:lnTo>
                  <a:lnTo>
                    <a:pt x="58" y="19"/>
                  </a:lnTo>
                  <a:lnTo>
                    <a:pt x="69" y="27"/>
                  </a:lnTo>
                  <a:lnTo>
                    <a:pt x="85" y="31"/>
                  </a:lnTo>
                  <a:lnTo>
                    <a:pt x="88" y="31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8" y="29"/>
                  </a:lnTo>
                  <a:lnTo>
                    <a:pt x="96" y="33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6" y="40"/>
                  </a:lnTo>
                  <a:lnTo>
                    <a:pt x="98" y="44"/>
                  </a:lnTo>
                  <a:lnTo>
                    <a:pt x="102" y="44"/>
                  </a:lnTo>
                  <a:lnTo>
                    <a:pt x="98" y="48"/>
                  </a:lnTo>
                  <a:lnTo>
                    <a:pt x="94" y="50"/>
                  </a:lnTo>
                  <a:lnTo>
                    <a:pt x="88" y="50"/>
                  </a:lnTo>
                  <a:lnTo>
                    <a:pt x="83" y="50"/>
                  </a:lnTo>
                  <a:lnTo>
                    <a:pt x="77" y="52"/>
                  </a:lnTo>
                  <a:lnTo>
                    <a:pt x="71" y="54"/>
                  </a:lnTo>
                  <a:lnTo>
                    <a:pt x="67" y="60"/>
                  </a:lnTo>
                  <a:lnTo>
                    <a:pt x="65" y="63"/>
                  </a:lnTo>
                  <a:lnTo>
                    <a:pt x="61" y="69"/>
                  </a:lnTo>
                  <a:lnTo>
                    <a:pt x="60" y="73"/>
                  </a:lnTo>
                  <a:lnTo>
                    <a:pt x="54" y="69"/>
                  </a:lnTo>
                  <a:lnTo>
                    <a:pt x="46" y="65"/>
                  </a:lnTo>
                  <a:lnTo>
                    <a:pt x="40" y="62"/>
                  </a:lnTo>
                  <a:lnTo>
                    <a:pt x="33" y="58"/>
                  </a:lnTo>
                  <a:lnTo>
                    <a:pt x="31" y="60"/>
                  </a:lnTo>
                  <a:lnTo>
                    <a:pt x="29" y="62"/>
                  </a:lnTo>
                  <a:lnTo>
                    <a:pt x="29" y="63"/>
                  </a:lnTo>
                  <a:lnTo>
                    <a:pt x="25" y="63"/>
                  </a:lnTo>
                  <a:lnTo>
                    <a:pt x="21" y="62"/>
                  </a:lnTo>
                  <a:lnTo>
                    <a:pt x="17" y="62"/>
                  </a:lnTo>
                  <a:lnTo>
                    <a:pt x="15" y="62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0" y="67"/>
                  </a:lnTo>
                  <a:lnTo>
                    <a:pt x="12" y="71"/>
                  </a:lnTo>
                  <a:lnTo>
                    <a:pt x="13" y="73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1" y="77"/>
                  </a:lnTo>
                  <a:lnTo>
                    <a:pt x="17" y="81"/>
                  </a:lnTo>
                  <a:lnTo>
                    <a:pt x="13" y="81"/>
                  </a:lnTo>
                  <a:lnTo>
                    <a:pt x="12" y="83"/>
                  </a:lnTo>
                  <a:lnTo>
                    <a:pt x="8" y="85"/>
                  </a:lnTo>
                  <a:lnTo>
                    <a:pt x="4" y="85"/>
                  </a:lnTo>
                  <a:lnTo>
                    <a:pt x="4" y="71"/>
                  </a:lnTo>
                  <a:lnTo>
                    <a:pt x="2" y="69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2" y="62"/>
                  </a:lnTo>
                  <a:lnTo>
                    <a:pt x="4" y="58"/>
                  </a:lnTo>
                  <a:lnTo>
                    <a:pt x="8" y="56"/>
                  </a:lnTo>
                  <a:lnTo>
                    <a:pt x="10" y="52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3" y="46"/>
                  </a:lnTo>
                  <a:lnTo>
                    <a:pt x="17" y="46"/>
                  </a:lnTo>
                  <a:lnTo>
                    <a:pt x="21" y="46"/>
                  </a:lnTo>
                  <a:lnTo>
                    <a:pt x="27" y="42"/>
                  </a:lnTo>
                  <a:lnTo>
                    <a:pt x="33" y="33"/>
                  </a:lnTo>
                  <a:lnTo>
                    <a:pt x="35" y="23"/>
                  </a:lnTo>
                  <a:lnTo>
                    <a:pt x="37" y="14"/>
                  </a:lnTo>
                  <a:lnTo>
                    <a:pt x="35" y="12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4"/>
                  </a:lnTo>
                  <a:lnTo>
                    <a:pt x="35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4">
              <a:extLst>
                <a:ext uri="{FF2B5EF4-FFF2-40B4-BE49-F238E27FC236}">
                  <a16:creationId xmlns:a16="http://schemas.microsoft.com/office/drawing/2014/main" id="{5B516CB8-C295-4CCE-9FE7-EBFE8B7535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5863" y="2273301"/>
              <a:ext cx="26988" cy="25400"/>
            </a:xfrm>
            <a:custGeom>
              <a:avLst/>
              <a:gdLst>
                <a:gd name="T0" fmla="*/ 15 w 17"/>
                <a:gd name="T1" fmla="*/ 0 h 16"/>
                <a:gd name="T2" fmla="*/ 17 w 17"/>
                <a:gd name="T3" fmla="*/ 2 h 16"/>
                <a:gd name="T4" fmla="*/ 15 w 17"/>
                <a:gd name="T5" fmla="*/ 6 h 16"/>
                <a:gd name="T6" fmla="*/ 11 w 17"/>
                <a:gd name="T7" fmla="*/ 8 h 16"/>
                <a:gd name="T8" fmla="*/ 8 w 17"/>
                <a:gd name="T9" fmla="*/ 12 h 16"/>
                <a:gd name="T10" fmla="*/ 4 w 17"/>
                <a:gd name="T11" fmla="*/ 14 h 16"/>
                <a:gd name="T12" fmla="*/ 2 w 17"/>
                <a:gd name="T13" fmla="*/ 16 h 16"/>
                <a:gd name="T14" fmla="*/ 0 w 17"/>
                <a:gd name="T15" fmla="*/ 16 h 16"/>
                <a:gd name="T16" fmla="*/ 0 w 17"/>
                <a:gd name="T17" fmla="*/ 14 h 16"/>
                <a:gd name="T18" fmla="*/ 0 w 17"/>
                <a:gd name="T19" fmla="*/ 12 h 16"/>
                <a:gd name="T20" fmla="*/ 2 w 17"/>
                <a:gd name="T21" fmla="*/ 10 h 16"/>
                <a:gd name="T22" fmla="*/ 4 w 17"/>
                <a:gd name="T23" fmla="*/ 6 h 16"/>
                <a:gd name="T24" fmla="*/ 8 w 17"/>
                <a:gd name="T25" fmla="*/ 4 h 16"/>
                <a:gd name="T26" fmla="*/ 11 w 17"/>
                <a:gd name="T27" fmla="*/ 2 h 16"/>
                <a:gd name="T28" fmla="*/ 15 w 17"/>
                <a:gd name="T29" fmla="*/ 0 h 16"/>
                <a:gd name="T30" fmla="*/ 13 w 17"/>
                <a:gd name="T31" fmla="*/ 0 h 16"/>
                <a:gd name="T32" fmla="*/ 15 w 17"/>
                <a:gd name="T33" fmla="*/ 0 h 16"/>
                <a:gd name="T34" fmla="*/ 15 w 17"/>
                <a:gd name="T35" fmla="*/ 0 h 16"/>
                <a:gd name="T36" fmla="*/ 13 w 17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6">
                  <a:moveTo>
                    <a:pt x="15" y="0"/>
                  </a:moveTo>
                  <a:lnTo>
                    <a:pt x="17" y="2"/>
                  </a:lnTo>
                  <a:lnTo>
                    <a:pt x="15" y="6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0"/>
                  </a:lnTo>
                  <a:close/>
                  <a:moveTo>
                    <a:pt x="13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5">
              <a:extLst>
                <a:ext uri="{FF2B5EF4-FFF2-40B4-BE49-F238E27FC236}">
                  <a16:creationId xmlns:a16="http://schemas.microsoft.com/office/drawing/2014/main" id="{CFE619D9-C9EB-4C0A-8F31-42232939F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2236788"/>
              <a:ext cx="36513" cy="26988"/>
            </a:xfrm>
            <a:custGeom>
              <a:avLst/>
              <a:gdLst>
                <a:gd name="T0" fmla="*/ 14 w 23"/>
                <a:gd name="T1" fmla="*/ 0 h 17"/>
                <a:gd name="T2" fmla="*/ 20 w 23"/>
                <a:gd name="T3" fmla="*/ 0 h 17"/>
                <a:gd name="T4" fmla="*/ 23 w 23"/>
                <a:gd name="T5" fmla="*/ 0 h 17"/>
                <a:gd name="T6" fmla="*/ 23 w 23"/>
                <a:gd name="T7" fmla="*/ 4 h 17"/>
                <a:gd name="T8" fmla="*/ 18 w 23"/>
                <a:gd name="T9" fmla="*/ 6 h 17"/>
                <a:gd name="T10" fmla="*/ 14 w 23"/>
                <a:gd name="T11" fmla="*/ 8 h 17"/>
                <a:gd name="T12" fmla="*/ 12 w 23"/>
                <a:gd name="T13" fmla="*/ 10 h 17"/>
                <a:gd name="T14" fmla="*/ 8 w 23"/>
                <a:gd name="T15" fmla="*/ 12 h 17"/>
                <a:gd name="T16" fmla="*/ 6 w 23"/>
                <a:gd name="T17" fmla="*/ 16 h 17"/>
                <a:gd name="T18" fmla="*/ 4 w 23"/>
                <a:gd name="T19" fmla="*/ 17 h 17"/>
                <a:gd name="T20" fmla="*/ 0 w 23"/>
                <a:gd name="T21" fmla="*/ 17 h 17"/>
                <a:gd name="T22" fmla="*/ 0 w 23"/>
                <a:gd name="T23" fmla="*/ 17 h 17"/>
                <a:gd name="T24" fmla="*/ 0 w 23"/>
                <a:gd name="T25" fmla="*/ 16 h 17"/>
                <a:gd name="T26" fmla="*/ 0 w 23"/>
                <a:gd name="T27" fmla="*/ 14 h 17"/>
                <a:gd name="T28" fmla="*/ 0 w 23"/>
                <a:gd name="T29" fmla="*/ 14 h 17"/>
                <a:gd name="T30" fmla="*/ 2 w 23"/>
                <a:gd name="T31" fmla="*/ 10 h 17"/>
                <a:gd name="T32" fmla="*/ 4 w 23"/>
                <a:gd name="T33" fmla="*/ 8 h 17"/>
                <a:gd name="T34" fmla="*/ 8 w 23"/>
                <a:gd name="T35" fmla="*/ 4 h 17"/>
                <a:gd name="T36" fmla="*/ 10 w 23"/>
                <a:gd name="T37" fmla="*/ 2 h 17"/>
                <a:gd name="T38" fmla="*/ 14 w 23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7">
                  <a:moveTo>
                    <a:pt x="14" y="0"/>
                  </a:moveTo>
                  <a:lnTo>
                    <a:pt x="20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6">
              <a:extLst>
                <a:ext uri="{FF2B5EF4-FFF2-40B4-BE49-F238E27FC236}">
                  <a16:creationId xmlns:a16="http://schemas.microsoft.com/office/drawing/2014/main" id="{509EB6F9-483D-4F89-8D04-7BD19A9FC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8100" y="2209801"/>
              <a:ext cx="17463" cy="17463"/>
            </a:xfrm>
            <a:custGeom>
              <a:avLst/>
              <a:gdLst>
                <a:gd name="T0" fmla="*/ 11 w 11"/>
                <a:gd name="T1" fmla="*/ 0 h 11"/>
                <a:gd name="T2" fmla="*/ 9 w 11"/>
                <a:gd name="T3" fmla="*/ 4 h 11"/>
                <a:gd name="T4" fmla="*/ 7 w 11"/>
                <a:gd name="T5" fmla="*/ 8 h 11"/>
                <a:gd name="T6" fmla="*/ 4 w 11"/>
                <a:gd name="T7" fmla="*/ 9 h 11"/>
                <a:gd name="T8" fmla="*/ 0 w 11"/>
                <a:gd name="T9" fmla="*/ 11 h 11"/>
                <a:gd name="T10" fmla="*/ 0 w 11"/>
                <a:gd name="T11" fmla="*/ 11 h 11"/>
                <a:gd name="T12" fmla="*/ 0 w 11"/>
                <a:gd name="T13" fmla="*/ 9 h 11"/>
                <a:gd name="T14" fmla="*/ 0 w 11"/>
                <a:gd name="T15" fmla="*/ 8 h 11"/>
                <a:gd name="T16" fmla="*/ 2 w 11"/>
                <a:gd name="T17" fmla="*/ 8 h 11"/>
                <a:gd name="T18" fmla="*/ 2 w 11"/>
                <a:gd name="T19" fmla="*/ 6 h 11"/>
                <a:gd name="T20" fmla="*/ 2 w 11"/>
                <a:gd name="T21" fmla="*/ 4 h 11"/>
                <a:gd name="T22" fmla="*/ 2 w 11"/>
                <a:gd name="T23" fmla="*/ 4 h 11"/>
                <a:gd name="T24" fmla="*/ 4 w 11"/>
                <a:gd name="T25" fmla="*/ 2 h 11"/>
                <a:gd name="T26" fmla="*/ 5 w 11"/>
                <a:gd name="T27" fmla="*/ 0 h 11"/>
                <a:gd name="T28" fmla="*/ 9 w 11"/>
                <a:gd name="T29" fmla="*/ 0 h 11"/>
                <a:gd name="T30" fmla="*/ 11 w 11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9" y="4"/>
                  </a:lnTo>
                  <a:lnTo>
                    <a:pt x="7" y="8"/>
                  </a:lnTo>
                  <a:lnTo>
                    <a:pt x="4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7">
              <a:extLst>
                <a:ext uri="{FF2B5EF4-FFF2-40B4-BE49-F238E27FC236}">
                  <a16:creationId xmlns:a16="http://schemas.microsoft.com/office/drawing/2014/main" id="{CA9D9BA0-1033-4864-991D-1404CC933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9500" y="1908176"/>
              <a:ext cx="79375" cy="307975"/>
            </a:xfrm>
            <a:custGeom>
              <a:avLst/>
              <a:gdLst>
                <a:gd name="T0" fmla="*/ 19 w 50"/>
                <a:gd name="T1" fmla="*/ 0 h 194"/>
                <a:gd name="T2" fmla="*/ 21 w 50"/>
                <a:gd name="T3" fmla="*/ 15 h 194"/>
                <a:gd name="T4" fmla="*/ 27 w 50"/>
                <a:gd name="T5" fmla="*/ 29 h 194"/>
                <a:gd name="T6" fmla="*/ 27 w 50"/>
                <a:gd name="T7" fmla="*/ 38 h 194"/>
                <a:gd name="T8" fmla="*/ 27 w 50"/>
                <a:gd name="T9" fmla="*/ 46 h 194"/>
                <a:gd name="T10" fmla="*/ 28 w 50"/>
                <a:gd name="T11" fmla="*/ 67 h 194"/>
                <a:gd name="T12" fmla="*/ 28 w 50"/>
                <a:gd name="T13" fmla="*/ 77 h 194"/>
                <a:gd name="T14" fmla="*/ 32 w 50"/>
                <a:gd name="T15" fmla="*/ 84 h 194"/>
                <a:gd name="T16" fmla="*/ 50 w 50"/>
                <a:gd name="T17" fmla="*/ 126 h 194"/>
                <a:gd name="T18" fmla="*/ 42 w 50"/>
                <a:gd name="T19" fmla="*/ 119 h 194"/>
                <a:gd name="T20" fmla="*/ 27 w 50"/>
                <a:gd name="T21" fmla="*/ 121 h 194"/>
                <a:gd name="T22" fmla="*/ 19 w 50"/>
                <a:gd name="T23" fmla="*/ 142 h 194"/>
                <a:gd name="T24" fmla="*/ 21 w 50"/>
                <a:gd name="T25" fmla="*/ 167 h 194"/>
                <a:gd name="T26" fmla="*/ 36 w 50"/>
                <a:gd name="T27" fmla="*/ 186 h 194"/>
                <a:gd name="T28" fmla="*/ 34 w 50"/>
                <a:gd name="T29" fmla="*/ 186 h 194"/>
                <a:gd name="T30" fmla="*/ 28 w 50"/>
                <a:gd name="T31" fmla="*/ 184 h 194"/>
                <a:gd name="T32" fmla="*/ 21 w 50"/>
                <a:gd name="T33" fmla="*/ 180 h 194"/>
                <a:gd name="T34" fmla="*/ 15 w 50"/>
                <a:gd name="T35" fmla="*/ 184 h 194"/>
                <a:gd name="T36" fmla="*/ 11 w 50"/>
                <a:gd name="T37" fmla="*/ 190 h 194"/>
                <a:gd name="T38" fmla="*/ 5 w 50"/>
                <a:gd name="T39" fmla="*/ 194 h 194"/>
                <a:gd name="T40" fmla="*/ 5 w 50"/>
                <a:gd name="T41" fmla="*/ 190 h 194"/>
                <a:gd name="T42" fmla="*/ 5 w 50"/>
                <a:gd name="T43" fmla="*/ 182 h 194"/>
                <a:gd name="T44" fmla="*/ 5 w 50"/>
                <a:gd name="T45" fmla="*/ 176 h 194"/>
                <a:gd name="T46" fmla="*/ 7 w 50"/>
                <a:gd name="T47" fmla="*/ 161 h 194"/>
                <a:gd name="T48" fmla="*/ 9 w 50"/>
                <a:gd name="T49" fmla="*/ 148 h 194"/>
                <a:gd name="T50" fmla="*/ 7 w 50"/>
                <a:gd name="T51" fmla="*/ 140 h 194"/>
                <a:gd name="T52" fmla="*/ 5 w 50"/>
                <a:gd name="T53" fmla="*/ 134 h 194"/>
                <a:gd name="T54" fmla="*/ 5 w 50"/>
                <a:gd name="T55" fmla="*/ 125 h 194"/>
                <a:gd name="T56" fmla="*/ 7 w 50"/>
                <a:gd name="T57" fmla="*/ 117 h 194"/>
                <a:gd name="T58" fmla="*/ 7 w 50"/>
                <a:gd name="T59" fmla="*/ 75 h 194"/>
                <a:gd name="T60" fmla="*/ 5 w 50"/>
                <a:gd name="T61" fmla="*/ 65 h 194"/>
                <a:gd name="T62" fmla="*/ 0 w 50"/>
                <a:gd name="T63" fmla="*/ 57 h 194"/>
                <a:gd name="T64" fmla="*/ 0 w 50"/>
                <a:gd name="T65" fmla="*/ 38 h 194"/>
                <a:gd name="T66" fmla="*/ 11 w 50"/>
                <a:gd name="T67" fmla="*/ 21 h 194"/>
                <a:gd name="T68" fmla="*/ 13 w 50"/>
                <a:gd name="T69" fmla="*/ 15 h 194"/>
                <a:gd name="T70" fmla="*/ 15 w 50"/>
                <a:gd name="T7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194">
                  <a:moveTo>
                    <a:pt x="15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21" y="15"/>
                  </a:lnTo>
                  <a:lnTo>
                    <a:pt x="25" y="23"/>
                  </a:lnTo>
                  <a:lnTo>
                    <a:pt x="27" y="29"/>
                  </a:lnTo>
                  <a:lnTo>
                    <a:pt x="27" y="32"/>
                  </a:lnTo>
                  <a:lnTo>
                    <a:pt x="27" y="38"/>
                  </a:lnTo>
                  <a:lnTo>
                    <a:pt x="27" y="42"/>
                  </a:lnTo>
                  <a:lnTo>
                    <a:pt x="27" y="46"/>
                  </a:lnTo>
                  <a:lnTo>
                    <a:pt x="28" y="52"/>
                  </a:lnTo>
                  <a:lnTo>
                    <a:pt x="28" y="67"/>
                  </a:lnTo>
                  <a:lnTo>
                    <a:pt x="28" y="71"/>
                  </a:lnTo>
                  <a:lnTo>
                    <a:pt x="28" y="77"/>
                  </a:lnTo>
                  <a:lnTo>
                    <a:pt x="30" y="80"/>
                  </a:lnTo>
                  <a:lnTo>
                    <a:pt x="32" y="84"/>
                  </a:lnTo>
                  <a:lnTo>
                    <a:pt x="42" y="105"/>
                  </a:lnTo>
                  <a:lnTo>
                    <a:pt x="50" y="126"/>
                  </a:lnTo>
                  <a:lnTo>
                    <a:pt x="46" y="123"/>
                  </a:lnTo>
                  <a:lnTo>
                    <a:pt x="42" y="119"/>
                  </a:lnTo>
                  <a:lnTo>
                    <a:pt x="36" y="119"/>
                  </a:lnTo>
                  <a:lnTo>
                    <a:pt x="27" y="121"/>
                  </a:lnTo>
                  <a:lnTo>
                    <a:pt x="21" y="130"/>
                  </a:lnTo>
                  <a:lnTo>
                    <a:pt x="19" y="142"/>
                  </a:lnTo>
                  <a:lnTo>
                    <a:pt x="17" y="155"/>
                  </a:lnTo>
                  <a:lnTo>
                    <a:pt x="21" y="167"/>
                  </a:lnTo>
                  <a:lnTo>
                    <a:pt x="28" y="176"/>
                  </a:lnTo>
                  <a:lnTo>
                    <a:pt x="36" y="186"/>
                  </a:lnTo>
                  <a:lnTo>
                    <a:pt x="34" y="186"/>
                  </a:lnTo>
                  <a:lnTo>
                    <a:pt x="34" y="186"/>
                  </a:lnTo>
                  <a:lnTo>
                    <a:pt x="30" y="186"/>
                  </a:lnTo>
                  <a:lnTo>
                    <a:pt x="28" y="184"/>
                  </a:lnTo>
                  <a:lnTo>
                    <a:pt x="27" y="180"/>
                  </a:lnTo>
                  <a:lnTo>
                    <a:pt x="21" y="180"/>
                  </a:lnTo>
                  <a:lnTo>
                    <a:pt x="19" y="182"/>
                  </a:lnTo>
                  <a:lnTo>
                    <a:pt x="15" y="184"/>
                  </a:lnTo>
                  <a:lnTo>
                    <a:pt x="13" y="188"/>
                  </a:lnTo>
                  <a:lnTo>
                    <a:pt x="11" y="190"/>
                  </a:lnTo>
                  <a:lnTo>
                    <a:pt x="9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0"/>
                  </a:lnTo>
                  <a:lnTo>
                    <a:pt x="5" y="186"/>
                  </a:lnTo>
                  <a:lnTo>
                    <a:pt x="5" y="182"/>
                  </a:lnTo>
                  <a:lnTo>
                    <a:pt x="5" y="178"/>
                  </a:lnTo>
                  <a:lnTo>
                    <a:pt x="5" y="176"/>
                  </a:lnTo>
                  <a:lnTo>
                    <a:pt x="7" y="169"/>
                  </a:lnTo>
                  <a:lnTo>
                    <a:pt x="7" y="161"/>
                  </a:lnTo>
                  <a:lnTo>
                    <a:pt x="9" y="155"/>
                  </a:lnTo>
                  <a:lnTo>
                    <a:pt x="9" y="148"/>
                  </a:lnTo>
                  <a:lnTo>
                    <a:pt x="9" y="144"/>
                  </a:lnTo>
                  <a:lnTo>
                    <a:pt x="7" y="140"/>
                  </a:lnTo>
                  <a:lnTo>
                    <a:pt x="5" y="138"/>
                  </a:lnTo>
                  <a:lnTo>
                    <a:pt x="5" y="134"/>
                  </a:lnTo>
                  <a:lnTo>
                    <a:pt x="5" y="130"/>
                  </a:lnTo>
                  <a:lnTo>
                    <a:pt x="5" y="125"/>
                  </a:lnTo>
                  <a:lnTo>
                    <a:pt x="7" y="121"/>
                  </a:lnTo>
                  <a:lnTo>
                    <a:pt x="7" y="117"/>
                  </a:lnTo>
                  <a:lnTo>
                    <a:pt x="7" y="111"/>
                  </a:lnTo>
                  <a:lnTo>
                    <a:pt x="7" y="75"/>
                  </a:lnTo>
                  <a:lnTo>
                    <a:pt x="7" y="69"/>
                  </a:lnTo>
                  <a:lnTo>
                    <a:pt x="5" y="65"/>
                  </a:lnTo>
                  <a:lnTo>
                    <a:pt x="2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4" y="27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8">
              <a:extLst>
                <a:ext uri="{FF2B5EF4-FFF2-40B4-BE49-F238E27FC236}">
                  <a16:creationId xmlns:a16="http://schemas.microsoft.com/office/drawing/2014/main" id="{EB7F990A-4AED-48F0-98FE-BAE46724A9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3150" y="835026"/>
              <a:ext cx="495300" cy="361950"/>
            </a:xfrm>
            <a:custGeom>
              <a:avLst/>
              <a:gdLst>
                <a:gd name="T0" fmla="*/ 106 w 312"/>
                <a:gd name="T1" fmla="*/ 224 h 228"/>
                <a:gd name="T2" fmla="*/ 104 w 312"/>
                <a:gd name="T3" fmla="*/ 222 h 228"/>
                <a:gd name="T4" fmla="*/ 287 w 312"/>
                <a:gd name="T5" fmla="*/ 0 h 228"/>
                <a:gd name="T6" fmla="*/ 302 w 312"/>
                <a:gd name="T7" fmla="*/ 3 h 228"/>
                <a:gd name="T8" fmla="*/ 312 w 312"/>
                <a:gd name="T9" fmla="*/ 15 h 228"/>
                <a:gd name="T10" fmla="*/ 285 w 312"/>
                <a:gd name="T11" fmla="*/ 36 h 228"/>
                <a:gd name="T12" fmla="*/ 248 w 312"/>
                <a:gd name="T13" fmla="*/ 48 h 228"/>
                <a:gd name="T14" fmla="*/ 191 w 312"/>
                <a:gd name="T15" fmla="*/ 63 h 228"/>
                <a:gd name="T16" fmla="*/ 185 w 312"/>
                <a:gd name="T17" fmla="*/ 71 h 228"/>
                <a:gd name="T18" fmla="*/ 177 w 312"/>
                <a:gd name="T19" fmla="*/ 76 h 228"/>
                <a:gd name="T20" fmla="*/ 162 w 312"/>
                <a:gd name="T21" fmla="*/ 82 h 228"/>
                <a:gd name="T22" fmla="*/ 150 w 312"/>
                <a:gd name="T23" fmla="*/ 92 h 228"/>
                <a:gd name="T24" fmla="*/ 106 w 312"/>
                <a:gd name="T25" fmla="*/ 117 h 228"/>
                <a:gd name="T26" fmla="*/ 72 w 312"/>
                <a:gd name="T27" fmla="*/ 184 h 228"/>
                <a:gd name="T28" fmla="*/ 89 w 312"/>
                <a:gd name="T29" fmla="*/ 213 h 228"/>
                <a:gd name="T30" fmla="*/ 108 w 312"/>
                <a:gd name="T31" fmla="*/ 228 h 228"/>
                <a:gd name="T32" fmla="*/ 56 w 312"/>
                <a:gd name="T33" fmla="*/ 224 h 228"/>
                <a:gd name="T34" fmla="*/ 48 w 312"/>
                <a:gd name="T35" fmla="*/ 224 h 228"/>
                <a:gd name="T36" fmla="*/ 39 w 312"/>
                <a:gd name="T37" fmla="*/ 222 h 228"/>
                <a:gd name="T38" fmla="*/ 37 w 312"/>
                <a:gd name="T39" fmla="*/ 211 h 228"/>
                <a:gd name="T40" fmla="*/ 29 w 312"/>
                <a:gd name="T41" fmla="*/ 201 h 228"/>
                <a:gd name="T42" fmla="*/ 20 w 312"/>
                <a:gd name="T43" fmla="*/ 201 h 228"/>
                <a:gd name="T44" fmla="*/ 12 w 312"/>
                <a:gd name="T45" fmla="*/ 201 h 228"/>
                <a:gd name="T46" fmla="*/ 6 w 312"/>
                <a:gd name="T47" fmla="*/ 197 h 228"/>
                <a:gd name="T48" fmla="*/ 0 w 312"/>
                <a:gd name="T49" fmla="*/ 190 h 228"/>
                <a:gd name="T50" fmla="*/ 6 w 312"/>
                <a:gd name="T51" fmla="*/ 178 h 228"/>
                <a:gd name="T52" fmla="*/ 16 w 312"/>
                <a:gd name="T53" fmla="*/ 170 h 228"/>
                <a:gd name="T54" fmla="*/ 20 w 312"/>
                <a:gd name="T55" fmla="*/ 155 h 228"/>
                <a:gd name="T56" fmla="*/ 27 w 312"/>
                <a:gd name="T57" fmla="*/ 144 h 228"/>
                <a:gd name="T58" fmla="*/ 45 w 312"/>
                <a:gd name="T59" fmla="*/ 138 h 228"/>
                <a:gd name="T60" fmla="*/ 45 w 312"/>
                <a:gd name="T61" fmla="*/ 130 h 228"/>
                <a:gd name="T62" fmla="*/ 39 w 312"/>
                <a:gd name="T63" fmla="*/ 122 h 228"/>
                <a:gd name="T64" fmla="*/ 66 w 312"/>
                <a:gd name="T65" fmla="*/ 98 h 228"/>
                <a:gd name="T66" fmla="*/ 70 w 312"/>
                <a:gd name="T67" fmla="*/ 80 h 228"/>
                <a:gd name="T68" fmla="*/ 68 w 312"/>
                <a:gd name="T69" fmla="*/ 73 h 228"/>
                <a:gd name="T70" fmla="*/ 73 w 312"/>
                <a:gd name="T71" fmla="*/ 69 h 228"/>
                <a:gd name="T72" fmla="*/ 93 w 312"/>
                <a:gd name="T73" fmla="*/ 65 h 228"/>
                <a:gd name="T74" fmla="*/ 123 w 312"/>
                <a:gd name="T75" fmla="*/ 49 h 228"/>
                <a:gd name="T76" fmla="*/ 158 w 312"/>
                <a:gd name="T77" fmla="*/ 34 h 228"/>
                <a:gd name="T78" fmla="*/ 166 w 312"/>
                <a:gd name="T79" fmla="*/ 28 h 228"/>
                <a:gd name="T80" fmla="*/ 179 w 312"/>
                <a:gd name="T81" fmla="*/ 28 h 228"/>
                <a:gd name="T82" fmla="*/ 189 w 312"/>
                <a:gd name="T83" fmla="*/ 34 h 228"/>
                <a:gd name="T84" fmla="*/ 240 w 312"/>
                <a:gd name="T85" fmla="*/ 1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2" h="228">
                  <a:moveTo>
                    <a:pt x="106" y="224"/>
                  </a:moveTo>
                  <a:lnTo>
                    <a:pt x="108" y="226"/>
                  </a:lnTo>
                  <a:lnTo>
                    <a:pt x="106" y="224"/>
                  </a:lnTo>
                  <a:lnTo>
                    <a:pt x="106" y="224"/>
                  </a:lnTo>
                  <a:close/>
                  <a:moveTo>
                    <a:pt x="102" y="220"/>
                  </a:moveTo>
                  <a:lnTo>
                    <a:pt x="104" y="222"/>
                  </a:lnTo>
                  <a:lnTo>
                    <a:pt x="106" y="224"/>
                  </a:lnTo>
                  <a:lnTo>
                    <a:pt x="102" y="220"/>
                  </a:lnTo>
                  <a:close/>
                  <a:moveTo>
                    <a:pt x="287" y="0"/>
                  </a:moveTo>
                  <a:lnTo>
                    <a:pt x="290" y="0"/>
                  </a:lnTo>
                  <a:lnTo>
                    <a:pt x="296" y="1"/>
                  </a:lnTo>
                  <a:lnTo>
                    <a:pt x="302" y="3"/>
                  </a:lnTo>
                  <a:lnTo>
                    <a:pt x="306" y="7"/>
                  </a:lnTo>
                  <a:lnTo>
                    <a:pt x="310" y="11"/>
                  </a:lnTo>
                  <a:lnTo>
                    <a:pt x="312" y="15"/>
                  </a:lnTo>
                  <a:lnTo>
                    <a:pt x="308" y="25"/>
                  </a:lnTo>
                  <a:lnTo>
                    <a:pt x="298" y="30"/>
                  </a:lnTo>
                  <a:lnTo>
                    <a:pt x="285" y="36"/>
                  </a:lnTo>
                  <a:lnTo>
                    <a:pt x="271" y="40"/>
                  </a:lnTo>
                  <a:lnTo>
                    <a:pt x="258" y="44"/>
                  </a:lnTo>
                  <a:lnTo>
                    <a:pt x="248" y="48"/>
                  </a:lnTo>
                  <a:lnTo>
                    <a:pt x="227" y="53"/>
                  </a:lnTo>
                  <a:lnTo>
                    <a:pt x="210" y="55"/>
                  </a:lnTo>
                  <a:lnTo>
                    <a:pt x="191" y="63"/>
                  </a:lnTo>
                  <a:lnTo>
                    <a:pt x="189" y="65"/>
                  </a:lnTo>
                  <a:lnTo>
                    <a:pt x="187" y="67"/>
                  </a:lnTo>
                  <a:lnTo>
                    <a:pt x="185" y="71"/>
                  </a:lnTo>
                  <a:lnTo>
                    <a:pt x="183" y="73"/>
                  </a:lnTo>
                  <a:lnTo>
                    <a:pt x="179" y="76"/>
                  </a:lnTo>
                  <a:lnTo>
                    <a:pt x="177" y="76"/>
                  </a:lnTo>
                  <a:lnTo>
                    <a:pt x="169" y="78"/>
                  </a:lnTo>
                  <a:lnTo>
                    <a:pt x="166" y="80"/>
                  </a:lnTo>
                  <a:lnTo>
                    <a:pt x="162" y="82"/>
                  </a:lnTo>
                  <a:lnTo>
                    <a:pt x="158" y="86"/>
                  </a:lnTo>
                  <a:lnTo>
                    <a:pt x="154" y="88"/>
                  </a:lnTo>
                  <a:lnTo>
                    <a:pt x="150" y="92"/>
                  </a:lnTo>
                  <a:lnTo>
                    <a:pt x="146" y="94"/>
                  </a:lnTo>
                  <a:lnTo>
                    <a:pt x="127" y="103"/>
                  </a:lnTo>
                  <a:lnTo>
                    <a:pt x="106" y="117"/>
                  </a:lnTo>
                  <a:lnTo>
                    <a:pt x="89" y="138"/>
                  </a:lnTo>
                  <a:lnTo>
                    <a:pt x="77" y="159"/>
                  </a:lnTo>
                  <a:lnTo>
                    <a:pt x="72" y="184"/>
                  </a:lnTo>
                  <a:lnTo>
                    <a:pt x="73" y="195"/>
                  </a:lnTo>
                  <a:lnTo>
                    <a:pt x="81" y="205"/>
                  </a:lnTo>
                  <a:lnTo>
                    <a:pt x="89" y="213"/>
                  </a:lnTo>
                  <a:lnTo>
                    <a:pt x="98" y="219"/>
                  </a:lnTo>
                  <a:lnTo>
                    <a:pt x="106" y="224"/>
                  </a:lnTo>
                  <a:lnTo>
                    <a:pt x="108" y="228"/>
                  </a:lnTo>
                  <a:lnTo>
                    <a:pt x="60" y="228"/>
                  </a:lnTo>
                  <a:lnTo>
                    <a:pt x="58" y="226"/>
                  </a:lnTo>
                  <a:lnTo>
                    <a:pt x="56" y="224"/>
                  </a:lnTo>
                  <a:lnTo>
                    <a:pt x="54" y="222"/>
                  </a:lnTo>
                  <a:lnTo>
                    <a:pt x="52" y="224"/>
                  </a:lnTo>
                  <a:lnTo>
                    <a:pt x="48" y="224"/>
                  </a:lnTo>
                  <a:lnTo>
                    <a:pt x="45" y="224"/>
                  </a:lnTo>
                  <a:lnTo>
                    <a:pt x="41" y="224"/>
                  </a:lnTo>
                  <a:lnTo>
                    <a:pt x="39" y="222"/>
                  </a:lnTo>
                  <a:lnTo>
                    <a:pt x="37" y="219"/>
                  </a:lnTo>
                  <a:lnTo>
                    <a:pt x="37" y="215"/>
                  </a:lnTo>
                  <a:lnTo>
                    <a:pt x="37" y="211"/>
                  </a:lnTo>
                  <a:lnTo>
                    <a:pt x="37" y="207"/>
                  </a:lnTo>
                  <a:lnTo>
                    <a:pt x="33" y="203"/>
                  </a:lnTo>
                  <a:lnTo>
                    <a:pt x="29" y="201"/>
                  </a:lnTo>
                  <a:lnTo>
                    <a:pt x="27" y="201"/>
                  </a:lnTo>
                  <a:lnTo>
                    <a:pt x="24" y="201"/>
                  </a:lnTo>
                  <a:lnTo>
                    <a:pt x="20" y="201"/>
                  </a:lnTo>
                  <a:lnTo>
                    <a:pt x="16" y="201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10" y="201"/>
                  </a:lnTo>
                  <a:lnTo>
                    <a:pt x="8" y="199"/>
                  </a:lnTo>
                  <a:lnTo>
                    <a:pt x="6" y="197"/>
                  </a:lnTo>
                  <a:lnTo>
                    <a:pt x="2" y="195"/>
                  </a:lnTo>
                  <a:lnTo>
                    <a:pt x="0" y="192"/>
                  </a:lnTo>
                  <a:lnTo>
                    <a:pt x="0" y="190"/>
                  </a:lnTo>
                  <a:lnTo>
                    <a:pt x="0" y="184"/>
                  </a:lnTo>
                  <a:lnTo>
                    <a:pt x="2" y="180"/>
                  </a:lnTo>
                  <a:lnTo>
                    <a:pt x="6" y="178"/>
                  </a:lnTo>
                  <a:lnTo>
                    <a:pt x="10" y="174"/>
                  </a:lnTo>
                  <a:lnTo>
                    <a:pt x="12" y="172"/>
                  </a:lnTo>
                  <a:lnTo>
                    <a:pt x="16" y="170"/>
                  </a:lnTo>
                  <a:lnTo>
                    <a:pt x="18" y="167"/>
                  </a:lnTo>
                  <a:lnTo>
                    <a:pt x="20" y="165"/>
                  </a:lnTo>
                  <a:lnTo>
                    <a:pt x="20" y="155"/>
                  </a:lnTo>
                  <a:lnTo>
                    <a:pt x="20" y="151"/>
                  </a:lnTo>
                  <a:lnTo>
                    <a:pt x="24" y="147"/>
                  </a:lnTo>
                  <a:lnTo>
                    <a:pt x="27" y="144"/>
                  </a:lnTo>
                  <a:lnTo>
                    <a:pt x="33" y="142"/>
                  </a:lnTo>
                  <a:lnTo>
                    <a:pt x="39" y="140"/>
                  </a:lnTo>
                  <a:lnTo>
                    <a:pt x="45" y="138"/>
                  </a:lnTo>
                  <a:lnTo>
                    <a:pt x="48" y="138"/>
                  </a:lnTo>
                  <a:lnTo>
                    <a:pt x="47" y="134"/>
                  </a:lnTo>
                  <a:lnTo>
                    <a:pt x="45" y="130"/>
                  </a:lnTo>
                  <a:lnTo>
                    <a:pt x="43" y="128"/>
                  </a:lnTo>
                  <a:lnTo>
                    <a:pt x="41" y="126"/>
                  </a:lnTo>
                  <a:lnTo>
                    <a:pt x="39" y="122"/>
                  </a:lnTo>
                  <a:lnTo>
                    <a:pt x="45" y="115"/>
                  </a:lnTo>
                  <a:lnTo>
                    <a:pt x="56" y="107"/>
                  </a:lnTo>
                  <a:lnTo>
                    <a:pt x="66" y="98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80"/>
                  </a:lnTo>
                  <a:lnTo>
                    <a:pt x="68" y="78"/>
                  </a:lnTo>
                  <a:lnTo>
                    <a:pt x="68" y="74"/>
                  </a:lnTo>
                  <a:lnTo>
                    <a:pt x="68" y="73"/>
                  </a:lnTo>
                  <a:lnTo>
                    <a:pt x="70" y="71"/>
                  </a:lnTo>
                  <a:lnTo>
                    <a:pt x="72" y="69"/>
                  </a:lnTo>
                  <a:lnTo>
                    <a:pt x="73" y="69"/>
                  </a:lnTo>
                  <a:lnTo>
                    <a:pt x="79" y="69"/>
                  </a:lnTo>
                  <a:lnTo>
                    <a:pt x="87" y="67"/>
                  </a:lnTo>
                  <a:lnTo>
                    <a:pt x="93" y="65"/>
                  </a:lnTo>
                  <a:lnTo>
                    <a:pt x="98" y="65"/>
                  </a:lnTo>
                  <a:lnTo>
                    <a:pt x="110" y="59"/>
                  </a:lnTo>
                  <a:lnTo>
                    <a:pt x="123" y="49"/>
                  </a:lnTo>
                  <a:lnTo>
                    <a:pt x="139" y="38"/>
                  </a:lnTo>
                  <a:lnTo>
                    <a:pt x="154" y="34"/>
                  </a:lnTo>
                  <a:lnTo>
                    <a:pt x="158" y="34"/>
                  </a:lnTo>
                  <a:lnTo>
                    <a:pt x="160" y="32"/>
                  </a:lnTo>
                  <a:lnTo>
                    <a:pt x="164" y="30"/>
                  </a:lnTo>
                  <a:lnTo>
                    <a:pt x="166" y="28"/>
                  </a:lnTo>
                  <a:lnTo>
                    <a:pt x="169" y="26"/>
                  </a:lnTo>
                  <a:lnTo>
                    <a:pt x="175" y="26"/>
                  </a:lnTo>
                  <a:lnTo>
                    <a:pt x="179" y="28"/>
                  </a:lnTo>
                  <a:lnTo>
                    <a:pt x="183" y="30"/>
                  </a:lnTo>
                  <a:lnTo>
                    <a:pt x="185" y="32"/>
                  </a:lnTo>
                  <a:lnTo>
                    <a:pt x="189" y="34"/>
                  </a:lnTo>
                  <a:lnTo>
                    <a:pt x="192" y="34"/>
                  </a:lnTo>
                  <a:lnTo>
                    <a:pt x="217" y="28"/>
                  </a:lnTo>
                  <a:lnTo>
                    <a:pt x="240" y="17"/>
                  </a:lnTo>
                  <a:lnTo>
                    <a:pt x="264" y="3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9">
              <a:extLst>
                <a:ext uri="{FF2B5EF4-FFF2-40B4-BE49-F238E27FC236}">
                  <a16:creationId xmlns:a16="http://schemas.microsoft.com/office/drawing/2014/main" id="{084803B7-BEFD-4433-89BD-51F837EE1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1785938"/>
              <a:ext cx="1089025" cy="777875"/>
            </a:xfrm>
            <a:custGeom>
              <a:avLst/>
              <a:gdLst>
                <a:gd name="T0" fmla="*/ 353 w 686"/>
                <a:gd name="T1" fmla="*/ 29 h 490"/>
                <a:gd name="T2" fmla="*/ 332 w 686"/>
                <a:gd name="T3" fmla="*/ 63 h 490"/>
                <a:gd name="T4" fmla="*/ 355 w 686"/>
                <a:gd name="T5" fmla="*/ 84 h 490"/>
                <a:gd name="T6" fmla="*/ 399 w 686"/>
                <a:gd name="T7" fmla="*/ 88 h 490"/>
                <a:gd name="T8" fmla="*/ 419 w 686"/>
                <a:gd name="T9" fmla="*/ 90 h 490"/>
                <a:gd name="T10" fmla="*/ 478 w 686"/>
                <a:gd name="T11" fmla="*/ 71 h 490"/>
                <a:gd name="T12" fmla="*/ 574 w 686"/>
                <a:gd name="T13" fmla="*/ 79 h 490"/>
                <a:gd name="T14" fmla="*/ 586 w 686"/>
                <a:gd name="T15" fmla="*/ 155 h 490"/>
                <a:gd name="T16" fmla="*/ 565 w 686"/>
                <a:gd name="T17" fmla="*/ 221 h 490"/>
                <a:gd name="T18" fmla="*/ 634 w 686"/>
                <a:gd name="T19" fmla="*/ 221 h 490"/>
                <a:gd name="T20" fmla="*/ 672 w 686"/>
                <a:gd name="T21" fmla="*/ 286 h 490"/>
                <a:gd name="T22" fmla="*/ 672 w 686"/>
                <a:gd name="T23" fmla="*/ 307 h 490"/>
                <a:gd name="T24" fmla="*/ 653 w 686"/>
                <a:gd name="T25" fmla="*/ 349 h 490"/>
                <a:gd name="T26" fmla="*/ 663 w 686"/>
                <a:gd name="T27" fmla="*/ 386 h 490"/>
                <a:gd name="T28" fmla="*/ 626 w 686"/>
                <a:gd name="T29" fmla="*/ 397 h 490"/>
                <a:gd name="T30" fmla="*/ 584 w 686"/>
                <a:gd name="T31" fmla="*/ 396 h 490"/>
                <a:gd name="T32" fmla="*/ 561 w 686"/>
                <a:gd name="T33" fmla="*/ 403 h 490"/>
                <a:gd name="T34" fmla="*/ 584 w 686"/>
                <a:gd name="T35" fmla="*/ 442 h 490"/>
                <a:gd name="T36" fmla="*/ 582 w 686"/>
                <a:gd name="T37" fmla="*/ 453 h 490"/>
                <a:gd name="T38" fmla="*/ 567 w 686"/>
                <a:gd name="T39" fmla="*/ 467 h 490"/>
                <a:gd name="T40" fmla="*/ 543 w 686"/>
                <a:gd name="T41" fmla="*/ 451 h 490"/>
                <a:gd name="T42" fmla="*/ 528 w 686"/>
                <a:gd name="T43" fmla="*/ 422 h 490"/>
                <a:gd name="T44" fmla="*/ 501 w 686"/>
                <a:gd name="T45" fmla="*/ 365 h 490"/>
                <a:gd name="T46" fmla="*/ 465 w 686"/>
                <a:gd name="T47" fmla="*/ 336 h 490"/>
                <a:gd name="T48" fmla="*/ 401 w 686"/>
                <a:gd name="T49" fmla="*/ 288 h 490"/>
                <a:gd name="T50" fmla="*/ 380 w 686"/>
                <a:gd name="T51" fmla="*/ 298 h 490"/>
                <a:gd name="T52" fmla="*/ 401 w 686"/>
                <a:gd name="T53" fmla="*/ 332 h 490"/>
                <a:gd name="T54" fmla="*/ 436 w 686"/>
                <a:gd name="T55" fmla="*/ 367 h 490"/>
                <a:gd name="T56" fmla="*/ 461 w 686"/>
                <a:gd name="T57" fmla="*/ 384 h 490"/>
                <a:gd name="T58" fmla="*/ 476 w 686"/>
                <a:gd name="T59" fmla="*/ 401 h 490"/>
                <a:gd name="T60" fmla="*/ 461 w 686"/>
                <a:gd name="T61" fmla="*/ 421 h 490"/>
                <a:gd name="T62" fmla="*/ 451 w 686"/>
                <a:gd name="T63" fmla="*/ 440 h 490"/>
                <a:gd name="T64" fmla="*/ 444 w 686"/>
                <a:gd name="T65" fmla="*/ 436 h 490"/>
                <a:gd name="T66" fmla="*/ 432 w 686"/>
                <a:gd name="T67" fmla="*/ 403 h 490"/>
                <a:gd name="T68" fmla="*/ 396 w 686"/>
                <a:gd name="T69" fmla="*/ 380 h 490"/>
                <a:gd name="T70" fmla="*/ 334 w 686"/>
                <a:gd name="T71" fmla="*/ 317 h 490"/>
                <a:gd name="T72" fmla="*/ 271 w 686"/>
                <a:gd name="T73" fmla="*/ 342 h 490"/>
                <a:gd name="T74" fmla="*/ 219 w 686"/>
                <a:gd name="T75" fmla="*/ 369 h 490"/>
                <a:gd name="T76" fmla="*/ 161 w 686"/>
                <a:gd name="T77" fmla="*/ 428 h 490"/>
                <a:gd name="T78" fmla="*/ 138 w 686"/>
                <a:gd name="T79" fmla="*/ 465 h 490"/>
                <a:gd name="T80" fmla="*/ 106 w 686"/>
                <a:gd name="T81" fmla="*/ 476 h 490"/>
                <a:gd name="T82" fmla="*/ 50 w 686"/>
                <a:gd name="T83" fmla="*/ 470 h 490"/>
                <a:gd name="T84" fmla="*/ 10 w 686"/>
                <a:gd name="T85" fmla="*/ 442 h 490"/>
                <a:gd name="T86" fmla="*/ 10 w 686"/>
                <a:gd name="T87" fmla="*/ 394 h 490"/>
                <a:gd name="T88" fmla="*/ 23 w 686"/>
                <a:gd name="T89" fmla="*/ 332 h 490"/>
                <a:gd name="T90" fmla="*/ 108 w 686"/>
                <a:gd name="T91" fmla="*/ 336 h 490"/>
                <a:gd name="T92" fmla="*/ 142 w 686"/>
                <a:gd name="T93" fmla="*/ 328 h 490"/>
                <a:gd name="T94" fmla="*/ 148 w 686"/>
                <a:gd name="T95" fmla="*/ 290 h 490"/>
                <a:gd name="T96" fmla="*/ 136 w 686"/>
                <a:gd name="T97" fmla="*/ 269 h 490"/>
                <a:gd name="T98" fmla="*/ 88 w 686"/>
                <a:gd name="T99" fmla="*/ 234 h 490"/>
                <a:gd name="T100" fmla="*/ 111 w 686"/>
                <a:gd name="T101" fmla="*/ 217 h 490"/>
                <a:gd name="T102" fmla="*/ 136 w 686"/>
                <a:gd name="T103" fmla="*/ 209 h 490"/>
                <a:gd name="T104" fmla="*/ 169 w 686"/>
                <a:gd name="T105" fmla="*/ 200 h 490"/>
                <a:gd name="T106" fmla="*/ 207 w 686"/>
                <a:gd name="T107" fmla="*/ 165 h 490"/>
                <a:gd name="T108" fmla="*/ 244 w 686"/>
                <a:gd name="T109" fmla="*/ 129 h 490"/>
                <a:gd name="T110" fmla="*/ 288 w 686"/>
                <a:gd name="T111" fmla="*/ 106 h 490"/>
                <a:gd name="T112" fmla="*/ 315 w 686"/>
                <a:gd name="T113" fmla="*/ 100 h 490"/>
                <a:gd name="T114" fmla="*/ 309 w 686"/>
                <a:gd name="T115" fmla="*/ 5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6" h="490">
                  <a:moveTo>
                    <a:pt x="346" y="0"/>
                  </a:moveTo>
                  <a:lnTo>
                    <a:pt x="346" y="6"/>
                  </a:lnTo>
                  <a:lnTo>
                    <a:pt x="344" y="11"/>
                  </a:lnTo>
                  <a:lnTo>
                    <a:pt x="342" y="17"/>
                  </a:lnTo>
                  <a:lnTo>
                    <a:pt x="342" y="23"/>
                  </a:lnTo>
                  <a:lnTo>
                    <a:pt x="342" y="27"/>
                  </a:lnTo>
                  <a:lnTo>
                    <a:pt x="344" y="29"/>
                  </a:lnTo>
                  <a:lnTo>
                    <a:pt x="348" y="29"/>
                  </a:lnTo>
                  <a:lnTo>
                    <a:pt x="351" y="29"/>
                  </a:lnTo>
                  <a:lnTo>
                    <a:pt x="353" y="29"/>
                  </a:lnTo>
                  <a:lnTo>
                    <a:pt x="353" y="34"/>
                  </a:lnTo>
                  <a:lnTo>
                    <a:pt x="353" y="36"/>
                  </a:lnTo>
                  <a:lnTo>
                    <a:pt x="351" y="38"/>
                  </a:lnTo>
                  <a:lnTo>
                    <a:pt x="348" y="40"/>
                  </a:lnTo>
                  <a:lnTo>
                    <a:pt x="346" y="40"/>
                  </a:lnTo>
                  <a:lnTo>
                    <a:pt x="342" y="44"/>
                  </a:lnTo>
                  <a:lnTo>
                    <a:pt x="338" y="48"/>
                  </a:lnTo>
                  <a:lnTo>
                    <a:pt x="336" y="52"/>
                  </a:lnTo>
                  <a:lnTo>
                    <a:pt x="334" y="57"/>
                  </a:lnTo>
                  <a:lnTo>
                    <a:pt x="332" y="63"/>
                  </a:lnTo>
                  <a:lnTo>
                    <a:pt x="334" y="69"/>
                  </a:lnTo>
                  <a:lnTo>
                    <a:pt x="336" y="73"/>
                  </a:lnTo>
                  <a:lnTo>
                    <a:pt x="340" y="75"/>
                  </a:lnTo>
                  <a:lnTo>
                    <a:pt x="340" y="79"/>
                  </a:lnTo>
                  <a:lnTo>
                    <a:pt x="340" y="81"/>
                  </a:lnTo>
                  <a:lnTo>
                    <a:pt x="340" y="82"/>
                  </a:lnTo>
                  <a:lnTo>
                    <a:pt x="344" y="82"/>
                  </a:lnTo>
                  <a:lnTo>
                    <a:pt x="348" y="82"/>
                  </a:lnTo>
                  <a:lnTo>
                    <a:pt x="351" y="84"/>
                  </a:lnTo>
                  <a:lnTo>
                    <a:pt x="355" y="84"/>
                  </a:lnTo>
                  <a:lnTo>
                    <a:pt x="355" y="88"/>
                  </a:lnTo>
                  <a:lnTo>
                    <a:pt x="357" y="90"/>
                  </a:lnTo>
                  <a:lnTo>
                    <a:pt x="359" y="92"/>
                  </a:lnTo>
                  <a:lnTo>
                    <a:pt x="375" y="88"/>
                  </a:lnTo>
                  <a:lnTo>
                    <a:pt x="388" y="82"/>
                  </a:lnTo>
                  <a:lnTo>
                    <a:pt x="401" y="79"/>
                  </a:lnTo>
                  <a:lnTo>
                    <a:pt x="401" y="82"/>
                  </a:lnTo>
                  <a:lnTo>
                    <a:pt x="399" y="84"/>
                  </a:lnTo>
                  <a:lnTo>
                    <a:pt x="398" y="86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403" y="90"/>
                  </a:lnTo>
                  <a:lnTo>
                    <a:pt x="405" y="92"/>
                  </a:lnTo>
                  <a:lnTo>
                    <a:pt x="407" y="94"/>
                  </a:lnTo>
                  <a:lnTo>
                    <a:pt x="409" y="96"/>
                  </a:lnTo>
                  <a:lnTo>
                    <a:pt x="413" y="94"/>
                  </a:lnTo>
                  <a:lnTo>
                    <a:pt x="415" y="94"/>
                  </a:lnTo>
                  <a:lnTo>
                    <a:pt x="417" y="92"/>
                  </a:lnTo>
                  <a:lnTo>
                    <a:pt x="417" y="90"/>
                  </a:lnTo>
                  <a:lnTo>
                    <a:pt x="419" y="90"/>
                  </a:lnTo>
                  <a:lnTo>
                    <a:pt x="426" y="86"/>
                  </a:lnTo>
                  <a:lnTo>
                    <a:pt x="434" y="86"/>
                  </a:lnTo>
                  <a:lnTo>
                    <a:pt x="440" y="84"/>
                  </a:lnTo>
                  <a:lnTo>
                    <a:pt x="447" y="82"/>
                  </a:lnTo>
                  <a:lnTo>
                    <a:pt x="451" y="81"/>
                  </a:lnTo>
                  <a:lnTo>
                    <a:pt x="455" y="77"/>
                  </a:lnTo>
                  <a:lnTo>
                    <a:pt x="461" y="73"/>
                  </a:lnTo>
                  <a:lnTo>
                    <a:pt x="465" y="71"/>
                  </a:lnTo>
                  <a:lnTo>
                    <a:pt x="471" y="71"/>
                  </a:lnTo>
                  <a:lnTo>
                    <a:pt x="478" y="71"/>
                  </a:lnTo>
                  <a:lnTo>
                    <a:pt x="486" y="71"/>
                  </a:lnTo>
                  <a:lnTo>
                    <a:pt x="492" y="73"/>
                  </a:lnTo>
                  <a:lnTo>
                    <a:pt x="490" y="75"/>
                  </a:lnTo>
                  <a:lnTo>
                    <a:pt x="490" y="77"/>
                  </a:lnTo>
                  <a:lnTo>
                    <a:pt x="490" y="79"/>
                  </a:lnTo>
                  <a:lnTo>
                    <a:pt x="513" y="79"/>
                  </a:lnTo>
                  <a:lnTo>
                    <a:pt x="534" y="77"/>
                  </a:lnTo>
                  <a:lnTo>
                    <a:pt x="549" y="77"/>
                  </a:lnTo>
                  <a:lnTo>
                    <a:pt x="565" y="75"/>
                  </a:lnTo>
                  <a:lnTo>
                    <a:pt x="574" y="79"/>
                  </a:lnTo>
                  <a:lnTo>
                    <a:pt x="580" y="88"/>
                  </a:lnTo>
                  <a:lnTo>
                    <a:pt x="584" y="102"/>
                  </a:lnTo>
                  <a:lnTo>
                    <a:pt x="586" y="113"/>
                  </a:lnTo>
                  <a:lnTo>
                    <a:pt x="584" y="117"/>
                  </a:lnTo>
                  <a:lnTo>
                    <a:pt x="582" y="121"/>
                  </a:lnTo>
                  <a:lnTo>
                    <a:pt x="580" y="125"/>
                  </a:lnTo>
                  <a:lnTo>
                    <a:pt x="576" y="129"/>
                  </a:lnTo>
                  <a:lnTo>
                    <a:pt x="576" y="132"/>
                  </a:lnTo>
                  <a:lnTo>
                    <a:pt x="580" y="144"/>
                  </a:lnTo>
                  <a:lnTo>
                    <a:pt x="586" y="155"/>
                  </a:lnTo>
                  <a:lnTo>
                    <a:pt x="588" y="165"/>
                  </a:lnTo>
                  <a:lnTo>
                    <a:pt x="588" y="169"/>
                  </a:lnTo>
                  <a:lnTo>
                    <a:pt x="584" y="173"/>
                  </a:lnTo>
                  <a:lnTo>
                    <a:pt x="582" y="175"/>
                  </a:lnTo>
                  <a:lnTo>
                    <a:pt x="578" y="177"/>
                  </a:lnTo>
                  <a:lnTo>
                    <a:pt x="576" y="179"/>
                  </a:lnTo>
                  <a:lnTo>
                    <a:pt x="574" y="180"/>
                  </a:lnTo>
                  <a:lnTo>
                    <a:pt x="567" y="196"/>
                  </a:lnTo>
                  <a:lnTo>
                    <a:pt x="563" y="215"/>
                  </a:lnTo>
                  <a:lnTo>
                    <a:pt x="565" y="221"/>
                  </a:lnTo>
                  <a:lnTo>
                    <a:pt x="567" y="225"/>
                  </a:lnTo>
                  <a:lnTo>
                    <a:pt x="568" y="228"/>
                  </a:lnTo>
                  <a:lnTo>
                    <a:pt x="572" y="228"/>
                  </a:lnTo>
                  <a:lnTo>
                    <a:pt x="576" y="230"/>
                  </a:lnTo>
                  <a:lnTo>
                    <a:pt x="580" y="230"/>
                  </a:lnTo>
                  <a:lnTo>
                    <a:pt x="586" y="230"/>
                  </a:lnTo>
                  <a:lnTo>
                    <a:pt x="590" y="230"/>
                  </a:lnTo>
                  <a:lnTo>
                    <a:pt x="607" y="227"/>
                  </a:lnTo>
                  <a:lnTo>
                    <a:pt x="620" y="223"/>
                  </a:lnTo>
                  <a:lnTo>
                    <a:pt x="634" y="221"/>
                  </a:lnTo>
                  <a:lnTo>
                    <a:pt x="643" y="225"/>
                  </a:lnTo>
                  <a:lnTo>
                    <a:pt x="647" y="232"/>
                  </a:lnTo>
                  <a:lnTo>
                    <a:pt x="651" y="242"/>
                  </a:lnTo>
                  <a:lnTo>
                    <a:pt x="657" y="250"/>
                  </a:lnTo>
                  <a:lnTo>
                    <a:pt x="663" y="253"/>
                  </a:lnTo>
                  <a:lnTo>
                    <a:pt x="663" y="280"/>
                  </a:lnTo>
                  <a:lnTo>
                    <a:pt x="664" y="282"/>
                  </a:lnTo>
                  <a:lnTo>
                    <a:pt x="666" y="284"/>
                  </a:lnTo>
                  <a:lnTo>
                    <a:pt x="670" y="288"/>
                  </a:lnTo>
                  <a:lnTo>
                    <a:pt x="672" y="286"/>
                  </a:lnTo>
                  <a:lnTo>
                    <a:pt x="676" y="286"/>
                  </a:lnTo>
                  <a:lnTo>
                    <a:pt x="680" y="284"/>
                  </a:lnTo>
                  <a:lnTo>
                    <a:pt x="684" y="284"/>
                  </a:lnTo>
                  <a:lnTo>
                    <a:pt x="686" y="288"/>
                  </a:lnTo>
                  <a:lnTo>
                    <a:pt x="686" y="294"/>
                  </a:lnTo>
                  <a:lnTo>
                    <a:pt x="680" y="294"/>
                  </a:lnTo>
                  <a:lnTo>
                    <a:pt x="676" y="296"/>
                  </a:lnTo>
                  <a:lnTo>
                    <a:pt x="674" y="300"/>
                  </a:lnTo>
                  <a:lnTo>
                    <a:pt x="672" y="303"/>
                  </a:lnTo>
                  <a:lnTo>
                    <a:pt x="672" y="307"/>
                  </a:lnTo>
                  <a:lnTo>
                    <a:pt x="670" y="309"/>
                  </a:lnTo>
                  <a:lnTo>
                    <a:pt x="670" y="311"/>
                  </a:lnTo>
                  <a:lnTo>
                    <a:pt x="670" y="311"/>
                  </a:lnTo>
                  <a:lnTo>
                    <a:pt x="668" y="311"/>
                  </a:lnTo>
                  <a:lnTo>
                    <a:pt x="668" y="313"/>
                  </a:lnTo>
                  <a:lnTo>
                    <a:pt x="668" y="328"/>
                  </a:lnTo>
                  <a:lnTo>
                    <a:pt x="664" y="332"/>
                  </a:lnTo>
                  <a:lnTo>
                    <a:pt x="659" y="338"/>
                  </a:lnTo>
                  <a:lnTo>
                    <a:pt x="655" y="344"/>
                  </a:lnTo>
                  <a:lnTo>
                    <a:pt x="653" y="349"/>
                  </a:lnTo>
                  <a:lnTo>
                    <a:pt x="651" y="355"/>
                  </a:lnTo>
                  <a:lnTo>
                    <a:pt x="653" y="361"/>
                  </a:lnTo>
                  <a:lnTo>
                    <a:pt x="655" y="367"/>
                  </a:lnTo>
                  <a:lnTo>
                    <a:pt x="661" y="373"/>
                  </a:lnTo>
                  <a:lnTo>
                    <a:pt x="664" y="376"/>
                  </a:lnTo>
                  <a:lnTo>
                    <a:pt x="668" y="380"/>
                  </a:lnTo>
                  <a:lnTo>
                    <a:pt x="672" y="382"/>
                  </a:lnTo>
                  <a:lnTo>
                    <a:pt x="668" y="384"/>
                  </a:lnTo>
                  <a:lnTo>
                    <a:pt x="666" y="384"/>
                  </a:lnTo>
                  <a:lnTo>
                    <a:pt x="663" y="386"/>
                  </a:lnTo>
                  <a:lnTo>
                    <a:pt x="659" y="386"/>
                  </a:lnTo>
                  <a:lnTo>
                    <a:pt x="655" y="386"/>
                  </a:lnTo>
                  <a:lnTo>
                    <a:pt x="651" y="386"/>
                  </a:lnTo>
                  <a:lnTo>
                    <a:pt x="647" y="388"/>
                  </a:lnTo>
                  <a:lnTo>
                    <a:pt x="643" y="390"/>
                  </a:lnTo>
                  <a:lnTo>
                    <a:pt x="639" y="394"/>
                  </a:lnTo>
                  <a:lnTo>
                    <a:pt x="638" y="396"/>
                  </a:lnTo>
                  <a:lnTo>
                    <a:pt x="634" y="397"/>
                  </a:lnTo>
                  <a:lnTo>
                    <a:pt x="630" y="399"/>
                  </a:lnTo>
                  <a:lnTo>
                    <a:pt x="626" y="397"/>
                  </a:lnTo>
                  <a:lnTo>
                    <a:pt x="620" y="396"/>
                  </a:lnTo>
                  <a:lnTo>
                    <a:pt x="616" y="394"/>
                  </a:lnTo>
                  <a:lnTo>
                    <a:pt x="613" y="390"/>
                  </a:lnTo>
                  <a:lnTo>
                    <a:pt x="609" y="388"/>
                  </a:lnTo>
                  <a:lnTo>
                    <a:pt x="603" y="386"/>
                  </a:lnTo>
                  <a:lnTo>
                    <a:pt x="599" y="388"/>
                  </a:lnTo>
                  <a:lnTo>
                    <a:pt x="593" y="388"/>
                  </a:lnTo>
                  <a:lnTo>
                    <a:pt x="591" y="390"/>
                  </a:lnTo>
                  <a:lnTo>
                    <a:pt x="588" y="394"/>
                  </a:lnTo>
                  <a:lnTo>
                    <a:pt x="584" y="396"/>
                  </a:lnTo>
                  <a:lnTo>
                    <a:pt x="584" y="401"/>
                  </a:lnTo>
                  <a:lnTo>
                    <a:pt x="584" y="409"/>
                  </a:lnTo>
                  <a:lnTo>
                    <a:pt x="578" y="407"/>
                  </a:lnTo>
                  <a:lnTo>
                    <a:pt x="576" y="405"/>
                  </a:lnTo>
                  <a:lnTo>
                    <a:pt x="574" y="403"/>
                  </a:lnTo>
                  <a:lnTo>
                    <a:pt x="572" y="401"/>
                  </a:lnTo>
                  <a:lnTo>
                    <a:pt x="568" y="399"/>
                  </a:lnTo>
                  <a:lnTo>
                    <a:pt x="567" y="399"/>
                  </a:lnTo>
                  <a:lnTo>
                    <a:pt x="563" y="399"/>
                  </a:lnTo>
                  <a:lnTo>
                    <a:pt x="561" y="403"/>
                  </a:lnTo>
                  <a:lnTo>
                    <a:pt x="561" y="405"/>
                  </a:lnTo>
                  <a:lnTo>
                    <a:pt x="572" y="419"/>
                  </a:lnTo>
                  <a:lnTo>
                    <a:pt x="570" y="422"/>
                  </a:lnTo>
                  <a:lnTo>
                    <a:pt x="570" y="424"/>
                  </a:lnTo>
                  <a:lnTo>
                    <a:pt x="568" y="426"/>
                  </a:lnTo>
                  <a:lnTo>
                    <a:pt x="570" y="428"/>
                  </a:lnTo>
                  <a:lnTo>
                    <a:pt x="572" y="432"/>
                  </a:lnTo>
                  <a:lnTo>
                    <a:pt x="576" y="434"/>
                  </a:lnTo>
                  <a:lnTo>
                    <a:pt x="580" y="438"/>
                  </a:lnTo>
                  <a:lnTo>
                    <a:pt x="584" y="442"/>
                  </a:lnTo>
                  <a:lnTo>
                    <a:pt x="588" y="444"/>
                  </a:lnTo>
                  <a:lnTo>
                    <a:pt x="591" y="444"/>
                  </a:lnTo>
                  <a:lnTo>
                    <a:pt x="591" y="447"/>
                  </a:lnTo>
                  <a:lnTo>
                    <a:pt x="593" y="449"/>
                  </a:lnTo>
                  <a:lnTo>
                    <a:pt x="591" y="451"/>
                  </a:lnTo>
                  <a:lnTo>
                    <a:pt x="590" y="451"/>
                  </a:lnTo>
                  <a:lnTo>
                    <a:pt x="586" y="451"/>
                  </a:lnTo>
                  <a:lnTo>
                    <a:pt x="584" y="451"/>
                  </a:lnTo>
                  <a:lnTo>
                    <a:pt x="584" y="453"/>
                  </a:lnTo>
                  <a:lnTo>
                    <a:pt x="582" y="453"/>
                  </a:lnTo>
                  <a:lnTo>
                    <a:pt x="574" y="451"/>
                  </a:lnTo>
                  <a:lnTo>
                    <a:pt x="570" y="447"/>
                  </a:lnTo>
                  <a:lnTo>
                    <a:pt x="565" y="444"/>
                  </a:lnTo>
                  <a:lnTo>
                    <a:pt x="565" y="449"/>
                  </a:lnTo>
                  <a:lnTo>
                    <a:pt x="567" y="453"/>
                  </a:lnTo>
                  <a:lnTo>
                    <a:pt x="568" y="455"/>
                  </a:lnTo>
                  <a:lnTo>
                    <a:pt x="568" y="461"/>
                  </a:lnTo>
                  <a:lnTo>
                    <a:pt x="568" y="463"/>
                  </a:lnTo>
                  <a:lnTo>
                    <a:pt x="568" y="465"/>
                  </a:lnTo>
                  <a:lnTo>
                    <a:pt x="567" y="467"/>
                  </a:lnTo>
                  <a:lnTo>
                    <a:pt x="567" y="470"/>
                  </a:lnTo>
                  <a:lnTo>
                    <a:pt x="567" y="472"/>
                  </a:lnTo>
                  <a:lnTo>
                    <a:pt x="568" y="474"/>
                  </a:lnTo>
                  <a:lnTo>
                    <a:pt x="561" y="474"/>
                  </a:lnTo>
                  <a:lnTo>
                    <a:pt x="555" y="472"/>
                  </a:lnTo>
                  <a:lnTo>
                    <a:pt x="549" y="470"/>
                  </a:lnTo>
                  <a:lnTo>
                    <a:pt x="545" y="465"/>
                  </a:lnTo>
                  <a:lnTo>
                    <a:pt x="543" y="461"/>
                  </a:lnTo>
                  <a:lnTo>
                    <a:pt x="542" y="453"/>
                  </a:lnTo>
                  <a:lnTo>
                    <a:pt x="543" y="451"/>
                  </a:lnTo>
                  <a:lnTo>
                    <a:pt x="545" y="449"/>
                  </a:lnTo>
                  <a:lnTo>
                    <a:pt x="547" y="447"/>
                  </a:lnTo>
                  <a:lnTo>
                    <a:pt x="549" y="444"/>
                  </a:lnTo>
                  <a:lnTo>
                    <a:pt x="540" y="444"/>
                  </a:lnTo>
                  <a:lnTo>
                    <a:pt x="538" y="444"/>
                  </a:lnTo>
                  <a:lnTo>
                    <a:pt x="536" y="442"/>
                  </a:lnTo>
                  <a:lnTo>
                    <a:pt x="536" y="440"/>
                  </a:lnTo>
                  <a:lnTo>
                    <a:pt x="536" y="438"/>
                  </a:lnTo>
                  <a:lnTo>
                    <a:pt x="532" y="430"/>
                  </a:lnTo>
                  <a:lnTo>
                    <a:pt x="528" y="422"/>
                  </a:lnTo>
                  <a:lnTo>
                    <a:pt x="522" y="419"/>
                  </a:lnTo>
                  <a:lnTo>
                    <a:pt x="519" y="415"/>
                  </a:lnTo>
                  <a:lnTo>
                    <a:pt x="515" y="411"/>
                  </a:lnTo>
                  <a:lnTo>
                    <a:pt x="511" y="407"/>
                  </a:lnTo>
                  <a:lnTo>
                    <a:pt x="509" y="403"/>
                  </a:lnTo>
                  <a:lnTo>
                    <a:pt x="505" y="397"/>
                  </a:lnTo>
                  <a:lnTo>
                    <a:pt x="505" y="392"/>
                  </a:lnTo>
                  <a:lnTo>
                    <a:pt x="505" y="374"/>
                  </a:lnTo>
                  <a:lnTo>
                    <a:pt x="503" y="371"/>
                  </a:lnTo>
                  <a:lnTo>
                    <a:pt x="501" y="365"/>
                  </a:lnTo>
                  <a:lnTo>
                    <a:pt x="497" y="361"/>
                  </a:lnTo>
                  <a:lnTo>
                    <a:pt x="492" y="355"/>
                  </a:lnTo>
                  <a:lnTo>
                    <a:pt x="488" y="351"/>
                  </a:lnTo>
                  <a:lnTo>
                    <a:pt x="482" y="349"/>
                  </a:lnTo>
                  <a:lnTo>
                    <a:pt x="478" y="348"/>
                  </a:lnTo>
                  <a:lnTo>
                    <a:pt x="474" y="346"/>
                  </a:lnTo>
                  <a:lnTo>
                    <a:pt x="471" y="344"/>
                  </a:lnTo>
                  <a:lnTo>
                    <a:pt x="467" y="342"/>
                  </a:lnTo>
                  <a:lnTo>
                    <a:pt x="465" y="340"/>
                  </a:lnTo>
                  <a:lnTo>
                    <a:pt x="465" y="336"/>
                  </a:lnTo>
                  <a:lnTo>
                    <a:pt x="455" y="336"/>
                  </a:lnTo>
                  <a:lnTo>
                    <a:pt x="442" y="330"/>
                  </a:lnTo>
                  <a:lnTo>
                    <a:pt x="430" y="315"/>
                  </a:lnTo>
                  <a:lnTo>
                    <a:pt x="426" y="300"/>
                  </a:lnTo>
                  <a:lnTo>
                    <a:pt x="407" y="300"/>
                  </a:lnTo>
                  <a:lnTo>
                    <a:pt x="405" y="300"/>
                  </a:lnTo>
                  <a:lnTo>
                    <a:pt x="403" y="298"/>
                  </a:lnTo>
                  <a:lnTo>
                    <a:pt x="401" y="294"/>
                  </a:lnTo>
                  <a:lnTo>
                    <a:pt x="401" y="292"/>
                  </a:lnTo>
                  <a:lnTo>
                    <a:pt x="401" y="288"/>
                  </a:lnTo>
                  <a:lnTo>
                    <a:pt x="401" y="286"/>
                  </a:lnTo>
                  <a:lnTo>
                    <a:pt x="399" y="282"/>
                  </a:lnTo>
                  <a:lnTo>
                    <a:pt x="396" y="284"/>
                  </a:lnTo>
                  <a:lnTo>
                    <a:pt x="392" y="286"/>
                  </a:lnTo>
                  <a:lnTo>
                    <a:pt x="386" y="288"/>
                  </a:lnTo>
                  <a:lnTo>
                    <a:pt x="382" y="290"/>
                  </a:lnTo>
                  <a:lnTo>
                    <a:pt x="380" y="292"/>
                  </a:lnTo>
                  <a:lnTo>
                    <a:pt x="378" y="294"/>
                  </a:lnTo>
                  <a:lnTo>
                    <a:pt x="378" y="296"/>
                  </a:lnTo>
                  <a:lnTo>
                    <a:pt x="380" y="298"/>
                  </a:lnTo>
                  <a:lnTo>
                    <a:pt x="382" y="298"/>
                  </a:lnTo>
                  <a:lnTo>
                    <a:pt x="380" y="303"/>
                  </a:lnTo>
                  <a:lnTo>
                    <a:pt x="380" y="309"/>
                  </a:lnTo>
                  <a:lnTo>
                    <a:pt x="380" y="315"/>
                  </a:lnTo>
                  <a:lnTo>
                    <a:pt x="382" y="319"/>
                  </a:lnTo>
                  <a:lnTo>
                    <a:pt x="384" y="321"/>
                  </a:lnTo>
                  <a:lnTo>
                    <a:pt x="388" y="323"/>
                  </a:lnTo>
                  <a:lnTo>
                    <a:pt x="392" y="324"/>
                  </a:lnTo>
                  <a:lnTo>
                    <a:pt x="398" y="328"/>
                  </a:lnTo>
                  <a:lnTo>
                    <a:pt x="401" y="332"/>
                  </a:lnTo>
                  <a:lnTo>
                    <a:pt x="405" y="336"/>
                  </a:lnTo>
                  <a:lnTo>
                    <a:pt x="407" y="340"/>
                  </a:lnTo>
                  <a:lnTo>
                    <a:pt x="409" y="344"/>
                  </a:lnTo>
                  <a:lnTo>
                    <a:pt x="411" y="351"/>
                  </a:lnTo>
                  <a:lnTo>
                    <a:pt x="413" y="357"/>
                  </a:lnTo>
                  <a:lnTo>
                    <a:pt x="417" y="363"/>
                  </a:lnTo>
                  <a:lnTo>
                    <a:pt x="421" y="365"/>
                  </a:lnTo>
                  <a:lnTo>
                    <a:pt x="426" y="367"/>
                  </a:lnTo>
                  <a:lnTo>
                    <a:pt x="430" y="367"/>
                  </a:lnTo>
                  <a:lnTo>
                    <a:pt x="436" y="367"/>
                  </a:lnTo>
                  <a:lnTo>
                    <a:pt x="440" y="367"/>
                  </a:lnTo>
                  <a:lnTo>
                    <a:pt x="446" y="367"/>
                  </a:lnTo>
                  <a:lnTo>
                    <a:pt x="446" y="369"/>
                  </a:lnTo>
                  <a:lnTo>
                    <a:pt x="444" y="371"/>
                  </a:lnTo>
                  <a:lnTo>
                    <a:pt x="444" y="374"/>
                  </a:lnTo>
                  <a:lnTo>
                    <a:pt x="446" y="378"/>
                  </a:lnTo>
                  <a:lnTo>
                    <a:pt x="449" y="380"/>
                  </a:lnTo>
                  <a:lnTo>
                    <a:pt x="453" y="382"/>
                  </a:lnTo>
                  <a:lnTo>
                    <a:pt x="457" y="382"/>
                  </a:lnTo>
                  <a:lnTo>
                    <a:pt x="461" y="384"/>
                  </a:lnTo>
                  <a:lnTo>
                    <a:pt x="465" y="386"/>
                  </a:lnTo>
                  <a:lnTo>
                    <a:pt x="471" y="390"/>
                  </a:lnTo>
                  <a:lnTo>
                    <a:pt x="476" y="392"/>
                  </a:lnTo>
                  <a:lnTo>
                    <a:pt x="480" y="396"/>
                  </a:lnTo>
                  <a:lnTo>
                    <a:pt x="484" y="399"/>
                  </a:lnTo>
                  <a:lnTo>
                    <a:pt x="486" y="403"/>
                  </a:lnTo>
                  <a:lnTo>
                    <a:pt x="486" y="409"/>
                  </a:lnTo>
                  <a:lnTo>
                    <a:pt x="482" y="407"/>
                  </a:lnTo>
                  <a:lnTo>
                    <a:pt x="478" y="405"/>
                  </a:lnTo>
                  <a:lnTo>
                    <a:pt x="476" y="401"/>
                  </a:lnTo>
                  <a:lnTo>
                    <a:pt x="471" y="399"/>
                  </a:lnTo>
                  <a:lnTo>
                    <a:pt x="467" y="399"/>
                  </a:lnTo>
                  <a:lnTo>
                    <a:pt x="461" y="399"/>
                  </a:lnTo>
                  <a:lnTo>
                    <a:pt x="457" y="401"/>
                  </a:lnTo>
                  <a:lnTo>
                    <a:pt x="453" y="405"/>
                  </a:lnTo>
                  <a:lnTo>
                    <a:pt x="451" y="409"/>
                  </a:lnTo>
                  <a:lnTo>
                    <a:pt x="453" y="413"/>
                  </a:lnTo>
                  <a:lnTo>
                    <a:pt x="455" y="415"/>
                  </a:lnTo>
                  <a:lnTo>
                    <a:pt x="457" y="419"/>
                  </a:lnTo>
                  <a:lnTo>
                    <a:pt x="461" y="421"/>
                  </a:lnTo>
                  <a:lnTo>
                    <a:pt x="463" y="424"/>
                  </a:lnTo>
                  <a:lnTo>
                    <a:pt x="463" y="426"/>
                  </a:lnTo>
                  <a:lnTo>
                    <a:pt x="463" y="428"/>
                  </a:lnTo>
                  <a:lnTo>
                    <a:pt x="461" y="430"/>
                  </a:lnTo>
                  <a:lnTo>
                    <a:pt x="459" y="430"/>
                  </a:lnTo>
                  <a:lnTo>
                    <a:pt x="457" y="430"/>
                  </a:lnTo>
                  <a:lnTo>
                    <a:pt x="455" y="430"/>
                  </a:lnTo>
                  <a:lnTo>
                    <a:pt x="453" y="432"/>
                  </a:lnTo>
                  <a:lnTo>
                    <a:pt x="451" y="436"/>
                  </a:lnTo>
                  <a:lnTo>
                    <a:pt x="451" y="440"/>
                  </a:lnTo>
                  <a:lnTo>
                    <a:pt x="449" y="444"/>
                  </a:lnTo>
                  <a:lnTo>
                    <a:pt x="447" y="446"/>
                  </a:lnTo>
                  <a:lnTo>
                    <a:pt x="446" y="447"/>
                  </a:lnTo>
                  <a:lnTo>
                    <a:pt x="442" y="449"/>
                  </a:lnTo>
                  <a:lnTo>
                    <a:pt x="438" y="447"/>
                  </a:lnTo>
                  <a:lnTo>
                    <a:pt x="436" y="447"/>
                  </a:lnTo>
                  <a:lnTo>
                    <a:pt x="436" y="444"/>
                  </a:lnTo>
                  <a:lnTo>
                    <a:pt x="440" y="444"/>
                  </a:lnTo>
                  <a:lnTo>
                    <a:pt x="442" y="440"/>
                  </a:lnTo>
                  <a:lnTo>
                    <a:pt x="444" y="436"/>
                  </a:lnTo>
                  <a:lnTo>
                    <a:pt x="446" y="432"/>
                  </a:lnTo>
                  <a:lnTo>
                    <a:pt x="446" y="428"/>
                  </a:lnTo>
                  <a:lnTo>
                    <a:pt x="446" y="422"/>
                  </a:lnTo>
                  <a:lnTo>
                    <a:pt x="444" y="419"/>
                  </a:lnTo>
                  <a:lnTo>
                    <a:pt x="442" y="417"/>
                  </a:lnTo>
                  <a:lnTo>
                    <a:pt x="442" y="413"/>
                  </a:lnTo>
                  <a:lnTo>
                    <a:pt x="440" y="411"/>
                  </a:lnTo>
                  <a:lnTo>
                    <a:pt x="438" y="409"/>
                  </a:lnTo>
                  <a:lnTo>
                    <a:pt x="436" y="407"/>
                  </a:lnTo>
                  <a:lnTo>
                    <a:pt x="432" y="403"/>
                  </a:lnTo>
                  <a:lnTo>
                    <a:pt x="428" y="401"/>
                  </a:lnTo>
                  <a:lnTo>
                    <a:pt x="426" y="397"/>
                  </a:lnTo>
                  <a:lnTo>
                    <a:pt x="423" y="394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17" y="390"/>
                  </a:lnTo>
                  <a:lnTo>
                    <a:pt x="415" y="390"/>
                  </a:lnTo>
                  <a:lnTo>
                    <a:pt x="411" y="388"/>
                  </a:lnTo>
                  <a:lnTo>
                    <a:pt x="411" y="386"/>
                  </a:lnTo>
                  <a:lnTo>
                    <a:pt x="396" y="380"/>
                  </a:lnTo>
                  <a:lnTo>
                    <a:pt x="386" y="374"/>
                  </a:lnTo>
                  <a:lnTo>
                    <a:pt x="376" y="365"/>
                  </a:lnTo>
                  <a:lnTo>
                    <a:pt x="373" y="361"/>
                  </a:lnTo>
                  <a:lnTo>
                    <a:pt x="367" y="359"/>
                  </a:lnTo>
                  <a:lnTo>
                    <a:pt x="363" y="357"/>
                  </a:lnTo>
                  <a:lnTo>
                    <a:pt x="361" y="353"/>
                  </a:lnTo>
                  <a:lnTo>
                    <a:pt x="355" y="344"/>
                  </a:lnTo>
                  <a:lnTo>
                    <a:pt x="350" y="334"/>
                  </a:lnTo>
                  <a:lnTo>
                    <a:pt x="344" y="324"/>
                  </a:lnTo>
                  <a:lnTo>
                    <a:pt x="334" y="317"/>
                  </a:lnTo>
                  <a:lnTo>
                    <a:pt x="323" y="313"/>
                  </a:lnTo>
                  <a:lnTo>
                    <a:pt x="317" y="315"/>
                  </a:lnTo>
                  <a:lnTo>
                    <a:pt x="315" y="315"/>
                  </a:lnTo>
                  <a:lnTo>
                    <a:pt x="311" y="319"/>
                  </a:lnTo>
                  <a:lnTo>
                    <a:pt x="309" y="321"/>
                  </a:lnTo>
                  <a:lnTo>
                    <a:pt x="307" y="323"/>
                  </a:lnTo>
                  <a:lnTo>
                    <a:pt x="305" y="324"/>
                  </a:lnTo>
                  <a:lnTo>
                    <a:pt x="294" y="330"/>
                  </a:lnTo>
                  <a:lnTo>
                    <a:pt x="284" y="338"/>
                  </a:lnTo>
                  <a:lnTo>
                    <a:pt x="271" y="342"/>
                  </a:lnTo>
                  <a:lnTo>
                    <a:pt x="259" y="340"/>
                  </a:lnTo>
                  <a:lnTo>
                    <a:pt x="248" y="336"/>
                  </a:lnTo>
                  <a:lnTo>
                    <a:pt x="236" y="334"/>
                  </a:lnTo>
                  <a:lnTo>
                    <a:pt x="231" y="334"/>
                  </a:lnTo>
                  <a:lnTo>
                    <a:pt x="227" y="338"/>
                  </a:lnTo>
                  <a:lnTo>
                    <a:pt x="221" y="340"/>
                  </a:lnTo>
                  <a:lnTo>
                    <a:pt x="219" y="344"/>
                  </a:lnTo>
                  <a:lnTo>
                    <a:pt x="217" y="349"/>
                  </a:lnTo>
                  <a:lnTo>
                    <a:pt x="221" y="363"/>
                  </a:lnTo>
                  <a:lnTo>
                    <a:pt x="219" y="369"/>
                  </a:lnTo>
                  <a:lnTo>
                    <a:pt x="215" y="374"/>
                  </a:lnTo>
                  <a:lnTo>
                    <a:pt x="209" y="376"/>
                  </a:lnTo>
                  <a:lnTo>
                    <a:pt x="204" y="380"/>
                  </a:lnTo>
                  <a:lnTo>
                    <a:pt x="198" y="382"/>
                  </a:lnTo>
                  <a:lnTo>
                    <a:pt x="190" y="384"/>
                  </a:lnTo>
                  <a:lnTo>
                    <a:pt x="181" y="390"/>
                  </a:lnTo>
                  <a:lnTo>
                    <a:pt x="171" y="399"/>
                  </a:lnTo>
                  <a:lnTo>
                    <a:pt x="165" y="413"/>
                  </a:lnTo>
                  <a:lnTo>
                    <a:pt x="161" y="424"/>
                  </a:lnTo>
                  <a:lnTo>
                    <a:pt x="161" y="428"/>
                  </a:lnTo>
                  <a:lnTo>
                    <a:pt x="163" y="430"/>
                  </a:lnTo>
                  <a:lnTo>
                    <a:pt x="165" y="432"/>
                  </a:lnTo>
                  <a:lnTo>
                    <a:pt x="167" y="434"/>
                  </a:lnTo>
                  <a:lnTo>
                    <a:pt x="163" y="440"/>
                  </a:lnTo>
                  <a:lnTo>
                    <a:pt x="159" y="446"/>
                  </a:lnTo>
                  <a:lnTo>
                    <a:pt x="156" y="451"/>
                  </a:lnTo>
                  <a:lnTo>
                    <a:pt x="150" y="455"/>
                  </a:lnTo>
                  <a:lnTo>
                    <a:pt x="142" y="459"/>
                  </a:lnTo>
                  <a:lnTo>
                    <a:pt x="140" y="461"/>
                  </a:lnTo>
                  <a:lnTo>
                    <a:pt x="138" y="465"/>
                  </a:lnTo>
                  <a:lnTo>
                    <a:pt x="135" y="469"/>
                  </a:lnTo>
                  <a:lnTo>
                    <a:pt x="133" y="472"/>
                  </a:lnTo>
                  <a:lnTo>
                    <a:pt x="131" y="474"/>
                  </a:lnTo>
                  <a:lnTo>
                    <a:pt x="127" y="476"/>
                  </a:lnTo>
                  <a:lnTo>
                    <a:pt x="121" y="474"/>
                  </a:lnTo>
                  <a:lnTo>
                    <a:pt x="121" y="476"/>
                  </a:lnTo>
                  <a:lnTo>
                    <a:pt x="117" y="474"/>
                  </a:lnTo>
                  <a:lnTo>
                    <a:pt x="113" y="474"/>
                  </a:lnTo>
                  <a:lnTo>
                    <a:pt x="110" y="476"/>
                  </a:lnTo>
                  <a:lnTo>
                    <a:pt x="106" y="476"/>
                  </a:lnTo>
                  <a:lnTo>
                    <a:pt x="102" y="476"/>
                  </a:lnTo>
                  <a:lnTo>
                    <a:pt x="88" y="480"/>
                  </a:lnTo>
                  <a:lnTo>
                    <a:pt x="77" y="486"/>
                  </a:lnTo>
                  <a:lnTo>
                    <a:pt x="65" y="490"/>
                  </a:lnTo>
                  <a:lnTo>
                    <a:pt x="62" y="488"/>
                  </a:lnTo>
                  <a:lnTo>
                    <a:pt x="60" y="486"/>
                  </a:lnTo>
                  <a:lnTo>
                    <a:pt x="58" y="482"/>
                  </a:lnTo>
                  <a:lnTo>
                    <a:pt x="56" y="478"/>
                  </a:lnTo>
                  <a:lnTo>
                    <a:pt x="52" y="474"/>
                  </a:lnTo>
                  <a:lnTo>
                    <a:pt x="50" y="470"/>
                  </a:lnTo>
                  <a:lnTo>
                    <a:pt x="46" y="467"/>
                  </a:lnTo>
                  <a:lnTo>
                    <a:pt x="40" y="467"/>
                  </a:lnTo>
                  <a:lnTo>
                    <a:pt x="35" y="467"/>
                  </a:lnTo>
                  <a:lnTo>
                    <a:pt x="27" y="469"/>
                  </a:lnTo>
                  <a:lnTo>
                    <a:pt x="21" y="470"/>
                  </a:lnTo>
                  <a:lnTo>
                    <a:pt x="14" y="470"/>
                  </a:lnTo>
                  <a:lnTo>
                    <a:pt x="12" y="470"/>
                  </a:lnTo>
                  <a:lnTo>
                    <a:pt x="10" y="469"/>
                  </a:lnTo>
                  <a:lnTo>
                    <a:pt x="10" y="465"/>
                  </a:lnTo>
                  <a:lnTo>
                    <a:pt x="10" y="442"/>
                  </a:lnTo>
                  <a:lnTo>
                    <a:pt x="6" y="440"/>
                  </a:lnTo>
                  <a:lnTo>
                    <a:pt x="2" y="438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0" y="428"/>
                  </a:lnTo>
                  <a:lnTo>
                    <a:pt x="2" y="424"/>
                  </a:lnTo>
                  <a:lnTo>
                    <a:pt x="4" y="422"/>
                  </a:lnTo>
                  <a:lnTo>
                    <a:pt x="6" y="421"/>
                  </a:lnTo>
                  <a:lnTo>
                    <a:pt x="6" y="419"/>
                  </a:lnTo>
                  <a:lnTo>
                    <a:pt x="10" y="394"/>
                  </a:lnTo>
                  <a:lnTo>
                    <a:pt x="12" y="371"/>
                  </a:lnTo>
                  <a:lnTo>
                    <a:pt x="12" y="363"/>
                  </a:lnTo>
                  <a:lnTo>
                    <a:pt x="8" y="357"/>
                  </a:lnTo>
                  <a:lnTo>
                    <a:pt x="6" y="351"/>
                  </a:lnTo>
                  <a:lnTo>
                    <a:pt x="6" y="346"/>
                  </a:lnTo>
                  <a:lnTo>
                    <a:pt x="6" y="344"/>
                  </a:lnTo>
                  <a:lnTo>
                    <a:pt x="10" y="342"/>
                  </a:lnTo>
                  <a:lnTo>
                    <a:pt x="14" y="338"/>
                  </a:lnTo>
                  <a:lnTo>
                    <a:pt x="19" y="334"/>
                  </a:lnTo>
                  <a:lnTo>
                    <a:pt x="23" y="332"/>
                  </a:lnTo>
                  <a:lnTo>
                    <a:pt x="27" y="330"/>
                  </a:lnTo>
                  <a:lnTo>
                    <a:pt x="31" y="328"/>
                  </a:lnTo>
                  <a:lnTo>
                    <a:pt x="33" y="330"/>
                  </a:lnTo>
                  <a:lnTo>
                    <a:pt x="37" y="332"/>
                  </a:lnTo>
                  <a:lnTo>
                    <a:pt x="39" y="332"/>
                  </a:lnTo>
                  <a:lnTo>
                    <a:pt x="67" y="332"/>
                  </a:lnTo>
                  <a:lnTo>
                    <a:pt x="71" y="334"/>
                  </a:lnTo>
                  <a:lnTo>
                    <a:pt x="75" y="334"/>
                  </a:lnTo>
                  <a:lnTo>
                    <a:pt x="79" y="336"/>
                  </a:lnTo>
                  <a:lnTo>
                    <a:pt x="108" y="336"/>
                  </a:lnTo>
                  <a:lnTo>
                    <a:pt x="113" y="334"/>
                  </a:lnTo>
                  <a:lnTo>
                    <a:pt x="117" y="336"/>
                  </a:lnTo>
                  <a:lnTo>
                    <a:pt x="121" y="338"/>
                  </a:lnTo>
                  <a:lnTo>
                    <a:pt x="125" y="338"/>
                  </a:lnTo>
                  <a:lnTo>
                    <a:pt x="129" y="338"/>
                  </a:lnTo>
                  <a:lnTo>
                    <a:pt x="133" y="336"/>
                  </a:lnTo>
                  <a:lnTo>
                    <a:pt x="136" y="336"/>
                  </a:lnTo>
                  <a:lnTo>
                    <a:pt x="138" y="336"/>
                  </a:lnTo>
                  <a:lnTo>
                    <a:pt x="140" y="334"/>
                  </a:lnTo>
                  <a:lnTo>
                    <a:pt x="142" y="328"/>
                  </a:lnTo>
                  <a:lnTo>
                    <a:pt x="142" y="324"/>
                  </a:lnTo>
                  <a:lnTo>
                    <a:pt x="144" y="321"/>
                  </a:lnTo>
                  <a:lnTo>
                    <a:pt x="146" y="317"/>
                  </a:lnTo>
                  <a:lnTo>
                    <a:pt x="148" y="313"/>
                  </a:lnTo>
                  <a:lnTo>
                    <a:pt x="150" y="307"/>
                  </a:lnTo>
                  <a:lnTo>
                    <a:pt x="148" y="303"/>
                  </a:lnTo>
                  <a:lnTo>
                    <a:pt x="148" y="300"/>
                  </a:lnTo>
                  <a:lnTo>
                    <a:pt x="148" y="294"/>
                  </a:lnTo>
                  <a:lnTo>
                    <a:pt x="148" y="290"/>
                  </a:lnTo>
                  <a:lnTo>
                    <a:pt x="148" y="290"/>
                  </a:lnTo>
                  <a:lnTo>
                    <a:pt x="148" y="288"/>
                  </a:lnTo>
                  <a:lnTo>
                    <a:pt x="150" y="284"/>
                  </a:lnTo>
                  <a:lnTo>
                    <a:pt x="150" y="280"/>
                  </a:lnTo>
                  <a:lnTo>
                    <a:pt x="150" y="278"/>
                  </a:lnTo>
                  <a:lnTo>
                    <a:pt x="148" y="276"/>
                  </a:lnTo>
                  <a:lnTo>
                    <a:pt x="148" y="276"/>
                  </a:lnTo>
                  <a:lnTo>
                    <a:pt x="146" y="275"/>
                  </a:lnTo>
                  <a:lnTo>
                    <a:pt x="146" y="273"/>
                  </a:lnTo>
                  <a:lnTo>
                    <a:pt x="140" y="271"/>
                  </a:lnTo>
                  <a:lnTo>
                    <a:pt x="136" y="269"/>
                  </a:lnTo>
                  <a:lnTo>
                    <a:pt x="133" y="265"/>
                  </a:lnTo>
                  <a:lnTo>
                    <a:pt x="131" y="261"/>
                  </a:lnTo>
                  <a:lnTo>
                    <a:pt x="131" y="255"/>
                  </a:lnTo>
                  <a:lnTo>
                    <a:pt x="129" y="252"/>
                  </a:lnTo>
                  <a:lnTo>
                    <a:pt x="127" y="250"/>
                  </a:lnTo>
                  <a:lnTo>
                    <a:pt x="125" y="248"/>
                  </a:lnTo>
                  <a:lnTo>
                    <a:pt x="123" y="246"/>
                  </a:lnTo>
                  <a:lnTo>
                    <a:pt x="111" y="244"/>
                  </a:lnTo>
                  <a:lnTo>
                    <a:pt x="100" y="240"/>
                  </a:lnTo>
                  <a:lnTo>
                    <a:pt x="88" y="234"/>
                  </a:lnTo>
                  <a:lnTo>
                    <a:pt x="85" y="228"/>
                  </a:lnTo>
                  <a:lnTo>
                    <a:pt x="85" y="228"/>
                  </a:lnTo>
                  <a:lnTo>
                    <a:pt x="85" y="227"/>
                  </a:lnTo>
                  <a:lnTo>
                    <a:pt x="85" y="225"/>
                  </a:lnTo>
                  <a:lnTo>
                    <a:pt x="88" y="221"/>
                  </a:lnTo>
                  <a:lnTo>
                    <a:pt x="94" y="219"/>
                  </a:lnTo>
                  <a:lnTo>
                    <a:pt x="98" y="217"/>
                  </a:lnTo>
                  <a:lnTo>
                    <a:pt x="104" y="217"/>
                  </a:lnTo>
                  <a:lnTo>
                    <a:pt x="108" y="215"/>
                  </a:lnTo>
                  <a:lnTo>
                    <a:pt x="111" y="217"/>
                  </a:lnTo>
                  <a:lnTo>
                    <a:pt x="115" y="219"/>
                  </a:lnTo>
                  <a:lnTo>
                    <a:pt x="121" y="221"/>
                  </a:lnTo>
                  <a:lnTo>
                    <a:pt x="125" y="221"/>
                  </a:lnTo>
                  <a:lnTo>
                    <a:pt x="129" y="221"/>
                  </a:lnTo>
                  <a:lnTo>
                    <a:pt x="133" y="221"/>
                  </a:lnTo>
                  <a:lnTo>
                    <a:pt x="136" y="219"/>
                  </a:lnTo>
                  <a:lnTo>
                    <a:pt x="138" y="219"/>
                  </a:lnTo>
                  <a:lnTo>
                    <a:pt x="138" y="213"/>
                  </a:lnTo>
                  <a:lnTo>
                    <a:pt x="136" y="213"/>
                  </a:lnTo>
                  <a:lnTo>
                    <a:pt x="136" y="209"/>
                  </a:lnTo>
                  <a:lnTo>
                    <a:pt x="136" y="207"/>
                  </a:lnTo>
                  <a:lnTo>
                    <a:pt x="136" y="203"/>
                  </a:lnTo>
                  <a:lnTo>
                    <a:pt x="136" y="202"/>
                  </a:lnTo>
                  <a:lnTo>
                    <a:pt x="136" y="196"/>
                  </a:lnTo>
                  <a:lnTo>
                    <a:pt x="142" y="196"/>
                  </a:lnTo>
                  <a:lnTo>
                    <a:pt x="148" y="202"/>
                  </a:lnTo>
                  <a:lnTo>
                    <a:pt x="154" y="203"/>
                  </a:lnTo>
                  <a:lnTo>
                    <a:pt x="161" y="205"/>
                  </a:lnTo>
                  <a:lnTo>
                    <a:pt x="165" y="203"/>
                  </a:lnTo>
                  <a:lnTo>
                    <a:pt x="169" y="200"/>
                  </a:lnTo>
                  <a:lnTo>
                    <a:pt x="171" y="196"/>
                  </a:lnTo>
                  <a:lnTo>
                    <a:pt x="179" y="194"/>
                  </a:lnTo>
                  <a:lnTo>
                    <a:pt x="184" y="192"/>
                  </a:lnTo>
                  <a:lnTo>
                    <a:pt x="188" y="188"/>
                  </a:lnTo>
                  <a:lnTo>
                    <a:pt x="192" y="184"/>
                  </a:lnTo>
                  <a:lnTo>
                    <a:pt x="194" y="179"/>
                  </a:lnTo>
                  <a:lnTo>
                    <a:pt x="198" y="173"/>
                  </a:lnTo>
                  <a:lnTo>
                    <a:pt x="198" y="167"/>
                  </a:lnTo>
                  <a:lnTo>
                    <a:pt x="204" y="167"/>
                  </a:lnTo>
                  <a:lnTo>
                    <a:pt x="207" y="165"/>
                  </a:lnTo>
                  <a:lnTo>
                    <a:pt x="213" y="163"/>
                  </a:lnTo>
                  <a:lnTo>
                    <a:pt x="223" y="159"/>
                  </a:lnTo>
                  <a:lnTo>
                    <a:pt x="232" y="155"/>
                  </a:lnTo>
                  <a:lnTo>
                    <a:pt x="238" y="152"/>
                  </a:lnTo>
                  <a:lnTo>
                    <a:pt x="242" y="148"/>
                  </a:lnTo>
                  <a:lnTo>
                    <a:pt x="242" y="142"/>
                  </a:lnTo>
                  <a:lnTo>
                    <a:pt x="242" y="138"/>
                  </a:lnTo>
                  <a:lnTo>
                    <a:pt x="242" y="132"/>
                  </a:lnTo>
                  <a:lnTo>
                    <a:pt x="242" y="130"/>
                  </a:lnTo>
                  <a:lnTo>
                    <a:pt x="244" y="129"/>
                  </a:lnTo>
                  <a:lnTo>
                    <a:pt x="246" y="127"/>
                  </a:lnTo>
                  <a:lnTo>
                    <a:pt x="248" y="125"/>
                  </a:lnTo>
                  <a:lnTo>
                    <a:pt x="257" y="117"/>
                  </a:lnTo>
                  <a:lnTo>
                    <a:pt x="267" y="109"/>
                  </a:lnTo>
                  <a:lnTo>
                    <a:pt x="280" y="106"/>
                  </a:lnTo>
                  <a:lnTo>
                    <a:pt x="282" y="106"/>
                  </a:lnTo>
                  <a:lnTo>
                    <a:pt x="284" y="107"/>
                  </a:lnTo>
                  <a:lnTo>
                    <a:pt x="286" y="107"/>
                  </a:lnTo>
                  <a:lnTo>
                    <a:pt x="286" y="107"/>
                  </a:lnTo>
                  <a:lnTo>
                    <a:pt x="288" y="106"/>
                  </a:lnTo>
                  <a:lnTo>
                    <a:pt x="290" y="107"/>
                  </a:lnTo>
                  <a:lnTo>
                    <a:pt x="292" y="106"/>
                  </a:lnTo>
                  <a:lnTo>
                    <a:pt x="292" y="104"/>
                  </a:lnTo>
                  <a:lnTo>
                    <a:pt x="294" y="102"/>
                  </a:lnTo>
                  <a:lnTo>
                    <a:pt x="298" y="100"/>
                  </a:lnTo>
                  <a:lnTo>
                    <a:pt x="302" y="100"/>
                  </a:lnTo>
                  <a:lnTo>
                    <a:pt x="305" y="102"/>
                  </a:lnTo>
                  <a:lnTo>
                    <a:pt x="309" y="102"/>
                  </a:lnTo>
                  <a:lnTo>
                    <a:pt x="311" y="100"/>
                  </a:lnTo>
                  <a:lnTo>
                    <a:pt x="315" y="100"/>
                  </a:lnTo>
                  <a:lnTo>
                    <a:pt x="319" y="96"/>
                  </a:lnTo>
                  <a:lnTo>
                    <a:pt x="321" y="94"/>
                  </a:lnTo>
                  <a:lnTo>
                    <a:pt x="323" y="90"/>
                  </a:lnTo>
                  <a:lnTo>
                    <a:pt x="323" y="88"/>
                  </a:lnTo>
                  <a:lnTo>
                    <a:pt x="321" y="84"/>
                  </a:lnTo>
                  <a:lnTo>
                    <a:pt x="321" y="81"/>
                  </a:lnTo>
                  <a:lnTo>
                    <a:pt x="319" y="77"/>
                  </a:lnTo>
                  <a:lnTo>
                    <a:pt x="319" y="75"/>
                  </a:lnTo>
                  <a:lnTo>
                    <a:pt x="313" y="61"/>
                  </a:lnTo>
                  <a:lnTo>
                    <a:pt x="309" y="50"/>
                  </a:lnTo>
                  <a:lnTo>
                    <a:pt x="305" y="38"/>
                  </a:lnTo>
                  <a:lnTo>
                    <a:pt x="309" y="25"/>
                  </a:lnTo>
                  <a:lnTo>
                    <a:pt x="315" y="17"/>
                  </a:lnTo>
                  <a:lnTo>
                    <a:pt x="325" y="9"/>
                  </a:lnTo>
                  <a:lnTo>
                    <a:pt x="336" y="6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0">
              <a:extLst>
                <a:ext uri="{FF2B5EF4-FFF2-40B4-BE49-F238E27FC236}">
                  <a16:creationId xmlns:a16="http://schemas.microsoft.com/office/drawing/2014/main" id="{F21B475E-928F-4A0D-B8AB-CA5F074DD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63" y="1173163"/>
              <a:ext cx="733425" cy="703263"/>
            </a:xfrm>
            <a:custGeom>
              <a:avLst/>
              <a:gdLst>
                <a:gd name="T0" fmla="*/ 410 w 462"/>
                <a:gd name="T1" fmla="*/ 9 h 443"/>
                <a:gd name="T2" fmla="*/ 432 w 462"/>
                <a:gd name="T3" fmla="*/ 9 h 443"/>
                <a:gd name="T4" fmla="*/ 420 w 462"/>
                <a:gd name="T5" fmla="*/ 27 h 443"/>
                <a:gd name="T6" fmla="*/ 433 w 462"/>
                <a:gd name="T7" fmla="*/ 40 h 443"/>
                <a:gd name="T8" fmla="*/ 414 w 462"/>
                <a:gd name="T9" fmla="*/ 73 h 443"/>
                <a:gd name="T10" fmla="*/ 435 w 462"/>
                <a:gd name="T11" fmla="*/ 92 h 443"/>
                <a:gd name="T12" fmla="*/ 424 w 462"/>
                <a:gd name="T13" fmla="*/ 123 h 443"/>
                <a:gd name="T14" fmla="*/ 432 w 462"/>
                <a:gd name="T15" fmla="*/ 173 h 443"/>
                <a:gd name="T16" fmla="*/ 445 w 462"/>
                <a:gd name="T17" fmla="*/ 211 h 443"/>
                <a:gd name="T18" fmla="*/ 462 w 462"/>
                <a:gd name="T19" fmla="*/ 234 h 443"/>
                <a:gd name="T20" fmla="*/ 397 w 462"/>
                <a:gd name="T21" fmla="*/ 307 h 443"/>
                <a:gd name="T22" fmla="*/ 314 w 462"/>
                <a:gd name="T23" fmla="*/ 321 h 443"/>
                <a:gd name="T24" fmla="*/ 286 w 462"/>
                <a:gd name="T25" fmla="*/ 303 h 443"/>
                <a:gd name="T26" fmla="*/ 288 w 462"/>
                <a:gd name="T27" fmla="*/ 274 h 443"/>
                <a:gd name="T28" fmla="*/ 278 w 462"/>
                <a:gd name="T29" fmla="*/ 242 h 443"/>
                <a:gd name="T30" fmla="*/ 345 w 462"/>
                <a:gd name="T31" fmla="*/ 194 h 443"/>
                <a:gd name="T32" fmla="*/ 334 w 462"/>
                <a:gd name="T33" fmla="*/ 161 h 443"/>
                <a:gd name="T34" fmla="*/ 286 w 462"/>
                <a:gd name="T35" fmla="*/ 194 h 443"/>
                <a:gd name="T36" fmla="*/ 236 w 462"/>
                <a:gd name="T37" fmla="*/ 238 h 443"/>
                <a:gd name="T38" fmla="*/ 213 w 462"/>
                <a:gd name="T39" fmla="*/ 269 h 443"/>
                <a:gd name="T40" fmla="*/ 213 w 462"/>
                <a:gd name="T41" fmla="*/ 303 h 443"/>
                <a:gd name="T42" fmla="*/ 240 w 462"/>
                <a:gd name="T43" fmla="*/ 332 h 443"/>
                <a:gd name="T44" fmla="*/ 207 w 462"/>
                <a:gd name="T45" fmla="*/ 355 h 443"/>
                <a:gd name="T46" fmla="*/ 205 w 462"/>
                <a:gd name="T47" fmla="*/ 394 h 443"/>
                <a:gd name="T48" fmla="*/ 190 w 462"/>
                <a:gd name="T49" fmla="*/ 420 h 443"/>
                <a:gd name="T50" fmla="*/ 161 w 462"/>
                <a:gd name="T51" fmla="*/ 430 h 443"/>
                <a:gd name="T52" fmla="*/ 138 w 462"/>
                <a:gd name="T53" fmla="*/ 440 h 443"/>
                <a:gd name="T54" fmla="*/ 128 w 462"/>
                <a:gd name="T55" fmla="*/ 413 h 443"/>
                <a:gd name="T56" fmla="*/ 107 w 462"/>
                <a:gd name="T57" fmla="*/ 365 h 443"/>
                <a:gd name="T58" fmla="*/ 103 w 462"/>
                <a:gd name="T59" fmla="*/ 342 h 443"/>
                <a:gd name="T60" fmla="*/ 34 w 462"/>
                <a:gd name="T61" fmla="*/ 370 h 443"/>
                <a:gd name="T62" fmla="*/ 7 w 462"/>
                <a:gd name="T63" fmla="*/ 355 h 443"/>
                <a:gd name="T64" fmla="*/ 13 w 462"/>
                <a:gd name="T65" fmla="*/ 336 h 443"/>
                <a:gd name="T66" fmla="*/ 7 w 462"/>
                <a:gd name="T67" fmla="*/ 326 h 443"/>
                <a:gd name="T68" fmla="*/ 5 w 462"/>
                <a:gd name="T69" fmla="*/ 269 h 443"/>
                <a:gd name="T70" fmla="*/ 34 w 462"/>
                <a:gd name="T71" fmla="*/ 244 h 443"/>
                <a:gd name="T72" fmla="*/ 69 w 462"/>
                <a:gd name="T73" fmla="*/ 223 h 443"/>
                <a:gd name="T74" fmla="*/ 124 w 462"/>
                <a:gd name="T75" fmla="*/ 171 h 443"/>
                <a:gd name="T76" fmla="*/ 132 w 462"/>
                <a:gd name="T77" fmla="*/ 150 h 443"/>
                <a:gd name="T78" fmla="*/ 157 w 462"/>
                <a:gd name="T79" fmla="*/ 117 h 443"/>
                <a:gd name="T80" fmla="*/ 163 w 462"/>
                <a:gd name="T81" fmla="*/ 84 h 443"/>
                <a:gd name="T82" fmla="*/ 167 w 462"/>
                <a:gd name="T83" fmla="*/ 75 h 443"/>
                <a:gd name="T84" fmla="*/ 184 w 462"/>
                <a:gd name="T85" fmla="*/ 61 h 443"/>
                <a:gd name="T86" fmla="*/ 201 w 462"/>
                <a:gd name="T87" fmla="*/ 73 h 443"/>
                <a:gd name="T88" fmla="*/ 218 w 462"/>
                <a:gd name="T89" fmla="*/ 61 h 443"/>
                <a:gd name="T90" fmla="*/ 217 w 462"/>
                <a:gd name="T91" fmla="*/ 52 h 443"/>
                <a:gd name="T92" fmla="*/ 234 w 462"/>
                <a:gd name="T93" fmla="*/ 44 h 443"/>
                <a:gd name="T94" fmla="*/ 259 w 462"/>
                <a:gd name="T95" fmla="*/ 34 h 443"/>
                <a:gd name="T96" fmla="*/ 276 w 462"/>
                <a:gd name="T97" fmla="*/ 27 h 443"/>
                <a:gd name="T98" fmla="*/ 307 w 462"/>
                <a:gd name="T99" fmla="*/ 21 h 443"/>
                <a:gd name="T100" fmla="*/ 307 w 462"/>
                <a:gd name="T101" fmla="*/ 7 h 443"/>
                <a:gd name="T102" fmla="*/ 328 w 462"/>
                <a:gd name="T103" fmla="*/ 11 h 443"/>
                <a:gd name="T104" fmla="*/ 359 w 462"/>
                <a:gd name="T105" fmla="*/ 11 h 443"/>
                <a:gd name="T106" fmla="*/ 361 w 462"/>
                <a:gd name="T107" fmla="*/ 19 h 443"/>
                <a:gd name="T108" fmla="*/ 378 w 462"/>
                <a:gd name="T109" fmla="*/ 17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2" h="443">
                  <a:moveTo>
                    <a:pt x="401" y="0"/>
                  </a:moveTo>
                  <a:lnTo>
                    <a:pt x="403" y="4"/>
                  </a:lnTo>
                  <a:lnTo>
                    <a:pt x="403" y="7"/>
                  </a:lnTo>
                  <a:lnTo>
                    <a:pt x="403" y="9"/>
                  </a:lnTo>
                  <a:lnTo>
                    <a:pt x="405" y="11"/>
                  </a:lnTo>
                  <a:lnTo>
                    <a:pt x="409" y="13"/>
                  </a:lnTo>
                  <a:lnTo>
                    <a:pt x="410" y="9"/>
                  </a:lnTo>
                  <a:lnTo>
                    <a:pt x="412" y="7"/>
                  </a:lnTo>
                  <a:lnTo>
                    <a:pt x="414" y="4"/>
                  </a:lnTo>
                  <a:lnTo>
                    <a:pt x="418" y="4"/>
                  </a:lnTo>
                  <a:lnTo>
                    <a:pt x="420" y="4"/>
                  </a:lnTo>
                  <a:lnTo>
                    <a:pt x="424" y="6"/>
                  </a:lnTo>
                  <a:lnTo>
                    <a:pt x="428" y="7"/>
                  </a:lnTo>
                  <a:lnTo>
                    <a:pt x="432" y="9"/>
                  </a:lnTo>
                  <a:lnTo>
                    <a:pt x="435" y="11"/>
                  </a:lnTo>
                  <a:lnTo>
                    <a:pt x="439" y="13"/>
                  </a:lnTo>
                  <a:lnTo>
                    <a:pt x="435" y="19"/>
                  </a:lnTo>
                  <a:lnTo>
                    <a:pt x="433" y="23"/>
                  </a:lnTo>
                  <a:lnTo>
                    <a:pt x="430" y="25"/>
                  </a:lnTo>
                  <a:lnTo>
                    <a:pt x="426" y="27"/>
                  </a:lnTo>
                  <a:lnTo>
                    <a:pt x="420" y="27"/>
                  </a:lnTo>
                  <a:lnTo>
                    <a:pt x="414" y="29"/>
                  </a:lnTo>
                  <a:lnTo>
                    <a:pt x="418" y="32"/>
                  </a:lnTo>
                  <a:lnTo>
                    <a:pt x="422" y="34"/>
                  </a:lnTo>
                  <a:lnTo>
                    <a:pt x="424" y="36"/>
                  </a:lnTo>
                  <a:lnTo>
                    <a:pt x="424" y="38"/>
                  </a:lnTo>
                  <a:lnTo>
                    <a:pt x="430" y="38"/>
                  </a:lnTo>
                  <a:lnTo>
                    <a:pt x="433" y="40"/>
                  </a:lnTo>
                  <a:lnTo>
                    <a:pt x="439" y="40"/>
                  </a:lnTo>
                  <a:lnTo>
                    <a:pt x="443" y="40"/>
                  </a:lnTo>
                  <a:lnTo>
                    <a:pt x="445" y="40"/>
                  </a:lnTo>
                  <a:lnTo>
                    <a:pt x="437" y="46"/>
                  </a:lnTo>
                  <a:lnTo>
                    <a:pt x="426" y="54"/>
                  </a:lnTo>
                  <a:lnTo>
                    <a:pt x="418" y="63"/>
                  </a:lnTo>
                  <a:lnTo>
                    <a:pt x="414" y="73"/>
                  </a:lnTo>
                  <a:lnTo>
                    <a:pt x="414" y="77"/>
                  </a:lnTo>
                  <a:lnTo>
                    <a:pt x="418" y="79"/>
                  </a:lnTo>
                  <a:lnTo>
                    <a:pt x="422" y="82"/>
                  </a:lnTo>
                  <a:lnTo>
                    <a:pt x="426" y="84"/>
                  </a:lnTo>
                  <a:lnTo>
                    <a:pt x="430" y="86"/>
                  </a:lnTo>
                  <a:lnTo>
                    <a:pt x="433" y="90"/>
                  </a:lnTo>
                  <a:lnTo>
                    <a:pt x="435" y="92"/>
                  </a:lnTo>
                  <a:lnTo>
                    <a:pt x="435" y="98"/>
                  </a:lnTo>
                  <a:lnTo>
                    <a:pt x="435" y="102"/>
                  </a:lnTo>
                  <a:lnTo>
                    <a:pt x="433" y="107"/>
                  </a:lnTo>
                  <a:lnTo>
                    <a:pt x="430" y="111"/>
                  </a:lnTo>
                  <a:lnTo>
                    <a:pt x="428" y="115"/>
                  </a:lnTo>
                  <a:lnTo>
                    <a:pt x="426" y="119"/>
                  </a:lnTo>
                  <a:lnTo>
                    <a:pt x="424" y="123"/>
                  </a:lnTo>
                  <a:lnTo>
                    <a:pt x="428" y="134"/>
                  </a:lnTo>
                  <a:lnTo>
                    <a:pt x="433" y="144"/>
                  </a:lnTo>
                  <a:lnTo>
                    <a:pt x="437" y="155"/>
                  </a:lnTo>
                  <a:lnTo>
                    <a:pt x="435" y="159"/>
                  </a:lnTo>
                  <a:lnTo>
                    <a:pt x="433" y="163"/>
                  </a:lnTo>
                  <a:lnTo>
                    <a:pt x="432" y="169"/>
                  </a:lnTo>
                  <a:lnTo>
                    <a:pt x="432" y="173"/>
                  </a:lnTo>
                  <a:lnTo>
                    <a:pt x="433" y="182"/>
                  </a:lnTo>
                  <a:lnTo>
                    <a:pt x="441" y="188"/>
                  </a:lnTo>
                  <a:lnTo>
                    <a:pt x="447" y="196"/>
                  </a:lnTo>
                  <a:lnTo>
                    <a:pt x="449" y="205"/>
                  </a:lnTo>
                  <a:lnTo>
                    <a:pt x="449" y="207"/>
                  </a:lnTo>
                  <a:lnTo>
                    <a:pt x="447" y="209"/>
                  </a:lnTo>
                  <a:lnTo>
                    <a:pt x="445" y="211"/>
                  </a:lnTo>
                  <a:lnTo>
                    <a:pt x="443" y="213"/>
                  </a:lnTo>
                  <a:lnTo>
                    <a:pt x="445" y="217"/>
                  </a:lnTo>
                  <a:lnTo>
                    <a:pt x="449" y="219"/>
                  </a:lnTo>
                  <a:lnTo>
                    <a:pt x="453" y="223"/>
                  </a:lnTo>
                  <a:lnTo>
                    <a:pt x="457" y="226"/>
                  </a:lnTo>
                  <a:lnTo>
                    <a:pt x="458" y="228"/>
                  </a:lnTo>
                  <a:lnTo>
                    <a:pt x="462" y="234"/>
                  </a:lnTo>
                  <a:lnTo>
                    <a:pt x="462" y="238"/>
                  </a:lnTo>
                  <a:lnTo>
                    <a:pt x="458" y="251"/>
                  </a:lnTo>
                  <a:lnTo>
                    <a:pt x="447" y="265"/>
                  </a:lnTo>
                  <a:lnTo>
                    <a:pt x="432" y="276"/>
                  </a:lnTo>
                  <a:lnTo>
                    <a:pt x="416" y="288"/>
                  </a:lnTo>
                  <a:lnTo>
                    <a:pt x="407" y="299"/>
                  </a:lnTo>
                  <a:lnTo>
                    <a:pt x="397" y="307"/>
                  </a:lnTo>
                  <a:lnTo>
                    <a:pt x="385" y="311"/>
                  </a:lnTo>
                  <a:lnTo>
                    <a:pt x="370" y="313"/>
                  </a:lnTo>
                  <a:lnTo>
                    <a:pt x="359" y="313"/>
                  </a:lnTo>
                  <a:lnTo>
                    <a:pt x="339" y="319"/>
                  </a:lnTo>
                  <a:lnTo>
                    <a:pt x="322" y="321"/>
                  </a:lnTo>
                  <a:lnTo>
                    <a:pt x="318" y="321"/>
                  </a:lnTo>
                  <a:lnTo>
                    <a:pt x="314" y="321"/>
                  </a:lnTo>
                  <a:lnTo>
                    <a:pt x="311" y="319"/>
                  </a:lnTo>
                  <a:lnTo>
                    <a:pt x="309" y="317"/>
                  </a:lnTo>
                  <a:lnTo>
                    <a:pt x="309" y="313"/>
                  </a:lnTo>
                  <a:lnTo>
                    <a:pt x="301" y="313"/>
                  </a:lnTo>
                  <a:lnTo>
                    <a:pt x="295" y="311"/>
                  </a:lnTo>
                  <a:lnTo>
                    <a:pt x="289" y="307"/>
                  </a:lnTo>
                  <a:lnTo>
                    <a:pt x="286" y="303"/>
                  </a:lnTo>
                  <a:lnTo>
                    <a:pt x="282" y="298"/>
                  </a:lnTo>
                  <a:lnTo>
                    <a:pt x="282" y="292"/>
                  </a:lnTo>
                  <a:lnTo>
                    <a:pt x="282" y="288"/>
                  </a:lnTo>
                  <a:lnTo>
                    <a:pt x="286" y="284"/>
                  </a:lnTo>
                  <a:lnTo>
                    <a:pt x="288" y="280"/>
                  </a:lnTo>
                  <a:lnTo>
                    <a:pt x="289" y="278"/>
                  </a:lnTo>
                  <a:lnTo>
                    <a:pt x="288" y="274"/>
                  </a:lnTo>
                  <a:lnTo>
                    <a:pt x="284" y="271"/>
                  </a:lnTo>
                  <a:lnTo>
                    <a:pt x="282" y="265"/>
                  </a:lnTo>
                  <a:lnTo>
                    <a:pt x="280" y="259"/>
                  </a:lnTo>
                  <a:lnTo>
                    <a:pt x="278" y="253"/>
                  </a:lnTo>
                  <a:lnTo>
                    <a:pt x="278" y="249"/>
                  </a:lnTo>
                  <a:lnTo>
                    <a:pt x="280" y="246"/>
                  </a:lnTo>
                  <a:lnTo>
                    <a:pt x="278" y="242"/>
                  </a:lnTo>
                  <a:lnTo>
                    <a:pt x="293" y="238"/>
                  </a:lnTo>
                  <a:lnTo>
                    <a:pt x="305" y="228"/>
                  </a:lnTo>
                  <a:lnTo>
                    <a:pt x="314" y="217"/>
                  </a:lnTo>
                  <a:lnTo>
                    <a:pt x="326" y="207"/>
                  </a:lnTo>
                  <a:lnTo>
                    <a:pt x="334" y="198"/>
                  </a:lnTo>
                  <a:lnTo>
                    <a:pt x="339" y="196"/>
                  </a:lnTo>
                  <a:lnTo>
                    <a:pt x="345" y="194"/>
                  </a:lnTo>
                  <a:lnTo>
                    <a:pt x="349" y="192"/>
                  </a:lnTo>
                  <a:lnTo>
                    <a:pt x="355" y="188"/>
                  </a:lnTo>
                  <a:lnTo>
                    <a:pt x="357" y="184"/>
                  </a:lnTo>
                  <a:lnTo>
                    <a:pt x="359" y="180"/>
                  </a:lnTo>
                  <a:lnTo>
                    <a:pt x="355" y="171"/>
                  </a:lnTo>
                  <a:lnTo>
                    <a:pt x="345" y="165"/>
                  </a:lnTo>
                  <a:lnTo>
                    <a:pt x="334" y="161"/>
                  </a:lnTo>
                  <a:lnTo>
                    <a:pt x="322" y="161"/>
                  </a:lnTo>
                  <a:lnTo>
                    <a:pt x="307" y="163"/>
                  </a:lnTo>
                  <a:lnTo>
                    <a:pt x="295" y="167"/>
                  </a:lnTo>
                  <a:lnTo>
                    <a:pt x="288" y="175"/>
                  </a:lnTo>
                  <a:lnTo>
                    <a:pt x="286" y="186"/>
                  </a:lnTo>
                  <a:lnTo>
                    <a:pt x="286" y="190"/>
                  </a:lnTo>
                  <a:lnTo>
                    <a:pt x="286" y="194"/>
                  </a:lnTo>
                  <a:lnTo>
                    <a:pt x="286" y="198"/>
                  </a:lnTo>
                  <a:lnTo>
                    <a:pt x="286" y="200"/>
                  </a:lnTo>
                  <a:lnTo>
                    <a:pt x="280" y="211"/>
                  </a:lnTo>
                  <a:lnTo>
                    <a:pt x="268" y="221"/>
                  </a:lnTo>
                  <a:lnTo>
                    <a:pt x="255" y="228"/>
                  </a:lnTo>
                  <a:lnTo>
                    <a:pt x="243" y="234"/>
                  </a:lnTo>
                  <a:lnTo>
                    <a:pt x="236" y="238"/>
                  </a:lnTo>
                  <a:lnTo>
                    <a:pt x="230" y="240"/>
                  </a:lnTo>
                  <a:lnTo>
                    <a:pt x="224" y="244"/>
                  </a:lnTo>
                  <a:lnTo>
                    <a:pt x="218" y="248"/>
                  </a:lnTo>
                  <a:lnTo>
                    <a:pt x="215" y="253"/>
                  </a:lnTo>
                  <a:lnTo>
                    <a:pt x="213" y="259"/>
                  </a:lnTo>
                  <a:lnTo>
                    <a:pt x="213" y="263"/>
                  </a:lnTo>
                  <a:lnTo>
                    <a:pt x="213" y="269"/>
                  </a:lnTo>
                  <a:lnTo>
                    <a:pt x="213" y="273"/>
                  </a:lnTo>
                  <a:lnTo>
                    <a:pt x="211" y="276"/>
                  </a:lnTo>
                  <a:lnTo>
                    <a:pt x="207" y="278"/>
                  </a:lnTo>
                  <a:lnTo>
                    <a:pt x="207" y="292"/>
                  </a:lnTo>
                  <a:lnTo>
                    <a:pt x="209" y="296"/>
                  </a:lnTo>
                  <a:lnTo>
                    <a:pt x="211" y="299"/>
                  </a:lnTo>
                  <a:lnTo>
                    <a:pt x="213" y="303"/>
                  </a:lnTo>
                  <a:lnTo>
                    <a:pt x="218" y="305"/>
                  </a:lnTo>
                  <a:lnTo>
                    <a:pt x="224" y="307"/>
                  </a:lnTo>
                  <a:lnTo>
                    <a:pt x="230" y="311"/>
                  </a:lnTo>
                  <a:lnTo>
                    <a:pt x="236" y="317"/>
                  </a:lnTo>
                  <a:lnTo>
                    <a:pt x="238" y="322"/>
                  </a:lnTo>
                  <a:lnTo>
                    <a:pt x="240" y="328"/>
                  </a:lnTo>
                  <a:lnTo>
                    <a:pt x="240" y="332"/>
                  </a:lnTo>
                  <a:lnTo>
                    <a:pt x="236" y="336"/>
                  </a:lnTo>
                  <a:lnTo>
                    <a:pt x="232" y="342"/>
                  </a:lnTo>
                  <a:lnTo>
                    <a:pt x="228" y="346"/>
                  </a:lnTo>
                  <a:lnTo>
                    <a:pt x="222" y="349"/>
                  </a:lnTo>
                  <a:lnTo>
                    <a:pt x="218" y="351"/>
                  </a:lnTo>
                  <a:lnTo>
                    <a:pt x="215" y="353"/>
                  </a:lnTo>
                  <a:lnTo>
                    <a:pt x="207" y="355"/>
                  </a:lnTo>
                  <a:lnTo>
                    <a:pt x="201" y="363"/>
                  </a:lnTo>
                  <a:lnTo>
                    <a:pt x="199" y="374"/>
                  </a:lnTo>
                  <a:lnTo>
                    <a:pt x="197" y="384"/>
                  </a:lnTo>
                  <a:lnTo>
                    <a:pt x="197" y="388"/>
                  </a:lnTo>
                  <a:lnTo>
                    <a:pt x="199" y="390"/>
                  </a:lnTo>
                  <a:lnTo>
                    <a:pt x="201" y="392"/>
                  </a:lnTo>
                  <a:lnTo>
                    <a:pt x="205" y="394"/>
                  </a:lnTo>
                  <a:lnTo>
                    <a:pt x="207" y="394"/>
                  </a:lnTo>
                  <a:lnTo>
                    <a:pt x="205" y="401"/>
                  </a:lnTo>
                  <a:lnTo>
                    <a:pt x="203" y="405"/>
                  </a:lnTo>
                  <a:lnTo>
                    <a:pt x="199" y="409"/>
                  </a:lnTo>
                  <a:lnTo>
                    <a:pt x="195" y="413"/>
                  </a:lnTo>
                  <a:lnTo>
                    <a:pt x="192" y="417"/>
                  </a:lnTo>
                  <a:lnTo>
                    <a:pt x="190" y="420"/>
                  </a:lnTo>
                  <a:lnTo>
                    <a:pt x="188" y="424"/>
                  </a:lnTo>
                  <a:lnTo>
                    <a:pt x="182" y="424"/>
                  </a:lnTo>
                  <a:lnTo>
                    <a:pt x="176" y="424"/>
                  </a:lnTo>
                  <a:lnTo>
                    <a:pt x="172" y="424"/>
                  </a:lnTo>
                  <a:lnTo>
                    <a:pt x="169" y="424"/>
                  </a:lnTo>
                  <a:lnTo>
                    <a:pt x="165" y="428"/>
                  </a:lnTo>
                  <a:lnTo>
                    <a:pt x="161" y="430"/>
                  </a:lnTo>
                  <a:lnTo>
                    <a:pt x="159" y="434"/>
                  </a:lnTo>
                  <a:lnTo>
                    <a:pt x="155" y="438"/>
                  </a:lnTo>
                  <a:lnTo>
                    <a:pt x="151" y="442"/>
                  </a:lnTo>
                  <a:lnTo>
                    <a:pt x="147" y="443"/>
                  </a:lnTo>
                  <a:lnTo>
                    <a:pt x="142" y="443"/>
                  </a:lnTo>
                  <a:lnTo>
                    <a:pt x="140" y="443"/>
                  </a:lnTo>
                  <a:lnTo>
                    <a:pt x="138" y="440"/>
                  </a:lnTo>
                  <a:lnTo>
                    <a:pt x="136" y="436"/>
                  </a:lnTo>
                  <a:lnTo>
                    <a:pt x="132" y="430"/>
                  </a:lnTo>
                  <a:lnTo>
                    <a:pt x="130" y="426"/>
                  </a:lnTo>
                  <a:lnTo>
                    <a:pt x="130" y="420"/>
                  </a:lnTo>
                  <a:lnTo>
                    <a:pt x="128" y="417"/>
                  </a:lnTo>
                  <a:lnTo>
                    <a:pt x="128" y="415"/>
                  </a:lnTo>
                  <a:lnTo>
                    <a:pt x="128" y="413"/>
                  </a:lnTo>
                  <a:lnTo>
                    <a:pt x="128" y="409"/>
                  </a:lnTo>
                  <a:lnTo>
                    <a:pt x="122" y="399"/>
                  </a:lnTo>
                  <a:lnTo>
                    <a:pt x="119" y="388"/>
                  </a:lnTo>
                  <a:lnTo>
                    <a:pt x="115" y="376"/>
                  </a:lnTo>
                  <a:lnTo>
                    <a:pt x="113" y="372"/>
                  </a:lnTo>
                  <a:lnTo>
                    <a:pt x="111" y="369"/>
                  </a:lnTo>
                  <a:lnTo>
                    <a:pt x="107" y="365"/>
                  </a:lnTo>
                  <a:lnTo>
                    <a:pt x="105" y="361"/>
                  </a:lnTo>
                  <a:lnTo>
                    <a:pt x="103" y="357"/>
                  </a:lnTo>
                  <a:lnTo>
                    <a:pt x="103" y="353"/>
                  </a:lnTo>
                  <a:lnTo>
                    <a:pt x="103" y="349"/>
                  </a:lnTo>
                  <a:lnTo>
                    <a:pt x="105" y="346"/>
                  </a:lnTo>
                  <a:lnTo>
                    <a:pt x="105" y="344"/>
                  </a:lnTo>
                  <a:lnTo>
                    <a:pt x="103" y="342"/>
                  </a:lnTo>
                  <a:lnTo>
                    <a:pt x="99" y="338"/>
                  </a:lnTo>
                  <a:lnTo>
                    <a:pt x="96" y="334"/>
                  </a:lnTo>
                  <a:lnTo>
                    <a:pt x="94" y="328"/>
                  </a:lnTo>
                  <a:lnTo>
                    <a:pt x="82" y="344"/>
                  </a:lnTo>
                  <a:lnTo>
                    <a:pt x="69" y="357"/>
                  </a:lnTo>
                  <a:lnTo>
                    <a:pt x="53" y="367"/>
                  </a:lnTo>
                  <a:lnTo>
                    <a:pt x="34" y="370"/>
                  </a:lnTo>
                  <a:lnTo>
                    <a:pt x="32" y="370"/>
                  </a:lnTo>
                  <a:lnTo>
                    <a:pt x="28" y="369"/>
                  </a:lnTo>
                  <a:lnTo>
                    <a:pt x="25" y="367"/>
                  </a:lnTo>
                  <a:lnTo>
                    <a:pt x="19" y="363"/>
                  </a:lnTo>
                  <a:lnTo>
                    <a:pt x="15" y="361"/>
                  </a:lnTo>
                  <a:lnTo>
                    <a:pt x="11" y="357"/>
                  </a:lnTo>
                  <a:lnTo>
                    <a:pt x="7" y="355"/>
                  </a:lnTo>
                  <a:lnTo>
                    <a:pt x="7" y="353"/>
                  </a:lnTo>
                  <a:lnTo>
                    <a:pt x="7" y="351"/>
                  </a:lnTo>
                  <a:lnTo>
                    <a:pt x="11" y="347"/>
                  </a:lnTo>
                  <a:lnTo>
                    <a:pt x="15" y="346"/>
                  </a:lnTo>
                  <a:lnTo>
                    <a:pt x="17" y="344"/>
                  </a:lnTo>
                  <a:lnTo>
                    <a:pt x="17" y="336"/>
                  </a:lnTo>
                  <a:lnTo>
                    <a:pt x="13" y="336"/>
                  </a:lnTo>
                  <a:lnTo>
                    <a:pt x="9" y="336"/>
                  </a:lnTo>
                  <a:lnTo>
                    <a:pt x="7" y="336"/>
                  </a:lnTo>
                  <a:lnTo>
                    <a:pt x="5" y="336"/>
                  </a:lnTo>
                  <a:lnTo>
                    <a:pt x="1" y="338"/>
                  </a:lnTo>
                  <a:lnTo>
                    <a:pt x="1" y="334"/>
                  </a:lnTo>
                  <a:lnTo>
                    <a:pt x="5" y="330"/>
                  </a:lnTo>
                  <a:lnTo>
                    <a:pt x="7" y="326"/>
                  </a:lnTo>
                  <a:lnTo>
                    <a:pt x="11" y="322"/>
                  </a:lnTo>
                  <a:lnTo>
                    <a:pt x="3" y="309"/>
                  </a:lnTo>
                  <a:lnTo>
                    <a:pt x="1" y="296"/>
                  </a:lnTo>
                  <a:lnTo>
                    <a:pt x="0" y="278"/>
                  </a:lnTo>
                  <a:lnTo>
                    <a:pt x="1" y="274"/>
                  </a:lnTo>
                  <a:lnTo>
                    <a:pt x="3" y="271"/>
                  </a:lnTo>
                  <a:lnTo>
                    <a:pt x="5" y="269"/>
                  </a:lnTo>
                  <a:lnTo>
                    <a:pt x="9" y="267"/>
                  </a:lnTo>
                  <a:lnTo>
                    <a:pt x="11" y="267"/>
                  </a:lnTo>
                  <a:lnTo>
                    <a:pt x="13" y="263"/>
                  </a:lnTo>
                  <a:lnTo>
                    <a:pt x="19" y="257"/>
                  </a:lnTo>
                  <a:lnTo>
                    <a:pt x="23" y="253"/>
                  </a:lnTo>
                  <a:lnTo>
                    <a:pt x="28" y="248"/>
                  </a:lnTo>
                  <a:lnTo>
                    <a:pt x="34" y="244"/>
                  </a:lnTo>
                  <a:lnTo>
                    <a:pt x="42" y="242"/>
                  </a:lnTo>
                  <a:lnTo>
                    <a:pt x="49" y="238"/>
                  </a:lnTo>
                  <a:lnTo>
                    <a:pt x="55" y="232"/>
                  </a:lnTo>
                  <a:lnTo>
                    <a:pt x="65" y="226"/>
                  </a:lnTo>
                  <a:lnTo>
                    <a:pt x="78" y="226"/>
                  </a:lnTo>
                  <a:lnTo>
                    <a:pt x="73" y="225"/>
                  </a:lnTo>
                  <a:lnTo>
                    <a:pt x="69" y="223"/>
                  </a:lnTo>
                  <a:lnTo>
                    <a:pt x="63" y="223"/>
                  </a:lnTo>
                  <a:lnTo>
                    <a:pt x="80" y="215"/>
                  </a:lnTo>
                  <a:lnTo>
                    <a:pt x="96" y="203"/>
                  </a:lnTo>
                  <a:lnTo>
                    <a:pt x="107" y="190"/>
                  </a:lnTo>
                  <a:lnTo>
                    <a:pt x="121" y="178"/>
                  </a:lnTo>
                  <a:lnTo>
                    <a:pt x="122" y="175"/>
                  </a:lnTo>
                  <a:lnTo>
                    <a:pt x="124" y="171"/>
                  </a:lnTo>
                  <a:lnTo>
                    <a:pt x="126" y="167"/>
                  </a:lnTo>
                  <a:lnTo>
                    <a:pt x="126" y="161"/>
                  </a:lnTo>
                  <a:lnTo>
                    <a:pt x="128" y="157"/>
                  </a:lnTo>
                  <a:lnTo>
                    <a:pt x="128" y="153"/>
                  </a:lnTo>
                  <a:lnTo>
                    <a:pt x="130" y="153"/>
                  </a:lnTo>
                  <a:lnTo>
                    <a:pt x="132" y="152"/>
                  </a:lnTo>
                  <a:lnTo>
                    <a:pt x="132" y="150"/>
                  </a:lnTo>
                  <a:lnTo>
                    <a:pt x="134" y="146"/>
                  </a:lnTo>
                  <a:lnTo>
                    <a:pt x="136" y="144"/>
                  </a:lnTo>
                  <a:lnTo>
                    <a:pt x="136" y="140"/>
                  </a:lnTo>
                  <a:lnTo>
                    <a:pt x="138" y="138"/>
                  </a:lnTo>
                  <a:lnTo>
                    <a:pt x="144" y="130"/>
                  </a:lnTo>
                  <a:lnTo>
                    <a:pt x="149" y="123"/>
                  </a:lnTo>
                  <a:lnTo>
                    <a:pt x="157" y="117"/>
                  </a:lnTo>
                  <a:lnTo>
                    <a:pt x="167" y="113"/>
                  </a:lnTo>
                  <a:lnTo>
                    <a:pt x="180" y="103"/>
                  </a:lnTo>
                  <a:lnTo>
                    <a:pt x="193" y="88"/>
                  </a:lnTo>
                  <a:lnTo>
                    <a:pt x="199" y="73"/>
                  </a:lnTo>
                  <a:lnTo>
                    <a:pt x="188" y="79"/>
                  </a:lnTo>
                  <a:lnTo>
                    <a:pt x="176" y="82"/>
                  </a:lnTo>
                  <a:lnTo>
                    <a:pt x="163" y="84"/>
                  </a:lnTo>
                  <a:lnTo>
                    <a:pt x="167" y="82"/>
                  </a:lnTo>
                  <a:lnTo>
                    <a:pt x="170" y="79"/>
                  </a:lnTo>
                  <a:lnTo>
                    <a:pt x="172" y="77"/>
                  </a:lnTo>
                  <a:lnTo>
                    <a:pt x="176" y="77"/>
                  </a:lnTo>
                  <a:lnTo>
                    <a:pt x="172" y="77"/>
                  </a:lnTo>
                  <a:lnTo>
                    <a:pt x="170" y="75"/>
                  </a:lnTo>
                  <a:lnTo>
                    <a:pt x="167" y="75"/>
                  </a:lnTo>
                  <a:lnTo>
                    <a:pt x="167" y="75"/>
                  </a:lnTo>
                  <a:lnTo>
                    <a:pt x="169" y="69"/>
                  </a:lnTo>
                  <a:lnTo>
                    <a:pt x="172" y="65"/>
                  </a:lnTo>
                  <a:lnTo>
                    <a:pt x="176" y="65"/>
                  </a:lnTo>
                  <a:lnTo>
                    <a:pt x="178" y="65"/>
                  </a:lnTo>
                  <a:lnTo>
                    <a:pt x="180" y="67"/>
                  </a:lnTo>
                  <a:lnTo>
                    <a:pt x="184" y="61"/>
                  </a:lnTo>
                  <a:lnTo>
                    <a:pt x="186" y="57"/>
                  </a:lnTo>
                  <a:lnTo>
                    <a:pt x="188" y="61"/>
                  </a:lnTo>
                  <a:lnTo>
                    <a:pt x="190" y="65"/>
                  </a:lnTo>
                  <a:lnTo>
                    <a:pt x="188" y="69"/>
                  </a:lnTo>
                  <a:lnTo>
                    <a:pt x="193" y="69"/>
                  </a:lnTo>
                  <a:lnTo>
                    <a:pt x="197" y="71"/>
                  </a:lnTo>
                  <a:lnTo>
                    <a:pt x="201" y="73"/>
                  </a:lnTo>
                  <a:lnTo>
                    <a:pt x="205" y="75"/>
                  </a:lnTo>
                  <a:lnTo>
                    <a:pt x="209" y="75"/>
                  </a:lnTo>
                  <a:lnTo>
                    <a:pt x="211" y="75"/>
                  </a:lnTo>
                  <a:lnTo>
                    <a:pt x="213" y="71"/>
                  </a:lnTo>
                  <a:lnTo>
                    <a:pt x="215" y="67"/>
                  </a:lnTo>
                  <a:lnTo>
                    <a:pt x="217" y="65"/>
                  </a:lnTo>
                  <a:lnTo>
                    <a:pt x="218" y="61"/>
                  </a:lnTo>
                  <a:lnTo>
                    <a:pt x="220" y="59"/>
                  </a:lnTo>
                  <a:lnTo>
                    <a:pt x="217" y="59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1" y="59"/>
                  </a:lnTo>
                  <a:lnTo>
                    <a:pt x="213" y="55"/>
                  </a:lnTo>
                  <a:lnTo>
                    <a:pt x="217" y="52"/>
                  </a:lnTo>
                  <a:lnTo>
                    <a:pt x="220" y="50"/>
                  </a:lnTo>
                  <a:lnTo>
                    <a:pt x="224" y="48"/>
                  </a:lnTo>
                  <a:lnTo>
                    <a:pt x="228" y="50"/>
                  </a:lnTo>
                  <a:lnTo>
                    <a:pt x="232" y="50"/>
                  </a:lnTo>
                  <a:lnTo>
                    <a:pt x="238" y="48"/>
                  </a:lnTo>
                  <a:lnTo>
                    <a:pt x="236" y="46"/>
                  </a:lnTo>
                  <a:lnTo>
                    <a:pt x="234" y="44"/>
                  </a:lnTo>
                  <a:lnTo>
                    <a:pt x="234" y="44"/>
                  </a:lnTo>
                  <a:lnTo>
                    <a:pt x="232" y="42"/>
                  </a:lnTo>
                  <a:lnTo>
                    <a:pt x="236" y="40"/>
                  </a:lnTo>
                  <a:lnTo>
                    <a:pt x="241" y="38"/>
                  </a:lnTo>
                  <a:lnTo>
                    <a:pt x="247" y="36"/>
                  </a:lnTo>
                  <a:lnTo>
                    <a:pt x="253" y="36"/>
                  </a:lnTo>
                  <a:lnTo>
                    <a:pt x="259" y="34"/>
                  </a:lnTo>
                  <a:lnTo>
                    <a:pt x="259" y="42"/>
                  </a:lnTo>
                  <a:lnTo>
                    <a:pt x="263" y="40"/>
                  </a:lnTo>
                  <a:lnTo>
                    <a:pt x="265" y="38"/>
                  </a:lnTo>
                  <a:lnTo>
                    <a:pt x="266" y="34"/>
                  </a:lnTo>
                  <a:lnTo>
                    <a:pt x="270" y="32"/>
                  </a:lnTo>
                  <a:lnTo>
                    <a:pt x="272" y="29"/>
                  </a:lnTo>
                  <a:lnTo>
                    <a:pt x="276" y="27"/>
                  </a:lnTo>
                  <a:lnTo>
                    <a:pt x="282" y="25"/>
                  </a:lnTo>
                  <a:lnTo>
                    <a:pt x="282" y="36"/>
                  </a:lnTo>
                  <a:lnTo>
                    <a:pt x="286" y="30"/>
                  </a:lnTo>
                  <a:lnTo>
                    <a:pt x="291" y="27"/>
                  </a:lnTo>
                  <a:lnTo>
                    <a:pt x="295" y="25"/>
                  </a:lnTo>
                  <a:lnTo>
                    <a:pt x="301" y="23"/>
                  </a:lnTo>
                  <a:lnTo>
                    <a:pt x="307" y="21"/>
                  </a:lnTo>
                  <a:lnTo>
                    <a:pt x="311" y="19"/>
                  </a:lnTo>
                  <a:lnTo>
                    <a:pt x="309" y="17"/>
                  </a:lnTo>
                  <a:lnTo>
                    <a:pt x="305" y="15"/>
                  </a:lnTo>
                  <a:lnTo>
                    <a:pt x="303" y="13"/>
                  </a:lnTo>
                  <a:lnTo>
                    <a:pt x="303" y="11"/>
                  </a:lnTo>
                  <a:lnTo>
                    <a:pt x="303" y="9"/>
                  </a:lnTo>
                  <a:lnTo>
                    <a:pt x="307" y="7"/>
                  </a:lnTo>
                  <a:lnTo>
                    <a:pt x="311" y="6"/>
                  </a:lnTo>
                  <a:lnTo>
                    <a:pt x="313" y="4"/>
                  </a:lnTo>
                  <a:lnTo>
                    <a:pt x="314" y="2"/>
                  </a:lnTo>
                  <a:lnTo>
                    <a:pt x="318" y="6"/>
                  </a:lnTo>
                  <a:lnTo>
                    <a:pt x="320" y="7"/>
                  </a:lnTo>
                  <a:lnTo>
                    <a:pt x="324" y="11"/>
                  </a:lnTo>
                  <a:lnTo>
                    <a:pt x="328" y="11"/>
                  </a:lnTo>
                  <a:lnTo>
                    <a:pt x="336" y="9"/>
                  </a:lnTo>
                  <a:lnTo>
                    <a:pt x="343" y="6"/>
                  </a:lnTo>
                  <a:lnTo>
                    <a:pt x="353" y="4"/>
                  </a:lnTo>
                  <a:lnTo>
                    <a:pt x="359" y="2"/>
                  </a:lnTo>
                  <a:lnTo>
                    <a:pt x="361" y="4"/>
                  </a:lnTo>
                  <a:lnTo>
                    <a:pt x="361" y="7"/>
                  </a:lnTo>
                  <a:lnTo>
                    <a:pt x="359" y="11"/>
                  </a:lnTo>
                  <a:lnTo>
                    <a:pt x="355" y="13"/>
                  </a:lnTo>
                  <a:lnTo>
                    <a:pt x="353" y="17"/>
                  </a:lnTo>
                  <a:lnTo>
                    <a:pt x="351" y="19"/>
                  </a:lnTo>
                  <a:lnTo>
                    <a:pt x="349" y="23"/>
                  </a:lnTo>
                  <a:lnTo>
                    <a:pt x="353" y="23"/>
                  </a:lnTo>
                  <a:lnTo>
                    <a:pt x="357" y="21"/>
                  </a:lnTo>
                  <a:lnTo>
                    <a:pt x="361" y="19"/>
                  </a:lnTo>
                  <a:lnTo>
                    <a:pt x="364" y="15"/>
                  </a:lnTo>
                  <a:lnTo>
                    <a:pt x="368" y="11"/>
                  </a:lnTo>
                  <a:lnTo>
                    <a:pt x="370" y="7"/>
                  </a:lnTo>
                  <a:lnTo>
                    <a:pt x="376" y="6"/>
                  </a:lnTo>
                  <a:lnTo>
                    <a:pt x="376" y="9"/>
                  </a:lnTo>
                  <a:lnTo>
                    <a:pt x="378" y="13"/>
                  </a:lnTo>
                  <a:lnTo>
                    <a:pt x="378" y="17"/>
                  </a:lnTo>
                  <a:lnTo>
                    <a:pt x="384" y="11"/>
                  </a:lnTo>
                  <a:lnTo>
                    <a:pt x="389" y="7"/>
                  </a:lnTo>
                  <a:lnTo>
                    <a:pt x="395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2">
              <a:extLst>
                <a:ext uri="{FF2B5EF4-FFF2-40B4-BE49-F238E27FC236}">
                  <a16:creationId xmlns:a16="http://schemas.microsoft.com/office/drawing/2014/main" id="{2BB719F5-6941-4D5B-B42D-AB3FA3D8F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1944688"/>
              <a:ext cx="1725613" cy="1090613"/>
            </a:xfrm>
            <a:custGeom>
              <a:avLst/>
              <a:gdLst>
                <a:gd name="T0" fmla="*/ 964 w 1087"/>
                <a:gd name="T1" fmla="*/ 86 h 687"/>
                <a:gd name="T2" fmla="*/ 1060 w 1087"/>
                <a:gd name="T3" fmla="*/ 125 h 687"/>
                <a:gd name="T4" fmla="*/ 1027 w 1087"/>
                <a:gd name="T5" fmla="*/ 196 h 687"/>
                <a:gd name="T6" fmla="*/ 996 w 1087"/>
                <a:gd name="T7" fmla="*/ 267 h 687"/>
                <a:gd name="T8" fmla="*/ 952 w 1087"/>
                <a:gd name="T9" fmla="*/ 313 h 687"/>
                <a:gd name="T10" fmla="*/ 985 w 1087"/>
                <a:gd name="T11" fmla="*/ 395 h 687"/>
                <a:gd name="T12" fmla="*/ 954 w 1087"/>
                <a:gd name="T13" fmla="*/ 413 h 687"/>
                <a:gd name="T14" fmla="*/ 935 w 1087"/>
                <a:gd name="T15" fmla="*/ 409 h 687"/>
                <a:gd name="T16" fmla="*/ 937 w 1087"/>
                <a:gd name="T17" fmla="*/ 382 h 687"/>
                <a:gd name="T18" fmla="*/ 939 w 1087"/>
                <a:gd name="T19" fmla="*/ 355 h 687"/>
                <a:gd name="T20" fmla="*/ 910 w 1087"/>
                <a:gd name="T21" fmla="*/ 347 h 687"/>
                <a:gd name="T22" fmla="*/ 914 w 1087"/>
                <a:gd name="T23" fmla="*/ 321 h 687"/>
                <a:gd name="T24" fmla="*/ 881 w 1087"/>
                <a:gd name="T25" fmla="*/ 309 h 687"/>
                <a:gd name="T26" fmla="*/ 854 w 1087"/>
                <a:gd name="T27" fmla="*/ 299 h 687"/>
                <a:gd name="T28" fmla="*/ 833 w 1087"/>
                <a:gd name="T29" fmla="*/ 296 h 687"/>
                <a:gd name="T30" fmla="*/ 789 w 1087"/>
                <a:gd name="T31" fmla="*/ 324 h 687"/>
                <a:gd name="T32" fmla="*/ 793 w 1087"/>
                <a:gd name="T33" fmla="*/ 344 h 687"/>
                <a:gd name="T34" fmla="*/ 822 w 1087"/>
                <a:gd name="T35" fmla="*/ 363 h 687"/>
                <a:gd name="T36" fmla="*/ 841 w 1087"/>
                <a:gd name="T37" fmla="*/ 353 h 687"/>
                <a:gd name="T38" fmla="*/ 841 w 1087"/>
                <a:gd name="T39" fmla="*/ 374 h 687"/>
                <a:gd name="T40" fmla="*/ 810 w 1087"/>
                <a:gd name="T41" fmla="*/ 411 h 687"/>
                <a:gd name="T42" fmla="*/ 826 w 1087"/>
                <a:gd name="T43" fmla="*/ 434 h 687"/>
                <a:gd name="T44" fmla="*/ 851 w 1087"/>
                <a:gd name="T45" fmla="*/ 484 h 687"/>
                <a:gd name="T46" fmla="*/ 808 w 1087"/>
                <a:gd name="T47" fmla="*/ 586 h 687"/>
                <a:gd name="T48" fmla="*/ 743 w 1087"/>
                <a:gd name="T49" fmla="*/ 645 h 687"/>
                <a:gd name="T50" fmla="*/ 705 w 1087"/>
                <a:gd name="T51" fmla="*/ 651 h 687"/>
                <a:gd name="T52" fmla="*/ 653 w 1087"/>
                <a:gd name="T53" fmla="*/ 672 h 687"/>
                <a:gd name="T54" fmla="*/ 637 w 1087"/>
                <a:gd name="T55" fmla="*/ 684 h 687"/>
                <a:gd name="T56" fmla="*/ 609 w 1087"/>
                <a:gd name="T57" fmla="*/ 664 h 687"/>
                <a:gd name="T58" fmla="*/ 576 w 1087"/>
                <a:gd name="T59" fmla="*/ 637 h 687"/>
                <a:gd name="T60" fmla="*/ 536 w 1087"/>
                <a:gd name="T61" fmla="*/ 641 h 687"/>
                <a:gd name="T62" fmla="*/ 497 w 1087"/>
                <a:gd name="T63" fmla="*/ 664 h 687"/>
                <a:gd name="T64" fmla="*/ 478 w 1087"/>
                <a:gd name="T65" fmla="*/ 662 h 687"/>
                <a:gd name="T66" fmla="*/ 451 w 1087"/>
                <a:gd name="T67" fmla="*/ 626 h 687"/>
                <a:gd name="T68" fmla="*/ 430 w 1087"/>
                <a:gd name="T69" fmla="*/ 614 h 687"/>
                <a:gd name="T70" fmla="*/ 434 w 1087"/>
                <a:gd name="T71" fmla="*/ 543 h 687"/>
                <a:gd name="T72" fmla="*/ 378 w 1087"/>
                <a:gd name="T73" fmla="*/ 518 h 687"/>
                <a:gd name="T74" fmla="*/ 326 w 1087"/>
                <a:gd name="T75" fmla="*/ 547 h 687"/>
                <a:gd name="T76" fmla="*/ 278 w 1087"/>
                <a:gd name="T77" fmla="*/ 547 h 687"/>
                <a:gd name="T78" fmla="*/ 257 w 1087"/>
                <a:gd name="T79" fmla="*/ 541 h 687"/>
                <a:gd name="T80" fmla="*/ 196 w 1087"/>
                <a:gd name="T81" fmla="*/ 528 h 687"/>
                <a:gd name="T82" fmla="*/ 179 w 1087"/>
                <a:gd name="T83" fmla="*/ 515 h 687"/>
                <a:gd name="T84" fmla="*/ 134 w 1087"/>
                <a:gd name="T85" fmla="*/ 501 h 687"/>
                <a:gd name="T86" fmla="*/ 94 w 1087"/>
                <a:gd name="T87" fmla="*/ 484 h 687"/>
                <a:gd name="T88" fmla="*/ 100 w 1087"/>
                <a:gd name="T89" fmla="*/ 453 h 687"/>
                <a:gd name="T90" fmla="*/ 96 w 1087"/>
                <a:gd name="T91" fmla="*/ 424 h 687"/>
                <a:gd name="T92" fmla="*/ 113 w 1087"/>
                <a:gd name="T93" fmla="*/ 395 h 687"/>
                <a:gd name="T94" fmla="*/ 71 w 1087"/>
                <a:gd name="T95" fmla="*/ 395 h 687"/>
                <a:gd name="T96" fmla="*/ 40 w 1087"/>
                <a:gd name="T97" fmla="*/ 372 h 687"/>
                <a:gd name="T98" fmla="*/ 21 w 1087"/>
                <a:gd name="T99" fmla="*/ 355 h 687"/>
                <a:gd name="T100" fmla="*/ 25 w 1087"/>
                <a:gd name="T101" fmla="*/ 294 h 687"/>
                <a:gd name="T102" fmla="*/ 156 w 1087"/>
                <a:gd name="T103" fmla="*/ 165 h 687"/>
                <a:gd name="T104" fmla="*/ 215 w 1087"/>
                <a:gd name="T105" fmla="*/ 115 h 687"/>
                <a:gd name="T106" fmla="*/ 328 w 1087"/>
                <a:gd name="T107" fmla="*/ 61 h 687"/>
                <a:gd name="T108" fmla="*/ 434 w 1087"/>
                <a:gd name="T109" fmla="*/ 44 h 687"/>
                <a:gd name="T110" fmla="*/ 528 w 1087"/>
                <a:gd name="T111" fmla="*/ 71 h 687"/>
                <a:gd name="T112" fmla="*/ 668 w 1087"/>
                <a:gd name="T113" fmla="*/ 94 h 687"/>
                <a:gd name="T114" fmla="*/ 820 w 1087"/>
                <a:gd name="T115" fmla="*/ 5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7" h="687">
                  <a:moveTo>
                    <a:pt x="881" y="0"/>
                  </a:moveTo>
                  <a:lnTo>
                    <a:pt x="900" y="4"/>
                  </a:lnTo>
                  <a:lnTo>
                    <a:pt x="916" y="9"/>
                  </a:lnTo>
                  <a:lnTo>
                    <a:pt x="927" y="21"/>
                  </a:lnTo>
                  <a:lnTo>
                    <a:pt x="935" y="34"/>
                  </a:lnTo>
                  <a:lnTo>
                    <a:pt x="941" y="48"/>
                  </a:lnTo>
                  <a:lnTo>
                    <a:pt x="947" y="63"/>
                  </a:lnTo>
                  <a:lnTo>
                    <a:pt x="956" y="79"/>
                  </a:lnTo>
                  <a:lnTo>
                    <a:pt x="964" y="86"/>
                  </a:lnTo>
                  <a:lnTo>
                    <a:pt x="977" y="92"/>
                  </a:lnTo>
                  <a:lnTo>
                    <a:pt x="991" y="98"/>
                  </a:lnTo>
                  <a:lnTo>
                    <a:pt x="1002" y="103"/>
                  </a:lnTo>
                  <a:lnTo>
                    <a:pt x="1008" y="111"/>
                  </a:lnTo>
                  <a:lnTo>
                    <a:pt x="1016" y="123"/>
                  </a:lnTo>
                  <a:lnTo>
                    <a:pt x="1023" y="130"/>
                  </a:lnTo>
                  <a:lnTo>
                    <a:pt x="1037" y="134"/>
                  </a:lnTo>
                  <a:lnTo>
                    <a:pt x="1048" y="132"/>
                  </a:lnTo>
                  <a:lnTo>
                    <a:pt x="1060" y="125"/>
                  </a:lnTo>
                  <a:lnTo>
                    <a:pt x="1069" y="119"/>
                  </a:lnTo>
                  <a:lnTo>
                    <a:pt x="1087" y="115"/>
                  </a:lnTo>
                  <a:lnTo>
                    <a:pt x="1087" y="132"/>
                  </a:lnTo>
                  <a:lnTo>
                    <a:pt x="1077" y="144"/>
                  </a:lnTo>
                  <a:lnTo>
                    <a:pt x="1069" y="161"/>
                  </a:lnTo>
                  <a:lnTo>
                    <a:pt x="1062" y="176"/>
                  </a:lnTo>
                  <a:lnTo>
                    <a:pt x="1052" y="188"/>
                  </a:lnTo>
                  <a:lnTo>
                    <a:pt x="1041" y="192"/>
                  </a:lnTo>
                  <a:lnTo>
                    <a:pt x="1027" y="196"/>
                  </a:lnTo>
                  <a:lnTo>
                    <a:pt x="1020" y="200"/>
                  </a:lnTo>
                  <a:lnTo>
                    <a:pt x="1021" y="203"/>
                  </a:lnTo>
                  <a:lnTo>
                    <a:pt x="1029" y="213"/>
                  </a:lnTo>
                  <a:lnTo>
                    <a:pt x="1029" y="223"/>
                  </a:lnTo>
                  <a:lnTo>
                    <a:pt x="1025" y="234"/>
                  </a:lnTo>
                  <a:lnTo>
                    <a:pt x="1020" y="240"/>
                  </a:lnTo>
                  <a:lnTo>
                    <a:pt x="1018" y="244"/>
                  </a:lnTo>
                  <a:lnTo>
                    <a:pt x="1006" y="255"/>
                  </a:lnTo>
                  <a:lnTo>
                    <a:pt x="996" y="267"/>
                  </a:lnTo>
                  <a:lnTo>
                    <a:pt x="989" y="282"/>
                  </a:lnTo>
                  <a:lnTo>
                    <a:pt x="987" y="286"/>
                  </a:lnTo>
                  <a:lnTo>
                    <a:pt x="981" y="290"/>
                  </a:lnTo>
                  <a:lnTo>
                    <a:pt x="975" y="294"/>
                  </a:lnTo>
                  <a:lnTo>
                    <a:pt x="972" y="297"/>
                  </a:lnTo>
                  <a:lnTo>
                    <a:pt x="966" y="303"/>
                  </a:lnTo>
                  <a:lnTo>
                    <a:pt x="960" y="305"/>
                  </a:lnTo>
                  <a:lnTo>
                    <a:pt x="952" y="307"/>
                  </a:lnTo>
                  <a:lnTo>
                    <a:pt x="952" y="313"/>
                  </a:lnTo>
                  <a:lnTo>
                    <a:pt x="954" y="319"/>
                  </a:lnTo>
                  <a:lnTo>
                    <a:pt x="956" y="322"/>
                  </a:lnTo>
                  <a:lnTo>
                    <a:pt x="960" y="326"/>
                  </a:lnTo>
                  <a:lnTo>
                    <a:pt x="964" y="328"/>
                  </a:lnTo>
                  <a:lnTo>
                    <a:pt x="975" y="344"/>
                  </a:lnTo>
                  <a:lnTo>
                    <a:pt x="983" y="359"/>
                  </a:lnTo>
                  <a:lnTo>
                    <a:pt x="987" y="382"/>
                  </a:lnTo>
                  <a:lnTo>
                    <a:pt x="987" y="390"/>
                  </a:lnTo>
                  <a:lnTo>
                    <a:pt x="985" y="395"/>
                  </a:lnTo>
                  <a:lnTo>
                    <a:pt x="983" y="399"/>
                  </a:lnTo>
                  <a:lnTo>
                    <a:pt x="979" y="403"/>
                  </a:lnTo>
                  <a:lnTo>
                    <a:pt x="973" y="405"/>
                  </a:lnTo>
                  <a:lnTo>
                    <a:pt x="972" y="405"/>
                  </a:lnTo>
                  <a:lnTo>
                    <a:pt x="968" y="407"/>
                  </a:lnTo>
                  <a:lnTo>
                    <a:pt x="964" y="407"/>
                  </a:lnTo>
                  <a:lnTo>
                    <a:pt x="958" y="409"/>
                  </a:lnTo>
                  <a:lnTo>
                    <a:pt x="956" y="411"/>
                  </a:lnTo>
                  <a:lnTo>
                    <a:pt x="954" y="413"/>
                  </a:lnTo>
                  <a:lnTo>
                    <a:pt x="950" y="413"/>
                  </a:lnTo>
                  <a:lnTo>
                    <a:pt x="947" y="415"/>
                  </a:lnTo>
                  <a:lnTo>
                    <a:pt x="945" y="417"/>
                  </a:lnTo>
                  <a:lnTo>
                    <a:pt x="943" y="419"/>
                  </a:lnTo>
                  <a:lnTo>
                    <a:pt x="933" y="419"/>
                  </a:lnTo>
                  <a:lnTo>
                    <a:pt x="933" y="415"/>
                  </a:lnTo>
                  <a:lnTo>
                    <a:pt x="935" y="413"/>
                  </a:lnTo>
                  <a:lnTo>
                    <a:pt x="937" y="411"/>
                  </a:lnTo>
                  <a:lnTo>
                    <a:pt x="935" y="409"/>
                  </a:lnTo>
                  <a:lnTo>
                    <a:pt x="933" y="407"/>
                  </a:lnTo>
                  <a:lnTo>
                    <a:pt x="933" y="403"/>
                  </a:lnTo>
                  <a:lnTo>
                    <a:pt x="935" y="401"/>
                  </a:lnTo>
                  <a:lnTo>
                    <a:pt x="935" y="397"/>
                  </a:lnTo>
                  <a:lnTo>
                    <a:pt x="937" y="394"/>
                  </a:lnTo>
                  <a:lnTo>
                    <a:pt x="939" y="392"/>
                  </a:lnTo>
                  <a:lnTo>
                    <a:pt x="939" y="390"/>
                  </a:lnTo>
                  <a:lnTo>
                    <a:pt x="939" y="386"/>
                  </a:lnTo>
                  <a:lnTo>
                    <a:pt x="937" y="382"/>
                  </a:lnTo>
                  <a:lnTo>
                    <a:pt x="935" y="378"/>
                  </a:lnTo>
                  <a:lnTo>
                    <a:pt x="933" y="378"/>
                  </a:lnTo>
                  <a:lnTo>
                    <a:pt x="931" y="376"/>
                  </a:lnTo>
                  <a:lnTo>
                    <a:pt x="929" y="374"/>
                  </a:lnTo>
                  <a:lnTo>
                    <a:pt x="929" y="369"/>
                  </a:lnTo>
                  <a:lnTo>
                    <a:pt x="935" y="367"/>
                  </a:lnTo>
                  <a:lnTo>
                    <a:pt x="939" y="365"/>
                  </a:lnTo>
                  <a:lnTo>
                    <a:pt x="939" y="361"/>
                  </a:lnTo>
                  <a:lnTo>
                    <a:pt x="939" y="355"/>
                  </a:lnTo>
                  <a:lnTo>
                    <a:pt x="935" y="353"/>
                  </a:lnTo>
                  <a:lnTo>
                    <a:pt x="931" y="349"/>
                  </a:lnTo>
                  <a:lnTo>
                    <a:pt x="927" y="347"/>
                  </a:lnTo>
                  <a:lnTo>
                    <a:pt x="924" y="347"/>
                  </a:lnTo>
                  <a:lnTo>
                    <a:pt x="920" y="347"/>
                  </a:lnTo>
                  <a:lnTo>
                    <a:pt x="916" y="349"/>
                  </a:lnTo>
                  <a:lnTo>
                    <a:pt x="914" y="351"/>
                  </a:lnTo>
                  <a:lnTo>
                    <a:pt x="912" y="349"/>
                  </a:lnTo>
                  <a:lnTo>
                    <a:pt x="910" y="347"/>
                  </a:lnTo>
                  <a:lnTo>
                    <a:pt x="908" y="344"/>
                  </a:lnTo>
                  <a:lnTo>
                    <a:pt x="908" y="340"/>
                  </a:lnTo>
                  <a:lnTo>
                    <a:pt x="908" y="336"/>
                  </a:lnTo>
                  <a:lnTo>
                    <a:pt x="910" y="334"/>
                  </a:lnTo>
                  <a:lnTo>
                    <a:pt x="912" y="332"/>
                  </a:lnTo>
                  <a:lnTo>
                    <a:pt x="914" y="330"/>
                  </a:lnTo>
                  <a:lnTo>
                    <a:pt x="914" y="326"/>
                  </a:lnTo>
                  <a:lnTo>
                    <a:pt x="914" y="322"/>
                  </a:lnTo>
                  <a:lnTo>
                    <a:pt x="914" y="321"/>
                  </a:lnTo>
                  <a:lnTo>
                    <a:pt x="914" y="319"/>
                  </a:lnTo>
                  <a:lnTo>
                    <a:pt x="914" y="317"/>
                  </a:lnTo>
                  <a:lnTo>
                    <a:pt x="914" y="313"/>
                  </a:lnTo>
                  <a:lnTo>
                    <a:pt x="910" y="313"/>
                  </a:lnTo>
                  <a:lnTo>
                    <a:pt x="906" y="311"/>
                  </a:lnTo>
                  <a:lnTo>
                    <a:pt x="902" y="309"/>
                  </a:lnTo>
                  <a:lnTo>
                    <a:pt x="899" y="307"/>
                  </a:lnTo>
                  <a:lnTo>
                    <a:pt x="895" y="307"/>
                  </a:lnTo>
                  <a:lnTo>
                    <a:pt x="881" y="309"/>
                  </a:lnTo>
                  <a:lnTo>
                    <a:pt x="868" y="317"/>
                  </a:lnTo>
                  <a:lnTo>
                    <a:pt x="856" y="322"/>
                  </a:lnTo>
                  <a:lnTo>
                    <a:pt x="843" y="324"/>
                  </a:lnTo>
                  <a:lnTo>
                    <a:pt x="845" y="321"/>
                  </a:lnTo>
                  <a:lnTo>
                    <a:pt x="847" y="317"/>
                  </a:lnTo>
                  <a:lnTo>
                    <a:pt x="849" y="311"/>
                  </a:lnTo>
                  <a:lnTo>
                    <a:pt x="852" y="309"/>
                  </a:lnTo>
                  <a:lnTo>
                    <a:pt x="854" y="303"/>
                  </a:lnTo>
                  <a:lnTo>
                    <a:pt x="854" y="299"/>
                  </a:lnTo>
                  <a:lnTo>
                    <a:pt x="854" y="297"/>
                  </a:lnTo>
                  <a:lnTo>
                    <a:pt x="852" y="294"/>
                  </a:lnTo>
                  <a:lnTo>
                    <a:pt x="849" y="292"/>
                  </a:lnTo>
                  <a:lnTo>
                    <a:pt x="847" y="288"/>
                  </a:lnTo>
                  <a:lnTo>
                    <a:pt x="843" y="288"/>
                  </a:lnTo>
                  <a:lnTo>
                    <a:pt x="839" y="288"/>
                  </a:lnTo>
                  <a:lnTo>
                    <a:pt x="837" y="292"/>
                  </a:lnTo>
                  <a:lnTo>
                    <a:pt x="835" y="294"/>
                  </a:lnTo>
                  <a:lnTo>
                    <a:pt x="833" y="296"/>
                  </a:lnTo>
                  <a:lnTo>
                    <a:pt x="829" y="301"/>
                  </a:lnTo>
                  <a:lnTo>
                    <a:pt x="824" y="305"/>
                  </a:lnTo>
                  <a:lnTo>
                    <a:pt x="818" y="311"/>
                  </a:lnTo>
                  <a:lnTo>
                    <a:pt x="812" y="315"/>
                  </a:lnTo>
                  <a:lnTo>
                    <a:pt x="806" y="319"/>
                  </a:lnTo>
                  <a:lnTo>
                    <a:pt x="803" y="321"/>
                  </a:lnTo>
                  <a:lnTo>
                    <a:pt x="799" y="322"/>
                  </a:lnTo>
                  <a:lnTo>
                    <a:pt x="795" y="322"/>
                  </a:lnTo>
                  <a:lnTo>
                    <a:pt x="789" y="324"/>
                  </a:lnTo>
                  <a:lnTo>
                    <a:pt x="785" y="324"/>
                  </a:lnTo>
                  <a:lnTo>
                    <a:pt x="783" y="326"/>
                  </a:lnTo>
                  <a:lnTo>
                    <a:pt x="781" y="330"/>
                  </a:lnTo>
                  <a:lnTo>
                    <a:pt x="780" y="334"/>
                  </a:lnTo>
                  <a:lnTo>
                    <a:pt x="781" y="338"/>
                  </a:lnTo>
                  <a:lnTo>
                    <a:pt x="783" y="340"/>
                  </a:lnTo>
                  <a:lnTo>
                    <a:pt x="787" y="342"/>
                  </a:lnTo>
                  <a:lnTo>
                    <a:pt x="791" y="344"/>
                  </a:lnTo>
                  <a:lnTo>
                    <a:pt x="793" y="344"/>
                  </a:lnTo>
                  <a:lnTo>
                    <a:pt x="797" y="347"/>
                  </a:lnTo>
                  <a:lnTo>
                    <a:pt x="799" y="351"/>
                  </a:lnTo>
                  <a:lnTo>
                    <a:pt x="801" y="355"/>
                  </a:lnTo>
                  <a:lnTo>
                    <a:pt x="803" y="359"/>
                  </a:lnTo>
                  <a:lnTo>
                    <a:pt x="804" y="361"/>
                  </a:lnTo>
                  <a:lnTo>
                    <a:pt x="808" y="363"/>
                  </a:lnTo>
                  <a:lnTo>
                    <a:pt x="814" y="363"/>
                  </a:lnTo>
                  <a:lnTo>
                    <a:pt x="818" y="363"/>
                  </a:lnTo>
                  <a:lnTo>
                    <a:pt x="822" y="363"/>
                  </a:lnTo>
                  <a:lnTo>
                    <a:pt x="824" y="361"/>
                  </a:lnTo>
                  <a:lnTo>
                    <a:pt x="824" y="359"/>
                  </a:lnTo>
                  <a:lnTo>
                    <a:pt x="826" y="355"/>
                  </a:lnTo>
                  <a:lnTo>
                    <a:pt x="826" y="353"/>
                  </a:lnTo>
                  <a:lnTo>
                    <a:pt x="828" y="349"/>
                  </a:lnTo>
                  <a:lnTo>
                    <a:pt x="829" y="349"/>
                  </a:lnTo>
                  <a:lnTo>
                    <a:pt x="835" y="349"/>
                  </a:lnTo>
                  <a:lnTo>
                    <a:pt x="837" y="351"/>
                  </a:lnTo>
                  <a:lnTo>
                    <a:pt x="841" y="353"/>
                  </a:lnTo>
                  <a:lnTo>
                    <a:pt x="843" y="357"/>
                  </a:lnTo>
                  <a:lnTo>
                    <a:pt x="849" y="359"/>
                  </a:lnTo>
                  <a:lnTo>
                    <a:pt x="852" y="359"/>
                  </a:lnTo>
                  <a:lnTo>
                    <a:pt x="856" y="359"/>
                  </a:lnTo>
                  <a:lnTo>
                    <a:pt x="860" y="359"/>
                  </a:lnTo>
                  <a:lnTo>
                    <a:pt x="864" y="359"/>
                  </a:lnTo>
                  <a:lnTo>
                    <a:pt x="866" y="363"/>
                  </a:lnTo>
                  <a:lnTo>
                    <a:pt x="856" y="369"/>
                  </a:lnTo>
                  <a:lnTo>
                    <a:pt x="841" y="374"/>
                  </a:lnTo>
                  <a:lnTo>
                    <a:pt x="829" y="382"/>
                  </a:lnTo>
                  <a:lnTo>
                    <a:pt x="822" y="392"/>
                  </a:lnTo>
                  <a:lnTo>
                    <a:pt x="820" y="394"/>
                  </a:lnTo>
                  <a:lnTo>
                    <a:pt x="818" y="397"/>
                  </a:lnTo>
                  <a:lnTo>
                    <a:pt x="814" y="399"/>
                  </a:lnTo>
                  <a:lnTo>
                    <a:pt x="812" y="401"/>
                  </a:lnTo>
                  <a:lnTo>
                    <a:pt x="810" y="403"/>
                  </a:lnTo>
                  <a:lnTo>
                    <a:pt x="808" y="407"/>
                  </a:lnTo>
                  <a:lnTo>
                    <a:pt x="810" y="411"/>
                  </a:lnTo>
                  <a:lnTo>
                    <a:pt x="814" y="417"/>
                  </a:lnTo>
                  <a:lnTo>
                    <a:pt x="818" y="419"/>
                  </a:lnTo>
                  <a:lnTo>
                    <a:pt x="822" y="420"/>
                  </a:lnTo>
                  <a:lnTo>
                    <a:pt x="826" y="422"/>
                  </a:lnTo>
                  <a:lnTo>
                    <a:pt x="826" y="424"/>
                  </a:lnTo>
                  <a:lnTo>
                    <a:pt x="826" y="428"/>
                  </a:lnTo>
                  <a:lnTo>
                    <a:pt x="826" y="430"/>
                  </a:lnTo>
                  <a:lnTo>
                    <a:pt x="826" y="434"/>
                  </a:lnTo>
                  <a:lnTo>
                    <a:pt x="826" y="434"/>
                  </a:lnTo>
                  <a:lnTo>
                    <a:pt x="828" y="434"/>
                  </a:lnTo>
                  <a:lnTo>
                    <a:pt x="828" y="434"/>
                  </a:lnTo>
                  <a:lnTo>
                    <a:pt x="829" y="438"/>
                  </a:lnTo>
                  <a:lnTo>
                    <a:pt x="831" y="442"/>
                  </a:lnTo>
                  <a:lnTo>
                    <a:pt x="833" y="445"/>
                  </a:lnTo>
                  <a:lnTo>
                    <a:pt x="835" y="449"/>
                  </a:lnTo>
                  <a:lnTo>
                    <a:pt x="843" y="461"/>
                  </a:lnTo>
                  <a:lnTo>
                    <a:pt x="847" y="472"/>
                  </a:lnTo>
                  <a:lnTo>
                    <a:pt x="851" y="484"/>
                  </a:lnTo>
                  <a:lnTo>
                    <a:pt x="852" y="503"/>
                  </a:lnTo>
                  <a:lnTo>
                    <a:pt x="849" y="516"/>
                  </a:lnTo>
                  <a:lnTo>
                    <a:pt x="845" y="528"/>
                  </a:lnTo>
                  <a:lnTo>
                    <a:pt x="843" y="540"/>
                  </a:lnTo>
                  <a:lnTo>
                    <a:pt x="835" y="545"/>
                  </a:lnTo>
                  <a:lnTo>
                    <a:pt x="826" y="555"/>
                  </a:lnTo>
                  <a:lnTo>
                    <a:pt x="818" y="566"/>
                  </a:lnTo>
                  <a:lnTo>
                    <a:pt x="812" y="574"/>
                  </a:lnTo>
                  <a:lnTo>
                    <a:pt x="808" y="586"/>
                  </a:lnTo>
                  <a:lnTo>
                    <a:pt x="804" y="597"/>
                  </a:lnTo>
                  <a:lnTo>
                    <a:pt x="797" y="605"/>
                  </a:lnTo>
                  <a:lnTo>
                    <a:pt x="787" y="609"/>
                  </a:lnTo>
                  <a:lnTo>
                    <a:pt x="785" y="614"/>
                  </a:lnTo>
                  <a:lnTo>
                    <a:pt x="783" y="618"/>
                  </a:lnTo>
                  <a:lnTo>
                    <a:pt x="778" y="620"/>
                  </a:lnTo>
                  <a:lnTo>
                    <a:pt x="766" y="630"/>
                  </a:lnTo>
                  <a:lnTo>
                    <a:pt x="756" y="637"/>
                  </a:lnTo>
                  <a:lnTo>
                    <a:pt x="743" y="645"/>
                  </a:lnTo>
                  <a:lnTo>
                    <a:pt x="726" y="647"/>
                  </a:lnTo>
                  <a:lnTo>
                    <a:pt x="722" y="647"/>
                  </a:lnTo>
                  <a:lnTo>
                    <a:pt x="718" y="645"/>
                  </a:lnTo>
                  <a:lnTo>
                    <a:pt x="714" y="643"/>
                  </a:lnTo>
                  <a:lnTo>
                    <a:pt x="710" y="643"/>
                  </a:lnTo>
                  <a:lnTo>
                    <a:pt x="708" y="643"/>
                  </a:lnTo>
                  <a:lnTo>
                    <a:pt x="707" y="645"/>
                  </a:lnTo>
                  <a:lnTo>
                    <a:pt x="707" y="649"/>
                  </a:lnTo>
                  <a:lnTo>
                    <a:pt x="705" y="651"/>
                  </a:lnTo>
                  <a:lnTo>
                    <a:pt x="703" y="655"/>
                  </a:lnTo>
                  <a:lnTo>
                    <a:pt x="703" y="655"/>
                  </a:lnTo>
                  <a:lnTo>
                    <a:pt x="693" y="659"/>
                  </a:lnTo>
                  <a:lnTo>
                    <a:pt x="684" y="662"/>
                  </a:lnTo>
                  <a:lnTo>
                    <a:pt x="672" y="664"/>
                  </a:lnTo>
                  <a:lnTo>
                    <a:pt x="668" y="666"/>
                  </a:lnTo>
                  <a:lnTo>
                    <a:pt x="662" y="668"/>
                  </a:lnTo>
                  <a:lnTo>
                    <a:pt x="659" y="670"/>
                  </a:lnTo>
                  <a:lnTo>
                    <a:pt x="653" y="672"/>
                  </a:lnTo>
                  <a:lnTo>
                    <a:pt x="649" y="674"/>
                  </a:lnTo>
                  <a:lnTo>
                    <a:pt x="647" y="676"/>
                  </a:lnTo>
                  <a:lnTo>
                    <a:pt x="647" y="680"/>
                  </a:lnTo>
                  <a:lnTo>
                    <a:pt x="647" y="682"/>
                  </a:lnTo>
                  <a:lnTo>
                    <a:pt x="645" y="686"/>
                  </a:lnTo>
                  <a:lnTo>
                    <a:pt x="643" y="687"/>
                  </a:lnTo>
                  <a:lnTo>
                    <a:pt x="641" y="687"/>
                  </a:lnTo>
                  <a:lnTo>
                    <a:pt x="639" y="686"/>
                  </a:lnTo>
                  <a:lnTo>
                    <a:pt x="637" y="684"/>
                  </a:lnTo>
                  <a:lnTo>
                    <a:pt x="637" y="680"/>
                  </a:lnTo>
                  <a:lnTo>
                    <a:pt x="637" y="678"/>
                  </a:lnTo>
                  <a:lnTo>
                    <a:pt x="637" y="674"/>
                  </a:lnTo>
                  <a:lnTo>
                    <a:pt x="637" y="672"/>
                  </a:lnTo>
                  <a:lnTo>
                    <a:pt x="632" y="668"/>
                  </a:lnTo>
                  <a:lnTo>
                    <a:pt x="626" y="668"/>
                  </a:lnTo>
                  <a:lnTo>
                    <a:pt x="620" y="668"/>
                  </a:lnTo>
                  <a:lnTo>
                    <a:pt x="614" y="666"/>
                  </a:lnTo>
                  <a:lnTo>
                    <a:pt x="609" y="664"/>
                  </a:lnTo>
                  <a:lnTo>
                    <a:pt x="605" y="662"/>
                  </a:lnTo>
                  <a:lnTo>
                    <a:pt x="601" y="661"/>
                  </a:lnTo>
                  <a:lnTo>
                    <a:pt x="595" y="659"/>
                  </a:lnTo>
                  <a:lnTo>
                    <a:pt x="591" y="657"/>
                  </a:lnTo>
                  <a:lnTo>
                    <a:pt x="589" y="651"/>
                  </a:lnTo>
                  <a:lnTo>
                    <a:pt x="588" y="647"/>
                  </a:lnTo>
                  <a:lnTo>
                    <a:pt x="588" y="639"/>
                  </a:lnTo>
                  <a:lnTo>
                    <a:pt x="580" y="639"/>
                  </a:lnTo>
                  <a:lnTo>
                    <a:pt x="576" y="637"/>
                  </a:lnTo>
                  <a:lnTo>
                    <a:pt x="570" y="636"/>
                  </a:lnTo>
                  <a:lnTo>
                    <a:pt x="566" y="634"/>
                  </a:lnTo>
                  <a:lnTo>
                    <a:pt x="561" y="634"/>
                  </a:lnTo>
                  <a:lnTo>
                    <a:pt x="555" y="634"/>
                  </a:lnTo>
                  <a:lnTo>
                    <a:pt x="551" y="637"/>
                  </a:lnTo>
                  <a:lnTo>
                    <a:pt x="547" y="639"/>
                  </a:lnTo>
                  <a:lnTo>
                    <a:pt x="543" y="641"/>
                  </a:lnTo>
                  <a:lnTo>
                    <a:pt x="540" y="643"/>
                  </a:lnTo>
                  <a:lnTo>
                    <a:pt x="536" y="641"/>
                  </a:lnTo>
                  <a:lnTo>
                    <a:pt x="515" y="641"/>
                  </a:lnTo>
                  <a:lnTo>
                    <a:pt x="513" y="643"/>
                  </a:lnTo>
                  <a:lnTo>
                    <a:pt x="509" y="643"/>
                  </a:lnTo>
                  <a:lnTo>
                    <a:pt x="505" y="643"/>
                  </a:lnTo>
                  <a:lnTo>
                    <a:pt x="501" y="645"/>
                  </a:lnTo>
                  <a:lnTo>
                    <a:pt x="499" y="645"/>
                  </a:lnTo>
                  <a:lnTo>
                    <a:pt x="499" y="645"/>
                  </a:lnTo>
                  <a:lnTo>
                    <a:pt x="499" y="662"/>
                  </a:lnTo>
                  <a:lnTo>
                    <a:pt x="497" y="664"/>
                  </a:lnTo>
                  <a:lnTo>
                    <a:pt x="497" y="666"/>
                  </a:lnTo>
                  <a:lnTo>
                    <a:pt x="495" y="668"/>
                  </a:lnTo>
                  <a:lnTo>
                    <a:pt x="493" y="666"/>
                  </a:lnTo>
                  <a:lnTo>
                    <a:pt x="492" y="664"/>
                  </a:lnTo>
                  <a:lnTo>
                    <a:pt x="492" y="661"/>
                  </a:lnTo>
                  <a:lnTo>
                    <a:pt x="488" y="661"/>
                  </a:lnTo>
                  <a:lnTo>
                    <a:pt x="484" y="661"/>
                  </a:lnTo>
                  <a:lnTo>
                    <a:pt x="482" y="662"/>
                  </a:lnTo>
                  <a:lnTo>
                    <a:pt x="478" y="662"/>
                  </a:lnTo>
                  <a:lnTo>
                    <a:pt x="472" y="661"/>
                  </a:lnTo>
                  <a:lnTo>
                    <a:pt x="467" y="659"/>
                  </a:lnTo>
                  <a:lnTo>
                    <a:pt x="463" y="653"/>
                  </a:lnTo>
                  <a:lnTo>
                    <a:pt x="461" y="649"/>
                  </a:lnTo>
                  <a:lnTo>
                    <a:pt x="459" y="641"/>
                  </a:lnTo>
                  <a:lnTo>
                    <a:pt x="457" y="636"/>
                  </a:lnTo>
                  <a:lnTo>
                    <a:pt x="455" y="634"/>
                  </a:lnTo>
                  <a:lnTo>
                    <a:pt x="453" y="630"/>
                  </a:lnTo>
                  <a:lnTo>
                    <a:pt x="451" y="626"/>
                  </a:lnTo>
                  <a:lnTo>
                    <a:pt x="449" y="622"/>
                  </a:lnTo>
                  <a:lnTo>
                    <a:pt x="447" y="618"/>
                  </a:lnTo>
                  <a:lnTo>
                    <a:pt x="445" y="618"/>
                  </a:lnTo>
                  <a:lnTo>
                    <a:pt x="440" y="618"/>
                  </a:lnTo>
                  <a:lnTo>
                    <a:pt x="436" y="620"/>
                  </a:lnTo>
                  <a:lnTo>
                    <a:pt x="432" y="620"/>
                  </a:lnTo>
                  <a:lnTo>
                    <a:pt x="430" y="618"/>
                  </a:lnTo>
                  <a:lnTo>
                    <a:pt x="430" y="616"/>
                  </a:lnTo>
                  <a:lnTo>
                    <a:pt x="430" y="614"/>
                  </a:lnTo>
                  <a:lnTo>
                    <a:pt x="432" y="599"/>
                  </a:lnTo>
                  <a:lnTo>
                    <a:pt x="438" y="591"/>
                  </a:lnTo>
                  <a:lnTo>
                    <a:pt x="444" y="580"/>
                  </a:lnTo>
                  <a:lnTo>
                    <a:pt x="445" y="566"/>
                  </a:lnTo>
                  <a:lnTo>
                    <a:pt x="445" y="561"/>
                  </a:lnTo>
                  <a:lnTo>
                    <a:pt x="444" y="555"/>
                  </a:lnTo>
                  <a:lnTo>
                    <a:pt x="440" y="551"/>
                  </a:lnTo>
                  <a:lnTo>
                    <a:pt x="438" y="547"/>
                  </a:lnTo>
                  <a:lnTo>
                    <a:pt x="434" y="543"/>
                  </a:lnTo>
                  <a:lnTo>
                    <a:pt x="430" y="540"/>
                  </a:lnTo>
                  <a:lnTo>
                    <a:pt x="420" y="534"/>
                  </a:lnTo>
                  <a:lnTo>
                    <a:pt x="411" y="530"/>
                  </a:lnTo>
                  <a:lnTo>
                    <a:pt x="403" y="524"/>
                  </a:lnTo>
                  <a:lnTo>
                    <a:pt x="397" y="513"/>
                  </a:lnTo>
                  <a:lnTo>
                    <a:pt x="394" y="513"/>
                  </a:lnTo>
                  <a:lnTo>
                    <a:pt x="388" y="518"/>
                  </a:lnTo>
                  <a:lnTo>
                    <a:pt x="384" y="518"/>
                  </a:lnTo>
                  <a:lnTo>
                    <a:pt x="378" y="518"/>
                  </a:lnTo>
                  <a:lnTo>
                    <a:pt x="374" y="516"/>
                  </a:lnTo>
                  <a:lnTo>
                    <a:pt x="371" y="516"/>
                  </a:lnTo>
                  <a:lnTo>
                    <a:pt x="367" y="518"/>
                  </a:lnTo>
                  <a:lnTo>
                    <a:pt x="365" y="522"/>
                  </a:lnTo>
                  <a:lnTo>
                    <a:pt x="361" y="526"/>
                  </a:lnTo>
                  <a:lnTo>
                    <a:pt x="353" y="530"/>
                  </a:lnTo>
                  <a:lnTo>
                    <a:pt x="346" y="538"/>
                  </a:lnTo>
                  <a:lnTo>
                    <a:pt x="334" y="543"/>
                  </a:lnTo>
                  <a:lnTo>
                    <a:pt x="326" y="547"/>
                  </a:lnTo>
                  <a:lnTo>
                    <a:pt x="321" y="545"/>
                  </a:lnTo>
                  <a:lnTo>
                    <a:pt x="315" y="543"/>
                  </a:lnTo>
                  <a:lnTo>
                    <a:pt x="309" y="541"/>
                  </a:lnTo>
                  <a:lnTo>
                    <a:pt x="303" y="540"/>
                  </a:lnTo>
                  <a:lnTo>
                    <a:pt x="296" y="540"/>
                  </a:lnTo>
                  <a:lnTo>
                    <a:pt x="290" y="540"/>
                  </a:lnTo>
                  <a:lnTo>
                    <a:pt x="286" y="541"/>
                  </a:lnTo>
                  <a:lnTo>
                    <a:pt x="282" y="543"/>
                  </a:lnTo>
                  <a:lnTo>
                    <a:pt x="278" y="547"/>
                  </a:lnTo>
                  <a:lnTo>
                    <a:pt x="275" y="549"/>
                  </a:lnTo>
                  <a:lnTo>
                    <a:pt x="273" y="553"/>
                  </a:lnTo>
                  <a:lnTo>
                    <a:pt x="269" y="555"/>
                  </a:lnTo>
                  <a:lnTo>
                    <a:pt x="269" y="551"/>
                  </a:lnTo>
                  <a:lnTo>
                    <a:pt x="267" y="545"/>
                  </a:lnTo>
                  <a:lnTo>
                    <a:pt x="265" y="541"/>
                  </a:lnTo>
                  <a:lnTo>
                    <a:pt x="263" y="541"/>
                  </a:lnTo>
                  <a:lnTo>
                    <a:pt x="261" y="541"/>
                  </a:lnTo>
                  <a:lnTo>
                    <a:pt x="257" y="541"/>
                  </a:lnTo>
                  <a:lnTo>
                    <a:pt x="255" y="543"/>
                  </a:lnTo>
                  <a:lnTo>
                    <a:pt x="252" y="543"/>
                  </a:lnTo>
                  <a:lnTo>
                    <a:pt x="225" y="543"/>
                  </a:lnTo>
                  <a:lnTo>
                    <a:pt x="219" y="543"/>
                  </a:lnTo>
                  <a:lnTo>
                    <a:pt x="213" y="541"/>
                  </a:lnTo>
                  <a:lnTo>
                    <a:pt x="209" y="538"/>
                  </a:lnTo>
                  <a:lnTo>
                    <a:pt x="205" y="536"/>
                  </a:lnTo>
                  <a:lnTo>
                    <a:pt x="202" y="532"/>
                  </a:lnTo>
                  <a:lnTo>
                    <a:pt x="196" y="528"/>
                  </a:lnTo>
                  <a:lnTo>
                    <a:pt x="194" y="528"/>
                  </a:lnTo>
                  <a:lnTo>
                    <a:pt x="192" y="528"/>
                  </a:lnTo>
                  <a:lnTo>
                    <a:pt x="190" y="528"/>
                  </a:lnTo>
                  <a:lnTo>
                    <a:pt x="188" y="528"/>
                  </a:lnTo>
                  <a:lnTo>
                    <a:pt x="186" y="526"/>
                  </a:lnTo>
                  <a:lnTo>
                    <a:pt x="184" y="524"/>
                  </a:lnTo>
                  <a:lnTo>
                    <a:pt x="184" y="520"/>
                  </a:lnTo>
                  <a:lnTo>
                    <a:pt x="182" y="516"/>
                  </a:lnTo>
                  <a:lnTo>
                    <a:pt x="179" y="515"/>
                  </a:lnTo>
                  <a:lnTo>
                    <a:pt x="173" y="513"/>
                  </a:lnTo>
                  <a:lnTo>
                    <a:pt x="169" y="513"/>
                  </a:lnTo>
                  <a:lnTo>
                    <a:pt x="165" y="511"/>
                  </a:lnTo>
                  <a:lnTo>
                    <a:pt x="159" y="509"/>
                  </a:lnTo>
                  <a:lnTo>
                    <a:pt x="156" y="505"/>
                  </a:lnTo>
                  <a:lnTo>
                    <a:pt x="152" y="503"/>
                  </a:lnTo>
                  <a:lnTo>
                    <a:pt x="146" y="501"/>
                  </a:lnTo>
                  <a:lnTo>
                    <a:pt x="142" y="501"/>
                  </a:lnTo>
                  <a:lnTo>
                    <a:pt x="134" y="501"/>
                  </a:lnTo>
                  <a:lnTo>
                    <a:pt x="129" y="499"/>
                  </a:lnTo>
                  <a:lnTo>
                    <a:pt x="121" y="497"/>
                  </a:lnTo>
                  <a:lnTo>
                    <a:pt x="117" y="493"/>
                  </a:lnTo>
                  <a:lnTo>
                    <a:pt x="113" y="492"/>
                  </a:lnTo>
                  <a:lnTo>
                    <a:pt x="108" y="488"/>
                  </a:lnTo>
                  <a:lnTo>
                    <a:pt x="102" y="484"/>
                  </a:lnTo>
                  <a:lnTo>
                    <a:pt x="100" y="484"/>
                  </a:lnTo>
                  <a:lnTo>
                    <a:pt x="96" y="484"/>
                  </a:lnTo>
                  <a:lnTo>
                    <a:pt x="94" y="484"/>
                  </a:lnTo>
                  <a:lnTo>
                    <a:pt x="92" y="480"/>
                  </a:lnTo>
                  <a:lnTo>
                    <a:pt x="90" y="474"/>
                  </a:lnTo>
                  <a:lnTo>
                    <a:pt x="90" y="468"/>
                  </a:lnTo>
                  <a:lnTo>
                    <a:pt x="88" y="461"/>
                  </a:lnTo>
                  <a:lnTo>
                    <a:pt x="88" y="455"/>
                  </a:lnTo>
                  <a:lnTo>
                    <a:pt x="92" y="455"/>
                  </a:lnTo>
                  <a:lnTo>
                    <a:pt x="96" y="455"/>
                  </a:lnTo>
                  <a:lnTo>
                    <a:pt x="98" y="455"/>
                  </a:lnTo>
                  <a:lnTo>
                    <a:pt x="100" y="453"/>
                  </a:lnTo>
                  <a:lnTo>
                    <a:pt x="102" y="451"/>
                  </a:lnTo>
                  <a:lnTo>
                    <a:pt x="104" y="449"/>
                  </a:lnTo>
                  <a:lnTo>
                    <a:pt x="102" y="445"/>
                  </a:lnTo>
                  <a:lnTo>
                    <a:pt x="100" y="442"/>
                  </a:lnTo>
                  <a:lnTo>
                    <a:pt x="96" y="440"/>
                  </a:lnTo>
                  <a:lnTo>
                    <a:pt x="94" y="436"/>
                  </a:lnTo>
                  <a:lnTo>
                    <a:pt x="94" y="434"/>
                  </a:lnTo>
                  <a:lnTo>
                    <a:pt x="94" y="428"/>
                  </a:lnTo>
                  <a:lnTo>
                    <a:pt x="96" y="424"/>
                  </a:lnTo>
                  <a:lnTo>
                    <a:pt x="100" y="422"/>
                  </a:lnTo>
                  <a:lnTo>
                    <a:pt x="104" y="419"/>
                  </a:lnTo>
                  <a:lnTo>
                    <a:pt x="108" y="417"/>
                  </a:lnTo>
                  <a:lnTo>
                    <a:pt x="111" y="415"/>
                  </a:lnTo>
                  <a:lnTo>
                    <a:pt x="113" y="411"/>
                  </a:lnTo>
                  <a:lnTo>
                    <a:pt x="115" y="407"/>
                  </a:lnTo>
                  <a:lnTo>
                    <a:pt x="117" y="403"/>
                  </a:lnTo>
                  <a:lnTo>
                    <a:pt x="115" y="399"/>
                  </a:lnTo>
                  <a:lnTo>
                    <a:pt x="113" y="395"/>
                  </a:lnTo>
                  <a:lnTo>
                    <a:pt x="109" y="392"/>
                  </a:lnTo>
                  <a:lnTo>
                    <a:pt x="104" y="388"/>
                  </a:lnTo>
                  <a:lnTo>
                    <a:pt x="100" y="386"/>
                  </a:lnTo>
                  <a:lnTo>
                    <a:pt x="96" y="386"/>
                  </a:lnTo>
                  <a:lnTo>
                    <a:pt x="90" y="386"/>
                  </a:lnTo>
                  <a:lnTo>
                    <a:pt x="86" y="388"/>
                  </a:lnTo>
                  <a:lnTo>
                    <a:pt x="83" y="392"/>
                  </a:lnTo>
                  <a:lnTo>
                    <a:pt x="77" y="394"/>
                  </a:lnTo>
                  <a:lnTo>
                    <a:pt x="71" y="395"/>
                  </a:lnTo>
                  <a:lnTo>
                    <a:pt x="65" y="394"/>
                  </a:lnTo>
                  <a:lnTo>
                    <a:pt x="60" y="394"/>
                  </a:lnTo>
                  <a:lnTo>
                    <a:pt x="54" y="390"/>
                  </a:lnTo>
                  <a:lnTo>
                    <a:pt x="48" y="388"/>
                  </a:lnTo>
                  <a:lnTo>
                    <a:pt x="42" y="384"/>
                  </a:lnTo>
                  <a:lnTo>
                    <a:pt x="42" y="380"/>
                  </a:lnTo>
                  <a:lnTo>
                    <a:pt x="40" y="378"/>
                  </a:lnTo>
                  <a:lnTo>
                    <a:pt x="40" y="376"/>
                  </a:lnTo>
                  <a:lnTo>
                    <a:pt x="40" y="372"/>
                  </a:lnTo>
                  <a:lnTo>
                    <a:pt x="38" y="370"/>
                  </a:lnTo>
                  <a:lnTo>
                    <a:pt x="36" y="369"/>
                  </a:lnTo>
                  <a:lnTo>
                    <a:pt x="31" y="369"/>
                  </a:lnTo>
                  <a:lnTo>
                    <a:pt x="27" y="369"/>
                  </a:lnTo>
                  <a:lnTo>
                    <a:pt x="25" y="367"/>
                  </a:lnTo>
                  <a:lnTo>
                    <a:pt x="23" y="365"/>
                  </a:lnTo>
                  <a:lnTo>
                    <a:pt x="21" y="363"/>
                  </a:lnTo>
                  <a:lnTo>
                    <a:pt x="21" y="359"/>
                  </a:lnTo>
                  <a:lnTo>
                    <a:pt x="21" y="355"/>
                  </a:lnTo>
                  <a:lnTo>
                    <a:pt x="19" y="347"/>
                  </a:lnTo>
                  <a:lnTo>
                    <a:pt x="17" y="342"/>
                  </a:lnTo>
                  <a:lnTo>
                    <a:pt x="13" y="340"/>
                  </a:lnTo>
                  <a:lnTo>
                    <a:pt x="8" y="336"/>
                  </a:lnTo>
                  <a:lnTo>
                    <a:pt x="0" y="334"/>
                  </a:lnTo>
                  <a:lnTo>
                    <a:pt x="2" y="322"/>
                  </a:lnTo>
                  <a:lnTo>
                    <a:pt x="10" y="309"/>
                  </a:lnTo>
                  <a:lnTo>
                    <a:pt x="17" y="297"/>
                  </a:lnTo>
                  <a:lnTo>
                    <a:pt x="25" y="294"/>
                  </a:lnTo>
                  <a:lnTo>
                    <a:pt x="52" y="292"/>
                  </a:lnTo>
                  <a:lnTo>
                    <a:pt x="75" y="282"/>
                  </a:lnTo>
                  <a:lnTo>
                    <a:pt x="94" y="271"/>
                  </a:lnTo>
                  <a:lnTo>
                    <a:pt x="109" y="251"/>
                  </a:lnTo>
                  <a:lnTo>
                    <a:pt x="117" y="224"/>
                  </a:lnTo>
                  <a:lnTo>
                    <a:pt x="121" y="194"/>
                  </a:lnTo>
                  <a:lnTo>
                    <a:pt x="136" y="188"/>
                  </a:lnTo>
                  <a:lnTo>
                    <a:pt x="148" y="176"/>
                  </a:lnTo>
                  <a:lnTo>
                    <a:pt x="156" y="165"/>
                  </a:lnTo>
                  <a:lnTo>
                    <a:pt x="163" y="155"/>
                  </a:lnTo>
                  <a:lnTo>
                    <a:pt x="175" y="153"/>
                  </a:lnTo>
                  <a:lnTo>
                    <a:pt x="192" y="153"/>
                  </a:lnTo>
                  <a:lnTo>
                    <a:pt x="202" y="150"/>
                  </a:lnTo>
                  <a:lnTo>
                    <a:pt x="207" y="144"/>
                  </a:lnTo>
                  <a:lnTo>
                    <a:pt x="209" y="136"/>
                  </a:lnTo>
                  <a:lnTo>
                    <a:pt x="211" y="128"/>
                  </a:lnTo>
                  <a:lnTo>
                    <a:pt x="211" y="121"/>
                  </a:lnTo>
                  <a:lnTo>
                    <a:pt x="215" y="115"/>
                  </a:lnTo>
                  <a:lnTo>
                    <a:pt x="234" y="103"/>
                  </a:lnTo>
                  <a:lnTo>
                    <a:pt x="259" y="94"/>
                  </a:lnTo>
                  <a:lnTo>
                    <a:pt x="284" y="86"/>
                  </a:lnTo>
                  <a:lnTo>
                    <a:pt x="307" y="75"/>
                  </a:lnTo>
                  <a:lnTo>
                    <a:pt x="311" y="73"/>
                  </a:lnTo>
                  <a:lnTo>
                    <a:pt x="313" y="71"/>
                  </a:lnTo>
                  <a:lnTo>
                    <a:pt x="319" y="67"/>
                  </a:lnTo>
                  <a:lnTo>
                    <a:pt x="323" y="63"/>
                  </a:lnTo>
                  <a:lnTo>
                    <a:pt x="328" y="61"/>
                  </a:lnTo>
                  <a:lnTo>
                    <a:pt x="332" y="59"/>
                  </a:lnTo>
                  <a:lnTo>
                    <a:pt x="346" y="63"/>
                  </a:lnTo>
                  <a:lnTo>
                    <a:pt x="363" y="69"/>
                  </a:lnTo>
                  <a:lnTo>
                    <a:pt x="382" y="75"/>
                  </a:lnTo>
                  <a:lnTo>
                    <a:pt x="401" y="79"/>
                  </a:lnTo>
                  <a:lnTo>
                    <a:pt x="415" y="75"/>
                  </a:lnTo>
                  <a:lnTo>
                    <a:pt x="424" y="67"/>
                  </a:lnTo>
                  <a:lnTo>
                    <a:pt x="430" y="55"/>
                  </a:lnTo>
                  <a:lnTo>
                    <a:pt x="434" y="44"/>
                  </a:lnTo>
                  <a:lnTo>
                    <a:pt x="440" y="34"/>
                  </a:lnTo>
                  <a:lnTo>
                    <a:pt x="447" y="32"/>
                  </a:lnTo>
                  <a:lnTo>
                    <a:pt x="461" y="32"/>
                  </a:lnTo>
                  <a:lnTo>
                    <a:pt x="478" y="36"/>
                  </a:lnTo>
                  <a:lnTo>
                    <a:pt x="493" y="40"/>
                  </a:lnTo>
                  <a:lnTo>
                    <a:pt x="501" y="48"/>
                  </a:lnTo>
                  <a:lnTo>
                    <a:pt x="509" y="63"/>
                  </a:lnTo>
                  <a:lnTo>
                    <a:pt x="518" y="71"/>
                  </a:lnTo>
                  <a:lnTo>
                    <a:pt x="528" y="71"/>
                  </a:lnTo>
                  <a:lnTo>
                    <a:pt x="538" y="71"/>
                  </a:lnTo>
                  <a:lnTo>
                    <a:pt x="549" y="67"/>
                  </a:lnTo>
                  <a:lnTo>
                    <a:pt x="557" y="65"/>
                  </a:lnTo>
                  <a:lnTo>
                    <a:pt x="578" y="69"/>
                  </a:lnTo>
                  <a:lnTo>
                    <a:pt x="593" y="77"/>
                  </a:lnTo>
                  <a:lnTo>
                    <a:pt x="609" y="86"/>
                  </a:lnTo>
                  <a:lnTo>
                    <a:pt x="626" y="94"/>
                  </a:lnTo>
                  <a:lnTo>
                    <a:pt x="647" y="98"/>
                  </a:lnTo>
                  <a:lnTo>
                    <a:pt x="668" y="94"/>
                  </a:lnTo>
                  <a:lnTo>
                    <a:pt x="693" y="86"/>
                  </a:lnTo>
                  <a:lnTo>
                    <a:pt x="718" y="80"/>
                  </a:lnTo>
                  <a:lnTo>
                    <a:pt x="745" y="77"/>
                  </a:lnTo>
                  <a:lnTo>
                    <a:pt x="772" y="82"/>
                  </a:lnTo>
                  <a:lnTo>
                    <a:pt x="787" y="84"/>
                  </a:lnTo>
                  <a:lnTo>
                    <a:pt x="799" y="82"/>
                  </a:lnTo>
                  <a:lnTo>
                    <a:pt x="806" y="75"/>
                  </a:lnTo>
                  <a:lnTo>
                    <a:pt x="814" y="63"/>
                  </a:lnTo>
                  <a:lnTo>
                    <a:pt x="820" y="50"/>
                  </a:lnTo>
                  <a:lnTo>
                    <a:pt x="826" y="36"/>
                  </a:lnTo>
                  <a:lnTo>
                    <a:pt x="833" y="23"/>
                  </a:lnTo>
                  <a:lnTo>
                    <a:pt x="845" y="11"/>
                  </a:lnTo>
                  <a:lnTo>
                    <a:pt x="860" y="4"/>
                  </a:lnTo>
                  <a:lnTo>
                    <a:pt x="8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3">
              <a:extLst>
                <a:ext uri="{FF2B5EF4-FFF2-40B4-BE49-F238E27FC236}">
                  <a16:creationId xmlns:a16="http://schemas.microsoft.com/office/drawing/2014/main" id="{BE751914-A544-4602-9B8A-F67344720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550" y="1133476"/>
              <a:ext cx="98425" cy="39688"/>
            </a:xfrm>
            <a:custGeom>
              <a:avLst/>
              <a:gdLst>
                <a:gd name="T0" fmla="*/ 29 w 62"/>
                <a:gd name="T1" fmla="*/ 0 h 25"/>
                <a:gd name="T2" fmla="*/ 39 w 62"/>
                <a:gd name="T3" fmla="*/ 0 h 25"/>
                <a:gd name="T4" fmla="*/ 48 w 62"/>
                <a:gd name="T5" fmla="*/ 4 h 25"/>
                <a:gd name="T6" fmla="*/ 58 w 62"/>
                <a:gd name="T7" fmla="*/ 7 h 25"/>
                <a:gd name="T8" fmla="*/ 62 w 62"/>
                <a:gd name="T9" fmla="*/ 15 h 25"/>
                <a:gd name="T10" fmla="*/ 56 w 62"/>
                <a:gd name="T11" fmla="*/ 19 h 25"/>
                <a:gd name="T12" fmla="*/ 45 w 62"/>
                <a:gd name="T13" fmla="*/ 23 h 25"/>
                <a:gd name="T14" fmla="*/ 29 w 62"/>
                <a:gd name="T15" fmla="*/ 25 h 25"/>
                <a:gd name="T16" fmla="*/ 14 w 62"/>
                <a:gd name="T17" fmla="*/ 25 h 25"/>
                <a:gd name="T18" fmla="*/ 6 w 62"/>
                <a:gd name="T19" fmla="*/ 25 h 25"/>
                <a:gd name="T20" fmla="*/ 2 w 62"/>
                <a:gd name="T21" fmla="*/ 25 h 25"/>
                <a:gd name="T22" fmla="*/ 0 w 62"/>
                <a:gd name="T23" fmla="*/ 23 h 25"/>
                <a:gd name="T24" fmla="*/ 0 w 62"/>
                <a:gd name="T25" fmla="*/ 19 h 25"/>
                <a:gd name="T26" fmla="*/ 0 w 62"/>
                <a:gd name="T27" fmla="*/ 15 h 25"/>
                <a:gd name="T28" fmla="*/ 4 w 62"/>
                <a:gd name="T29" fmla="*/ 9 h 25"/>
                <a:gd name="T30" fmla="*/ 10 w 62"/>
                <a:gd name="T31" fmla="*/ 6 h 25"/>
                <a:gd name="T32" fmla="*/ 18 w 62"/>
                <a:gd name="T33" fmla="*/ 2 h 25"/>
                <a:gd name="T34" fmla="*/ 24 w 62"/>
                <a:gd name="T35" fmla="*/ 0 h 25"/>
                <a:gd name="T36" fmla="*/ 29 w 62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25">
                  <a:moveTo>
                    <a:pt x="29" y="0"/>
                  </a:moveTo>
                  <a:lnTo>
                    <a:pt x="39" y="0"/>
                  </a:lnTo>
                  <a:lnTo>
                    <a:pt x="48" y="4"/>
                  </a:lnTo>
                  <a:lnTo>
                    <a:pt x="58" y="7"/>
                  </a:lnTo>
                  <a:lnTo>
                    <a:pt x="62" y="15"/>
                  </a:lnTo>
                  <a:lnTo>
                    <a:pt x="56" y="19"/>
                  </a:lnTo>
                  <a:lnTo>
                    <a:pt x="45" y="23"/>
                  </a:lnTo>
                  <a:lnTo>
                    <a:pt x="29" y="25"/>
                  </a:lnTo>
                  <a:lnTo>
                    <a:pt x="14" y="25"/>
                  </a:lnTo>
                  <a:lnTo>
                    <a:pt x="6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4">
              <a:extLst>
                <a:ext uri="{FF2B5EF4-FFF2-40B4-BE49-F238E27FC236}">
                  <a16:creationId xmlns:a16="http://schemas.microsoft.com/office/drawing/2014/main" id="{5BA3E9D2-3A27-4A8B-BD8C-6C920361E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6100" y="1212851"/>
              <a:ext cx="36513" cy="23813"/>
            </a:xfrm>
            <a:custGeom>
              <a:avLst/>
              <a:gdLst>
                <a:gd name="T0" fmla="*/ 0 w 23"/>
                <a:gd name="T1" fmla="*/ 0 h 15"/>
                <a:gd name="T2" fmla="*/ 20 w 23"/>
                <a:gd name="T3" fmla="*/ 0 h 15"/>
                <a:gd name="T4" fmla="*/ 21 w 23"/>
                <a:gd name="T5" fmla="*/ 2 h 15"/>
                <a:gd name="T6" fmla="*/ 21 w 23"/>
                <a:gd name="T7" fmla="*/ 4 h 15"/>
                <a:gd name="T8" fmla="*/ 23 w 23"/>
                <a:gd name="T9" fmla="*/ 5 h 15"/>
                <a:gd name="T10" fmla="*/ 23 w 23"/>
                <a:gd name="T11" fmla="*/ 7 h 15"/>
                <a:gd name="T12" fmla="*/ 23 w 23"/>
                <a:gd name="T13" fmla="*/ 11 h 15"/>
                <a:gd name="T14" fmla="*/ 21 w 23"/>
                <a:gd name="T15" fmla="*/ 13 h 15"/>
                <a:gd name="T16" fmla="*/ 18 w 23"/>
                <a:gd name="T17" fmla="*/ 15 h 15"/>
                <a:gd name="T18" fmla="*/ 12 w 23"/>
                <a:gd name="T19" fmla="*/ 13 h 15"/>
                <a:gd name="T20" fmla="*/ 6 w 23"/>
                <a:gd name="T21" fmla="*/ 9 h 15"/>
                <a:gd name="T22" fmla="*/ 2 w 23"/>
                <a:gd name="T23" fmla="*/ 5 h 15"/>
                <a:gd name="T24" fmla="*/ 0 w 2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5">
                  <a:moveTo>
                    <a:pt x="0" y="0"/>
                  </a:moveTo>
                  <a:lnTo>
                    <a:pt x="20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8" y="15"/>
                  </a:lnTo>
                  <a:lnTo>
                    <a:pt x="12" y="13"/>
                  </a:lnTo>
                  <a:lnTo>
                    <a:pt x="6" y="9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5">
              <a:extLst>
                <a:ext uri="{FF2B5EF4-FFF2-40B4-BE49-F238E27FC236}">
                  <a16:creationId xmlns:a16="http://schemas.microsoft.com/office/drawing/2014/main" id="{325C0AEB-9CFA-46BE-906B-EBA990850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5350" y="898526"/>
              <a:ext cx="19050" cy="23813"/>
            </a:xfrm>
            <a:custGeom>
              <a:avLst/>
              <a:gdLst>
                <a:gd name="T0" fmla="*/ 4 w 12"/>
                <a:gd name="T1" fmla="*/ 0 h 15"/>
                <a:gd name="T2" fmla="*/ 10 w 12"/>
                <a:gd name="T3" fmla="*/ 6 h 15"/>
                <a:gd name="T4" fmla="*/ 12 w 12"/>
                <a:gd name="T5" fmla="*/ 6 h 15"/>
                <a:gd name="T6" fmla="*/ 12 w 12"/>
                <a:gd name="T7" fmla="*/ 6 h 15"/>
                <a:gd name="T8" fmla="*/ 12 w 12"/>
                <a:gd name="T9" fmla="*/ 8 h 15"/>
                <a:gd name="T10" fmla="*/ 12 w 12"/>
                <a:gd name="T11" fmla="*/ 6 h 15"/>
                <a:gd name="T12" fmla="*/ 10 w 12"/>
                <a:gd name="T13" fmla="*/ 9 h 15"/>
                <a:gd name="T14" fmla="*/ 10 w 12"/>
                <a:gd name="T15" fmla="*/ 11 h 15"/>
                <a:gd name="T16" fmla="*/ 8 w 12"/>
                <a:gd name="T17" fmla="*/ 13 h 15"/>
                <a:gd name="T18" fmla="*/ 4 w 12"/>
                <a:gd name="T19" fmla="*/ 15 h 15"/>
                <a:gd name="T20" fmla="*/ 2 w 12"/>
                <a:gd name="T21" fmla="*/ 15 h 15"/>
                <a:gd name="T22" fmla="*/ 0 w 12"/>
                <a:gd name="T23" fmla="*/ 13 h 15"/>
                <a:gd name="T24" fmla="*/ 0 w 12"/>
                <a:gd name="T25" fmla="*/ 9 h 15"/>
                <a:gd name="T26" fmla="*/ 0 w 12"/>
                <a:gd name="T27" fmla="*/ 6 h 15"/>
                <a:gd name="T28" fmla="*/ 2 w 12"/>
                <a:gd name="T29" fmla="*/ 4 h 15"/>
                <a:gd name="T30" fmla="*/ 4 w 12"/>
                <a:gd name="T3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5">
                  <a:moveTo>
                    <a:pt x="4" y="0"/>
                  </a:move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6">
              <a:extLst>
                <a:ext uri="{FF2B5EF4-FFF2-40B4-BE49-F238E27FC236}">
                  <a16:creationId xmlns:a16="http://schemas.microsoft.com/office/drawing/2014/main" id="{DB0D0E6B-A826-4B14-942C-FB26C1E64B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1775" y="971551"/>
              <a:ext cx="46038" cy="26988"/>
            </a:xfrm>
            <a:custGeom>
              <a:avLst/>
              <a:gdLst>
                <a:gd name="T0" fmla="*/ 29 w 29"/>
                <a:gd name="T1" fmla="*/ 12 h 17"/>
                <a:gd name="T2" fmla="*/ 23 w 29"/>
                <a:gd name="T3" fmla="*/ 17 h 17"/>
                <a:gd name="T4" fmla="*/ 25 w 29"/>
                <a:gd name="T5" fmla="*/ 15 h 17"/>
                <a:gd name="T6" fmla="*/ 27 w 29"/>
                <a:gd name="T7" fmla="*/ 13 h 17"/>
                <a:gd name="T8" fmla="*/ 29 w 29"/>
                <a:gd name="T9" fmla="*/ 12 h 17"/>
                <a:gd name="T10" fmla="*/ 13 w 29"/>
                <a:gd name="T11" fmla="*/ 0 h 17"/>
                <a:gd name="T12" fmla="*/ 19 w 29"/>
                <a:gd name="T13" fmla="*/ 0 h 17"/>
                <a:gd name="T14" fmla="*/ 23 w 29"/>
                <a:gd name="T15" fmla="*/ 2 h 17"/>
                <a:gd name="T16" fmla="*/ 25 w 29"/>
                <a:gd name="T17" fmla="*/ 2 h 17"/>
                <a:gd name="T18" fmla="*/ 27 w 29"/>
                <a:gd name="T19" fmla="*/ 6 h 17"/>
                <a:gd name="T20" fmla="*/ 29 w 29"/>
                <a:gd name="T21" fmla="*/ 10 h 17"/>
                <a:gd name="T22" fmla="*/ 27 w 29"/>
                <a:gd name="T23" fmla="*/ 13 h 17"/>
                <a:gd name="T24" fmla="*/ 27 w 29"/>
                <a:gd name="T25" fmla="*/ 13 h 17"/>
                <a:gd name="T26" fmla="*/ 23 w 29"/>
                <a:gd name="T27" fmla="*/ 15 h 17"/>
                <a:gd name="T28" fmla="*/ 19 w 29"/>
                <a:gd name="T29" fmla="*/ 15 h 17"/>
                <a:gd name="T30" fmla="*/ 13 w 29"/>
                <a:gd name="T31" fmla="*/ 17 h 17"/>
                <a:gd name="T32" fmla="*/ 10 w 29"/>
                <a:gd name="T33" fmla="*/ 17 h 17"/>
                <a:gd name="T34" fmla="*/ 6 w 29"/>
                <a:gd name="T35" fmla="*/ 15 h 17"/>
                <a:gd name="T36" fmla="*/ 2 w 29"/>
                <a:gd name="T37" fmla="*/ 13 h 17"/>
                <a:gd name="T38" fmla="*/ 0 w 29"/>
                <a:gd name="T39" fmla="*/ 12 h 17"/>
                <a:gd name="T40" fmla="*/ 0 w 29"/>
                <a:gd name="T41" fmla="*/ 10 h 17"/>
                <a:gd name="T42" fmla="*/ 0 w 29"/>
                <a:gd name="T43" fmla="*/ 6 h 17"/>
                <a:gd name="T44" fmla="*/ 4 w 29"/>
                <a:gd name="T45" fmla="*/ 4 h 17"/>
                <a:gd name="T46" fmla="*/ 6 w 29"/>
                <a:gd name="T47" fmla="*/ 2 h 17"/>
                <a:gd name="T48" fmla="*/ 10 w 29"/>
                <a:gd name="T49" fmla="*/ 0 h 17"/>
                <a:gd name="T50" fmla="*/ 13 w 29"/>
                <a:gd name="T5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7">
                  <a:moveTo>
                    <a:pt x="29" y="12"/>
                  </a:moveTo>
                  <a:lnTo>
                    <a:pt x="23" y="17"/>
                  </a:lnTo>
                  <a:lnTo>
                    <a:pt x="25" y="15"/>
                  </a:lnTo>
                  <a:lnTo>
                    <a:pt x="27" y="13"/>
                  </a:lnTo>
                  <a:lnTo>
                    <a:pt x="29" y="12"/>
                  </a:lnTo>
                  <a:close/>
                  <a:moveTo>
                    <a:pt x="13" y="0"/>
                  </a:moveTo>
                  <a:lnTo>
                    <a:pt x="19" y="0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6"/>
                  </a:lnTo>
                  <a:lnTo>
                    <a:pt x="29" y="10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3" y="17"/>
                  </a:lnTo>
                  <a:lnTo>
                    <a:pt x="10" y="17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7">
              <a:extLst>
                <a:ext uri="{FF2B5EF4-FFF2-40B4-BE49-F238E27FC236}">
                  <a16:creationId xmlns:a16="http://schemas.microsoft.com/office/drawing/2014/main" id="{3D07C21D-D3A8-4563-90EB-A884FFED6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38" y="684213"/>
              <a:ext cx="174625" cy="95250"/>
            </a:xfrm>
            <a:custGeom>
              <a:avLst/>
              <a:gdLst>
                <a:gd name="T0" fmla="*/ 58 w 110"/>
                <a:gd name="T1" fmla="*/ 0 h 60"/>
                <a:gd name="T2" fmla="*/ 65 w 110"/>
                <a:gd name="T3" fmla="*/ 0 h 60"/>
                <a:gd name="T4" fmla="*/ 65 w 110"/>
                <a:gd name="T5" fmla="*/ 4 h 60"/>
                <a:gd name="T6" fmla="*/ 65 w 110"/>
                <a:gd name="T7" fmla="*/ 8 h 60"/>
                <a:gd name="T8" fmla="*/ 65 w 110"/>
                <a:gd name="T9" fmla="*/ 10 h 60"/>
                <a:gd name="T10" fmla="*/ 65 w 110"/>
                <a:gd name="T11" fmla="*/ 12 h 60"/>
                <a:gd name="T12" fmla="*/ 63 w 110"/>
                <a:gd name="T13" fmla="*/ 14 h 60"/>
                <a:gd name="T14" fmla="*/ 65 w 110"/>
                <a:gd name="T15" fmla="*/ 12 h 60"/>
                <a:gd name="T16" fmla="*/ 69 w 110"/>
                <a:gd name="T17" fmla="*/ 10 h 60"/>
                <a:gd name="T18" fmla="*/ 71 w 110"/>
                <a:gd name="T19" fmla="*/ 8 h 60"/>
                <a:gd name="T20" fmla="*/ 75 w 110"/>
                <a:gd name="T21" fmla="*/ 8 h 60"/>
                <a:gd name="T22" fmla="*/ 83 w 110"/>
                <a:gd name="T23" fmla="*/ 10 h 60"/>
                <a:gd name="T24" fmla="*/ 94 w 110"/>
                <a:gd name="T25" fmla="*/ 18 h 60"/>
                <a:gd name="T26" fmla="*/ 104 w 110"/>
                <a:gd name="T27" fmla="*/ 25 h 60"/>
                <a:gd name="T28" fmla="*/ 110 w 110"/>
                <a:gd name="T29" fmla="*/ 33 h 60"/>
                <a:gd name="T30" fmla="*/ 106 w 110"/>
                <a:gd name="T31" fmla="*/ 41 h 60"/>
                <a:gd name="T32" fmla="*/ 96 w 110"/>
                <a:gd name="T33" fmla="*/ 45 h 60"/>
                <a:gd name="T34" fmla="*/ 85 w 110"/>
                <a:gd name="T35" fmla="*/ 48 h 60"/>
                <a:gd name="T36" fmla="*/ 73 w 110"/>
                <a:gd name="T37" fmla="*/ 48 h 60"/>
                <a:gd name="T38" fmla="*/ 65 w 110"/>
                <a:gd name="T39" fmla="*/ 48 h 60"/>
                <a:gd name="T40" fmla="*/ 63 w 110"/>
                <a:gd name="T41" fmla="*/ 48 h 60"/>
                <a:gd name="T42" fmla="*/ 58 w 110"/>
                <a:gd name="T43" fmla="*/ 48 h 60"/>
                <a:gd name="T44" fmla="*/ 54 w 110"/>
                <a:gd name="T45" fmla="*/ 50 h 60"/>
                <a:gd name="T46" fmla="*/ 48 w 110"/>
                <a:gd name="T47" fmla="*/ 50 h 60"/>
                <a:gd name="T48" fmla="*/ 44 w 110"/>
                <a:gd name="T49" fmla="*/ 50 h 60"/>
                <a:gd name="T50" fmla="*/ 44 w 110"/>
                <a:gd name="T51" fmla="*/ 52 h 60"/>
                <a:gd name="T52" fmla="*/ 10 w 110"/>
                <a:gd name="T53" fmla="*/ 60 h 60"/>
                <a:gd name="T54" fmla="*/ 6 w 110"/>
                <a:gd name="T55" fmla="*/ 60 h 60"/>
                <a:gd name="T56" fmla="*/ 2 w 110"/>
                <a:gd name="T57" fmla="*/ 58 h 60"/>
                <a:gd name="T58" fmla="*/ 2 w 110"/>
                <a:gd name="T59" fmla="*/ 56 h 60"/>
                <a:gd name="T60" fmla="*/ 0 w 110"/>
                <a:gd name="T61" fmla="*/ 52 h 60"/>
                <a:gd name="T62" fmla="*/ 2 w 110"/>
                <a:gd name="T63" fmla="*/ 47 h 60"/>
                <a:gd name="T64" fmla="*/ 4 w 110"/>
                <a:gd name="T65" fmla="*/ 45 h 60"/>
                <a:gd name="T66" fmla="*/ 6 w 110"/>
                <a:gd name="T67" fmla="*/ 43 h 60"/>
                <a:gd name="T68" fmla="*/ 8 w 110"/>
                <a:gd name="T69" fmla="*/ 41 h 60"/>
                <a:gd name="T70" fmla="*/ 10 w 110"/>
                <a:gd name="T71" fmla="*/ 39 h 60"/>
                <a:gd name="T72" fmla="*/ 12 w 110"/>
                <a:gd name="T73" fmla="*/ 37 h 60"/>
                <a:gd name="T74" fmla="*/ 19 w 110"/>
                <a:gd name="T75" fmla="*/ 29 h 60"/>
                <a:gd name="T76" fmla="*/ 27 w 110"/>
                <a:gd name="T77" fmla="*/ 18 h 60"/>
                <a:gd name="T78" fmla="*/ 35 w 110"/>
                <a:gd name="T79" fmla="*/ 10 h 60"/>
                <a:gd name="T80" fmla="*/ 44 w 110"/>
                <a:gd name="T81" fmla="*/ 2 h 60"/>
                <a:gd name="T82" fmla="*/ 58 w 110"/>
                <a:gd name="T8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60">
                  <a:moveTo>
                    <a:pt x="58" y="0"/>
                  </a:moveTo>
                  <a:lnTo>
                    <a:pt x="65" y="0"/>
                  </a:lnTo>
                  <a:lnTo>
                    <a:pt x="65" y="4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3" y="14"/>
                  </a:lnTo>
                  <a:lnTo>
                    <a:pt x="65" y="12"/>
                  </a:lnTo>
                  <a:lnTo>
                    <a:pt x="69" y="10"/>
                  </a:lnTo>
                  <a:lnTo>
                    <a:pt x="71" y="8"/>
                  </a:lnTo>
                  <a:lnTo>
                    <a:pt x="75" y="8"/>
                  </a:lnTo>
                  <a:lnTo>
                    <a:pt x="83" y="10"/>
                  </a:lnTo>
                  <a:lnTo>
                    <a:pt x="94" y="18"/>
                  </a:lnTo>
                  <a:lnTo>
                    <a:pt x="104" y="25"/>
                  </a:lnTo>
                  <a:lnTo>
                    <a:pt x="110" y="33"/>
                  </a:lnTo>
                  <a:lnTo>
                    <a:pt x="106" y="41"/>
                  </a:lnTo>
                  <a:lnTo>
                    <a:pt x="96" y="45"/>
                  </a:lnTo>
                  <a:lnTo>
                    <a:pt x="85" y="48"/>
                  </a:lnTo>
                  <a:lnTo>
                    <a:pt x="73" y="48"/>
                  </a:lnTo>
                  <a:lnTo>
                    <a:pt x="65" y="48"/>
                  </a:lnTo>
                  <a:lnTo>
                    <a:pt x="63" y="48"/>
                  </a:lnTo>
                  <a:lnTo>
                    <a:pt x="58" y="48"/>
                  </a:lnTo>
                  <a:lnTo>
                    <a:pt x="54" y="50"/>
                  </a:lnTo>
                  <a:lnTo>
                    <a:pt x="48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7"/>
                  </a:lnTo>
                  <a:lnTo>
                    <a:pt x="4" y="45"/>
                  </a:lnTo>
                  <a:lnTo>
                    <a:pt x="6" y="43"/>
                  </a:lnTo>
                  <a:lnTo>
                    <a:pt x="8" y="41"/>
                  </a:lnTo>
                  <a:lnTo>
                    <a:pt x="10" y="39"/>
                  </a:lnTo>
                  <a:lnTo>
                    <a:pt x="12" y="37"/>
                  </a:lnTo>
                  <a:lnTo>
                    <a:pt x="19" y="29"/>
                  </a:lnTo>
                  <a:lnTo>
                    <a:pt x="27" y="18"/>
                  </a:lnTo>
                  <a:lnTo>
                    <a:pt x="35" y="10"/>
                  </a:lnTo>
                  <a:lnTo>
                    <a:pt x="44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8">
              <a:extLst>
                <a:ext uri="{FF2B5EF4-FFF2-40B4-BE49-F238E27FC236}">
                  <a16:creationId xmlns:a16="http://schemas.microsoft.com/office/drawing/2014/main" id="{0DCA69B7-6B95-4BDC-B7DF-7F41C591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636588"/>
              <a:ext cx="68263" cy="36513"/>
            </a:xfrm>
            <a:custGeom>
              <a:avLst/>
              <a:gdLst>
                <a:gd name="T0" fmla="*/ 18 w 43"/>
                <a:gd name="T1" fmla="*/ 0 h 23"/>
                <a:gd name="T2" fmla="*/ 20 w 43"/>
                <a:gd name="T3" fmla="*/ 2 h 23"/>
                <a:gd name="T4" fmla="*/ 23 w 43"/>
                <a:gd name="T5" fmla="*/ 4 h 23"/>
                <a:gd name="T6" fmla="*/ 29 w 43"/>
                <a:gd name="T7" fmla="*/ 5 h 23"/>
                <a:gd name="T8" fmla="*/ 35 w 43"/>
                <a:gd name="T9" fmla="*/ 7 h 23"/>
                <a:gd name="T10" fmla="*/ 39 w 43"/>
                <a:gd name="T11" fmla="*/ 9 h 23"/>
                <a:gd name="T12" fmla="*/ 43 w 43"/>
                <a:gd name="T13" fmla="*/ 9 h 23"/>
                <a:gd name="T14" fmla="*/ 41 w 43"/>
                <a:gd name="T15" fmla="*/ 13 h 23"/>
                <a:gd name="T16" fmla="*/ 37 w 43"/>
                <a:gd name="T17" fmla="*/ 17 h 23"/>
                <a:gd name="T18" fmla="*/ 33 w 43"/>
                <a:gd name="T19" fmla="*/ 19 h 23"/>
                <a:gd name="T20" fmla="*/ 27 w 43"/>
                <a:gd name="T21" fmla="*/ 21 h 23"/>
                <a:gd name="T22" fmla="*/ 21 w 43"/>
                <a:gd name="T23" fmla="*/ 21 h 23"/>
                <a:gd name="T24" fmla="*/ 18 w 43"/>
                <a:gd name="T25" fmla="*/ 23 h 23"/>
                <a:gd name="T26" fmla="*/ 12 w 43"/>
                <a:gd name="T27" fmla="*/ 23 h 23"/>
                <a:gd name="T28" fmla="*/ 10 w 43"/>
                <a:gd name="T29" fmla="*/ 21 h 23"/>
                <a:gd name="T30" fmla="*/ 6 w 43"/>
                <a:gd name="T31" fmla="*/ 19 h 23"/>
                <a:gd name="T32" fmla="*/ 4 w 43"/>
                <a:gd name="T33" fmla="*/ 15 h 23"/>
                <a:gd name="T34" fmla="*/ 0 w 43"/>
                <a:gd name="T35" fmla="*/ 11 h 23"/>
                <a:gd name="T36" fmla="*/ 0 w 43"/>
                <a:gd name="T37" fmla="*/ 7 h 23"/>
                <a:gd name="T38" fmla="*/ 2 w 43"/>
                <a:gd name="T39" fmla="*/ 4 h 23"/>
                <a:gd name="T40" fmla="*/ 4 w 43"/>
                <a:gd name="T41" fmla="*/ 2 h 23"/>
                <a:gd name="T42" fmla="*/ 8 w 43"/>
                <a:gd name="T43" fmla="*/ 2 h 23"/>
                <a:gd name="T44" fmla="*/ 12 w 43"/>
                <a:gd name="T45" fmla="*/ 2 h 23"/>
                <a:gd name="T46" fmla="*/ 14 w 43"/>
                <a:gd name="T47" fmla="*/ 0 h 23"/>
                <a:gd name="T48" fmla="*/ 18 w 43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23">
                  <a:moveTo>
                    <a:pt x="18" y="0"/>
                  </a:moveTo>
                  <a:lnTo>
                    <a:pt x="20" y="2"/>
                  </a:lnTo>
                  <a:lnTo>
                    <a:pt x="23" y="4"/>
                  </a:lnTo>
                  <a:lnTo>
                    <a:pt x="29" y="5"/>
                  </a:lnTo>
                  <a:lnTo>
                    <a:pt x="35" y="7"/>
                  </a:lnTo>
                  <a:lnTo>
                    <a:pt x="39" y="9"/>
                  </a:lnTo>
                  <a:lnTo>
                    <a:pt x="43" y="9"/>
                  </a:lnTo>
                  <a:lnTo>
                    <a:pt x="41" y="13"/>
                  </a:lnTo>
                  <a:lnTo>
                    <a:pt x="37" y="17"/>
                  </a:lnTo>
                  <a:lnTo>
                    <a:pt x="33" y="19"/>
                  </a:lnTo>
                  <a:lnTo>
                    <a:pt x="27" y="21"/>
                  </a:lnTo>
                  <a:lnTo>
                    <a:pt x="21" y="21"/>
                  </a:lnTo>
                  <a:lnTo>
                    <a:pt x="18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6" y="19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9">
              <a:extLst>
                <a:ext uri="{FF2B5EF4-FFF2-40B4-BE49-F238E27FC236}">
                  <a16:creationId xmlns:a16="http://schemas.microsoft.com/office/drawing/2014/main" id="{0632D0E4-5EBD-4AF8-A68E-A641C0117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038" y="563563"/>
              <a:ext cx="234950" cy="166688"/>
            </a:xfrm>
            <a:custGeom>
              <a:avLst/>
              <a:gdLst>
                <a:gd name="T0" fmla="*/ 77 w 148"/>
                <a:gd name="T1" fmla="*/ 1 h 105"/>
                <a:gd name="T2" fmla="*/ 96 w 148"/>
                <a:gd name="T3" fmla="*/ 17 h 105"/>
                <a:gd name="T4" fmla="*/ 100 w 148"/>
                <a:gd name="T5" fmla="*/ 25 h 105"/>
                <a:gd name="T6" fmla="*/ 98 w 148"/>
                <a:gd name="T7" fmla="*/ 25 h 105"/>
                <a:gd name="T8" fmla="*/ 96 w 148"/>
                <a:gd name="T9" fmla="*/ 25 h 105"/>
                <a:gd name="T10" fmla="*/ 96 w 148"/>
                <a:gd name="T11" fmla="*/ 32 h 105"/>
                <a:gd name="T12" fmla="*/ 96 w 148"/>
                <a:gd name="T13" fmla="*/ 38 h 105"/>
                <a:gd name="T14" fmla="*/ 92 w 148"/>
                <a:gd name="T15" fmla="*/ 44 h 105"/>
                <a:gd name="T16" fmla="*/ 84 w 148"/>
                <a:gd name="T17" fmla="*/ 48 h 105"/>
                <a:gd name="T18" fmla="*/ 90 w 148"/>
                <a:gd name="T19" fmla="*/ 48 h 105"/>
                <a:gd name="T20" fmla="*/ 96 w 148"/>
                <a:gd name="T21" fmla="*/ 48 h 105"/>
                <a:gd name="T22" fmla="*/ 105 w 148"/>
                <a:gd name="T23" fmla="*/ 51 h 105"/>
                <a:gd name="T24" fmla="*/ 115 w 148"/>
                <a:gd name="T25" fmla="*/ 55 h 105"/>
                <a:gd name="T26" fmla="*/ 132 w 148"/>
                <a:gd name="T27" fmla="*/ 55 h 105"/>
                <a:gd name="T28" fmla="*/ 140 w 148"/>
                <a:gd name="T29" fmla="*/ 57 h 105"/>
                <a:gd name="T30" fmla="*/ 146 w 148"/>
                <a:gd name="T31" fmla="*/ 63 h 105"/>
                <a:gd name="T32" fmla="*/ 146 w 148"/>
                <a:gd name="T33" fmla="*/ 69 h 105"/>
                <a:gd name="T34" fmla="*/ 144 w 148"/>
                <a:gd name="T35" fmla="*/ 74 h 105"/>
                <a:gd name="T36" fmla="*/ 144 w 148"/>
                <a:gd name="T37" fmla="*/ 80 h 105"/>
                <a:gd name="T38" fmla="*/ 140 w 148"/>
                <a:gd name="T39" fmla="*/ 84 h 105"/>
                <a:gd name="T40" fmla="*/ 134 w 148"/>
                <a:gd name="T41" fmla="*/ 86 h 105"/>
                <a:gd name="T42" fmla="*/ 134 w 148"/>
                <a:gd name="T43" fmla="*/ 88 h 105"/>
                <a:gd name="T44" fmla="*/ 140 w 148"/>
                <a:gd name="T45" fmla="*/ 92 h 105"/>
                <a:gd name="T46" fmla="*/ 138 w 148"/>
                <a:gd name="T47" fmla="*/ 99 h 105"/>
                <a:gd name="T48" fmla="*/ 132 w 148"/>
                <a:gd name="T49" fmla="*/ 103 h 105"/>
                <a:gd name="T50" fmla="*/ 102 w 148"/>
                <a:gd name="T51" fmla="*/ 101 h 105"/>
                <a:gd name="T52" fmla="*/ 57 w 148"/>
                <a:gd name="T53" fmla="*/ 94 h 105"/>
                <a:gd name="T54" fmla="*/ 42 w 148"/>
                <a:gd name="T55" fmla="*/ 84 h 105"/>
                <a:gd name="T56" fmla="*/ 25 w 148"/>
                <a:gd name="T57" fmla="*/ 71 h 105"/>
                <a:gd name="T58" fmla="*/ 55 w 148"/>
                <a:gd name="T59" fmla="*/ 57 h 105"/>
                <a:gd name="T60" fmla="*/ 67 w 148"/>
                <a:gd name="T61" fmla="*/ 51 h 105"/>
                <a:gd name="T62" fmla="*/ 54 w 148"/>
                <a:gd name="T63" fmla="*/ 50 h 105"/>
                <a:gd name="T64" fmla="*/ 46 w 148"/>
                <a:gd name="T65" fmla="*/ 50 h 105"/>
                <a:gd name="T66" fmla="*/ 15 w 148"/>
                <a:gd name="T67" fmla="*/ 44 h 105"/>
                <a:gd name="T68" fmla="*/ 13 w 148"/>
                <a:gd name="T69" fmla="*/ 30 h 105"/>
                <a:gd name="T70" fmla="*/ 36 w 148"/>
                <a:gd name="T71" fmla="*/ 11 h 105"/>
                <a:gd name="T72" fmla="*/ 65 w 148"/>
                <a:gd name="T7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05">
                  <a:moveTo>
                    <a:pt x="65" y="0"/>
                  </a:moveTo>
                  <a:lnTo>
                    <a:pt x="77" y="1"/>
                  </a:lnTo>
                  <a:lnTo>
                    <a:pt x="86" y="9"/>
                  </a:lnTo>
                  <a:lnTo>
                    <a:pt x="96" y="17"/>
                  </a:lnTo>
                  <a:lnTo>
                    <a:pt x="103" y="25"/>
                  </a:lnTo>
                  <a:lnTo>
                    <a:pt x="100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6" y="38"/>
                  </a:lnTo>
                  <a:lnTo>
                    <a:pt x="94" y="40"/>
                  </a:lnTo>
                  <a:lnTo>
                    <a:pt x="92" y="44"/>
                  </a:lnTo>
                  <a:lnTo>
                    <a:pt x="88" y="46"/>
                  </a:lnTo>
                  <a:lnTo>
                    <a:pt x="84" y="48"/>
                  </a:lnTo>
                  <a:lnTo>
                    <a:pt x="88" y="48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102" y="50"/>
                  </a:lnTo>
                  <a:lnTo>
                    <a:pt x="105" y="51"/>
                  </a:lnTo>
                  <a:lnTo>
                    <a:pt x="111" y="53"/>
                  </a:lnTo>
                  <a:lnTo>
                    <a:pt x="115" y="55"/>
                  </a:lnTo>
                  <a:lnTo>
                    <a:pt x="128" y="55"/>
                  </a:lnTo>
                  <a:lnTo>
                    <a:pt x="132" y="55"/>
                  </a:lnTo>
                  <a:lnTo>
                    <a:pt x="136" y="55"/>
                  </a:lnTo>
                  <a:lnTo>
                    <a:pt x="140" y="57"/>
                  </a:lnTo>
                  <a:lnTo>
                    <a:pt x="142" y="61"/>
                  </a:lnTo>
                  <a:lnTo>
                    <a:pt x="146" y="63"/>
                  </a:lnTo>
                  <a:lnTo>
                    <a:pt x="148" y="67"/>
                  </a:lnTo>
                  <a:lnTo>
                    <a:pt x="146" y="69"/>
                  </a:lnTo>
                  <a:lnTo>
                    <a:pt x="144" y="73"/>
                  </a:lnTo>
                  <a:lnTo>
                    <a:pt x="144" y="74"/>
                  </a:lnTo>
                  <a:lnTo>
                    <a:pt x="144" y="76"/>
                  </a:lnTo>
                  <a:lnTo>
                    <a:pt x="144" y="80"/>
                  </a:lnTo>
                  <a:lnTo>
                    <a:pt x="142" y="82"/>
                  </a:lnTo>
                  <a:lnTo>
                    <a:pt x="140" y="84"/>
                  </a:lnTo>
                  <a:lnTo>
                    <a:pt x="136" y="86"/>
                  </a:lnTo>
                  <a:lnTo>
                    <a:pt x="134" y="86"/>
                  </a:lnTo>
                  <a:lnTo>
                    <a:pt x="130" y="88"/>
                  </a:lnTo>
                  <a:lnTo>
                    <a:pt x="134" y="88"/>
                  </a:lnTo>
                  <a:lnTo>
                    <a:pt x="138" y="90"/>
                  </a:lnTo>
                  <a:lnTo>
                    <a:pt x="140" y="92"/>
                  </a:lnTo>
                  <a:lnTo>
                    <a:pt x="140" y="96"/>
                  </a:lnTo>
                  <a:lnTo>
                    <a:pt x="138" y="99"/>
                  </a:lnTo>
                  <a:lnTo>
                    <a:pt x="136" y="101"/>
                  </a:lnTo>
                  <a:lnTo>
                    <a:pt x="132" y="103"/>
                  </a:lnTo>
                  <a:lnTo>
                    <a:pt x="128" y="105"/>
                  </a:lnTo>
                  <a:lnTo>
                    <a:pt x="102" y="101"/>
                  </a:lnTo>
                  <a:lnTo>
                    <a:pt x="80" y="96"/>
                  </a:lnTo>
                  <a:lnTo>
                    <a:pt x="57" y="94"/>
                  </a:lnTo>
                  <a:lnTo>
                    <a:pt x="52" y="90"/>
                  </a:lnTo>
                  <a:lnTo>
                    <a:pt x="42" y="84"/>
                  </a:lnTo>
                  <a:lnTo>
                    <a:pt x="32" y="76"/>
                  </a:lnTo>
                  <a:lnTo>
                    <a:pt x="25" y="71"/>
                  </a:lnTo>
                  <a:lnTo>
                    <a:pt x="42" y="63"/>
                  </a:lnTo>
                  <a:lnTo>
                    <a:pt x="55" y="57"/>
                  </a:lnTo>
                  <a:lnTo>
                    <a:pt x="71" y="51"/>
                  </a:lnTo>
                  <a:lnTo>
                    <a:pt x="67" y="51"/>
                  </a:lnTo>
                  <a:lnTo>
                    <a:pt x="61" y="50"/>
                  </a:lnTo>
                  <a:lnTo>
                    <a:pt x="54" y="50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29" y="48"/>
                  </a:lnTo>
                  <a:lnTo>
                    <a:pt x="15" y="44"/>
                  </a:lnTo>
                  <a:lnTo>
                    <a:pt x="0" y="36"/>
                  </a:lnTo>
                  <a:lnTo>
                    <a:pt x="13" y="30"/>
                  </a:lnTo>
                  <a:lnTo>
                    <a:pt x="27" y="21"/>
                  </a:lnTo>
                  <a:lnTo>
                    <a:pt x="36" y="11"/>
                  </a:lnTo>
                  <a:lnTo>
                    <a:pt x="50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0">
              <a:extLst>
                <a:ext uri="{FF2B5EF4-FFF2-40B4-BE49-F238E27FC236}">
                  <a16:creationId xmlns:a16="http://schemas.microsoft.com/office/drawing/2014/main" id="{5C5C5B3C-A5F2-4279-B9BD-F5AF8D0F8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8225" y="825501"/>
              <a:ext cx="26988" cy="17463"/>
            </a:xfrm>
            <a:custGeom>
              <a:avLst/>
              <a:gdLst>
                <a:gd name="T0" fmla="*/ 8 w 17"/>
                <a:gd name="T1" fmla="*/ 0 h 11"/>
                <a:gd name="T2" fmla="*/ 17 w 17"/>
                <a:gd name="T3" fmla="*/ 0 h 11"/>
                <a:gd name="T4" fmla="*/ 17 w 17"/>
                <a:gd name="T5" fmla="*/ 6 h 11"/>
                <a:gd name="T6" fmla="*/ 14 w 17"/>
                <a:gd name="T7" fmla="*/ 9 h 11"/>
                <a:gd name="T8" fmla="*/ 10 w 17"/>
                <a:gd name="T9" fmla="*/ 11 h 11"/>
                <a:gd name="T10" fmla="*/ 6 w 17"/>
                <a:gd name="T11" fmla="*/ 11 h 11"/>
                <a:gd name="T12" fmla="*/ 2 w 17"/>
                <a:gd name="T13" fmla="*/ 11 h 11"/>
                <a:gd name="T14" fmla="*/ 0 w 17"/>
                <a:gd name="T15" fmla="*/ 9 h 11"/>
                <a:gd name="T16" fmla="*/ 0 w 17"/>
                <a:gd name="T17" fmla="*/ 6 h 11"/>
                <a:gd name="T18" fmla="*/ 4 w 17"/>
                <a:gd name="T19" fmla="*/ 4 h 11"/>
                <a:gd name="T20" fmla="*/ 8 w 17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1">
                  <a:moveTo>
                    <a:pt x="8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14" y="9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1">
              <a:extLst>
                <a:ext uri="{FF2B5EF4-FFF2-40B4-BE49-F238E27FC236}">
                  <a16:creationId xmlns:a16="http://schemas.microsoft.com/office/drawing/2014/main" id="{41A9D820-F258-4DBC-905A-CA2515BD4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568326"/>
              <a:ext cx="39688" cy="9525"/>
            </a:xfrm>
            <a:custGeom>
              <a:avLst/>
              <a:gdLst>
                <a:gd name="T0" fmla="*/ 0 w 25"/>
                <a:gd name="T1" fmla="*/ 0 h 6"/>
                <a:gd name="T2" fmla="*/ 23 w 25"/>
                <a:gd name="T3" fmla="*/ 0 h 6"/>
                <a:gd name="T4" fmla="*/ 25 w 25"/>
                <a:gd name="T5" fmla="*/ 4 h 6"/>
                <a:gd name="T6" fmla="*/ 19 w 25"/>
                <a:gd name="T7" fmla="*/ 6 h 6"/>
                <a:gd name="T8" fmla="*/ 15 w 25"/>
                <a:gd name="T9" fmla="*/ 6 h 6"/>
                <a:gd name="T10" fmla="*/ 10 w 25"/>
                <a:gd name="T11" fmla="*/ 6 h 6"/>
                <a:gd name="T12" fmla="*/ 6 w 25"/>
                <a:gd name="T13" fmla="*/ 4 h 6"/>
                <a:gd name="T14" fmla="*/ 2 w 25"/>
                <a:gd name="T15" fmla="*/ 2 h 6"/>
                <a:gd name="T16" fmla="*/ 0 w 2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0" y="0"/>
                  </a:moveTo>
                  <a:lnTo>
                    <a:pt x="23" y="0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15" y="6"/>
                  </a:lnTo>
                  <a:lnTo>
                    <a:pt x="10" y="6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2">
              <a:extLst>
                <a:ext uri="{FF2B5EF4-FFF2-40B4-BE49-F238E27FC236}">
                  <a16:creationId xmlns:a16="http://schemas.microsoft.com/office/drawing/2014/main" id="{2B325219-AE48-4EEF-9BB6-5703D01E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758826"/>
              <a:ext cx="33338" cy="14288"/>
            </a:xfrm>
            <a:custGeom>
              <a:avLst/>
              <a:gdLst>
                <a:gd name="T0" fmla="*/ 21 w 21"/>
                <a:gd name="T1" fmla="*/ 0 h 9"/>
                <a:gd name="T2" fmla="*/ 19 w 21"/>
                <a:gd name="T3" fmla="*/ 3 h 9"/>
                <a:gd name="T4" fmla="*/ 17 w 21"/>
                <a:gd name="T5" fmla="*/ 7 h 9"/>
                <a:gd name="T6" fmla="*/ 15 w 21"/>
                <a:gd name="T7" fmla="*/ 9 h 9"/>
                <a:gd name="T8" fmla="*/ 11 w 21"/>
                <a:gd name="T9" fmla="*/ 9 h 9"/>
                <a:gd name="T10" fmla="*/ 7 w 21"/>
                <a:gd name="T11" fmla="*/ 9 h 9"/>
                <a:gd name="T12" fmla="*/ 4 w 21"/>
                <a:gd name="T13" fmla="*/ 7 h 9"/>
                <a:gd name="T14" fmla="*/ 2 w 21"/>
                <a:gd name="T15" fmla="*/ 5 h 9"/>
                <a:gd name="T16" fmla="*/ 0 w 21"/>
                <a:gd name="T17" fmla="*/ 1 h 9"/>
                <a:gd name="T18" fmla="*/ 6 w 21"/>
                <a:gd name="T19" fmla="*/ 1 h 9"/>
                <a:gd name="T20" fmla="*/ 9 w 21"/>
                <a:gd name="T21" fmla="*/ 1 h 9"/>
                <a:gd name="T22" fmla="*/ 13 w 21"/>
                <a:gd name="T23" fmla="*/ 1 h 9"/>
                <a:gd name="T24" fmla="*/ 15 w 21"/>
                <a:gd name="T25" fmla="*/ 1 h 9"/>
                <a:gd name="T26" fmla="*/ 17 w 21"/>
                <a:gd name="T27" fmla="*/ 1 h 9"/>
                <a:gd name="T28" fmla="*/ 21 w 21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9">
                  <a:moveTo>
                    <a:pt x="21" y="0"/>
                  </a:moveTo>
                  <a:lnTo>
                    <a:pt x="19" y="3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7" y="9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3">
              <a:extLst>
                <a:ext uri="{FF2B5EF4-FFF2-40B4-BE49-F238E27FC236}">
                  <a16:creationId xmlns:a16="http://schemas.microsoft.com/office/drawing/2014/main" id="{5BC85DC1-F439-4703-ACA1-6B3CFF7E31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9950" y="593726"/>
              <a:ext cx="198438" cy="57150"/>
            </a:xfrm>
            <a:custGeom>
              <a:avLst/>
              <a:gdLst>
                <a:gd name="T0" fmla="*/ 102 w 125"/>
                <a:gd name="T1" fmla="*/ 23 h 36"/>
                <a:gd name="T2" fmla="*/ 105 w 125"/>
                <a:gd name="T3" fmla="*/ 19 h 36"/>
                <a:gd name="T4" fmla="*/ 61 w 125"/>
                <a:gd name="T5" fmla="*/ 2 h 36"/>
                <a:gd name="T6" fmla="*/ 82 w 125"/>
                <a:gd name="T7" fmla="*/ 7 h 36"/>
                <a:gd name="T8" fmla="*/ 92 w 125"/>
                <a:gd name="T9" fmla="*/ 6 h 36"/>
                <a:gd name="T10" fmla="*/ 102 w 125"/>
                <a:gd name="T11" fmla="*/ 0 h 36"/>
                <a:gd name="T12" fmla="*/ 111 w 125"/>
                <a:gd name="T13" fmla="*/ 0 h 36"/>
                <a:gd name="T14" fmla="*/ 121 w 125"/>
                <a:gd name="T15" fmla="*/ 4 h 36"/>
                <a:gd name="T16" fmla="*/ 125 w 125"/>
                <a:gd name="T17" fmla="*/ 9 h 36"/>
                <a:gd name="T18" fmla="*/ 121 w 125"/>
                <a:gd name="T19" fmla="*/ 13 h 36"/>
                <a:gd name="T20" fmla="*/ 115 w 125"/>
                <a:gd name="T21" fmla="*/ 13 h 36"/>
                <a:gd name="T22" fmla="*/ 107 w 125"/>
                <a:gd name="T23" fmla="*/ 17 h 36"/>
                <a:gd name="T24" fmla="*/ 102 w 125"/>
                <a:gd name="T25" fmla="*/ 17 h 36"/>
                <a:gd name="T26" fmla="*/ 102 w 125"/>
                <a:gd name="T27" fmla="*/ 21 h 36"/>
                <a:gd name="T28" fmla="*/ 94 w 125"/>
                <a:gd name="T29" fmla="*/ 21 h 36"/>
                <a:gd name="T30" fmla="*/ 84 w 125"/>
                <a:gd name="T31" fmla="*/ 21 h 36"/>
                <a:gd name="T32" fmla="*/ 79 w 125"/>
                <a:gd name="T33" fmla="*/ 25 h 36"/>
                <a:gd name="T34" fmla="*/ 75 w 125"/>
                <a:gd name="T35" fmla="*/ 31 h 36"/>
                <a:gd name="T36" fmla="*/ 71 w 125"/>
                <a:gd name="T37" fmla="*/ 36 h 36"/>
                <a:gd name="T38" fmla="*/ 65 w 125"/>
                <a:gd name="T39" fmla="*/ 36 h 36"/>
                <a:gd name="T40" fmla="*/ 61 w 125"/>
                <a:gd name="T41" fmla="*/ 31 h 36"/>
                <a:gd name="T42" fmla="*/ 56 w 125"/>
                <a:gd name="T43" fmla="*/ 31 h 36"/>
                <a:gd name="T44" fmla="*/ 46 w 125"/>
                <a:gd name="T45" fmla="*/ 27 h 36"/>
                <a:gd name="T46" fmla="*/ 48 w 125"/>
                <a:gd name="T47" fmla="*/ 21 h 36"/>
                <a:gd name="T48" fmla="*/ 57 w 125"/>
                <a:gd name="T49" fmla="*/ 19 h 36"/>
                <a:gd name="T50" fmla="*/ 48 w 125"/>
                <a:gd name="T51" fmla="*/ 17 h 36"/>
                <a:gd name="T52" fmla="*/ 50 w 125"/>
                <a:gd name="T53" fmla="*/ 15 h 36"/>
                <a:gd name="T54" fmla="*/ 52 w 125"/>
                <a:gd name="T55" fmla="*/ 9 h 36"/>
                <a:gd name="T56" fmla="*/ 44 w 125"/>
                <a:gd name="T57" fmla="*/ 6 h 36"/>
                <a:gd name="T58" fmla="*/ 36 w 125"/>
                <a:gd name="T59" fmla="*/ 6 h 36"/>
                <a:gd name="T60" fmla="*/ 25 w 125"/>
                <a:gd name="T61" fmla="*/ 11 h 36"/>
                <a:gd name="T62" fmla="*/ 13 w 125"/>
                <a:gd name="T63" fmla="*/ 13 h 36"/>
                <a:gd name="T64" fmla="*/ 4 w 125"/>
                <a:gd name="T65" fmla="*/ 11 h 36"/>
                <a:gd name="T66" fmla="*/ 8 w 125"/>
                <a:gd name="T67" fmla="*/ 6 h 36"/>
                <a:gd name="T68" fmla="*/ 34 w 125"/>
                <a:gd name="T6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36">
                  <a:moveTo>
                    <a:pt x="105" y="19"/>
                  </a:moveTo>
                  <a:lnTo>
                    <a:pt x="102" y="23"/>
                  </a:lnTo>
                  <a:lnTo>
                    <a:pt x="102" y="21"/>
                  </a:lnTo>
                  <a:lnTo>
                    <a:pt x="105" y="19"/>
                  </a:lnTo>
                  <a:close/>
                  <a:moveTo>
                    <a:pt x="48" y="0"/>
                  </a:moveTo>
                  <a:lnTo>
                    <a:pt x="61" y="2"/>
                  </a:lnTo>
                  <a:lnTo>
                    <a:pt x="73" y="6"/>
                  </a:lnTo>
                  <a:lnTo>
                    <a:pt x="82" y="7"/>
                  </a:lnTo>
                  <a:lnTo>
                    <a:pt x="88" y="7"/>
                  </a:lnTo>
                  <a:lnTo>
                    <a:pt x="92" y="6"/>
                  </a:lnTo>
                  <a:lnTo>
                    <a:pt x="98" y="2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2"/>
                  </a:lnTo>
                  <a:lnTo>
                    <a:pt x="121" y="4"/>
                  </a:lnTo>
                  <a:lnTo>
                    <a:pt x="125" y="6"/>
                  </a:lnTo>
                  <a:lnTo>
                    <a:pt x="125" y="9"/>
                  </a:lnTo>
                  <a:lnTo>
                    <a:pt x="123" y="11"/>
                  </a:lnTo>
                  <a:lnTo>
                    <a:pt x="121" y="13"/>
                  </a:lnTo>
                  <a:lnTo>
                    <a:pt x="117" y="13"/>
                  </a:lnTo>
                  <a:lnTo>
                    <a:pt x="115" y="13"/>
                  </a:lnTo>
                  <a:lnTo>
                    <a:pt x="111" y="15"/>
                  </a:lnTo>
                  <a:lnTo>
                    <a:pt x="107" y="17"/>
                  </a:lnTo>
                  <a:lnTo>
                    <a:pt x="105" y="17"/>
                  </a:lnTo>
                  <a:lnTo>
                    <a:pt x="102" y="17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98" y="21"/>
                  </a:lnTo>
                  <a:lnTo>
                    <a:pt x="94" y="21"/>
                  </a:lnTo>
                  <a:lnTo>
                    <a:pt x="88" y="21"/>
                  </a:lnTo>
                  <a:lnTo>
                    <a:pt x="84" y="21"/>
                  </a:lnTo>
                  <a:lnTo>
                    <a:pt x="80" y="23"/>
                  </a:lnTo>
                  <a:lnTo>
                    <a:pt x="79" y="25"/>
                  </a:lnTo>
                  <a:lnTo>
                    <a:pt x="77" y="29"/>
                  </a:lnTo>
                  <a:lnTo>
                    <a:pt x="75" y="31"/>
                  </a:lnTo>
                  <a:lnTo>
                    <a:pt x="73" y="34"/>
                  </a:lnTo>
                  <a:lnTo>
                    <a:pt x="71" y="36"/>
                  </a:lnTo>
                  <a:lnTo>
                    <a:pt x="67" y="36"/>
                  </a:lnTo>
                  <a:lnTo>
                    <a:pt x="65" y="36"/>
                  </a:lnTo>
                  <a:lnTo>
                    <a:pt x="63" y="32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56" y="31"/>
                  </a:lnTo>
                  <a:lnTo>
                    <a:pt x="50" y="29"/>
                  </a:lnTo>
                  <a:lnTo>
                    <a:pt x="46" y="27"/>
                  </a:lnTo>
                  <a:lnTo>
                    <a:pt x="44" y="23"/>
                  </a:lnTo>
                  <a:lnTo>
                    <a:pt x="48" y="21"/>
                  </a:lnTo>
                  <a:lnTo>
                    <a:pt x="52" y="19"/>
                  </a:lnTo>
                  <a:lnTo>
                    <a:pt x="57" y="19"/>
                  </a:lnTo>
                  <a:lnTo>
                    <a:pt x="52" y="17"/>
                  </a:lnTo>
                  <a:lnTo>
                    <a:pt x="48" y="17"/>
                  </a:lnTo>
                  <a:lnTo>
                    <a:pt x="46" y="17"/>
                  </a:lnTo>
                  <a:lnTo>
                    <a:pt x="50" y="15"/>
                  </a:lnTo>
                  <a:lnTo>
                    <a:pt x="56" y="11"/>
                  </a:lnTo>
                  <a:lnTo>
                    <a:pt x="52" y="9"/>
                  </a:lnTo>
                  <a:lnTo>
                    <a:pt x="48" y="7"/>
                  </a:lnTo>
                  <a:lnTo>
                    <a:pt x="44" y="6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1" y="9"/>
                  </a:lnTo>
                  <a:lnTo>
                    <a:pt x="25" y="11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8" y="13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8" y="6"/>
                  </a:lnTo>
                  <a:lnTo>
                    <a:pt x="21" y="2"/>
                  </a:lnTo>
                  <a:lnTo>
                    <a:pt x="34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>
              <a:extLst>
                <a:ext uri="{FF2B5EF4-FFF2-40B4-BE49-F238E27FC236}">
                  <a16:creationId xmlns:a16="http://schemas.microsoft.com/office/drawing/2014/main" id="{63BAA29C-F9AA-47C4-8632-F68845263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554038"/>
              <a:ext cx="69850" cy="42863"/>
            </a:xfrm>
            <a:custGeom>
              <a:avLst/>
              <a:gdLst>
                <a:gd name="T0" fmla="*/ 35 w 44"/>
                <a:gd name="T1" fmla="*/ 0 h 27"/>
                <a:gd name="T2" fmla="*/ 44 w 44"/>
                <a:gd name="T3" fmla="*/ 19 h 27"/>
                <a:gd name="T4" fmla="*/ 37 w 44"/>
                <a:gd name="T5" fmla="*/ 23 h 27"/>
                <a:gd name="T6" fmla="*/ 27 w 44"/>
                <a:gd name="T7" fmla="*/ 25 h 27"/>
                <a:gd name="T8" fmla="*/ 18 w 44"/>
                <a:gd name="T9" fmla="*/ 27 h 27"/>
                <a:gd name="T10" fmla="*/ 10 w 44"/>
                <a:gd name="T11" fmla="*/ 27 h 27"/>
                <a:gd name="T12" fmla="*/ 6 w 44"/>
                <a:gd name="T13" fmla="*/ 27 h 27"/>
                <a:gd name="T14" fmla="*/ 2 w 44"/>
                <a:gd name="T15" fmla="*/ 25 h 27"/>
                <a:gd name="T16" fmla="*/ 0 w 44"/>
                <a:gd name="T17" fmla="*/ 23 h 27"/>
                <a:gd name="T18" fmla="*/ 0 w 44"/>
                <a:gd name="T19" fmla="*/ 19 h 27"/>
                <a:gd name="T20" fmla="*/ 4 w 44"/>
                <a:gd name="T21" fmla="*/ 11 h 27"/>
                <a:gd name="T22" fmla="*/ 14 w 44"/>
                <a:gd name="T23" fmla="*/ 6 h 27"/>
                <a:gd name="T24" fmla="*/ 25 w 44"/>
                <a:gd name="T25" fmla="*/ 2 h 27"/>
                <a:gd name="T26" fmla="*/ 35 w 44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27">
                  <a:moveTo>
                    <a:pt x="35" y="0"/>
                  </a:moveTo>
                  <a:lnTo>
                    <a:pt x="44" y="19"/>
                  </a:lnTo>
                  <a:lnTo>
                    <a:pt x="37" y="23"/>
                  </a:lnTo>
                  <a:lnTo>
                    <a:pt x="27" y="25"/>
                  </a:lnTo>
                  <a:lnTo>
                    <a:pt x="18" y="27"/>
                  </a:lnTo>
                  <a:lnTo>
                    <a:pt x="10" y="27"/>
                  </a:lnTo>
                  <a:lnTo>
                    <a:pt x="6" y="27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4" y="6"/>
                  </a:lnTo>
                  <a:lnTo>
                    <a:pt x="25" y="2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5">
              <a:extLst>
                <a:ext uri="{FF2B5EF4-FFF2-40B4-BE49-F238E27FC236}">
                  <a16:creationId xmlns:a16="http://schemas.microsoft.com/office/drawing/2014/main" id="{F02AFC57-F3E0-44F3-81E0-D8700A04C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584201"/>
              <a:ext cx="73025" cy="39688"/>
            </a:xfrm>
            <a:custGeom>
              <a:avLst/>
              <a:gdLst>
                <a:gd name="T0" fmla="*/ 11 w 46"/>
                <a:gd name="T1" fmla="*/ 0 h 25"/>
                <a:gd name="T2" fmla="*/ 32 w 46"/>
                <a:gd name="T3" fmla="*/ 0 h 25"/>
                <a:gd name="T4" fmla="*/ 30 w 46"/>
                <a:gd name="T5" fmla="*/ 2 h 25"/>
                <a:gd name="T6" fmla="*/ 28 w 46"/>
                <a:gd name="T7" fmla="*/ 4 h 25"/>
                <a:gd name="T8" fmla="*/ 27 w 46"/>
                <a:gd name="T9" fmla="*/ 4 h 25"/>
                <a:gd name="T10" fmla="*/ 30 w 46"/>
                <a:gd name="T11" fmla="*/ 4 h 25"/>
                <a:gd name="T12" fmla="*/ 36 w 46"/>
                <a:gd name="T13" fmla="*/ 6 h 25"/>
                <a:gd name="T14" fmla="*/ 42 w 46"/>
                <a:gd name="T15" fmla="*/ 4 h 25"/>
                <a:gd name="T16" fmla="*/ 46 w 46"/>
                <a:gd name="T17" fmla="*/ 4 h 25"/>
                <a:gd name="T18" fmla="*/ 46 w 46"/>
                <a:gd name="T19" fmla="*/ 8 h 25"/>
                <a:gd name="T20" fmla="*/ 46 w 46"/>
                <a:gd name="T21" fmla="*/ 12 h 25"/>
                <a:gd name="T22" fmla="*/ 46 w 46"/>
                <a:gd name="T23" fmla="*/ 13 h 25"/>
                <a:gd name="T24" fmla="*/ 44 w 46"/>
                <a:gd name="T25" fmla="*/ 15 h 25"/>
                <a:gd name="T26" fmla="*/ 40 w 46"/>
                <a:gd name="T27" fmla="*/ 17 h 25"/>
                <a:gd name="T28" fmla="*/ 38 w 46"/>
                <a:gd name="T29" fmla="*/ 17 h 25"/>
                <a:gd name="T30" fmla="*/ 34 w 46"/>
                <a:gd name="T31" fmla="*/ 17 h 25"/>
                <a:gd name="T32" fmla="*/ 30 w 46"/>
                <a:gd name="T33" fmla="*/ 17 h 25"/>
                <a:gd name="T34" fmla="*/ 34 w 46"/>
                <a:gd name="T35" fmla="*/ 25 h 25"/>
                <a:gd name="T36" fmla="*/ 27 w 46"/>
                <a:gd name="T37" fmla="*/ 25 h 25"/>
                <a:gd name="T38" fmla="*/ 15 w 46"/>
                <a:gd name="T39" fmla="*/ 25 h 25"/>
                <a:gd name="T40" fmla="*/ 3 w 46"/>
                <a:gd name="T41" fmla="*/ 25 h 25"/>
                <a:gd name="T42" fmla="*/ 0 w 46"/>
                <a:gd name="T43" fmla="*/ 25 h 25"/>
                <a:gd name="T44" fmla="*/ 0 w 46"/>
                <a:gd name="T45" fmla="*/ 17 h 25"/>
                <a:gd name="T46" fmla="*/ 3 w 46"/>
                <a:gd name="T47" fmla="*/ 13 h 25"/>
                <a:gd name="T48" fmla="*/ 7 w 46"/>
                <a:gd name="T49" fmla="*/ 10 h 25"/>
                <a:gd name="T50" fmla="*/ 11 w 46"/>
                <a:gd name="T51" fmla="*/ 8 h 25"/>
                <a:gd name="T52" fmla="*/ 11 w 46"/>
                <a:gd name="T53" fmla="*/ 4 h 25"/>
                <a:gd name="T54" fmla="*/ 11 w 46"/>
                <a:gd name="T55" fmla="*/ 0 h 25"/>
                <a:gd name="T56" fmla="*/ 11 w 46"/>
                <a:gd name="T5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5">
                  <a:moveTo>
                    <a:pt x="11" y="0"/>
                  </a:move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6" y="6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4" y="15"/>
                  </a:lnTo>
                  <a:lnTo>
                    <a:pt x="40" y="17"/>
                  </a:lnTo>
                  <a:lnTo>
                    <a:pt x="38" y="17"/>
                  </a:lnTo>
                  <a:lnTo>
                    <a:pt x="34" y="17"/>
                  </a:lnTo>
                  <a:lnTo>
                    <a:pt x="30" y="17"/>
                  </a:lnTo>
                  <a:lnTo>
                    <a:pt x="34" y="25"/>
                  </a:lnTo>
                  <a:lnTo>
                    <a:pt x="27" y="25"/>
                  </a:lnTo>
                  <a:lnTo>
                    <a:pt x="15" y="25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6">
              <a:extLst>
                <a:ext uri="{FF2B5EF4-FFF2-40B4-BE49-F238E27FC236}">
                  <a16:creationId xmlns:a16="http://schemas.microsoft.com/office/drawing/2014/main" id="{3AF2FDB7-27F7-4C46-B5BF-0C7A9D1D4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388" y="620713"/>
              <a:ext cx="79375" cy="26988"/>
            </a:xfrm>
            <a:custGeom>
              <a:avLst/>
              <a:gdLst>
                <a:gd name="T0" fmla="*/ 33 w 50"/>
                <a:gd name="T1" fmla="*/ 0 h 17"/>
                <a:gd name="T2" fmla="*/ 39 w 50"/>
                <a:gd name="T3" fmla="*/ 0 h 17"/>
                <a:gd name="T4" fmla="*/ 46 w 50"/>
                <a:gd name="T5" fmla="*/ 4 h 17"/>
                <a:gd name="T6" fmla="*/ 50 w 50"/>
                <a:gd name="T7" fmla="*/ 8 h 17"/>
                <a:gd name="T8" fmla="*/ 44 w 50"/>
                <a:gd name="T9" fmla="*/ 8 h 17"/>
                <a:gd name="T10" fmla="*/ 41 w 50"/>
                <a:gd name="T11" fmla="*/ 10 h 17"/>
                <a:gd name="T12" fmla="*/ 39 w 50"/>
                <a:gd name="T13" fmla="*/ 12 h 17"/>
                <a:gd name="T14" fmla="*/ 35 w 50"/>
                <a:gd name="T15" fmla="*/ 14 h 17"/>
                <a:gd name="T16" fmla="*/ 33 w 50"/>
                <a:gd name="T17" fmla="*/ 15 h 17"/>
                <a:gd name="T18" fmla="*/ 29 w 50"/>
                <a:gd name="T19" fmla="*/ 17 h 17"/>
                <a:gd name="T20" fmla="*/ 25 w 50"/>
                <a:gd name="T21" fmla="*/ 15 h 17"/>
                <a:gd name="T22" fmla="*/ 23 w 50"/>
                <a:gd name="T23" fmla="*/ 14 h 17"/>
                <a:gd name="T24" fmla="*/ 19 w 50"/>
                <a:gd name="T25" fmla="*/ 12 h 17"/>
                <a:gd name="T26" fmla="*/ 16 w 50"/>
                <a:gd name="T27" fmla="*/ 10 h 17"/>
                <a:gd name="T28" fmla="*/ 16 w 50"/>
                <a:gd name="T29" fmla="*/ 14 h 17"/>
                <a:gd name="T30" fmla="*/ 14 w 50"/>
                <a:gd name="T31" fmla="*/ 15 h 17"/>
                <a:gd name="T32" fmla="*/ 10 w 50"/>
                <a:gd name="T33" fmla="*/ 17 h 17"/>
                <a:gd name="T34" fmla="*/ 8 w 50"/>
                <a:gd name="T35" fmla="*/ 17 h 17"/>
                <a:gd name="T36" fmla="*/ 4 w 50"/>
                <a:gd name="T37" fmla="*/ 15 h 17"/>
                <a:gd name="T38" fmla="*/ 2 w 50"/>
                <a:gd name="T39" fmla="*/ 15 h 17"/>
                <a:gd name="T40" fmla="*/ 0 w 50"/>
                <a:gd name="T41" fmla="*/ 12 h 17"/>
                <a:gd name="T42" fmla="*/ 4 w 50"/>
                <a:gd name="T43" fmla="*/ 6 h 17"/>
                <a:gd name="T44" fmla="*/ 14 w 50"/>
                <a:gd name="T45" fmla="*/ 2 h 17"/>
                <a:gd name="T46" fmla="*/ 25 w 50"/>
                <a:gd name="T47" fmla="*/ 0 h 17"/>
                <a:gd name="T48" fmla="*/ 33 w 50"/>
                <a:gd name="T4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17">
                  <a:moveTo>
                    <a:pt x="33" y="0"/>
                  </a:moveTo>
                  <a:lnTo>
                    <a:pt x="39" y="0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44" y="8"/>
                  </a:lnTo>
                  <a:lnTo>
                    <a:pt x="41" y="10"/>
                  </a:lnTo>
                  <a:lnTo>
                    <a:pt x="39" y="12"/>
                  </a:lnTo>
                  <a:lnTo>
                    <a:pt x="35" y="14"/>
                  </a:lnTo>
                  <a:lnTo>
                    <a:pt x="33" y="15"/>
                  </a:lnTo>
                  <a:lnTo>
                    <a:pt x="29" y="17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4" y="2"/>
                  </a:lnTo>
                  <a:lnTo>
                    <a:pt x="25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7">
              <a:extLst>
                <a:ext uri="{FF2B5EF4-FFF2-40B4-BE49-F238E27FC236}">
                  <a16:creationId xmlns:a16="http://schemas.microsoft.com/office/drawing/2014/main" id="{693DD227-9BC8-478D-A10F-D51627C7D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525" y="531813"/>
              <a:ext cx="119063" cy="79375"/>
            </a:xfrm>
            <a:custGeom>
              <a:avLst/>
              <a:gdLst>
                <a:gd name="T0" fmla="*/ 71 w 75"/>
                <a:gd name="T1" fmla="*/ 0 h 50"/>
                <a:gd name="T2" fmla="*/ 71 w 75"/>
                <a:gd name="T3" fmla="*/ 0 h 50"/>
                <a:gd name="T4" fmla="*/ 73 w 75"/>
                <a:gd name="T5" fmla="*/ 2 h 50"/>
                <a:gd name="T6" fmla="*/ 73 w 75"/>
                <a:gd name="T7" fmla="*/ 6 h 50"/>
                <a:gd name="T8" fmla="*/ 73 w 75"/>
                <a:gd name="T9" fmla="*/ 8 h 50"/>
                <a:gd name="T10" fmla="*/ 71 w 75"/>
                <a:gd name="T11" fmla="*/ 10 h 50"/>
                <a:gd name="T12" fmla="*/ 70 w 75"/>
                <a:gd name="T13" fmla="*/ 12 h 50"/>
                <a:gd name="T14" fmla="*/ 68 w 75"/>
                <a:gd name="T15" fmla="*/ 16 h 50"/>
                <a:gd name="T16" fmla="*/ 60 w 75"/>
                <a:gd name="T17" fmla="*/ 20 h 50"/>
                <a:gd name="T18" fmla="*/ 52 w 75"/>
                <a:gd name="T19" fmla="*/ 23 h 50"/>
                <a:gd name="T20" fmla="*/ 45 w 75"/>
                <a:gd name="T21" fmla="*/ 27 h 50"/>
                <a:gd name="T22" fmla="*/ 39 w 75"/>
                <a:gd name="T23" fmla="*/ 31 h 50"/>
                <a:gd name="T24" fmla="*/ 52 w 75"/>
                <a:gd name="T25" fmla="*/ 33 h 50"/>
                <a:gd name="T26" fmla="*/ 64 w 75"/>
                <a:gd name="T27" fmla="*/ 37 h 50"/>
                <a:gd name="T28" fmla="*/ 75 w 75"/>
                <a:gd name="T29" fmla="*/ 41 h 50"/>
                <a:gd name="T30" fmla="*/ 71 w 75"/>
                <a:gd name="T31" fmla="*/ 43 h 50"/>
                <a:gd name="T32" fmla="*/ 66 w 75"/>
                <a:gd name="T33" fmla="*/ 43 h 50"/>
                <a:gd name="T34" fmla="*/ 62 w 75"/>
                <a:gd name="T35" fmla="*/ 43 h 50"/>
                <a:gd name="T36" fmla="*/ 56 w 75"/>
                <a:gd name="T37" fmla="*/ 43 h 50"/>
                <a:gd name="T38" fmla="*/ 50 w 75"/>
                <a:gd name="T39" fmla="*/ 45 h 50"/>
                <a:gd name="T40" fmla="*/ 43 w 75"/>
                <a:gd name="T41" fmla="*/ 46 h 50"/>
                <a:gd name="T42" fmla="*/ 37 w 75"/>
                <a:gd name="T43" fmla="*/ 50 h 50"/>
                <a:gd name="T44" fmla="*/ 31 w 75"/>
                <a:gd name="T45" fmla="*/ 50 h 50"/>
                <a:gd name="T46" fmla="*/ 25 w 75"/>
                <a:gd name="T47" fmla="*/ 48 h 50"/>
                <a:gd name="T48" fmla="*/ 14 w 75"/>
                <a:gd name="T49" fmla="*/ 45 h 50"/>
                <a:gd name="T50" fmla="*/ 4 w 75"/>
                <a:gd name="T51" fmla="*/ 41 h 50"/>
                <a:gd name="T52" fmla="*/ 0 w 75"/>
                <a:gd name="T53" fmla="*/ 39 h 50"/>
                <a:gd name="T54" fmla="*/ 2 w 75"/>
                <a:gd name="T55" fmla="*/ 37 h 50"/>
                <a:gd name="T56" fmla="*/ 6 w 75"/>
                <a:gd name="T57" fmla="*/ 35 h 50"/>
                <a:gd name="T58" fmla="*/ 8 w 75"/>
                <a:gd name="T59" fmla="*/ 33 h 50"/>
                <a:gd name="T60" fmla="*/ 35 w 75"/>
                <a:gd name="T61" fmla="*/ 33 h 50"/>
                <a:gd name="T62" fmla="*/ 31 w 75"/>
                <a:gd name="T63" fmla="*/ 31 h 50"/>
                <a:gd name="T64" fmla="*/ 29 w 75"/>
                <a:gd name="T65" fmla="*/ 29 h 50"/>
                <a:gd name="T66" fmla="*/ 27 w 75"/>
                <a:gd name="T67" fmla="*/ 29 h 50"/>
                <a:gd name="T68" fmla="*/ 27 w 75"/>
                <a:gd name="T69" fmla="*/ 29 h 50"/>
                <a:gd name="T70" fmla="*/ 23 w 75"/>
                <a:gd name="T71" fmla="*/ 31 h 50"/>
                <a:gd name="T72" fmla="*/ 23 w 75"/>
                <a:gd name="T73" fmla="*/ 23 h 50"/>
                <a:gd name="T74" fmla="*/ 35 w 75"/>
                <a:gd name="T75" fmla="*/ 21 h 50"/>
                <a:gd name="T76" fmla="*/ 43 w 75"/>
                <a:gd name="T77" fmla="*/ 16 h 50"/>
                <a:gd name="T78" fmla="*/ 50 w 75"/>
                <a:gd name="T79" fmla="*/ 12 h 50"/>
                <a:gd name="T80" fmla="*/ 62 w 75"/>
                <a:gd name="T81" fmla="*/ 10 h 50"/>
                <a:gd name="T82" fmla="*/ 62 w 75"/>
                <a:gd name="T83" fmla="*/ 6 h 50"/>
                <a:gd name="T84" fmla="*/ 64 w 75"/>
                <a:gd name="T85" fmla="*/ 2 h 50"/>
                <a:gd name="T86" fmla="*/ 68 w 75"/>
                <a:gd name="T87" fmla="*/ 0 h 50"/>
                <a:gd name="T88" fmla="*/ 71 w 75"/>
                <a:gd name="T8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50">
                  <a:moveTo>
                    <a:pt x="71" y="0"/>
                  </a:moveTo>
                  <a:lnTo>
                    <a:pt x="71" y="0"/>
                  </a:lnTo>
                  <a:lnTo>
                    <a:pt x="73" y="2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1" y="10"/>
                  </a:lnTo>
                  <a:lnTo>
                    <a:pt x="70" y="12"/>
                  </a:lnTo>
                  <a:lnTo>
                    <a:pt x="68" y="16"/>
                  </a:lnTo>
                  <a:lnTo>
                    <a:pt x="60" y="20"/>
                  </a:lnTo>
                  <a:lnTo>
                    <a:pt x="52" y="23"/>
                  </a:lnTo>
                  <a:lnTo>
                    <a:pt x="45" y="27"/>
                  </a:lnTo>
                  <a:lnTo>
                    <a:pt x="39" y="31"/>
                  </a:lnTo>
                  <a:lnTo>
                    <a:pt x="52" y="33"/>
                  </a:lnTo>
                  <a:lnTo>
                    <a:pt x="64" y="37"/>
                  </a:lnTo>
                  <a:lnTo>
                    <a:pt x="75" y="41"/>
                  </a:lnTo>
                  <a:lnTo>
                    <a:pt x="71" y="43"/>
                  </a:lnTo>
                  <a:lnTo>
                    <a:pt x="66" y="43"/>
                  </a:lnTo>
                  <a:lnTo>
                    <a:pt x="62" y="43"/>
                  </a:lnTo>
                  <a:lnTo>
                    <a:pt x="56" y="43"/>
                  </a:lnTo>
                  <a:lnTo>
                    <a:pt x="50" y="45"/>
                  </a:lnTo>
                  <a:lnTo>
                    <a:pt x="43" y="46"/>
                  </a:lnTo>
                  <a:lnTo>
                    <a:pt x="37" y="50"/>
                  </a:lnTo>
                  <a:lnTo>
                    <a:pt x="31" y="50"/>
                  </a:lnTo>
                  <a:lnTo>
                    <a:pt x="25" y="48"/>
                  </a:lnTo>
                  <a:lnTo>
                    <a:pt x="14" y="45"/>
                  </a:lnTo>
                  <a:lnTo>
                    <a:pt x="4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6" y="35"/>
                  </a:lnTo>
                  <a:lnTo>
                    <a:pt x="8" y="33"/>
                  </a:lnTo>
                  <a:lnTo>
                    <a:pt x="35" y="33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23" y="23"/>
                  </a:lnTo>
                  <a:lnTo>
                    <a:pt x="35" y="21"/>
                  </a:lnTo>
                  <a:lnTo>
                    <a:pt x="43" y="16"/>
                  </a:lnTo>
                  <a:lnTo>
                    <a:pt x="50" y="12"/>
                  </a:lnTo>
                  <a:lnTo>
                    <a:pt x="62" y="10"/>
                  </a:lnTo>
                  <a:lnTo>
                    <a:pt x="62" y="6"/>
                  </a:lnTo>
                  <a:lnTo>
                    <a:pt x="64" y="2"/>
                  </a:lnTo>
                  <a:lnTo>
                    <a:pt x="68" y="0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8">
              <a:extLst>
                <a:ext uri="{FF2B5EF4-FFF2-40B4-BE49-F238E27FC236}">
                  <a16:creationId xmlns:a16="http://schemas.microsoft.com/office/drawing/2014/main" id="{F3BE979B-F391-44DF-94E0-F5D788733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563" y="650876"/>
              <a:ext cx="392113" cy="217488"/>
            </a:xfrm>
            <a:custGeom>
              <a:avLst/>
              <a:gdLst>
                <a:gd name="T0" fmla="*/ 111 w 247"/>
                <a:gd name="T1" fmla="*/ 2 h 137"/>
                <a:gd name="T2" fmla="*/ 124 w 247"/>
                <a:gd name="T3" fmla="*/ 8 h 137"/>
                <a:gd name="T4" fmla="*/ 122 w 247"/>
                <a:gd name="T5" fmla="*/ 25 h 137"/>
                <a:gd name="T6" fmla="*/ 132 w 247"/>
                <a:gd name="T7" fmla="*/ 18 h 137"/>
                <a:gd name="T8" fmla="*/ 142 w 247"/>
                <a:gd name="T9" fmla="*/ 19 h 137"/>
                <a:gd name="T10" fmla="*/ 144 w 247"/>
                <a:gd name="T11" fmla="*/ 29 h 137"/>
                <a:gd name="T12" fmla="*/ 147 w 247"/>
                <a:gd name="T13" fmla="*/ 31 h 137"/>
                <a:gd name="T14" fmla="*/ 180 w 247"/>
                <a:gd name="T15" fmla="*/ 46 h 137"/>
                <a:gd name="T16" fmla="*/ 195 w 247"/>
                <a:gd name="T17" fmla="*/ 58 h 137"/>
                <a:gd name="T18" fmla="*/ 199 w 247"/>
                <a:gd name="T19" fmla="*/ 60 h 137"/>
                <a:gd name="T20" fmla="*/ 205 w 247"/>
                <a:gd name="T21" fmla="*/ 66 h 137"/>
                <a:gd name="T22" fmla="*/ 224 w 247"/>
                <a:gd name="T23" fmla="*/ 73 h 137"/>
                <a:gd name="T24" fmla="*/ 232 w 247"/>
                <a:gd name="T25" fmla="*/ 83 h 137"/>
                <a:gd name="T26" fmla="*/ 241 w 247"/>
                <a:gd name="T27" fmla="*/ 87 h 137"/>
                <a:gd name="T28" fmla="*/ 232 w 247"/>
                <a:gd name="T29" fmla="*/ 98 h 137"/>
                <a:gd name="T30" fmla="*/ 207 w 247"/>
                <a:gd name="T31" fmla="*/ 108 h 137"/>
                <a:gd name="T32" fmla="*/ 201 w 247"/>
                <a:gd name="T33" fmla="*/ 100 h 137"/>
                <a:gd name="T34" fmla="*/ 180 w 247"/>
                <a:gd name="T35" fmla="*/ 98 h 137"/>
                <a:gd name="T36" fmla="*/ 184 w 247"/>
                <a:gd name="T37" fmla="*/ 91 h 137"/>
                <a:gd name="T38" fmla="*/ 190 w 247"/>
                <a:gd name="T39" fmla="*/ 81 h 137"/>
                <a:gd name="T40" fmla="*/ 180 w 247"/>
                <a:gd name="T41" fmla="*/ 71 h 137"/>
                <a:gd name="T42" fmla="*/ 180 w 247"/>
                <a:gd name="T43" fmla="*/ 64 h 137"/>
                <a:gd name="T44" fmla="*/ 176 w 247"/>
                <a:gd name="T45" fmla="*/ 60 h 137"/>
                <a:gd name="T46" fmla="*/ 170 w 247"/>
                <a:gd name="T47" fmla="*/ 54 h 137"/>
                <a:gd name="T48" fmla="*/ 144 w 247"/>
                <a:gd name="T49" fmla="*/ 75 h 137"/>
                <a:gd name="T50" fmla="*/ 134 w 247"/>
                <a:gd name="T51" fmla="*/ 100 h 137"/>
                <a:gd name="T52" fmla="*/ 126 w 247"/>
                <a:gd name="T53" fmla="*/ 102 h 137"/>
                <a:gd name="T54" fmla="*/ 109 w 247"/>
                <a:gd name="T55" fmla="*/ 137 h 137"/>
                <a:gd name="T56" fmla="*/ 73 w 247"/>
                <a:gd name="T57" fmla="*/ 117 h 137"/>
                <a:gd name="T58" fmla="*/ 65 w 247"/>
                <a:gd name="T59" fmla="*/ 96 h 137"/>
                <a:gd name="T60" fmla="*/ 78 w 247"/>
                <a:gd name="T61" fmla="*/ 98 h 137"/>
                <a:gd name="T62" fmla="*/ 88 w 247"/>
                <a:gd name="T63" fmla="*/ 94 h 137"/>
                <a:gd name="T64" fmla="*/ 103 w 247"/>
                <a:gd name="T65" fmla="*/ 92 h 137"/>
                <a:gd name="T66" fmla="*/ 90 w 247"/>
                <a:gd name="T67" fmla="*/ 91 h 137"/>
                <a:gd name="T68" fmla="*/ 76 w 247"/>
                <a:gd name="T69" fmla="*/ 91 h 137"/>
                <a:gd name="T70" fmla="*/ 65 w 247"/>
                <a:gd name="T71" fmla="*/ 91 h 137"/>
                <a:gd name="T72" fmla="*/ 55 w 247"/>
                <a:gd name="T73" fmla="*/ 89 h 137"/>
                <a:gd name="T74" fmla="*/ 53 w 247"/>
                <a:gd name="T75" fmla="*/ 79 h 137"/>
                <a:gd name="T76" fmla="*/ 63 w 247"/>
                <a:gd name="T77" fmla="*/ 75 h 137"/>
                <a:gd name="T78" fmla="*/ 80 w 247"/>
                <a:gd name="T79" fmla="*/ 71 h 137"/>
                <a:gd name="T80" fmla="*/ 84 w 247"/>
                <a:gd name="T81" fmla="*/ 60 h 137"/>
                <a:gd name="T82" fmla="*/ 78 w 247"/>
                <a:gd name="T83" fmla="*/ 56 h 137"/>
                <a:gd name="T84" fmla="*/ 69 w 247"/>
                <a:gd name="T85" fmla="*/ 56 h 137"/>
                <a:gd name="T86" fmla="*/ 63 w 247"/>
                <a:gd name="T87" fmla="*/ 66 h 137"/>
                <a:gd name="T88" fmla="*/ 51 w 247"/>
                <a:gd name="T89" fmla="*/ 71 h 137"/>
                <a:gd name="T90" fmla="*/ 34 w 247"/>
                <a:gd name="T91" fmla="*/ 66 h 137"/>
                <a:gd name="T92" fmla="*/ 36 w 247"/>
                <a:gd name="T93" fmla="*/ 60 h 137"/>
                <a:gd name="T94" fmla="*/ 23 w 247"/>
                <a:gd name="T95" fmla="*/ 52 h 137"/>
                <a:gd name="T96" fmla="*/ 19 w 247"/>
                <a:gd name="T97" fmla="*/ 39 h 137"/>
                <a:gd name="T98" fmla="*/ 11 w 247"/>
                <a:gd name="T99" fmla="*/ 35 h 137"/>
                <a:gd name="T100" fmla="*/ 1 w 247"/>
                <a:gd name="T101" fmla="*/ 25 h 137"/>
                <a:gd name="T102" fmla="*/ 3 w 247"/>
                <a:gd name="T103" fmla="*/ 18 h 137"/>
                <a:gd name="T104" fmla="*/ 17 w 247"/>
                <a:gd name="T105" fmla="*/ 8 h 137"/>
                <a:gd name="T106" fmla="*/ 51 w 247"/>
                <a:gd name="T107" fmla="*/ 10 h 137"/>
                <a:gd name="T108" fmla="*/ 49 w 247"/>
                <a:gd name="T109" fmla="*/ 21 h 137"/>
                <a:gd name="T110" fmla="*/ 61 w 247"/>
                <a:gd name="T111" fmla="*/ 27 h 137"/>
                <a:gd name="T112" fmla="*/ 59 w 247"/>
                <a:gd name="T113" fmla="*/ 14 h 137"/>
                <a:gd name="T114" fmla="*/ 73 w 247"/>
                <a:gd name="T115" fmla="*/ 10 h 137"/>
                <a:gd name="T116" fmla="*/ 80 w 247"/>
                <a:gd name="T117" fmla="*/ 18 h 137"/>
                <a:gd name="T118" fmla="*/ 88 w 247"/>
                <a:gd name="T119" fmla="*/ 31 h 137"/>
                <a:gd name="T120" fmla="*/ 92 w 247"/>
                <a:gd name="T121" fmla="*/ 29 h 137"/>
                <a:gd name="T122" fmla="*/ 88 w 247"/>
                <a:gd name="T123" fmla="*/ 8 h 137"/>
                <a:gd name="T124" fmla="*/ 92 w 247"/>
                <a:gd name="T1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" h="137">
                  <a:moveTo>
                    <a:pt x="99" y="0"/>
                  </a:moveTo>
                  <a:lnTo>
                    <a:pt x="105" y="0"/>
                  </a:lnTo>
                  <a:lnTo>
                    <a:pt x="111" y="2"/>
                  </a:lnTo>
                  <a:lnTo>
                    <a:pt x="117" y="4"/>
                  </a:lnTo>
                  <a:lnTo>
                    <a:pt x="121" y="6"/>
                  </a:lnTo>
                  <a:lnTo>
                    <a:pt x="124" y="8"/>
                  </a:lnTo>
                  <a:lnTo>
                    <a:pt x="124" y="12"/>
                  </a:lnTo>
                  <a:lnTo>
                    <a:pt x="124" y="18"/>
                  </a:lnTo>
                  <a:lnTo>
                    <a:pt x="122" y="25"/>
                  </a:lnTo>
                  <a:lnTo>
                    <a:pt x="126" y="21"/>
                  </a:lnTo>
                  <a:lnTo>
                    <a:pt x="128" y="19"/>
                  </a:lnTo>
                  <a:lnTo>
                    <a:pt x="132" y="18"/>
                  </a:lnTo>
                  <a:lnTo>
                    <a:pt x="134" y="16"/>
                  </a:lnTo>
                  <a:lnTo>
                    <a:pt x="138" y="18"/>
                  </a:lnTo>
                  <a:lnTo>
                    <a:pt x="142" y="19"/>
                  </a:lnTo>
                  <a:lnTo>
                    <a:pt x="142" y="21"/>
                  </a:lnTo>
                  <a:lnTo>
                    <a:pt x="144" y="25"/>
                  </a:lnTo>
                  <a:lnTo>
                    <a:pt x="144" y="29"/>
                  </a:lnTo>
                  <a:lnTo>
                    <a:pt x="142" y="31"/>
                  </a:lnTo>
                  <a:lnTo>
                    <a:pt x="145" y="31"/>
                  </a:lnTo>
                  <a:lnTo>
                    <a:pt x="147" y="31"/>
                  </a:lnTo>
                  <a:lnTo>
                    <a:pt x="157" y="35"/>
                  </a:lnTo>
                  <a:lnTo>
                    <a:pt x="169" y="39"/>
                  </a:lnTo>
                  <a:lnTo>
                    <a:pt x="180" y="46"/>
                  </a:lnTo>
                  <a:lnTo>
                    <a:pt x="192" y="52"/>
                  </a:lnTo>
                  <a:lnTo>
                    <a:pt x="197" y="58"/>
                  </a:lnTo>
                  <a:lnTo>
                    <a:pt x="195" y="58"/>
                  </a:lnTo>
                  <a:lnTo>
                    <a:pt x="192" y="58"/>
                  </a:lnTo>
                  <a:lnTo>
                    <a:pt x="195" y="60"/>
                  </a:lnTo>
                  <a:lnTo>
                    <a:pt x="199" y="60"/>
                  </a:lnTo>
                  <a:lnTo>
                    <a:pt x="203" y="58"/>
                  </a:lnTo>
                  <a:lnTo>
                    <a:pt x="203" y="62"/>
                  </a:lnTo>
                  <a:lnTo>
                    <a:pt x="205" y="66"/>
                  </a:lnTo>
                  <a:lnTo>
                    <a:pt x="203" y="68"/>
                  </a:lnTo>
                  <a:lnTo>
                    <a:pt x="222" y="68"/>
                  </a:lnTo>
                  <a:lnTo>
                    <a:pt x="224" y="73"/>
                  </a:lnTo>
                  <a:lnTo>
                    <a:pt x="226" y="77"/>
                  </a:lnTo>
                  <a:lnTo>
                    <a:pt x="228" y="81"/>
                  </a:lnTo>
                  <a:lnTo>
                    <a:pt x="232" y="83"/>
                  </a:lnTo>
                  <a:lnTo>
                    <a:pt x="234" y="85"/>
                  </a:lnTo>
                  <a:lnTo>
                    <a:pt x="238" y="85"/>
                  </a:lnTo>
                  <a:lnTo>
                    <a:pt x="241" y="87"/>
                  </a:lnTo>
                  <a:lnTo>
                    <a:pt x="245" y="89"/>
                  </a:lnTo>
                  <a:lnTo>
                    <a:pt x="247" y="91"/>
                  </a:lnTo>
                  <a:lnTo>
                    <a:pt x="232" y="98"/>
                  </a:lnTo>
                  <a:lnTo>
                    <a:pt x="220" y="106"/>
                  </a:lnTo>
                  <a:lnTo>
                    <a:pt x="207" y="112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9" y="100"/>
                  </a:lnTo>
                  <a:lnTo>
                    <a:pt x="201" y="100"/>
                  </a:lnTo>
                  <a:lnTo>
                    <a:pt x="193" y="100"/>
                  </a:lnTo>
                  <a:lnTo>
                    <a:pt x="186" y="100"/>
                  </a:lnTo>
                  <a:lnTo>
                    <a:pt x="180" y="98"/>
                  </a:lnTo>
                  <a:lnTo>
                    <a:pt x="180" y="94"/>
                  </a:lnTo>
                  <a:lnTo>
                    <a:pt x="182" y="92"/>
                  </a:lnTo>
                  <a:lnTo>
                    <a:pt x="184" y="91"/>
                  </a:lnTo>
                  <a:lnTo>
                    <a:pt x="186" y="89"/>
                  </a:lnTo>
                  <a:lnTo>
                    <a:pt x="188" y="85"/>
                  </a:lnTo>
                  <a:lnTo>
                    <a:pt x="190" y="81"/>
                  </a:lnTo>
                  <a:lnTo>
                    <a:pt x="186" y="79"/>
                  </a:lnTo>
                  <a:lnTo>
                    <a:pt x="184" y="77"/>
                  </a:lnTo>
                  <a:lnTo>
                    <a:pt x="180" y="71"/>
                  </a:lnTo>
                  <a:lnTo>
                    <a:pt x="178" y="68"/>
                  </a:lnTo>
                  <a:lnTo>
                    <a:pt x="176" y="64"/>
                  </a:lnTo>
                  <a:lnTo>
                    <a:pt x="180" y="64"/>
                  </a:lnTo>
                  <a:lnTo>
                    <a:pt x="186" y="64"/>
                  </a:lnTo>
                  <a:lnTo>
                    <a:pt x="180" y="62"/>
                  </a:lnTo>
                  <a:lnTo>
                    <a:pt x="176" y="60"/>
                  </a:lnTo>
                  <a:lnTo>
                    <a:pt x="172" y="56"/>
                  </a:lnTo>
                  <a:lnTo>
                    <a:pt x="170" y="54"/>
                  </a:lnTo>
                  <a:lnTo>
                    <a:pt x="170" y="54"/>
                  </a:lnTo>
                  <a:lnTo>
                    <a:pt x="159" y="56"/>
                  </a:lnTo>
                  <a:lnTo>
                    <a:pt x="151" y="64"/>
                  </a:lnTo>
                  <a:lnTo>
                    <a:pt x="144" y="75"/>
                  </a:lnTo>
                  <a:lnTo>
                    <a:pt x="140" y="87"/>
                  </a:lnTo>
                  <a:lnTo>
                    <a:pt x="136" y="98"/>
                  </a:lnTo>
                  <a:lnTo>
                    <a:pt x="134" y="100"/>
                  </a:lnTo>
                  <a:lnTo>
                    <a:pt x="132" y="100"/>
                  </a:lnTo>
                  <a:lnTo>
                    <a:pt x="128" y="100"/>
                  </a:lnTo>
                  <a:lnTo>
                    <a:pt x="126" y="102"/>
                  </a:lnTo>
                  <a:lnTo>
                    <a:pt x="119" y="114"/>
                  </a:lnTo>
                  <a:lnTo>
                    <a:pt x="115" y="125"/>
                  </a:lnTo>
                  <a:lnTo>
                    <a:pt x="109" y="137"/>
                  </a:lnTo>
                  <a:lnTo>
                    <a:pt x="97" y="131"/>
                  </a:lnTo>
                  <a:lnTo>
                    <a:pt x="84" y="125"/>
                  </a:lnTo>
                  <a:lnTo>
                    <a:pt x="73" y="117"/>
                  </a:lnTo>
                  <a:lnTo>
                    <a:pt x="63" y="108"/>
                  </a:lnTo>
                  <a:lnTo>
                    <a:pt x="59" y="98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74" y="96"/>
                  </a:lnTo>
                  <a:lnTo>
                    <a:pt x="78" y="98"/>
                  </a:lnTo>
                  <a:lnTo>
                    <a:pt x="82" y="98"/>
                  </a:lnTo>
                  <a:lnTo>
                    <a:pt x="82" y="98"/>
                  </a:lnTo>
                  <a:lnTo>
                    <a:pt x="88" y="94"/>
                  </a:lnTo>
                  <a:lnTo>
                    <a:pt x="92" y="94"/>
                  </a:lnTo>
                  <a:lnTo>
                    <a:pt x="97" y="94"/>
                  </a:lnTo>
                  <a:lnTo>
                    <a:pt x="103" y="92"/>
                  </a:lnTo>
                  <a:lnTo>
                    <a:pt x="101" y="92"/>
                  </a:lnTo>
                  <a:lnTo>
                    <a:pt x="96" y="91"/>
                  </a:lnTo>
                  <a:lnTo>
                    <a:pt x="90" y="91"/>
                  </a:lnTo>
                  <a:lnTo>
                    <a:pt x="84" y="91"/>
                  </a:lnTo>
                  <a:lnTo>
                    <a:pt x="78" y="91"/>
                  </a:lnTo>
                  <a:lnTo>
                    <a:pt x="76" y="91"/>
                  </a:lnTo>
                  <a:lnTo>
                    <a:pt x="73" y="91"/>
                  </a:lnTo>
                  <a:lnTo>
                    <a:pt x="69" y="91"/>
                  </a:lnTo>
                  <a:lnTo>
                    <a:pt x="65" y="91"/>
                  </a:lnTo>
                  <a:lnTo>
                    <a:pt x="61" y="91"/>
                  </a:lnTo>
                  <a:lnTo>
                    <a:pt x="57" y="91"/>
                  </a:lnTo>
                  <a:lnTo>
                    <a:pt x="55" y="89"/>
                  </a:lnTo>
                  <a:lnTo>
                    <a:pt x="53" y="87"/>
                  </a:lnTo>
                  <a:lnTo>
                    <a:pt x="51" y="81"/>
                  </a:lnTo>
                  <a:lnTo>
                    <a:pt x="53" y="79"/>
                  </a:lnTo>
                  <a:lnTo>
                    <a:pt x="55" y="77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7" y="75"/>
                  </a:lnTo>
                  <a:lnTo>
                    <a:pt x="69" y="75"/>
                  </a:lnTo>
                  <a:lnTo>
                    <a:pt x="80" y="71"/>
                  </a:lnTo>
                  <a:lnTo>
                    <a:pt x="92" y="66"/>
                  </a:lnTo>
                  <a:lnTo>
                    <a:pt x="101" y="60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0" y="58"/>
                  </a:lnTo>
                  <a:lnTo>
                    <a:pt x="78" y="56"/>
                  </a:lnTo>
                  <a:lnTo>
                    <a:pt x="76" y="54"/>
                  </a:lnTo>
                  <a:lnTo>
                    <a:pt x="71" y="54"/>
                  </a:lnTo>
                  <a:lnTo>
                    <a:pt x="69" y="56"/>
                  </a:lnTo>
                  <a:lnTo>
                    <a:pt x="67" y="60"/>
                  </a:lnTo>
                  <a:lnTo>
                    <a:pt x="65" y="62"/>
                  </a:lnTo>
                  <a:lnTo>
                    <a:pt x="63" y="66"/>
                  </a:lnTo>
                  <a:lnTo>
                    <a:pt x="61" y="68"/>
                  </a:lnTo>
                  <a:lnTo>
                    <a:pt x="57" y="69"/>
                  </a:lnTo>
                  <a:lnTo>
                    <a:pt x="51" y="71"/>
                  </a:lnTo>
                  <a:lnTo>
                    <a:pt x="46" y="71"/>
                  </a:lnTo>
                  <a:lnTo>
                    <a:pt x="40" y="69"/>
                  </a:lnTo>
                  <a:lnTo>
                    <a:pt x="34" y="66"/>
                  </a:lnTo>
                  <a:lnTo>
                    <a:pt x="32" y="62"/>
                  </a:lnTo>
                  <a:lnTo>
                    <a:pt x="34" y="60"/>
                  </a:lnTo>
                  <a:lnTo>
                    <a:pt x="36" y="60"/>
                  </a:lnTo>
                  <a:lnTo>
                    <a:pt x="32" y="58"/>
                  </a:lnTo>
                  <a:lnTo>
                    <a:pt x="26" y="54"/>
                  </a:lnTo>
                  <a:lnTo>
                    <a:pt x="23" y="52"/>
                  </a:lnTo>
                  <a:lnTo>
                    <a:pt x="21" y="48"/>
                  </a:lnTo>
                  <a:lnTo>
                    <a:pt x="19" y="44"/>
                  </a:lnTo>
                  <a:lnTo>
                    <a:pt x="19" y="39"/>
                  </a:lnTo>
                  <a:lnTo>
                    <a:pt x="17" y="39"/>
                  </a:lnTo>
                  <a:lnTo>
                    <a:pt x="15" y="37"/>
                  </a:lnTo>
                  <a:lnTo>
                    <a:pt x="11" y="35"/>
                  </a:lnTo>
                  <a:lnTo>
                    <a:pt x="9" y="33"/>
                  </a:lnTo>
                  <a:lnTo>
                    <a:pt x="5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3" y="18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17" y="8"/>
                  </a:lnTo>
                  <a:lnTo>
                    <a:pt x="21" y="6"/>
                  </a:lnTo>
                  <a:lnTo>
                    <a:pt x="34" y="8"/>
                  </a:lnTo>
                  <a:lnTo>
                    <a:pt x="51" y="10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9" y="21"/>
                  </a:lnTo>
                  <a:lnTo>
                    <a:pt x="53" y="23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57" y="25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3" y="10"/>
                  </a:lnTo>
                  <a:lnTo>
                    <a:pt x="67" y="8"/>
                  </a:lnTo>
                  <a:lnTo>
                    <a:pt x="73" y="10"/>
                  </a:lnTo>
                  <a:lnTo>
                    <a:pt x="76" y="12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23"/>
                  </a:lnTo>
                  <a:lnTo>
                    <a:pt x="84" y="27"/>
                  </a:lnTo>
                  <a:lnTo>
                    <a:pt x="88" y="31"/>
                  </a:lnTo>
                  <a:lnTo>
                    <a:pt x="92" y="33"/>
                  </a:lnTo>
                  <a:lnTo>
                    <a:pt x="96" y="37"/>
                  </a:lnTo>
                  <a:lnTo>
                    <a:pt x="92" y="29"/>
                  </a:lnTo>
                  <a:lnTo>
                    <a:pt x="90" y="23"/>
                  </a:lnTo>
                  <a:lnTo>
                    <a:pt x="88" y="18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9">
              <a:extLst>
                <a:ext uri="{FF2B5EF4-FFF2-40B4-BE49-F238E27FC236}">
                  <a16:creationId xmlns:a16="http://schemas.microsoft.com/office/drawing/2014/main" id="{E2934F9E-D034-4A61-9E0A-4CEA88D83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763" y="617538"/>
              <a:ext cx="255588" cy="92075"/>
            </a:xfrm>
            <a:custGeom>
              <a:avLst/>
              <a:gdLst>
                <a:gd name="T0" fmla="*/ 94 w 161"/>
                <a:gd name="T1" fmla="*/ 0 h 58"/>
                <a:gd name="T2" fmla="*/ 94 w 161"/>
                <a:gd name="T3" fmla="*/ 10 h 58"/>
                <a:gd name="T4" fmla="*/ 94 w 161"/>
                <a:gd name="T5" fmla="*/ 16 h 58"/>
                <a:gd name="T6" fmla="*/ 102 w 161"/>
                <a:gd name="T7" fmla="*/ 14 h 58"/>
                <a:gd name="T8" fmla="*/ 110 w 161"/>
                <a:gd name="T9" fmla="*/ 10 h 58"/>
                <a:gd name="T10" fmla="*/ 119 w 161"/>
                <a:gd name="T11" fmla="*/ 10 h 58"/>
                <a:gd name="T12" fmla="*/ 127 w 161"/>
                <a:gd name="T13" fmla="*/ 10 h 58"/>
                <a:gd name="T14" fmla="*/ 144 w 161"/>
                <a:gd name="T15" fmla="*/ 12 h 58"/>
                <a:gd name="T16" fmla="*/ 158 w 161"/>
                <a:gd name="T17" fmla="*/ 21 h 58"/>
                <a:gd name="T18" fmla="*/ 148 w 161"/>
                <a:gd name="T19" fmla="*/ 35 h 58"/>
                <a:gd name="T20" fmla="*/ 113 w 161"/>
                <a:gd name="T21" fmla="*/ 54 h 58"/>
                <a:gd name="T22" fmla="*/ 90 w 161"/>
                <a:gd name="T23" fmla="*/ 58 h 58"/>
                <a:gd name="T24" fmla="*/ 81 w 161"/>
                <a:gd name="T25" fmla="*/ 52 h 58"/>
                <a:gd name="T26" fmla="*/ 41 w 161"/>
                <a:gd name="T27" fmla="*/ 46 h 58"/>
                <a:gd name="T28" fmla="*/ 35 w 161"/>
                <a:gd name="T29" fmla="*/ 40 h 58"/>
                <a:gd name="T30" fmla="*/ 37 w 161"/>
                <a:gd name="T31" fmla="*/ 37 h 58"/>
                <a:gd name="T32" fmla="*/ 44 w 161"/>
                <a:gd name="T33" fmla="*/ 37 h 58"/>
                <a:gd name="T34" fmla="*/ 56 w 161"/>
                <a:gd name="T35" fmla="*/ 35 h 58"/>
                <a:gd name="T36" fmla="*/ 58 w 161"/>
                <a:gd name="T37" fmla="*/ 33 h 58"/>
                <a:gd name="T38" fmla="*/ 48 w 161"/>
                <a:gd name="T39" fmla="*/ 33 h 58"/>
                <a:gd name="T40" fmla="*/ 37 w 161"/>
                <a:gd name="T41" fmla="*/ 31 h 58"/>
                <a:gd name="T42" fmla="*/ 31 w 161"/>
                <a:gd name="T43" fmla="*/ 31 h 58"/>
                <a:gd name="T44" fmla="*/ 23 w 161"/>
                <a:gd name="T45" fmla="*/ 33 h 58"/>
                <a:gd name="T46" fmla="*/ 16 w 161"/>
                <a:gd name="T47" fmla="*/ 33 h 58"/>
                <a:gd name="T48" fmla="*/ 12 w 161"/>
                <a:gd name="T49" fmla="*/ 31 h 58"/>
                <a:gd name="T50" fmla="*/ 10 w 161"/>
                <a:gd name="T51" fmla="*/ 25 h 58"/>
                <a:gd name="T52" fmla="*/ 2 w 161"/>
                <a:gd name="T53" fmla="*/ 16 h 58"/>
                <a:gd name="T54" fmla="*/ 10 w 161"/>
                <a:gd name="T55" fmla="*/ 10 h 58"/>
                <a:gd name="T56" fmla="*/ 17 w 161"/>
                <a:gd name="T57" fmla="*/ 12 h 58"/>
                <a:gd name="T58" fmla="*/ 21 w 161"/>
                <a:gd name="T59" fmla="*/ 8 h 58"/>
                <a:gd name="T60" fmla="*/ 29 w 161"/>
                <a:gd name="T61" fmla="*/ 2 h 58"/>
                <a:gd name="T62" fmla="*/ 50 w 161"/>
                <a:gd name="T63" fmla="*/ 4 h 58"/>
                <a:gd name="T64" fmla="*/ 58 w 161"/>
                <a:gd name="T65" fmla="*/ 8 h 58"/>
                <a:gd name="T66" fmla="*/ 65 w 161"/>
                <a:gd name="T67" fmla="*/ 12 h 58"/>
                <a:gd name="T68" fmla="*/ 71 w 161"/>
                <a:gd name="T69" fmla="*/ 14 h 58"/>
                <a:gd name="T70" fmla="*/ 79 w 161"/>
                <a:gd name="T71" fmla="*/ 10 h 58"/>
                <a:gd name="T72" fmla="*/ 85 w 161"/>
                <a:gd name="T7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58">
                  <a:moveTo>
                    <a:pt x="87" y="0"/>
                  </a:moveTo>
                  <a:lnTo>
                    <a:pt x="94" y="0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4" y="12"/>
                  </a:lnTo>
                  <a:lnTo>
                    <a:pt x="94" y="16"/>
                  </a:lnTo>
                  <a:lnTo>
                    <a:pt x="98" y="16"/>
                  </a:lnTo>
                  <a:lnTo>
                    <a:pt x="102" y="14"/>
                  </a:lnTo>
                  <a:lnTo>
                    <a:pt x="104" y="12"/>
                  </a:lnTo>
                  <a:lnTo>
                    <a:pt x="110" y="10"/>
                  </a:lnTo>
                  <a:lnTo>
                    <a:pt x="113" y="10"/>
                  </a:lnTo>
                  <a:lnTo>
                    <a:pt x="119" y="10"/>
                  </a:lnTo>
                  <a:lnTo>
                    <a:pt x="123" y="10"/>
                  </a:lnTo>
                  <a:lnTo>
                    <a:pt x="127" y="10"/>
                  </a:lnTo>
                  <a:lnTo>
                    <a:pt x="135" y="10"/>
                  </a:lnTo>
                  <a:lnTo>
                    <a:pt x="144" y="12"/>
                  </a:lnTo>
                  <a:lnTo>
                    <a:pt x="152" y="16"/>
                  </a:lnTo>
                  <a:lnTo>
                    <a:pt x="158" y="21"/>
                  </a:lnTo>
                  <a:lnTo>
                    <a:pt x="161" y="27"/>
                  </a:lnTo>
                  <a:lnTo>
                    <a:pt x="148" y="35"/>
                  </a:lnTo>
                  <a:lnTo>
                    <a:pt x="131" y="46"/>
                  </a:lnTo>
                  <a:lnTo>
                    <a:pt x="113" y="54"/>
                  </a:lnTo>
                  <a:lnTo>
                    <a:pt x="98" y="58"/>
                  </a:lnTo>
                  <a:lnTo>
                    <a:pt x="90" y="58"/>
                  </a:lnTo>
                  <a:lnTo>
                    <a:pt x="85" y="56"/>
                  </a:lnTo>
                  <a:lnTo>
                    <a:pt x="81" y="52"/>
                  </a:lnTo>
                  <a:lnTo>
                    <a:pt x="77" y="46"/>
                  </a:lnTo>
                  <a:lnTo>
                    <a:pt x="41" y="46"/>
                  </a:lnTo>
                  <a:lnTo>
                    <a:pt x="37" y="44"/>
                  </a:lnTo>
                  <a:lnTo>
                    <a:pt x="35" y="40"/>
                  </a:lnTo>
                  <a:lnTo>
                    <a:pt x="33" y="37"/>
                  </a:lnTo>
                  <a:lnTo>
                    <a:pt x="37" y="37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50" y="35"/>
                  </a:lnTo>
                  <a:lnTo>
                    <a:pt x="56" y="35"/>
                  </a:lnTo>
                  <a:lnTo>
                    <a:pt x="62" y="33"/>
                  </a:lnTo>
                  <a:lnTo>
                    <a:pt x="58" y="33"/>
                  </a:lnTo>
                  <a:lnTo>
                    <a:pt x="54" y="33"/>
                  </a:lnTo>
                  <a:lnTo>
                    <a:pt x="48" y="33"/>
                  </a:lnTo>
                  <a:lnTo>
                    <a:pt x="42" y="31"/>
                  </a:lnTo>
                  <a:lnTo>
                    <a:pt x="37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7" y="31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2" y="31"/>
                  </a:lnTo>
                  <a:lnTo>
                    <a:pt x="10" y="29"/>
                  </a:lnTo>
                  <a:lnTo>
                    <a:pt x="10" y="25"/>
                  </a:lnTo>
                  <a:lnTo>
                    <a:pt x="6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1" y="12"/>
                  </a:lnTo>
                  <a:lnTo>
                    <a:pt x="21" y="8"/>
                  </a:lnTo>
                  <a:lnTo>
                    <a:pt x="33" y="8"/>
                  </a:lnTo>
                  <a:lnTo>
                    <a:pt x="29" y="2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4" y="6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5" y="12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7" y="14"/>
                  </a:lnTo>
                  <a:lnTo>
                    <a:pt x="79" y="10"/>
                  </a:lnTo>
                  <a:lnTo>
                    <a:pt x="83" y="6"/>
                  </a:lnTo>
                  <a:lnTo>
                    <a:pt x="85" y="2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0">
              <a:extLst>
                <a:ext uri="{FF2B5EF4-FFF2-40B4-BE49-F238E27FC236}">
                  <a16:creationId xmlns:a16="http://schemas.microsoft.com/office/drawing/2014/main" id="{9E7C7C23-4E08-4362-9837-ACECD0B8D0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213" y="720726"/>
              <a:ext cx="39688" cy="42863"/>
            </a:xfrm>
            <a:custGeom>
              <a:avLst/>
              <a:gdLst>
                <a:gd name="T0" fmla="*/ 4 w 25"/>
                <a:gd name="T1" fmla="*/ 0 h 27"/>
                <a:gd name="T2" fmla="*/ 7 w 25"/>
                <a:gd name="T3" fmla="*/ 6 h 27"/>
                <a:gd name="T4" fmla="*/ 13 w 25"/>
                <a:gd name="T5" fmla="*/ 10 h 27"/>
                <a:gd name="T6" fmla="*/ 15 w 25"/>
                <a:gd name="T7" fmla="*/ 14 h 27"/>
                <a:gd name="T8" fmla="*/ 21 w 25"/>
                <a:gd name="T9" fmla="*/ 20 h 27"/>
                <a:gd name="T10" fmla="*/ 25 w 25"/>
                <a:gd name="T11" fmla="*/ 27 h 27"/>
                <a:gd name="T12" fmla="*/ 19 w 25"/>
                <a:gd name="T13" fmla="*/ 25 h 27"/>
                <a:gd name="T14" fmla="*/ 15 w 25"/>
                <a:gd name="T15" fmla="*/ 24 h 27"/>
                <a:gd name="T16" fmla="*/ 11 w 25"/>
                <a:gd name="T17" fmla="*/ 20 h 27"/>
                <a:gd name="T18" fmla="*/ 7 w 25"/>
                <a:gd name="T19" fmla="*/ 16 h 27"/>
                <a:gd name="T20" fmla="*/ 4 w 25"/>
                <a:gd name="T21" fmla="*/ 12 h 27"/>
                <a:gd name="T22" fmla="*/ 2 w 25"/>
                <a:gd name="T23" fmla="*/ 8 h 27"/>
                <a:gd name="T24" fmla="*/ 0 w 25"/>
                <a:gd name="T25" fmla="*/ 6 h 27"/>
                <a:gd name="T26" fmla="*/ 2 w 25"/>
                <a:gd name="T27" fmla="*/ 2 h 27"/>
                <a:gd name="T28" fmla="*/ 4 w 25"/>
                <a:gd name="T29" fmla="*/ 0 h 27"/>
                <a:gd name="T30" fmla="*/ 5 w 25"/>
                <a:gd name="T31" fmla="*/ 0 h 27"/>
                <a:gd name="T32" fmla="*/ 5 w 25"/>
                <a:gd name="T33" fmla="*/ 2 h 27"/>
                <a:gd name="T34" fmla="*/ 4 w 25"/>
                <a:gd name="T35" fmla="*/ 0 h 27"/>
                <a:gd name="T36" fmla="*/ 5 w 25"/>
                <a:gd name="T37" fmla="*/ 0 h 27"/>
                <a:gd name="T38" fmla="*/ 4 w 25"/>
                <a:gd name="T39" fmla="*/ 0 h 27"/>
                <a:gd name="T40" fmla="*/ 4 w 25"/>
                <a:gd name="T41" fmla="*/ 0 h 27"/>
                <a:gd name="T42" fmla="*/ 4 w 25"/>
                <a:gd name="T43" fmla="*/ 0 h 27"/>
                <a:gd name="T44" fmla="*/ 4 w 25"/>
                <a:gd name="T4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7">
                  <a:moveTo>
                    <a:pt x="4" y="0"/>
                  </a:moveTo>
                  <a:lnTo>
                    <a:pt x="7" y="6"/>
                  </a:lnTo>
                  <a:lnTo>
                    <a:pt x="13" y="10"/>
                  </a:lnTo>
                  <a:lnTo>
                    <a:pt x="15" y="14"/>
                  </a:lnTo>
                  <a:lnTo>
                    <a:pt x="21" y="20"/>
                  </a:lnTo>
                  <a:lnTo>
                    <a:pt x="25" y="27"/>
                  </a:lnTo>
                  <a:lnTo>
                    <a:pt x="19" y="25"/>
                  </a:lnTo>
                  <a:lnTo>
                    <a:pt x="15" y="24"/>
                  </a:lnTo>
                  <a:lnTo>
                    <a:pt x="11" y="20"/>
                  </a:lnTo>
                  <a:lnTo>
                    <a:pt x="7" y="16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5" y="0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5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1">
              <a:extLst>
                <a:ext uri="{FF2B5EF4-FFF2-40B4-BE49-F238E27FC236}">
                  <a16:creationId xmlns:a16="http://schemas.microsoft.com/office/drawing/2014/main" id="{50DCFE7C-951D-4076-974D-B0E8A91E9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0" y="1882776"/>
              <a:ext cx="123825" cy="147638"/>
            </a:xfrm>
            <a:custGeom>
              <a:avLst/>
              <a:gdLst>
                <a:gd name="T0" fmla="*/ 46 w 78"/>
                <a:gd name="T1" fmla="*/ 0 h 93"/>
                <a:gd name="T2" fmla="*/ 57 w 78"/>
                <a:gd name="T3" fmla="*/ 0 h 93"/>
                <a:gd name="T4" fmla="*/ 63 w 78"/>
                <a:gd name="T5" fmla="*/ 0 h 93"/>
                <a:gd name="T6" fmla="*/ 69 w 78"/>
                <a:gd name="T7" fmla="*/ 4 h 93"/>
                <a:gd name="T8" fmla="*/ 73 w 78"/>
                <a:gd name="T9" fmla="*/ 8 h 93"/>
                <a:gd name="T10" fmla="*/ 76 w 78"/>
                <a:gd name="T11" fmla="*/ 14 h 93"/>
                <a:gd name="T12" fmla="*/ 76 w 78"/>
                <a:gd name="T13" fmla="*/ 20 h 93"/>
                <a:gd name="T14" fmla="*/ 78 w 78"/>
                <a:gd name="T15" fmla="*/ 25 h 93"/>
                <a:gd name="T16" fmla="*/ 76 w 78"/>
                <a:gd name="T17" fmla="*/ 27 h 93"/>
                <a:gd name="T18" fmla="*/ 75 w 78"/>
                <a:gd name="T19" fmla="*/ 29 h 93"/>
                <a:gd name="T20" fmla="*/ 73 w 78"/>
                <a:gd name="T21" fmla="*/ 29 h 93"/>
                <a:gd name="T22" fmla="*/ 69 w 78"/>
                <a:gd name="T23" fmla="*/ 31 h 93"/>
                <a:gd name="T24" fmla="*/ 67 w 78"/>
                <a:gd name="T25" fmla="*/ 33 h 93"/>
                <a:gd name="T26" fmla="*/ 67 w 78"/>
                <a:gd name="T27" fmla="*/ 35 h 93"/>
                <a:gd name="T28" fmla="*/ 67 w 78"/>
                <a:gd name="T29" fmla="*/ 56 h 93"/>
                <a:gd name="T30" fmla="*/ 67 w 78"/>
                <a:gd name="T31" fmla="*/ 60 h 93"/>
                <a:gd name="T32" fmla="*/ 69 w 78"/>
                <a:gd name="T33" fmla="*/ 62 h 93"/>
                <a:gd name="T34" fmla="*/ 69 w 78"/>
                <a:gd name="T35" fmla="*/ 66 h 93"/>
                <a:gd name="T36" fmla="*/ 69 w 78"/>
                <a:gd name="T37" fmla="*/ 69 h 93"/>
                <a:gd name="T38" fmla="*/ 67 w 78"/>
                <a:gd name="T39" fmla="*/ 73 h 93"/>
                <a:gd name="T40" fmla="*/ 63 w 78"/>
                <a:gd name="T41" fmla="*/ 75 h 93"/>
                <a:gd name="T42" fmla="*/ 59 w 78"/>
                <a:gd name="T43" fmla="*/ 75 h 93"/>
                <a:gd name="T44" fmla="*/ 55 w 78"/>
                <a:gd name="T45" fmla="*/ 77 h 93"/>
                <a:gd name="T46" fmla="*/ 50 w 78"/>
                <a:gd name="T47" fmla="*/ 77 h 93"/>
                <a:gd name="T48" fmla="*/ 44 w 78"/>
                <a:gd name="T49" fmla="*/ 77 h 93"/>
                <a:gd name="T50" fmla="*/ 40 w 78"/>
                <a:gd name="T51" fmla="*/ 81 h 93"/>
                <a:gd name="T52" fmla="*/ 34 w 78"/>
                <a:gd name="T53" fmla="*/ 83 h 93"/>
                <a:gd name="T54" fmla="*/ 30 w 78"/>
                <a:gd name="T55" fmla="*/ 87 h 93"/>
                <a:gd name="T56" fmla="*/ 27 w 78"/>
                <a:gd name="T57" fmla="*/ 91 h 93"/>
                <a:gd name="T58" fmla="*/ 25 w 78"/>
                <a:gd name="T59" fmla="*/ 91 h 93"/>
                <a:gd name="T60" fmla="*/ 19 w 78"/>
                <a:gd name="T61" fmla="*/ 93 h 93"/>
                <a:gd name="T62" fmla="*/ 15 w 78"/>
                <a:gd name="T63" fmla="*/ 93 h 93"/>
                <a:gd name="T64" fmla="*/ 9 w 78"/>
                <a:gd name="T65" fmla="*/ 91 h 93"/>
                <a:gd name="T66" fmla="*/ 5 w 78"/>
                <a:gd name="T67" fmla="*/ 89 h 93"/>
                <a:gd name="T68" fmla="*/ 2 w 78"/>
                <a:gd name="T69" fmla="*/ 83 h 93"/>
                <a:gd name="T70" fmla="*/ 0 w 78"/>
                <a:gd name="T71" fmla="*/ 79 h 93"/>
                <a:gd name="T72" fmla="*/ 2 w 78"/>
                <a:gd name="T73" fmla="*/ 69 h 93"/>
                <a:gd name="T74" fmla="*/ 7 w 78"/>
                <a:gd name="T75" fmla="*/ 62 h 93"/>
                <a:gd name="T76" fmla="*/ 15 w 78"/>
                <a:gd name="T77" fmla="*/ 56 h 93"/>
                <a:gd name="T78" fmla="*/ 19 w 78"/>
                <a:gd name="T79" fmla="*/ 46 h 93"/>
                <a:gd name="T80" fmla="*/ 13 w 78"/>
                <a:gd name="T81" fmla="*/ 45 h 93"/>
                <a:gd name="T82" fmla="*/ 9 w 78"/>
                <a:gd name="T83" fmla="*/ 41 h 93"/>
                <a:gd name="T84" fmla="*/ 7 w 78"/>
                <a:gd name="T85" fmla="*/ 37 h 93"/>
                <a:gd name="T86" fmla="*/ 5 w 78"/>
                <a:gd name="T87" fmla="*/ 33 h 93"/>
                <a:gd name="T88" fmla="*/ 7 w 78"/>
                <a:gd name="T89" fmla="*/ 29 h 93"/>
                <a:gd name="T90" fmla="*/ 7 w 78"/>
                <a:gd name="T91" fmla="*/ 27 h 93"/>
                <a:gd name="T92" fmla="*/ 9 w 78"/>
                <a:gd name="T93" fmla="*/ 27 h 93"/>
                <a:gd name="T94" fmla="*/ 11 w 78"/>
                <a:gd name="T95" fmla="*/ 27 h 93"/>
                <a:gd name="T96" fmla="*/ 13 w 78"/>
                <a:gd name="T97" fmla="*/ 27 h 93"/>
                <a:gd name="T98" fmla="*/ 17 w 78"/>
                <a:gd name="T99" fmla="*/ 25 h 93"/>
                <a:gd name="T100" fmla="*/ 23 w 78"/>
                <a:gd name="T101" fmla="*/ 25 h 93"/>
                <a:gd name="T102" fmla="*/ 27 w 78"/>
                <a:gd name="T103" fmla="*/ 21 h 93"/>
                <a:gd name="T104" fmla="*/ 30 w 78"/>
                <a:gd name="T105" fmla="*/ 20 h 93"/>
                <a:gd name="T106" fmla="*/ 28 w 78"/>
                <a:gd name="T107" fmla="*/ 16 h 93"/>
                <a:gd name="T108" fmla="*/ 28 w 78"/>
                <a:gd name="T109" fmla="*/ 14 h 93"/>
                <a:gd name="T110" fmla="*/ 27 w 78"/>
                <a:gd name="T111" fmla="*/ 12 h 93"/>
                <a:gd name="T112" fmla="*/ 28 w 78"/>
                <a:gd name="T113" fmla="*/ 8 h 93"/>
                <a:gd name="T114" fmla="*/ 32 w 78"/>
                <a:gd name="T115" fmla="*/ 6 h 93"/>
                <a:gd name="T116" fmla="*/ 36 w 78"/>
                <a:gd name="T117" fmla="*/ 2 h 93"/>
                <a:gd name="T118" fmla="*/ 42 w 78"/>
                <a:gd name="T119" fmla="*/ 0 h 93"/>
                <a:gd name="T120" fmla="*/ 46 w 78"/>
                <a:gd name="T1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" h="93">
                  <a:moveTo>
                    <a:pt x="46" y="0"/>
                  </a:moveTo>
                  <a:lnTo>
                    <a:pt x="57" y="0"/>
                  </a:lnTo>
                  <a:lnTo>
                    <a:pt x="63" y="0"/>
                  </a:lnTo>
                  <a:lnTo>
                    <a:pt x="69" y="4"/>
                  </a:lnTo>
                  <a:lnTo>
                    <a:pt x="73" y="8"/>
                  </a:lnTo>
                  <a:lnTo>
                    <a:pt x="76" y="14"/>
                  </a:lnTo>
                  <a:lnTo>
                    <a:pt x="76" y="20"/>
                  </a:lnTo>
                  <a:lnTo>
                    <a:pt x="78" y="25"/>
                  </a:lnTo>
                  <a:lnTo>
                    <a:pt x="76" y="27"/>
                  </a:lnTo>
                  <a:lnTo>
                    <a:pt x="75" y="29"/>
                  </a:lnTo>
                  <a:lnTo>
                    <a:pt x="73" y="29"/>
                  </a:lnTo>
                  <a:lnTo>
                    <a:pt x="69" y="31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56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69" y="66"/>
                  </a:lnTo>
                  <a:lnTo>
                    <a:pt x="69" y="69"/>
                  </a:lnTo>
                  <a:lnTo>
                    <a:pt x="67" y="73"/>
                  </a:lnTo>
                  <a:lnTo>
                    <a:pt x="63" y="75"/>
                  </a:lnTo>
                  <a:lnTo>
                    <a:pt x="59" y="75"/>
                  </a:lnTo>
                  <a:lnTo>
                    <a:pt x="55" y="77"/>
                  </a:lnTo>
                  <a:lnTo>
                    <a:pt x="50" y="77"/>
                  </a:lnTo>
                  <a:lnTo>
                    <a:pt x="44" y="77"/>
                  </a:lnTo>
                  <a:lnTo>
                    <a:pt x="40" y="81"/>
                  </a:lnTo>
                  <a:lnTo>
                    <a:pt x="34" y="83"/>
                  </a:lnTo>
                  <a:lnTo>
                    <a:pt x="30" y="87"/>
                  </a:lnTo>
                  <a:lnTo>
                    <a:pt x="27" y="91"/>
                  </a:lnTo>
                  <a:lnTo>
                    <a:pt x="25" y="91"/>
                  </a:lnTo>
                  <a:lnTo>
                    <a:pt x="19" y="93"/>
                  </a:lnTo>
                  <a:lnTo>
                    <a:pt x="15" y="93"/>
                  </a:lnTo>
                  <a:lnTo>
                    <a:pt x="9" y="91"/>
                  </a:lnTo>
                  <a:lnTo>
                    <a:pt x="5" y="89"/>
                  </a:lnTo>
                  <a:lnTo>
                    <a:pt x="2" y="83"/>
                  </a:lnTo>
                  <a:lnTo>
                    <a:pt x="0" y="79"/>
                  </a:lnTo>
                  <a:lnTo>
                    <a:pt x="2" y="69"/>
                  </a:lnTo>
                  <a:lnTo>
                    <a:pt x="7" y="62"/>
                  </a:lnTo>
                  <a:lnTo>
                    <a:pt x="15" y="56"/>
                  </a:lnTo>
                  <a:lnTo>
                    <a:pt x="19" y="46"/>
                  </a:lnTo>
                  <a:lnTo>
                    <a:pt x="13" y="45"/>
                  </a:lnTo>
                  <a:lnTo>
                    <a:pt x="9" y="41"/>
                  </a:lnTo>
                  <a:lnTo>
                    <a:pt x="7" y="37"/>
                  </a:lnTo>
                  <a:lnTo>
                    <a:pt x="5" y="33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7" y="25"/>
                  </a:lnTo>
                  <a:lnTo>
                    <a:pt x="23" y="25"/>
                  </a:lnTo>
                  <a:lnTo>
                    <a:pt x="27" y="21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7" y="12"/>
                  </a:lnTo>
                  <a:lnTo>
                    <a:pt x="28" y="8"/>
                  </a:lnTo>
                  <a:lnTo>
                    <a:pt x="32" y="6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2">
              <a:extLst>
                <a:ext uri="{FF2B5EF4-FFF2-40B4-BE49-F238E27FC236}">
                  <a16:creationId xmlns:a16="http://schemas.microsoft.com/office/drawing/2014/main" id="{C39AE9F3-69D4-4B02-B236-108111685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850" y="1758951"/>
              <a:ext cx="26988" cy="20638"/>
            </a:xfrm>
            <a:custGeom>
              <a:avLst/>
              <a:gdLst>
                <a:gd name="T0" fmla="*/ 17 w 17"/>
                <a:gd name="T1" fmla="*/ 0 h 13"/>
                <a:gd name="T2" fmla="*/ 15 w 17"/>
                <a:gd name="T3" fmla="*/ 3 h 13"/>
                <a:gd name="T4" fmla="*/ 13 w 17"/>
                <a:gd name="T5" fmla="*/ 9 h 13"/>
                <a:gd name="T6" fmla="*/ 9 w 17"/>
                <a:gd name="T7" fmla="*/ 11 h 13"/>
                <a:gd name="T8" fmla="*/ 3 w 17"/>
                <a:gd name="T9" fmla="*/ 13 h 13"/>
                <a:gd name="T10" fmla="*/ 1 w 17"/>
                <a:gd name="T11" fmla="*/ 11 h 13"/>
                <a:gd name="T12" fmla="*/ 1 w 17"/>
                <a:gd name="T13" fmla="*/ 9 h 13"/>
                <a:gd name="T14" fmla="*/ 0 w 17"/>
                <a:gd name="T15" fmla="*/ 5 h 13"/>
                <a:gd name="T16" fmla="*/ 1 w 17"/>
                <a:gd name="T17" fmla="*/ 3 h 13"/>
                <a:gd name="T18" fmla="*/ 5 w 17"/>
                <a:gd name="T19" fmla="*/ 1 h 13"/>
                <a:gd name="T20" fmla="*/ 9 w 17"/>
                <a:gd name="T21" fmla="*/ 0 h 13"/>
                <a:gd name="T22" fmla="*/ 13 w 17"/>
                <a:gd name="T23" fmla="*/ 0 h 13"/>
                <a:gd name="T24" fmla="*/ 17 w 17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3">
                  <a:moveTo>
                    <a:pt x="17" y="0"/>
                  </a:moveTo>
                  <a:lnTo>
                    <a:pt x="15" y="3"/>
                  </a:lnTo>
                  <a:lnTo>
                    <a:pt x="13" y="9"/>
                  </a:lnTo>
                  <a:lnTo>
                    <a:pt x="9" y="11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5"/>
                  </a:lnTo>
                  <a:lnTo>
                    <a:pt x="1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3">
              <a:extLst>
                <a:ext uri="{FF2B5EF4-FFF2-40B4-BE49-F238E27FC236}">
                  <a16:creationId xmlns:a16="http://schemas.microsoft.com/office/drawing/2014/main" id="{F19B0429-7747-43E4-9A89-AF81FE45F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1746251"/>
              <a:ext cx="234950" cy="338138"/>
            </a:xfrm>
            <a:custGeom>
              <a:avLst/>
              <a:gdLst>
                <a:gd name="T0" fmla="*/ 58 w 148"/>
                <a:gd name="T1" fmla="*/ 2 h 213"/>
                <a:gd name="T2" fmla="*/ 58 w 148"/>
                <a:gd name="T3" fmla="*/ 9 h 213"/>
                <a:gd name="T4" fmla="*/ 46 w 148"/>
                <a:gd name="T5" fmla="*/ 17 h 213"/>
                <a:gd name="T6" fmla="*/ 83 w 148"/>
                <a:gd name="T7" fmla="*/ 27 h 213"/>
                <a:gd name="T8" fmla="*/ 65 w 148"/>
                <a:gd name="T9" fmla="*/ 63 h 213"/>
                <a:gd name="T10" fmla="*/ 69 w 148"/>
                <a:gd name="T11" fmla="*/ 69 h 213"/>
                <a:gd name="T12" fmla="*/ 83 w 148"/>
                <a:gd name="T13" fmla="*/ 75 h 213"/>
                <a:gd name="T14" fmla="*/ 90 w 148"/>
                <a:gd name="T15" fmla="*/ 92 h 213"/>
                <a:gd name="T16" fmla="*/ 108 w 148"/>
                <a:gd name="T17" fmla="*/ 107 h 213"/>
                <a:gd name="T18" fmla="*/ 119 w 148"/>
                <a:gd name="T19" fmla="*/ 125 h 213"/>
                <a:gd name="T20" fmla="*/ 125 w 148"/>
                <a:gd name="T21" fmla="*/ 138 h 213"/>
                <a:gd name="T22" fmla="*/ 127 w 148"/>
                <a:gd name="T23" fmla="*/ 146 h 213"/>
                <a:gd name="T24" fmla="*/ 129 w 148"/>
                <a:gd name="T25" fmla="*/ 144 h 213"/>
                <a:gd name="T26" fmla="*/ 140 w 148"/>
                <a:gd name="T27" fmla="*/ 144 h 213"/>
                <a:gd name="T28" fmla="*/ 148 w 148"/>
                <a:gd name="T29" fmla="*/ 159 h 213"/>
                <a:gd name="T30" fmla="*/ 131 w 148"/>
                <a:gd name="T31" fmla="*/ 175 h 213"/>
                <a:gd name="T32" fmla="*/ 140 w 148"/>
                <a:gd name="T33" fmla="*/ 182 h 213"/>
                <a:gd name="T34" fmla="*/ 129 w 148"/>
                <a:gd name="T35" fmla="*/ 194 h 213"/>
                <a:gd name="T36" fmla="*/ 77 w 148"/>
                <a:gd name="T37" fmla="*/ 200 h 213"/>
                <a:gd name="T38" fmla="*/ 56 w 148"/>
                <a:gd name="T39" fmla="*/ 198 h 213"/>
                <a:gd name="T40" fmla="*/ 44 w 148"/>
                <a:gd name="T41" fmla="*/ 207 h 213"/>
                <a:gd name="T42" fmla="*/ 27 w 148"/>
                <a:gd name="T43" fmla="*/ 213 h 213"/>
                <a:gd name="T44" fmla="*/ 27 w 148"/>
                <a:gd name="T45" fmla="*/ 205 h 213"/>
                <a:gd name="T46" fmla="*/ 40 w 148"/>
                <a:gd name="T47" fmla="*/ 190 h 213"/>
                <a:gd name="T48" fmla="*/ 52 w 148"/>
                <a:gd name="T49" fmla="*/ 184 h 213"/>
                <a:gd name="T50" fmla="*/ 65 w 148"/>
                <a:gd name="T51" fmla="*/ 180 h 213"/>
                <a:gd name="T52" fmla="*/ 62 w 148"/>
                <a:gd name="T53" fmla="*/ 177 h 213"/>
                <a:gd name="T54" fmla="*/ 46 w 148"/>
                <a:gd name="T55" fmla="*/ 177 h 213"/>
                <a:gd name="T56" fmla="*/ 35 w 148"/>
                <a:gd name="T57" fmla="*/ 173 h 213"/>
                <a:gd name="T58" fmla="*/ 27 w 148"/>
                <a:gd name="T59" fmla="*/ 175 h 213"/>
                <a:gd name="T60" fmla="*/ 33 w 148"/>
                <a:gd name="T61" fmla="*/ 163 h 213"/>
                <a:gd name="T62" fmla="*/ 44 w 148"/>
                <a:gd name="T63" fmla="*/ 154 h 213"/>
                <a:gd name="T64" fmla="*/ 39 w 148"/>
                <a:gd name="T65" fmla="*/ 134 h 213"/>
                <a:gd name="T66" fmla="*/ 63 w 148"/>
                <a:gd name="T67" fmla="*/ 127 h 213"/>
                <a:gd name="T68" fmla="*/ 60 w 148"/>
                <a:gd name="T69" fmla="*/ 113 h 213"/>
                <a:gd name="T70" fmla="*/ 52 w 148"/>
                <a:gd name="T71" fmla="*/ 104 h 213"/>
                <a:gd name="T72" fmla="*/ 54 w 148"/>
                <a:gd name="T73" fmla="*/ 98 h 213"/>
                <a:gd name="T74" fmla="*/ 40 w 148"/>
                <a:gd name="T75" fmla="*/ 100 h 213"/>
                <a:gd name="T76" fmla="*/ 27 w 148"/>
                <a:gd name="T77" fmla="*/ 98 h 213"/>
                <a:gd name="T78" fmla="*/ 33 w 148"/>
                <a:gd name="T79" fmla="*/ 86 h 213"/>
                <a:gd name="T80" fmla="*/ 33 w 148"/>
                <a:gd name="T81" fmla="*/ 75 h 213"/>
                <a:gd name="T82" fmla="*/ 23 w 148"/>
                <a:gd name="T83" fmla="*/ 67 h 213"/>
                <a:gd name="T84" fmla="*/ 23 w 148"/>
                <a:gd name="T85" fmla="*/ 77 h 213"/>
                <a:gd name="T86" fmla="*/ 19 w 148"/>
                <a:gd name="T87" fmla="*/ 63 h 213"/>
                <a:gd name="T88" fmla="*/ 12 w 148"/>
                <a:gd name="T89" fmla="*/ 54 h 213"/>
                <a:gd name="T90" fmla="*/ 14 w 148"/>
                <a:gd name="T91" fmla="*/ 46 h 213"/>
                <a:gd name="T92" fmla="*/ 6 w 148"/>
                <a:gd name="T93" fmla="*/ 36 h 213"/>
                <a:gd name="T94" fmla="*/ 10 w 148"/>
                <a:gd name="T95" fmla="*/ 27 h 213"/>
                <a:gd name="T96" fmla="*/ 17 w 148"/>
                <a:gd name="T97" fmla="*/ 31 h 213"/>
                <a:gd name="T98" fmla="*/ 15 w 148"/>
                <a:gd name="T99" fmla="*/ 23 h 213"/>
                <a:gd name="T100" fmla="*/ 23 w 148"/>
                <a:gd name="T101" fmla="*/ 13 h 213"/>
                <a:gd name="T102" fmla="*/ 29 w 148"/>
                <a:gd name="T103" fmla="*/ 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213">
                  <a:moveTo>
                    <a:pt x="35" y="0"/>
                  </a:move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60" y="8"/>
                  </a:lnTo>
                  <a:lnTo>
                    <a:pt x="58" y="9"/>
                  </a:lnTo>
                  <a:lnTo>
                    <a:pt x="54" y="11"/>
                  </a:lnTo>
                  <a:lnTo>
                    <a:pt x="52" y="13"/>
                  </a:lnTo>
                  <a:lnTo>
                    <a:pt x="48" y="15"/>
                  </a:lnTo>
                  <a:lnTo>
                    <a:pt x="46" y="17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6" y="27"/>
                  </a:lnTo>
                  <a:lnTo>
                    <a:pt x="83" y="27"/>
                  </a:lnTo>
                  <a:lnTo>
                    <a:pt x="81" y="38"/>
                  </a:lnTo>
                  <a:lnTo>
                    <a:pt x="75" y="46"/>
                  </a:lnTo>
                  <a:lnTo>
                    <a:pt x="69" y="56"/>
                  </a:lnTo>
                  <a:lnTo>
                    <a:pt x="65" y="63"/>
                  </a:lnTo>
                  <a:lnTo>
                    <a:pt x="63" y="65"/>
                  </a:lnTo>
                  <a:lnTo>
                    <a:pt x="62" y="69"/>
                  </a:lnTo>
                  <a:lnTo>
                    <a:pt x="65" y="69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5" y="69"/>
                  </a:lnTo>
                  <a:lnTo>
                    <a:pt x="79" y="71"/>
                  </a:lnTo>
                  <a:lnTo>
                    <a:pt x="83" y="75"/>
                  </a:lnTo>
                  <a:lnTo>
                    <a:pt x="85" y="79"/>
                  </a:lnTo>
                  <a:lnTo>
                    <a:pt x="87" y="82"/>
                  </a:lnTo>
                  <a:lnTo>
                    <a:pt x="88" y="88"/>
                  </a:lnTo>
                  <a:lnTo>
                    <a:pt x="90" y="92"/>
                  </a:lnTo>
                  <a:lnTo>
                    <a:pt x="92" y="96"/>
                  </a:lnTo>
                  <a:lnTo>
                    <a:pt x="98" y="100"/>
                  </a:lnTo>
                  <a:lnTo>
                    <a:pt x="102" y="104"/>
                  </a:lnTo>
                  <a:lnTo>
                    <a:pt x="108" y="107"/>
                  </a:lnTo>
                  <a:lnTo>
                    <a:pt x="111" y="109"/>
                  </a:lnTo>
                  <a:lnTo>
                    <a:pt x="115" y="115"/>
                  </a:lnTo>
                  <a:lnTo>
                    <a:pt x="117" y="119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23" y="132"/>
                  </a:lnTo>
                  <a:lnTo>
                    <a:pt x="125" y="134"/>
                  </a:lnTo>
                  <a:lnTo>
                    <a:pt x="125" y="138"/>
                  </a:lnTo>
                  <a:lnTo>
                    <a:pt x="125" y="140"/>
                  </a:lnTo>
                  <a:lnTo>
                    <a:pt x="123" y="142"/>
                  </a:lnTo>
                  <a:lnTo>
                    <a:pt x="123" y="146"/>
                  </a:lnTo>
                  <a:lnTo>
                    <a:pt x="127" y="146"/>
                  </a:lnTo>
                  <a:lnTo>
                    <a:pt x="129" y="144"/>
                  </a:lnTo>
                  <a:lnTo>
                    <a:pt x="131" y="142"/>
                  </a:lnTo>
                  <a:lnTo>
                    <a:pt x="127" y="144"/>
                  </a:lnTo>
                  <a:lnTo>
                    <a:pt x="129" y="144"/>
                  </a:lnTo>
                  <a:lnTo>
                    <a:pt x="131" y="142"/>
                  </a:lnTo>
                  <a:lnTo>
                    <a:pt x="133" y="142"/>
                  </a:lnTo>
                  <a:lnTo>
                    <a:pt x="135" y="142"/>
                  </a:lnTo>
                  <a:lnTo>
                    <a:pt x="140" y="144"/>
                  </a:lnTo>
                  <a:lnTo>
                    <a:pt x="144" y="146"/>
                  </a:lnTo>
                  <a:lnTo>
                    <a:pt x="148" y="150"/>
                  </a:lnTo>
                  <a:lnTo>
                    <a:pt x="148" y="154"/>
                  </a:lnTo>
                  <a:lnTo>
                    <a:pt x="148" y="159"/>
                  </a:lnTo>
                  <a:lnTo>
                    <a:pt x="144" y="163"/>
                  </a:lnTo>
                  <a:lnTo>
                    <a:pt x="140" y="167"/>
                  </a:lnTo>
                  <a:lnTo>
                    <a:pt x="136" y="171"/>
                  </a:lnTo>
                  <a:lnTo>
                    <a:pt x="131" y="175"/>
                  </a:lnTo>
                  <a:lnTo>
                    <a:pt x="129" y="179"/>
                  </a:lnTo>
                  <a:lnTo>
                    <a:pt x="133" y="180"/>
                  </a:lnTo>
                  <a:lnTo>
                    <a:pt x="136" y="182"/>
                  </a:lnTo>
                  <a:lnTo>
                    <a:pt x="140" y="182"/>
                  </a:lnTo>
                  <a:lnTo>
                    <a:pt x="140" y="186"/>
                  </a:lnTo>
                  <a:lnTo>
                    <a:pt x="136" y="190"/>
                  </a:lnTo>
                  <a:lnTo>
                    <a:pt x="133" y="192"/>
                  </a:lnTo>
                  <a:lnTo>
                    <a:pt x="129" y="194"/>
                  </a:lnTo>
                  <a:lnTo>
                    <a:pt x="123" y="196"/>
                  </a:lnTo>
                  <a:lnTo>
                    <a:pt x="98" y="196"/>
                  </a:lnTo>
                  <a:lnTo>
                    <a:pt x="88" y="198"/>
                  </a:lnTo>
                  <a:lnTo>
                    <a:pt x="77" y="200"/>
                  </a:lnTo>
                  <a:lnTo>
                    <a:pt x="65" y="202"/>
                  </a:lnTo>
                  <a:lnTo>
                    <a:pt x="62" y="200"/>
                  </a:lnTo>
                  <a:lnTo>
                    <a:pt x="60" y="198"/>
                  </a:lnTo>
                  <a:lnTo>
                    <a:pt x="56" y="198"/>
                  </a:lnTo>
                  <a:lnTo>
                    <a:pt x="50" y="198"/>
                  </a:lnTo>
                  <a:lnTo>
                    <a:pt x="48" y="202"/>
                  </a:lnTo>
                  <a:lnTo>
                    <a:pt x="46" y="204"/>
                  </a:lnTo>
                  <a:lnTo>
                    <a:pt x="44" y="207"/>
                  </a:lnTo>
                  <a:lnTo>
                    <a:pt x="37" y="207"/>
                  </a:lnTo>
                  <a:lnTo>
                    <a:pt x="33" y="209"/>
                  </a:lnTo>
                  <a:lnTo>
                    <a:pt x="29" y="211"/>
                  </a:lnTo>
                  <a:lnTo>
                    <a:pt x="27" y="213"/>
                  </a:lnTo>
                  <a:lnTo>
                    <a:pt x="23" y="213"/>
                  </a:lnTo>
                  <a:lnTo>
                    <a:pt x="23" y="209"/>
                  </a:lnTo>
                  <a:lnTo>
                    <a:pt x="25" y="207"/>
                  </a:lnTo>
                  <a:lnTo>
                    <a:pt x="27" y="205"/>
                  </a:lnTo>
                  <a:lnTo>
                    <a:pt x="31" y="202"/>
                  </a:lnTo>
                  <a:lnTo>
                    <a:pt x="35" y="198"/>
                  </a:lnTo>
                  <a:lnTo>
                    <a:pt x="37" y="192"/>
                  </a:lnTo>
                  <a:lnTo>
                    <a:pt x="40" y="190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8" y="184"/>
                  </a:lnTo>
                  <a:lnTo>
                    <a:pt x="52" y="184"/>
                  </a:lnTo>
                  <a:lnTo>
                    <a:pt x="58" y="184"/>
                  </a:lnTo>
                  <a:lnTo>
                    <a:pt x="60" y="184"/>
                  </a:lnTo>
                  <a:lnTo>
                    <a:pt x="63" y="182"/>
                  </a:lnTo>
                  <a:lnTo>
                    <a:pt x="65" y="180"/>
                  </a:lnTo>
                  <a:lnTo>
                    <a:pt x="65" y="179"/>
                  </a:lnTo>
                  <a:lnTo>
                    <a:pt x="65" y="177"/>
                  </a:lnTo>
                  <a:lnTo>
                    <a:pt x="65" y="173"/>
                  </a:lnTo>
                  <a:lnTo>
                    <a:pt x="62" y="177"/>
                  </a:lnTo>
                  <a:lnTo>
                    <a:pt x="58" y="179"/>
                  </a:lnTo>
                  <a:lnTo>
                    <a:pt x="54" y="180"/>
                  </a:lnTo>
                  <a:lnTo>
                    <a:pt x="50" y="179"/>
                  </a:lnTo>
                  <a:lnTo>
                    <a:pt x="46" y="177"/>
                  </a:lnTo>
                  <a:lnTo>
                    <a:pt x="42" y="175"/>
                  </a:lnTo>
                  <a:lnTo>
                    <a:pt x="40" y="173"/>
                  </a:lnTo>
                  <a:lnTo>
                    <a:pt x="37" y="173"/>
                  </a:lnTo>
                  <a:lnTo>
                    <a:pt x="35" y="173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5"/>
                  </a:lnTo>
                  <a:lnTo>
                    <a:pt x="27" y="175"/>
                  </a:lnTo>
                  <a:lnTo>
                    <a:pt x="27" y="173"/>
                  </a:lnTo>
                  <a:lnTo>
                    <a:pt x="27" y="169"/>
                  </a:lnTo>
                  <a:lnTo>
                    <a:pt x="31" y="165"/>
                  </a:lnTo>
                  <a:lnTo>
                    <a:pt x="33" y="163"/>
                  </a:lnTo>
                  <a:lnTo>
                    <a:pt x="37" y="161"/>
                  </a:lnTo>
                  <a:lnTo>
                    <a:pt x="40" y="159"/>
                  </a:lnTo>
                  <a:lnTo>
                    <a:pt x="44" y="157"/>
                  </a:lnTo>
                  <a:lnTo>
                    <a:pt x="44" y="154"/>
                  </a:lnTo>
                  <a:lnTo>
                    <a:pt x="44" y="148"/>
                  </a:lnTo>
                  <a:lnTo>
                    <a:pt x="42" y="144"/>
                  </a:lnTo>
                  <a:lnTo>
                    <a:pt x="40" y="140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4" y="132"/>
                  </a:lnTo>
                  <a:lnTo>
                    <a:pt x="60" y="131"/>
                  </a:lnTo>
                  <a:lnTo>
                    <a:pt x="63" y="127"/>
                  </a:lnTo>
                  <a:lnTo>
                    <a:pt x="67" y="123"/>
                  </a:lnTo>
                  <a:lnTo>
                    <a:pt x="67" y="113"/>
                  </a:lnTo>
                  <a:lnTo>
                    <a:pt x="63" y="113"/>
                  </a:lnTo>
                  <a:lnTo>
                    <a:pt x="60" y="113"/>
                  </a:lnTo>
                  <a:lnTo>
                    <a:pt x="56" y="111"/>
                  </a:lnTo>
                  <a:lnTo>
                    <a:pt x="54" y="109"/>
                  </a:lnTo>
                  <a:lnTo>
                    <a:pt x="52" y="107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46" y="98"/>
                  </a:lnTo>
                  <a:lnTo>
                    <a:pt x="44" y="100"/>
                  </a:lnTo>
                  <a:lnTo>
                    <a:pt x="40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29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7" y="92"/>
                  </a:lnTo>
                  <a:lnTo>
                    <a:pt x="31" y="88"/>
                  </a:lnTo>
                  <a:lnTo>
                    <a:pt x="33" y="86"/>
                  </a:lnTo>
                  <a:lnTo>
                    <a:pt x="33" y="82"/>
                  </a:lnTo>
                  <a:lnTo>
                    <a:pt x="33" y="79"/>
                  </a:lnTo>
                  <a:lnTo>
                    <a:pt x="33" y="77"/>
                  </a:lnTo>
                  <a:lnTo>
                    <a:pt x="33" y="75"/>
                  </a:lnTo>
                  <a:lnTo>
                    <a:pt x="33" y="71"/>
                  </a:lnTo>
                  <a:lnTo>
                    <a:pt x="29" y="71"/>
                  </a:lnTo>
                  <a:lnTo>
                    <a:pt x="25" y="69"/>
                  </a:lnTo>
                  <a:lnTo>
                    <a:pt x="23" y="67"/>
                  </a:lnTo>
                  <a:lnTo>
                    <a:pt x="21" y="71"/>
                  </a:lnTo>
                  <a:lnTo>
                    <a:pt x="21" y="73"/>
                  </a:lnTo>
                  <a:lnTo>
                    <a:pt x="21" y="75"/>
                  </a:lnTo>
                  <a:lnTo>
                    <a:pt x="23" y="77"/>
                  </a:lnTo>
                  <a:lnTo>
                    <a:pt x="17" y="7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9" y="63"/>
                  </a:lnTo>
                  <a:lnTo>
                    <a:pt x="19" y="58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0" y="52"/>
                  </a:lnTo>
                  <a:lnTo>
                    <a:pt x="12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5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10" y="27"/>
                  </a:lnTo>
                  <a:lnTo>
                    <a:pt x="12" y="31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5" y="27"/>
                  </a:lnTo>
                  <a:lnTo>
                    <a:pt x="14" y="25"/>
                  </a:lnTo>
                  <a:lnTo>
                    <a:pt x="15" y="23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3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4">
              <a:extLst>
                <a:ext uri="{FF2B5EF4-FFF2-40B4-BE49-F238E27FC236}">
                  <a16:creationId xmlns:a16="http://schemas.microsoft.com/office/drawing/2014/main" id="{C2B4A5BC-8E97-4B68-959C-7B15DFB9D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5" y="1919288"/>
              <a:ext cx="9525" cy="12700"/>
            </a:xfrm>
            <a:custGeom>
              <a:avLst/>
              <a:gdLst>
                <a:gd name="T0" fmla="*/ 4 w 6"/>
                <a:gd name="T1" fmla="*/ 0 h 8"/>
                <a:gd name="T2" fmla="*/ 6 w 6"/>
                <a:gd name="T3" fmla="*/ 0 h 8"/>
                <a:gd name="T4" fmla="*/ 6 w 6"/>
                <a:gd name="T5" fmla="*/ 4 h 8"/>
                <a:gd name="T6" fmla="*/ 6 w 6"/>
                <a:gd name="T7" fmla="*/ 8 h 8"/>
                <a:gd name="T8" fmla="*/ 0 w 6"/>
                <a:gd name="T9" fmla="*/ 8 h 8"/>
                <a:gd name="T10" fmla="*/ 0 w 6"/>
                <a:gd name="T11" fmla="*/ 4 h 8"/>
                <a:gd name="T12" fmla="*/ 0 w 6"/>
                <a:gd name="T13" fmla="*/ 2 h 8"/>
                <a:gd name="T14" fmla="*/ 4 w 6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5">
              <a:extLst>
                <a:ext uri="{FF2B5EF4-FFF2-40B4-BE49-F238E27FC236}">
                  <a16:creationId xmlns:a16="http://schemas.microsoft.com/office/drawing/2014/main" id="{C8E5EBDA-C7F6-400B-ABC2-1C31683A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950" y="1398588"/>
              <a:ext cx="285750" cy="128588"/>
            </a:xfrm>
            <a:custGeom>
              <a:avLst/>
              <a:gdLst>
                <a:gd name="T0" fmla="*/ 29 w 180"/>
                <a:gd name="T1" fmla="*/ 0 h 81"/>
                <a:gd name="T2" fmla="*/ 32 w 180"/>
                <a:gd name="T3" fmla="*/ 6 h 81"/>
                <a:gd name="T4" fmla="*/ 34 w 180"/>
                <a:gd name="T5" fmla="*/ 13 h 81"/>
                <a:gd name="T6" fmla="*/ 38 w 180"/>
                <a:gd name="T7" fmla="*/ 19 h 81"/>
                <a:gd name="T8" fmla="*/ 46 w 180"/>
                <a:gd name="T9" fmla="*/ 21 h 81"/>
                <a:gd name="T10" fmla="*/ 54 w 180"/>
                <a:gd name="T11" fmla="*/ 17 h 81"/>
                <a:gd name="T12" fmla="*/ 52 w 180"/>
                <a:gd name="T13" fmla="*/ 11 h 81"/>
                <a:gd name="T14" fmla="*/ 56 w 180"/>
                <a:gd name="T15" fmla="*/ 11 h 81"/>
                <a:gd name="T16" fmla="*/ 61 w 180"/>
                <a:gd name="T17" fmla="*/ 15 h 81"/>
                <a:gd name="T18" fmla="*/ 80 w 180"/>
                <a:gd name="T19" fmla="*/ 13 h 81"/>
                <a:gd name="T20" fmla="*/ 84 w 180"/>
                <a:gd name="T21" fmla="*/ 15 h 81"/>
                <a:gd name="T22" fmla="*/ 84 w 180"/>
                <a:gd name="T23" fmla="*/ 10 h 81"/>
                <a:gd name="T24" fmla="*/ 96 w 180"/>
                <a:gd name="T25" fmla="*/ 10 h 81"/>
                <a:gd name="T26" fmla="*/ 105 w 180"/>
                <a:gd name="T27" fmla="*/ 11 h 81"/>
                <a:gd name="T28" fmla="*/ 115 w 180"/>
                <a:gd name="T29" fmla="*/ 10 h 81"/>
                <a:gd name="T30" fmla="*/ 123 w 180"/>
                <a:gd name="T31" fmla="*/ 8 h 81"/>
                <a:gd name="T32" fmla="*/ 127 w 180"/>
                <a:gd name="T33" fmla="*/ 6 h 81"/>
                <a:gd name="T34" fmla="*/ 128 w 180"/>
                <a:gd name="T35" fmla="*/ 0 h 81"/>
                <a:gd name="T36" fmla="*/ 134 w 180"/>
                <a:gd name="T37" fmla="*/ 2 h 81"/>
                <a:gd name="T38" fmla="*/ 136 w 180"/>
                <a:gd name="T39" fmla="*/ 4 h 81"/>
                <a:gd name="T40" fmla="*/ 140 w 180"/>
                <a:gd name="T41" fmla="*/ 8 h 81"/>
                <a:gd name="T42" fmla="*/ 148 w 180"/>
                <a:gd name="T43" fmla="*/ 8 h 81"/>
                <a:gd name="T44" fmla="*/ 157 w 180"/>
                <a:gd name="T45" fmla="*/ 6 h 81"/>
                <a:gd name="T46" fmla="*/ 159 w 180"/>
                <a:gd name="T47" fmla="*/ 8 h 81"/>
                <a:gd name="T48" fmla="*/ 161 w 180"/>
                <a:gd name="T49" fmla="*/ 19 h 81"/>
                <a:gd name="T50" fmla="*/ 173 w 180"/>
                <a:gd name="T51" fmla="*/ 29 h 81"/>
                <a:gd name="T52" fmla="*/ 180 w 180"/>
                <a:gd name="T53" fmla="*/ 42 h 81"/>
                <a:gd name="T54" fmla="*/ 176 w 180"/>
                <a:gd name="T55" fmla="*/ 48 h 81"/>
                <a:gd name="T56" fmla="*/ 163 w 180"/>
                <a:gd name="T57" fmla="*/ 59 h 81"/>
                <a:gd name="T58" fmla="*/ 152 w 180"/>
                <a:gd name="T59" fmla="*/ 65 h 81"/>
                <a:gd name="T60" fmla="*/ 123 w 180"/>
                <a:gd name="T61" fmla="*/ 79 h 81"/>
                <a:gd name="T62" fmla="*/ 82 w 180"/>
                <a:gd name="T63" fmla="*/ 79 h 81"/>
                <a:gd name="T64" fmla="*/ 48 w 180"/>
                <a:gd name="T65" fmla="*/ 69 h 81"/>
                <a:gd name="T66" fmla="*/ 40 w 180"/>
                <a:gd name="T67" fmla="*/ 65 h 81"/>
                <a:gd name="T68" fmla="*/ 32 w 180"/>
                <a:gd name="T69" fmla="*/ 61 h 81"/>
                <a:gd name="T70" fmla="*/ 21 w 180"/>
                <a:gd name="T71" fmla="*/ 59 h 81"/>
                <a:gd name="T72" fmla="*/ 27 w 180"/>
                <a:gd name="T73" fmla="*/ 56 h 81"/>
                <a:gd name="T74" fmla="*/ 27 w 180"/>
                <a:gd name="T75" fmla="*/ 46 h 81"/>
                <a:gd name="T76" fmla="*/ 29 w 180"/>
                <a:gd name="T77" fmla="*/ 36 h 81"/>
                <a:gd name="T78" fmla="*/ 19 w 180"/>
                <a:gd name="T79" fmla="*/ 36 h 81"/>
                <a:gd name="T80" fmla="*/ 9 w 180"/>
                <a:gd name="T81" fmla="*/ 36 h 81"/>
                <a:gd name="T82" fmla="*/ 2 w 180"/>
                <a:gd name="T83" fmla="*/ 34 h 81"/>
                <a:gd name="T84" fmla="*/ 34 w 180"/>
                <a:gd name="T85" fmla="*/ 29 h 81"/>
                <a:gd name="T86" fmla="*/ 32 w 180"/>
                <a:gd name="T87" fmla="*/ 23 h 81"/>
                <a:gd name="T88" fmla="*/ 8 w 180"/>
                <a:gd name="T89" fmla="*/ 17 h 81"/>
                <a:gd name="T90" fmla="*/ 6 w 180"/>
                <a:gd name="T91" fmla="*/ 10 h 81"/>
                <a:gd name="T92" fmla="*/ 13 w 180"/>
                <a:gd name="T93" fmla="*/ 11 h 81"/>
                <a:gd name="T94" fmla="*/ 15 w 180"/>
                <a:gd name="T95" fmla="*/ 6 h 81"/>
                <a:gd name="T96" fmla="*/ 19 w 180"/>
                <a:gd name="T97" fmla="*/ 2 h 81"/>
                <a:gd name="T98" fmla="*/ 25 w 180"/>
                <a:gd name="T9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" h="81">
                  <a:moveTo>
                    <a:pt x="25" y="0"/>
                  </a:moveTo>
                  <a:lnTo>
                    <a:pt x="29" y="0"/>
                  </a:lnTo>
                  <a:lnTo>
                    <a:pt x="31" y="2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46" y="21"/>
                  </a:lnTo>
                  <a:lnTo>
                    <a:pt x="50" y="19"/>
                  </a:lnTo>
                  <a:lnTo>
                    <a:pt x="54" y="17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10"/>
                  </a:lnTo>
                  <a:lnTo>
                    <a:pt x="56" y="11"/>
                  </a:lnTo>
                  <a:lnTo>
                    <a:pt x="59" y="13"/>
                  </a:lnTo>
                  <a:lnTo>
                    <a:pt x="61" y="15"/>
                  </a:lnTo>
                  <a:lnTo>
                    <a:pt x="77" y="11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4" y="15"/>
                  </a:lnTo>
                  <a:lnTo>
                    <a:pt x="84" y="13"/>
                  </a:lnTo>
                  <a:lnTo>
                    <a:pt x="84" y="10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102" y="11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5" y="10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27" y="10"/>
                  </a:lnTo>
                  <a:lnTo>
                    <a:pt x="127" y="6"/>
                  </a:lnTo>
                  <a:lnTo>
                    <a:pt x="128" y="2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6" y="0"/>
                  </a:lnTo>
                  <a:lnTo>
                    <a:pt x="136" y="4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2" y="8"/>
                  </a:lnTo>
                  <a:lnTo>
                    <a:pt x="157" y="6"/>
                  </a:lnTo>
                  <a:lnTo>
                    <a:pt x="161" y="6"/>
                  </a:lnTo>
                  <a:lnTo>
                    <a:pt x="159" y="8"/>
                  </a:lnTo>
                  <a:lnTo>
                    <a:pt x="157" y="11"/>
                  </a:lnTo>
                  <a:lnTo>
                    <a:pt x="161" y="19"/>
                  </a:lnTo>
                  <a:lnTo>
                    <a:pt x="167" y="25"/>
                  </a:lnTo>
                  <a:lnTo>
                    <a:pt x="173" y="29"/>
                  </a:lnTo>
                  <a:lnTo>
                    <a:pt x="178" y="34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76" y="48"/>
                  </a:lnTo>
                  <a:lnTo>
                    <a:pt x="171" y="54"/>
                  </a:lnTo>
                  <a:lnTo>
                    <a:pt x="163" y="59"/>
                  </a:lnTo>
                  <a:lnTo>
                    <a:pt x="157" y="63"/>
                  </a:lnTo>
                  <a:lnTo>
                    <a:pt x="152" y="65"/>
                  </a:lnTo>
                  <a:lnTo>
                    <a:pt x="138" y="71"/>
                  </a:lnTo>
                  <a:lnTo>
                    <a:pt x="123" y="79"/>
                  </a:lnTo>
                  <a:lnTo>
                    <a:pt x="104" y="81"/>
                  </a:lnTo>
                  <a:lnTo>
                    <a:pt x="82" y="79"/>
                  </a:lnTo>
                  <a:lnTo>
                    <a:pt x="65" y="75"/>
                  </a:lnTo>
                  <a:lnTo>
                    <a:pt x="48" y="69"/>
                  </a:lnTo>
                  <a:lnTo>
                    <a:pt x="44" y="69"/>
                  </a:lnTo>
                  <a:lnTo>
                    <a:pt x="40" y="65"/>
                  </a:lnTo>
                  <a:lnTo>
                    <a:pt x="36" y="63"/>
                  </a:lnTo>
                  <a:lnTo>
                    <a:pt x="32" y="61"/>
                  </a:lnTo>
                  <a:lnTo>
                    <a:pt x="27" y="59"/>
                  </a:lnTo>
                  <a:lnTo>
                    <a:pt x="21" y="59"/>
                  </a:lnTo>
                  <a:lnTo>
                    <a:pt x="23" y="58"/>
                  </a:lnTo>
                  <a:lnTo>
                    <a:pt x="27" y="56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9" y="42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19" y="33"/>
                  </a:lnTo>
                  <a:lnTo>
                    <a:pt x="34" y="29"/>
                  </a:lnTo>
                  <a:lnTo>
                    <a:pt x="32" y="27"/>
                  </a:lnTo>
                  <a:lnTo>
                    <a:pt x="32" y="23"/>
                  </a:lnTo>
                  <a:lnTo>
                    <a:pt x="21" y="21"/>
                  </a:lnTo>
                  <a:lnTo>
                    <a:pt x="8" y="17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6">
              <a:extLst>
                <a:ext uri="{FF2B5EF4-FFF2-40B4-BE49-F238E27FC236}">
                  <a16:creationId xmlns:a16="http://schemas.microsoft.com/office/drawing/2014/main" id="{1118825A-67A7-4770-A6D5-1DE71DABA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38" y="2971801"/>
              <a:ext cx="292100" cy="100013"/>
            </a:xfrm>
            <a:custGeom>
              <a:avLst/>
              <a:gdLst>
                <a:gd name="T0" fmla="*/ 69 w 184"/>
                <a:gd name="T1" fmla="*/ 2 h 63"/>
                <a:gd name="T2" fmla="*/ 98 w 184"/>
                <a:gd name="T3" fmla="*/ 14 h 63"/>
                <a:gd name="T4" fmla="*/ 115 w 184"/>
                <a:gd name="T5" fmla="*/ 15 h 63"/>
                <a:gd name="T6" fmla="*/ 121 w 184"/>
                <a:gd name="T7" fmla="*/ 21 h 63"/>
                <a:gd name="T8" fmla="*/ 140 w 184"/>
                <a:gd name="T9" fmla="*/ 33 h 63"/>
                <a:gd name="T10" fmla="*/ 161 w 184"/>
                <a:gd name="T11" fmla="*/ 40 h 63"/>
                <a:gd name="T12" fmla="*/ 171 w 184"/>
                <a:gd name="T13" fmla="*/ 42 h 63"/>
                <a:gd name="T14" fmla="*/ 176 w 184"/>
                <a:gd name="T15" fmla="*/ 48 h 63"/>
                <a:gd name="T16" fmla="*/ 182 w 184"/>
                <a:gd name="T17" fmla="*/ 54 h 63"/>
                <a:gd name="T18" fmla="*/ 182 w 184"/>
                <a:gd name="T19" fmla="*/ 60 h 63"/>
                <a:gd name="T20" fmla="*/ 171 w 184"/>
                <a:gd name="T21" fmla="*/ 63 h 63"/>
                <a:gd name="T22" fmla="*/ 161 w 184"/>
                <a:gd name="T23" fmla="*/ 63 h 63"/>
                <a:gd name="T24" fmla="*/ 125 w 184"/>
                <a:gd name="T25" fmla="*/ 60 h 63"/>
                <a:gd name="T26" fmla="*/ 128 w 184"/>
                <a:gd name="T27" fmla="*/ 54 h 63"/>
                <a:gd name="T28" fmla="*/ 130 w 184"/>
                <a:gd name="T29" fmla="*/ 50 h 63"/>
                <a:gd name="T30" fmla="*/ 123 w 184"/>
                <a:gd name="T31" fmla="*/ 46 h 63"/>
                <a:gd name="T32" fmla="*/ 115 w 184"/>
                <a:gd name="T33" fmla="*/ 42 h 63"/>
                <a:gd name="T34" fmla="*/ 109 w 184"/>
                <a:gd name="T35" fmla="*/ 37 h 63"/>
                <a:gd name="T36" fmla="*/ 105 w 184"/>
                <a:gd name="T37" fmla="*/ 35 h 63"/>
                <a:gd name="T38" fmla="*/ 103 w 184"/>
                <a:gd name="T39" fmla="*/ 31 h 63"/>
                <a:gd name="T40" fmla="*/ 96 w 184"/>
                <a:gd name="T41" fmla="*/ 29 h 63"/>
                <a:gd name="T42" fmla="*/ 90 w 184"/>
                <a:gd name="T43" fmla="*/ 31 h 63"/>
                <a:gd name="T44" fmla="*/ 80 w 184"/>
                <a:gd name="T45" fmla="*/ 27 h 63"/>
                <a:gd name="T46" fmla="*/ 73 w 184"/>
                <a:gd name="T47" fmla="*/ 21 h 63"/>
                <a:gd name="T48" fmla="*/ 50 w 184"/>
                <a:gd name="T49" fmla="*/ 21 h 63"/>
                <a:gd name="T50" fmla="*/ 48 w 184"/>
                <a:gd name="T51" fmla="*/ 15 h 63"/>
                <a:gd name="T52" fmla="*/ 46 w 184"/>
                <a:gd name="T53" fmla="*/ 12 h 63"/>
                <a:gd name="T54" fmla="*/ 40 w 184"/>
                <a:gd name="T55" fmla="*/ 12 h 63"/>
                <a:gd name="T56" fmla="*/ 15 w 184"/>
                <a:gd name="T57" fmla="*/ 21 h 63"/>
                <a:gd name="T58" fmla="*/ 0 w 184"/>
                <a:gd name="T59" fmla="*/ 27 h 63"/>
                <a:gd name="T60" fmla="*/ 19 w 184"/>
                <a:gd name="T61" fmla="*/ 8 h 63"/>
                <a:gd name="T62" fmla="*/ 52 w 184"/>
                <a:gd name="T6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63">
                  <a:moveTo>
                    <a:pt x="52" y="0"/>
                  </a:moveTo>
                  <a:lnTo>
                    <a:pt x="69" y="2"/>
                  </a:lnTo>
                  <a:lnTo>
                    <a:pt x="84" y="8"/>
                  </a:lnTo>
                  <a:lnTo>
                    <a:pt x="98" y="14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9" y="19"/>
                  </a:lnTo>
                  <a:lnTo>
                    <a:pt x="121" y="21"/>
                  </a:lnTo>
                  <a:lnTo>
                    <a:pt x="123" y="23"/>
                  </a:lnTo>
                  <a:lnTo>
                    <a:pt x="140" y="33"/>
                  </a:lnTo>
                  <a:lnTo>
                    <a:pt x="161" y="39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71" y="42"/>
                  </a:lnTo>
                  <a:lnTo>
                    <a:pt x="175" y="44"/>
                  </a:lnTo>
                  <a:lnTo>
                    <a:pt x="176" y="48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4" y="56"/>
                  </a:lnTo>
                  <a:lnTo>
                    <a:pt x="182" y="60"/>
                  </a:lnTo>
                  <a:lnTo>
                    <a:pt x="176" y="62"/>
                  </a:lnTo>
                  <a:lnTo>
                    <a:pt x="171" y="63"/>
                  </a:lnTo>
                  <a:lnTo>
                    <a:pt x="167" y="63"/>
                  </a:lnTo>
                  <a:lnTo>
                    <a:pt x="161" y="63"/>
                  </a:lnTo>
                  <a:lnTo>
                    <a:pt x="142" y="62"/>
                  </a:lnTo>
                  <a:lnTo>
                    <a:pt x="125" y="60"/>
                  </a:lnTo>
                  <a:lnTo>
                    <a:pt x="125" y="56"/>
                  </a:lnTo>
                  <a:lnTo>
                    <a:pt x="128" y="54"/>
                  </a:lnTo>
                  <a:lnTo>
                    <a:pt x="130" y="52"/>
                  </a:lnTo>
                  <a:lnTo>
                    <a:pt x="130" y="50"/>
                  </a:lnTo>
                  <a:lnTo>
                    <a:pt x="127" y="48"/>
                  </a:lnTo>
                  <a:lnTo>
                    <a:pt x="123" y="46"/>
                  </a:lnTo>
                  <a:lnTo>
                    <a:pt x="117" y="44"/>
                  </a:lnTo>
                  <a:lnTo>
                    <a:pt x="115" y="42"/>
                  </a:lnTo>
                  <a:lnTo>
                    <a:pt x="111" y="40"/>
                  </a:lnTo>
                  <a:lnTo>
                    <a:pt x="109" y="37"/>
                  </a:lnTo>
                  <a:lnTo>
                    <a:pt x="107" y="37"/>
                  </a:lnTo>
                  <a:lnTo>
                    <a:pt x="105" y="35"/>
                  </a:lnTo>
                  <a:lnTo>
                    <a:pt x="105" y="33"/>
                  </a:lnTo>
                  <a:lnTo>
                    <a:pt x="103" y="31"/>
                  </a:lnTo>
                  <a:lnTo>
                    <a:pt x="100" y="29"/>
                  </a:lnTo>
                  <a:lnTo>
                    <a:pt x="96" y="29"/>
                  </a:lnTo>
                  <a:lnTo>
                    <a:pt x="94" y="29"/>
                  </a:lnTo>
                  <a:lnTo>
                    <a:pt x="90" y="31"/>
                  </a:lnTo>
                  <a:lnTo>
                    <a:pt x="86" y="29"/>
                  </a:lnTo>
                  <a:lnTo>
                    <a:pt x="80" y="27"/>
                  </a:lnTo>
                  <a:lnTo>
                    <a:pt x="77" y="23"/>
                  </a:lnTo>
                  <a:lnTo>
                    <a:pt x="73" y="21"/>
                  </a:lnTo>
                  <a:lnTo>
                    <a:pt x="69" y="21"/>
                  </a:lnTo>
                  <a:lnTo>
                    <a:pt x="50" y="21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50" y="14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27" y="15"/>
                  </a:lnTo>
                  <a:lnTo>
                    <a:pt x="15" y="21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7" y="15"/>
                  </a:lnTo>
                  <a:lnTo>
                    <a:pt x="19" y="8"/>
                  </a:lnTo>
                  <a:lnTo>
                    <a:pt x="32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7">
              <a:extLst>
                <a:ext uri="{FF2B5EF4-FFF2-40B4-BE49-F238E27FC236}">
                  <a16:creationId xmlns:a16="http://schemas.microsoft.com/office/drawing/2014/main" id="{8FB1DF03-987B-4925-BA54-8A944330E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5" y="3008313"/>
              <a:ext cx="14288" cy="19050"/>
            </a:xfrm>
            <a:custGeom>
              <a:avLst/>
              <a:gdLst>
                <a:gd name="T0" fmla="*/ 6 w 9"/>
                <a:gd name="T1" fmla="*/ 0 h 12"/>
                <a:gd name="T2" fmla="*/ 7 w 9"/>
                <a:gd name="T3" fmla="*/ 0 h 12"/>
                <a:gd name="T4" fmla="*/ 9 w 9"/>
                <a:gd name="T5" fmla="*/ 0 h 12"/>
                <a:gd name="T6" fmla="*/ 9 w 9"/>
                <a:gd name="T7" fmla="*/ 6 h 12"/>
                <a:gd name="T8" fmla="*/ 9 w 9"/>
                <a:gd name="T9" fmla="*/ 10 h 12"/>
                <a:gd name="T10" fmla="*/ 7 w 9"/>
                <a:gd name="T11" fmla="*/ 10 h 12"/>
                <a:gd name="T12" fmla="*/ 6 w 9"/>
                <a:gd name="T13" fmla="*/ 10 h 12"/>
                <a:gd name="T14" fmla="*/ 4 w 9"/>
                <a:gd name="T15" fmla="*/ 12 h 12"/>
                <a:gd name="T16" fmla="*/ 2 w 9"/>
                <a:gd name="T17" fmla="*/ 10 h 12"/>
                <a:gd name="T18" fmla="*/ 0 w 9"/>
                <a:gd name="T19" fmla="*/ 10 h 12"/>
                <a:gd name="T20" fmla="*/ 2 w 9"/>
                <a:gd name="T21" fmla="*/ 8 h 12"/>
                <a:gd name="T22" fmla="*/ 2 w 9"/>
                <a:gd name="T23" fmla="*/ 6 h 12"/>
                <a:gd name="T24" fmla="*/ 4 w 9"/>
                <a:gd name="T25" fmla="*/ 4 h 12"/>
                <a:gd name="T26" fmla="*/ 6 w 9"/>
                <a:gd name="T27" fmla="*/ 4 h 12"/>
                <a:gd name="T28" fmla="*/ 6 w 9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8">
              <a:extLst>
                <a:ext uri="{FF2B5EF4-FFF2-40B4-BE49-F238E27FC236}">
                  <a16:creationId xmlns:a16="http://schemas.microsoft.com/office/drawing/2014/main" id="{8C697F0B-E80B-44B0-9ECE-F8FBE9F74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0" y="3109913"/>
              <a:ext cx="49213" cy="20638"/>
            </a:xfrm>
            <a:custGeom>
              <a:avLst/>
              <a:gdLst>
                <a:gd name="T0" fmla="*/ 6 w 31"/>
                <a:gd name="T1" fmla="*/ 0 h 13"/>
                <a:gd name="T2" fmla="*/ 11 w 31"/>
                <a:gd name="T3" fmla="*/ 0 h 13"/>
                <a:gd name="T4" fmla="*/ 17 w 31"/>
                <a:gd name="T5" fmla="*/ 1 h 13"/>
                <a:gd name="T6" fmla="*/ 21 w 31"/>
                <a:gd name="T7" fmla="*/ 3 h 13"/>
                <a:gd name="T8" fmla="*/ 25 w 31"/>
                <a:gd name="T9" fmla="*/ 3 h 13"/>
                <a:gd name="T10" fmla="*/ 25 w 31"/>
                <a:gd name="T11" fmla="*/ 3 h 13"/>
                <a:gd name="T12" fmla="*/ 27 w 31"/>
                <a:gd name="T13" fmla="*/ 5 h 13"/>
                <a:gd name="T14" fmla="*/ 29 w 31"/>
                <a:gd name="T15" fmla="*/ 5 h 13"/>
                <a:gd name="T16" fmla="*/ 31 w 31"/>
                <a:gd name="T17" fmla="*/ 9 h 13"/>
                <a:gd name="T18" fmla="*/ 23 w 31"/>
                <a:gd name="T19" fmla="*/ 9 h 13"/>
                <a:gd name="T20" fmla="*/ 15 w 31"/>
                <a:gd name="T21" fmla="*/ 11 h 13"/>
                <a:gd name="T22" fmla="*/ 9 w 31"/>
                <a:gd name="T23" fmla="*/ 13 h 13"/>
                <a:gd name="T24" fmla="*/ 4 w 31"/>
                <a:gd name="T25" fmla="*/ 11 h 13"/>
                <a:gd name="T26" fmla="*/ 0 w 31"/>
                <a:gd name="T27" fmla="*/ 7 h 13"/>
                <a:gd name="T28" fmla="*/ 0 w 31"/>
                <a:gd name="T29" fmla="*/ 3 h 13"/>
                <a:gd name="T30" fmla="*/ 0 w 31"/>
                <a:gd name="T31" fmla="*/ 1 h 13"/>
                <a:gd name="T32" fmla="*/ 2 w 31"/>
                <a:gd name="T33" fmla="*/ 0 h 13"/>
                <a:gd name="T34" fmla="*/ 6 w 31"/>
                <a:gd name="T3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13">
                  <a:moveTo>
                    <a:pt x="6" y="0"/>
                  </a:moveTo>
                  <a:lnTo>
                    <a:pt x="11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9"/>
                  </a:lnTo>
                  <a:lnTo>
                    <a:pt x="23" y="9"/>
                  </a:lnTo>
                  <a:lnTo>
                    <a:pt x="15" y="11"/>
                  </a:lnTo>
                  <a:lnTo>
                    <a:pt x="9" y="13"/>
                  </a:lnTo>
                  <a:lnTo>
                    <a:pt x="4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9">
              <a:extLst>
                <a:ext uri="{FF2B5EF4-FFF2-40B4-BE49-F238E27FC236}">
                  <a16:creationId xmlns:a16="http://schemas.microsoft.com/office/drawing/2014/main" id="{219336D2-E3F3-4902-8F0C-CC350FDB7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3106738"/>
              <a:ext cx="39688" cy="17463"/>
            </a:xfrm>
            <a:custGeom>
              <a:avLst/>
              <a:gdLst>
                <a:gd name="T0" fmla="*/ 5 w 25"/>
                <a:gd name="T1" fmla="*/ 0 h 11"/>
                <a:gd name="T2" fmla="*/ 7 w 25"/>
                <a:gd name="T3" fmla="*/ 0 h 11"/>
                <a:gd name="T4" fmla="*/ 11 w 25"/>
                <a:gd name="T5" fmla="*/ 2 h 11"/>
                <a:gd name="T6" fmla="*/ 15 w 25"/>
                <a:gd name="T7" fmla="*/ 2 h 11"/>
                <a:gd name="T8" fmla="*/ 19 w 25"/>
                <a:gd name="T9" fmla="*/ 3 h 11"/>
                <a:gd name="T10" fmla="*/ 23 w 25"/>
                <a:gd name="T11" fmla="*/ 5 h 11"/>
                <a:gd name="T12" fmla="*/ 25 w 25"/>
                <a:gd name="T13" fmla="*/ 7 h 11"/>
                <a:gd name="T14" fmla="*/ 23 w 25"/>
                <a:gd name="T15" fmla="*/ 9 h 11"/>
                <a:gd name="T16" fmla="*/ 21 w 25"/>
                <a:gd name="T17" fmla="*/ 9 h 11"/>
                <a:gd name="T18" fmla="*/ 17 w 25"/>
                <a:gd name="T19" fmla="*/ 11 h 11"/>
                <a:gd name="T20" fmla="*/ 15 w 25"/>
                <a:gd name="T21" fmla="*/ 11 h 11"/>
                <a:gd name="T22" fmla="*/ 11 w 25"/>
                <a:gd name="T23" fmla="*/ 11 h 11"/>
                <a:gd name="T24" fmla="*/ 5 w 25"/>
                <a:gd name="T25" fmla="*/ 9 h 11"/>
                <a:gd name="T26" fmla="*/ 4 w 25"/>
                <a:gd name="T27" fmla="*/ 9 h 11"/>
                <a:gd name="T28" fmla="*/ 0 w 25"/>
                <a:gd name="T29" fmla="*/ 7 h 11"/>
                <a:gd name="T30" fmla="*/ 0 w 25"/>
                <a:gd name="T31" fmla="*/ 3 h 11"/>
                <a:gd name="T32" fmla="*/ 0 w 25"/>
                <a:gd name="T33" fmla="*/ 2 h 11"/>
                <a:gd name="T34" fmla="*/ 2 w 25"/>
                <a:gd name="T35" fmla="*/ 2 h 11"/>
                <a:gd name="T36" fmla="*/ 4 w 25"/>
                <a:gd name="T37" fmla="*/ 0 h 11"/>
                <a:gd name="T38" fmla="*/ 5 w 25"/>
                <a:gd name="T3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11">
                  <a:moveTo>
                    <a:pt x="5" y="0"/>
                  </a:moveTo>
                  <a:lnTo>
                    <a:pt x="7" y="0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5" y="9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0">
              <a:extLst>
                <a:ext uri="{FF2B5EF4-FFF2-40B4-BE49-F238E27FC236}">
                  <a16:creationId xmlns:a16="http://schemas.microsoft.com/office/drawing/2014/main" id="{54EC26C4-1425-48E1-98CB-3C579F4CD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3067051"/>
              <a:ext cx="168275" cy="66675"/>
            </a:xfrm>
            <a:custGeom>
              <a:avLst/>
              <a:gdLst>
                <a:gd name="T0" fmla="*/ 27 w 106"/>
                <a:gd name="T1" fmla="*/ 0 h 42"/>
                <a:gd name="T2" fmla="*/ 35 w 106"/>
                <a:gd name="T3" fmla="*/ 2 h 42"/>
                <a:gd name="T4" fmla="*/ 44 w 106"/>
                <a:gd name="T5" fmla="*/ 3 h 42"/>
                <a:gd name="T6" fmla="*/ 52 w 106"/>
                <a:gd name="T7" fmla="*/ 2 h 42"/>
                <a:gd name="T8" fmla="*/ 69 w 106"/>
                <a:gd name="T9" fmla="*/ 2 h 42"/>
                <a:gd name="T10" fmla="*/ 85 w 106"/>
                <a:gd name="T11" fmla="*/ 11 h 42"/>
                <a:gd name="T12" fmla="*/ 88 w 106"/>
                <a:gd name="T13" fmla="*/ 15 h 42"/>
                <a:gd name="T14" fmla="*/ 102 w 106"/>
                <a:gd name="T15" fmla="*/ 23 h 42"/>
                <a:gd name="T16" fmla="*/ 83 w 106"/>
                <a:gd name="T17" fmla="*/ 28 h 42"/>
                <a:gd name="T18" fmla="*/ 75 w 106"/>
                <a:gd name="T19" fmla="*/ 32 h 42"/>
                <a:gd name="T20" fmla="*/ 69 w 106"/>
                <a:gd name="T21" fmla="*/ 32 h 42"/>
                <a:gd name="T22" fmla="*/ 67 w 106"/>
                <a:gd name="T23" fmla="*/ 30 h 42"/>
                <a:gd name="T24" fmla="*/ 61 w 106"/>
                <a:gd name="T25" fmla="*/ 30 h 42"/>
                <a:gd name="T26" fmla="*/ 58 w 106"/>
                <a:gd name="T27" fmla="*/ 36 h 42"/>
                <a:gd name="T28" fmla="*/ 54 w 106"/>
                <a:gd name="T29" fmla="*/ 40 h 42"/>
                <a:gd name="T30" fmla="*/ 48 w 106"/>
                <a:gd name="T31" fmla="*/ 40 h 42"/>
                <a:gd name="T32" fmla="*/ 46 w 106"/>
                <a:gd name="T33" fmla="*/ 36 h 42"/>
                <a:gd name="T34" fmla="*/ 44 w 106"/>
                <a:gd name="T35" fmla="*/ 32 h 42"/>
                <a:gd name="T36" fmla="*/ 33 w 106"/>
                <a:gd name="T37" fmla="*/ 30 h 42"/>
                <a:gd name="T38" fmla="*/ 21 w 106"/>
                <a:gd name="T39" fmla="*/ 30 h 42"/>
                <a:gd name="T40" fmla="*/ 13 w 106"/>
                <a:gd name="T41" fmla="*/ 32 h 42"/>
                <a:gd name="T42" fmla="*/ 10 w 106"/>
                <a:gd name="T43" fmla="*/ 32 h 42"/>
                <a:gd name="T44" fmla="*/ 8 w 106"/>
                <a:gd name="T45" fmla="*/ 34 h 42"/>
                <a:gd name="T46" fmla="*/ 4 w 106"/>
                <a:gd name="T47" fmla="*/ 34 h 42"/>
                <a:gd name="T48" fmla="*/ 0 w 106"/>
                <a:gd name="T49" fmla="*/ 27 h 42"/>
                <a:gd name="T50" fmla="*/ 4 w 106"/>
                <a:gd name="T51" fmla="*/ 25 h 42"/>
                <a:gd name="T52" fmla="*/ 17 w 106"/>
                <a:gd name="T53" fmla="*/ 25 h 42"/>
                <a:gd name="T54" fmla="*/ 27 w 106"/>
                <a:gd name="T55" fmla="*/ 25 h 42"/>
                <a:gd name="T56" fmla="*/ 29 w 106"/>
                <a:gd name="T57" fmla="*/ 19 h 42"/>
                <a:gd name="T58" fmla="*/ 27 w 106"/>
                <a:gd name="T59" fmla="*/ 9 h 42"/>
                <a:gd name="T60" fmla="*/ 19 w 106"/>
                <a:gd name="T61" fmla="*/ 7 h 42"/>
                <a:gd name="T62" fmla="*/ 19 w 106"/>
                <a:gd name="T63" fmla="*/ 2 h 42"/>
                <a:gd name="T64" fmla="*/ 23 w 106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42">
                  <a:moveTo>
                    <a:pt x="23" y="0"/>
                  </a:moveTo>
                  <a:lnTo>
                    <a:pt x="27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8" y="3"/>
                  </a:lnTo>
                  <a:lnTo>
                    <a:pt x="44" y="3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8" y="2"/>
                  </a:lnTo>
                  <a:lnTo>
                    <a:pt x="69" y="2"/>
                  </a:lnTo>
                  <a:lnTo>
                    <a:pt x="79" y="7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88" y="15"/>
                  </a:lnTo>
                  <a:lnTo>
                    <a:pt x="96" y="19"/>
                  </a:lnTo>
                  <a:lnTo>
                    <a:pt x="102" y="23"/>
                  </a:lnTo>
                  <a:lnTo>
                    <a:pt x="106" y="28"/>
                  </a:lnTo>
                  <a:lnTo>
                    <a:pt x="83" y="28"/>
                  </a:lnTo>
                  <a:lnTo>
                    <a:pt x="79" y="30"/>
                  </a:lnTo>
                  <a:lnTo>
                    <a:pt x="75" y="32"/>
                  </a:lnTo>
                  <a:lnTo>
                    <a:pt x="71" y="32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1" y="30"/>
                  </a:lnTo>
                  <a:lnTo>
                    <a:pt x="60" y="32"/>
                  </a:lnTo>
                  <a:lnTo>
                    <a:pt x="58" y="36"/>
                  </a:lnTo>
                  <a:lnTo>
                    <a:pt x="56" y="38"/>
                  </a:lnTo>
                  <a:lnTo>
                    <a:pt x="54" y="40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38" y="32"/>
                  </a:lnTo>
                  <a:lnTo>
                    <a:pt x="33" y="30"/>
                  </a:lnTo>
                  <a:lnTo>
                    <a:pt x="27" y="30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13" y="3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12" y="25"/>
                  </a:lnTo>
                  <a:lnTo>
                    <a:pt x="17" y="25"/>
                  </a:lnTo>
                  <a:lnTo>
                    <a:pt x="23" y="25"/>
                  </a:lnTo>
                  <a:lnTo>
                    <a:pt x="27" y="25"/>
                  </a:lnTo>
                  <a:lnTo>
                    <a:pt x="31" y="23"/>
                  </a:lnTo>
                  <a:lnTo>
                    <a:pt x="29" y="19"/>
                  </a:lnTo>
                  <a:lnTo>
                    <a:pt x="27" y="15"/>
                  </a:lnTo>
                  <a:lnTo>
                    <a:pt x="27" y="9"/>
                  </a:lnTo>
                  <a:lnTo>
                    <a:pt x="23" y="9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1">
              <a:extLst>
                <a:ext uri="{FF2B5EF4-FFF2-40B4-BE49-F238E27FC236}">
                  <a16:creationId xmlns:a16="http://schemas.microsoft.com/office/drawing/2014/main" id="{CE7CF3A3-6A90-49F1-AE2B-2D2498790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3335338"/>
              <a:ext cx="20638" cy="20638"/>
            </a:xfrm>
            <a:custGeom>
              <a:avLst/>
              <a:gdLst>
                <a:gd name="T0" fmla="*/ 7 w 13"/>
                <a:gd name="T1" fmla="*/ 0 h 13"/>
                <a:gd name="T2" fmla="*/ 13 w 13"/>
                <a:gd name="T3" fmla="*/ 0 h 13"/>
                <a:gd name="T4" fmla="*/ 13 w 13"/>
                <a:gd name="T5" fmla="*/ 4 h 13"/>
                <a:gd name="T6" fmla="*/ 11 w 13"/>
                <a:gd name="T7" fmla="*/ 7 h 13"/>
                <a:gd name="T8" fmla="*/ 9 w 13"/>
                <a:gd name="T9" fmla="*/ 9 h 13"/>
                <a:gd name="T10" fmla="*/ 7 w 13"/>
                <a:gd name="T11" fmla="*/ 11 h 13"/>
                <a:gd name="T12" fmla="*/ 5 w 13"/>
                <a:gd name="T13" fmla="*/ 13 h 13"/>
                <a:gd name="T14" fmla="*/ 4 w 13"/>
                <a:gd name="T15" fmla="*/ 13 h 13"/>
                <a:gd name="T16" fmla="*/ 2 w 13"/>
                <a:gd name="T17" fmla="*/ 13 h 13"/>
                <a:gd name="T18" fmla="*/ 0 w 13"/>
                <a:gd name="T19" fmla="*/ 13 h 13"/>
                <a:gd name="T20" fmla="*/ 0 w 13"/>
                <a:gd name="T21" fmla="*/ 13 h 13"/>
                <a:gd name="T22" fmla="*/ 0 w 13"/>
                <a:gd name="T23" fmla="*/ 7 h 13"/>
                <a:gd name="T24" fmla="*/ 2 w 13"/>
                <a:gd name="T25" fmla="*/ 4 h 13"/>
                <a:gd name="T26" fmla="*/ 5 w 13"/>
                <a:gd name="T27" fmla="*/ 2 h 13"/>
                <a:gd name="T28" fmla="*/ 7 w 13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7" y="11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2">
              <a:extLst>
                <a:ext uri="{FF2B5EF4-FFF2-40B4-BE49-F238E27FC236}">
                  <a16:creationId xmlns:a16="http://schemas.microsoft.com/office/drawing/2014/main" id="{D6291463-849C-4144-BBD7-2873F0E9F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5" y="3633788"/>
              <a:ext cx="66675" cy="52388"/>
            </a:xfrm>
            <a:custGeom>
              <a:avLst/>
              <a:gdLst>
                <a:gd name="T0" fmla="*/ 11 w 42"/>
                <a:gd name="T1" fmla="*/ 0 h 33"/>
                <a:gd name="T2" fmla="*/ 13 w 42"/>
                <a:gd name="T3" fmla="*/ 0 h 33"/>
                <a:gd name="T4" fmla="*/ 13 w 42"/>
                <a:gd name="T5" fmla="*/ 0 h 33"/>
                <a:gd name="T6" fmla="*/ 15 w 42"/>
                <a:gd name="T7" fmla="*/ 0 h 33"/>
                <a:gd name="T8" fmla="*/ 19 w 42"/>
                <a:gd name="T9" fmla="*/ 2 h 33"/>
                <a:gd name="T10" fmla="*/ 23 w 42"/>
                <a:gd name="T11" fmla="*/ 4 h 33"/>
                <a:gd name="T12" fmla="*/ 28 w 42"/>
                <a:gd name="T13" fmla="*/ 6 h 33"/>
                <a:gd name="T14" fmla="*/ 28 w 42"/>
                <a:gd name="T15" fmla="*/ 8 h 33"/>
                <a:gd name="T16" fmla="*/ 30 w 42"/>
                <a:gd name="T17" fmla="*/ 10 h 33"/>
                <a:gd name="T18" fmla="*/ 32 w 42"/>
                <a:gd name="T19" fmla="*/ 10 h 33"/>
                <a:gd name="T20" fmla="*/ 34 w 42"/>
                <a:gd name="T21" fmla="*/ 8 h 33"/>
                <a:gd name="T22" fmla="*/ 36 w 42"/>
                <a:gd name="T23" fmla="*/ 8 h 33"/>
                <a:gd name="T24" fmla="*/ 38 w 42"/>
                <a:gd name="T25" fmla="*/ 8 h 33"/>
                <a:gd name="T26" fmla="*/ 40 w 42"/>
                <a:gd name="T27" fmla="*/ 8 h 33"/>
                <a:gd name="T28" fmla="*/ 42 w 42"/>
                <a:gd name="T29" fmla="*/ 10 h 33"/>
                <a:gd name="T30" fmla="*/ 42 w 42"/>
                <a:gd name="T31" fmla="*/ 13 h 33"/>
                <a:gd name="T32" fmla="*/ 42 w 42"/>
                <a:gd name="T33" fmla="*/ 15 h 33"/>
                <a:gd name="T34" fmla="*/ 40 w 42"/>
                <a:gd name="T35" fmla="*/ 19 h 33"/>
                <a:gd name="T36" fmla="*/ 36 w 42"/>
                <a:gd name="T37" fmla="*/ 25 h 33"/>
                <a:gd name="T38" fmla="*/ 32 w 42"/>
                <a:gd name="T39" fmla="*/ 29 h 33"/>
                <a:gd name="T40" fmla="*/ 28 w 42"/>
                <a:gd name="T41" fmla="*/ 31 h 33"/>
                <a:gd name="T42" fmla="*/ 25 w 42"/>
                <a:gd name="T43" fmla="*/ 33 h 33"/>
                <a:gd name="T44" fmla="*/ 21 w 42"/>
                <a:gd name="T45" fmla="*/ 31 h 33"/>
                <a:gd name="T46" fmla="*/ 15 w 42"/>
                <a:gd name="T47" fmla="*/ 29 h 33"/>
                <a:gd name="T48" fmla="*/ 9 w 42"/>
                <a:gd name="T49" fmla="*/ 27 h 33"/>
                <a:gd name="T50" fmla="*/ 3 w 42"/>
                <a:gd name="T51" fmla="*/ 23 h 33"/>
                <a:gd name="T52" fmla="*/ 2 w 42"/>
                <a:gd name="T53" fmla="*/ 19 h 33"/>
                <a:gd name="T54" fmla="*/ 0 w 42"/>
                <a:gd name="T55" fmla="*/ 15 h 33"/>
                <a:gd name="T56" fmla="*/ 0 w 42"/>
                <a:gd name="T57" fmla="*/ 10 h 33"/>
                <a:gd name="T58" fmla="*/ 3 w 42"/>
                <a:gd name="T59" fmla="*/ 4 h 33"/>
                <a:gd name="T60" fmla="*/ 7 w 42"/>
                <a:gd name="T61" fmla="*/ 2 h 33"/>
                <a:gd name="T62" fmla="*/ 11 w 42"/>
                <a:gd name="T6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33">
                  <a:moveTo>
                    <a:pt x="11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3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0" y="19"/>
                  </a:lnTo>
                  <a:lnTo>
                    <a:pt x="36" y="25"/>
                  </a:lnTo>
                  <a:lnTo>
                    <a:pt x="32" y="29"/>
                  </a:lnTo>
                  <a:lnTo>
                    <a:pt x="28" y="31"/>
                  </a:lnTo>
                  <a:lnTo>
                    <a:pt x="25" y="33"/>
                  </a:lnTo>
                  <a:lnTo>
                    <a:pt x="21" y="31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3">
              <a:extLst>
                <a:ext uri="{FF2B5EF4-FFF2-40B4-BE49-F238E27FC236}">
                  <a16:creationId xmlns:a16="http://schemas.microsoft.com/office/drawing/2014/main" id="{A2549B5C-ACE7-4D62-8E06-B973F9F9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3" y="4905376"/>
              <a:ext cx="23813" cy="57150"/>
            </a:xfrm>
            <a:custGeom>
              <a:avLst/>
              <a:gdLst>
                <a:gd name="T0" fmla="*/ 8 w 15"/>
                <a:gd name="T1" fmla="*/ 0 h 36"/>
                <a:gd name="T2" fmla="*/ 11 w 15"/>
                <a:gd name="T3" fmla="*/ 2 h 36"/>
                <a:gd name="T4" fmla="*/ 13 w 15"/>
                <a:gd name="T5" fmla="*/ 4 h 36"/>
                <a:gd name="T6" fmla="*/ 15 w 15"/>
                <a:gd name="T7" fmla="*/ 8 h 36"/>
                <a:gd name="T8" fmla="*/ 15 w 15"/>
                <a:gd name="T9" fmla="*/ 11 h 36"/>
                <a:gd name="T10" fmla="*/ 13 w 15"/>
                <a:gd name="T11" fmla="*/ 13 h 36"/>
                <a:gd name="T12" fmla="*/ 13 w 15"/>
                <a:gd name="T13" fmla="*/ 15 h 36"/>
                <a:gd name="T14" fmla="*/ 11 w 15"/>
                <a:gd name="T15" fmla="*/ 17 h 36"/>
                <a:gd name="T16" fmla="*/ 11 w 15"/>
                <a:gd name="T17" fmla="*/ 36 h 36"/>
                <a:gd name="T18" fmla="*/ 8 w 15"/>
                <a:gd name="T19" fmla="*/ 36 h 36"/>
                <a:gd name="T20" fmla="*/ 4 w 15"/>
                <a:gd name="T21" fmla="*/ 35 h 36"/>
                <a:gd name="T22" fmla="*/ 2 w 15"/>
                <a:gd name="T23" fmla="*/ 33 h 36"/>
                <a:gd name="T24" fmla="*/ 0 w 15"/>
                <a:gd name="T25" fmla="*/ 31 h 36"/>
                <a:gd name="T26" fmla="*/ 0 w 15"/>
                <a:gd name="T27" fmla="*/ 27 h 36"/>
                <a:gd name="T28" fmla="*/ 0 w 15"/>
                <a:gd name="T29" fmla="*/ 25 h 36"/>
                <a:gd name="T30" fmla="*/ 0 w 15"/>
                <a:gd name="T31" fmla="*/ 21 h 36"/>
                <a:gd name="T32" fmla="*/ 0 w 15"/>
                <a:gd name="T33" fmla="*/ 19 h 36"/>
                <a:gd name="T34" fmla="*/ 0 w 15"/>
                <a:gd name="T35" fmla="*/ 17 h 36"/>
                <a:gd name="T36" fmla="*/ 2 w 15"/>
                <a:gd name="T37" fmla="*/ 15 h 36"/>
                <a:gd name="T38" fmla="*/ 2 w 15"/>
                <a:gd name="T39" fmla="*/ 10 h 36"/>
                <a:gd name="T40" fmla="*/ 4 w 15"/>
                <a:gd name="T41" fmla="*/ 6 h 36"/>
                <a:gd name="T42" fmla="*/ 6 w 15"/>
                <a:gd name="T43" fmla="*/ 2 h 36"/>
                <a:gd name="T44" fmla="*/ 8 w 15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36">
                  <a:moveTo>
                    <a:pt x="8" y="0"/>
                  </a:moveTo>
                  <a:lnTo>
                    <a:pt x="11" y="2"/>
                  </a:lnTo>
                  <a:lnTo>
                    <a:pt x="13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4">
              <a:extLst>
                <a:ext uri="{FF2B5EF4-FFF2-40B4-BE49-F238E27FC236}">
                  <a16:creationId xmlns:a16="http://schemas.microsoft.com/office/drawing/2014/main" id="{AD1049B7-67A8-4780-A5F6-8E422A4E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875" y="3289301"/>
              <a:ext cx="1314450" cy="2116138"/>
            </a:xfrm>
            <a:custGeom>
              <a:avLst/>
              <a:gdLst>
                <a:gd name="T0" fmla="*/ 171 w 828"/>
                <a:gd name="T1" fmla="*/ 29 h 1333"/>
                <a:gd name="T2" fmla="*/ 186 w 828"/>
                <a:gd name="T3" fmla="*/ 48 h 1333"/>
                <a:gd name="T4" fmla="*/ 194 w 828"/>
                <a:gd name="T5" fmla="*/ 17 h 1333"/>
                <a:gd name="T6" fmla="*/ 219 w 828"/>
                <a:gd name="T7" fmla="*/ 15 h 1333"/>
                <a:gd name="T8" fmla="*/ 279 w 828"/>
                <a:gd name="T9" fmla="*/ 36 h 1333"/>
                <a:gd name="T10" fmla="*/ 321 w 828"/>
                <a:gd name="T11" fmla="*/ 27 h 1333"/>
                <a:gd name="T12" fmla="*/ 334 w 828"/>
                <a:gd name="T13" fmla="*/ 40 h 1333"/>
                <a:gd name="T14" fmla="*/ 384 w 828"/>
                <a:gd name="T15" fmla="*/ 69 h 1333"/>
                <a:gd name="T16" fmla="*/ 432 w 828"/>
                <a:gd name="T17" fmla="*/ 111 h 1333"/>
                <a:gd name="T18" fmla="*/ 513 w 828"/>
                <a:gd name="T19" fmla="*/ 129 h 1333"/>
                <a:gd name="T20" fmla="*/ 561 w 828"/>
                <a:gd name="T21" fmla="*/ 194 h 1333"/>
                <a:gd name="T22" fmla="*/ 551 w 828"/>
                <a:gd name="T23" fmla="*/ 248 h 1333"/>
                <a:gd name="T24" fmla="*/ 590 w 828"/>
                <a:gd name="T25" fmla="*/ 234 h 1333"/>
                <a:gd name="T26" fmla="*/ 655 w 828"/>
                <a:gd name="T27" fmla="*/ 253 h 1333"/>
                <a:gd name="T28" fmla="*/ 688 w 828"/>
                <a:gd name="T29" fmla="*/ 267 h 1333"/>
                <a:gd name="T30" fmla="*/ 789 w 828"/>
                <a:gd name="T31" fmla="*/ 309 h 1333"/>
                <a:gd name="T32" fmla="*/ 826 w 828"/>
                <a:gd name="T33" fmla="*/ 363 h 1333"/>
                <a:gd name="T34" fmla="*/ 757 w 828"/>
                <a:gd name="T35" fmla="*/ 453 h 1333"/>
                <a:gd name="T36" fmla="*/ 749 w 828"/>
                <a:gd name="T37" fmla="*/ 534 h 1333"/>
                <a:gd name="T38" fmla="*/ 724 w 828"/>
                <a:gd name="T39" fmla="*/ 592 h 1333"/>
                <a:gd name="T40" fmla="*/ 674 w 828"/>
                <a:gd name="T41" fmla="*/ 634 h 1333"/>
                <a:gd name="T42" fmla="*/ 601 w 828"/>
                <a:gd name="T43" fmla="*/ 674 h 1333"/>
                <a:gd name="T44" fmla="*/ 567 w 828"/>
                <a:gd name="T45" fmla="*/ 755 h 1333"/>
                <a:gd name="T46" fmla="*/ 507 w 828"/>
                <a:gd name="T47" fmla="*/ 835 h 1333"/>
                <a:gd name="T48" fmla="*/ 434 w 828"/>
                <a:gd name="T49" fmla="*/ 864 h 1333"/>
                <a:gd name="T50" fmla="*/ 421 w 828"/>
                <a:gd name="T51" fmla="*/ 872 h 1333"/>
                <a:gd name="T52" fmla="*/ 440 w 828"/>
                <a:gd name="T53" fmla="*/ 912 h 1333"/>
                <a:gd name="T54" fmla="*/ 363 w 828"/>
                <a:gd name="T55" fmla="*/ 953 h 1333"/>
                <a:gd name="T56" fmla="*/ 329 w 828"/>
                <a:gd name="T57" fmla="*/ 1005 h 1333"/>
                <a:gd name="T58" fmla="*/ 292 w 828"/>
                <a:gd name="T59" fmla="*/ 1003 h 1333"/>
                <a:gd name="T60" fmla="*/ 317 w 828"/>
                <a:gd name="T61" fmla="*/ 1028 h 1333"/>
                <a:gd name="T62" fmla="*/ 298 w 828"/>
                <a:gd name="T63" fmla="*/ 1037 h 1333"/>
                <a:gd name="T64" fmla="*/ 275 w 828"/>
                <a:gd name="T65" fmla="*/ 1087 h 1333"/>
                <a:gd name="T66" fmla="*/ 281 w 828"/>
                <a:gd name="T67" fmla="*/ 1145 h 1333"/>
                <a:gd name="T68" fmla="*/ 250 w 828"/>
                <a:gd name="T69" fmla="*/ 1195 h 1333"/>
                <a:gd name="T70" fmla="*/ 219 w 828"/>
                <a:gd name="T71" fmla="*/ 1237 h 1333"/>
                <a:gd name="T72" fmla="*/ 292 w 828"/>
                <a:gd name="T73" fmla="*/ 1320 h 1333"/>
                <a:gd name="T74" fmla="*/ 246 w 828"/>
                <a:gd name="T75" fmla="*/ 1331 h 1333"/>
                <a:gd name="T76" fmla="*/ 204 w 828"/>
                <a:gd name="T77" fmla="*/ 1314 h 1333"/>
                <a:gd name="T78" fmla="*/ 163 w 828"/>
                <a:gd name="T79" fmla="*/ 1293 h 1333"/>
                <a:gd name="T80" fmla="*/ 127 w 828"/>
                <a:gd name="T81" fmla="*/ 1266 h 1333"/>
                <a:gd name="T82" fmla="*/ 135 w 828"/>
                <a:gd name="T83" fmla="*/ 1235 h 1333"/>
                <a:gd name="T84" fmla="*/ 112 w 828"/>
                <a:gd name="T85" fmla="*/ 1164 h 1333"/>
                <a:gd name="T86" fmla="*/ 117 w 828"/>
                <a:gd name="T87" fmla="*/ 1116 h 1333"/>
                <a:gd name="T88" fmla="*/ 137 w 828"/>
                <a:gd name="T89" fmla="*/ 1114 h 1333"/>
                <a:gd name="T90" fmla="*/ 140 w 828"/>
                <a:gd name="T91" fmla="*/ 1014 h 1333"/>
                <a:gd name="T92" fmla="*/ 148 w 828"/>
                <a:gd name="T93" fmla="*/ 966 h 1333"/>
                <a:gd name="T94" fmla="*/ 146 w 828"/>
                <a:gd name="T95" fmla="*/ 916 h 1333"/>
                <a:gd name="T96" fmla="*/ 177 w 828"/>
                <a:gd name="T97" fmla="*/ 791 h 1333"/>
                <a:gd name="T98" fmla="*/ 196 w 828"/>
                <a:gd name="T99" fmla="*/ 686 h 1333"/>
                <a:gd name="T100" fmla="*/ 202 w 828"/>
                <a:gd name="T101" fmla="*/ 586 h 1333"/>
                <a:gd name="T102" fmla="*/ 144 w 828"/>
                <a:gd name="T103" fmla="*/ 517 h 1333"/>
                <a:gd name="T104" fmla="*/ 89 w 828"/>
                <a:gd name="T105" fmla="*/ 459 h 1333"/>
                <a:gd name="T106" fmla="*/ 37 w 828"/>
                <a:gd name="T107" fmla="*/ 363 h 1333"/>
                <a:gd name="T108" fmla="*/ 12 w 828"/>
                <a:gd name="T109" fmla="*/ 334 h 1333"/>
                <a:gd name="T110" fmla="*/ 23 w 828"/>
                <a:gd name="T111" fmla="*/ 276 h 1333"/>
                <a:gd name="T112" fmla="*/ 8 w 828"/>
                <a:gd name="T113" fmla="*/ 255 h 1333"/>
                <a:gd name="T114" fmla="*/ 41 w 828"/>
                <a:gd name="T115" fmla="*/ 196 h 1333"/>
                <a:gd name="T116" fmla="*/ 73 w 828"/>
                <a:gd name="T117" fmla="*/ 155 h 1333"/>
                <a:gd name="T118" fmla="*/ 69 w 828"/>
                <a:gd name="T119" fmla="*/ 115 h 1333"/>
                <a:gd name="T120" fmla="*/ 66 w 828"/>
                <a:gd name="T121" fmla="*/ 79 h 1333"/>
                <a:gd name="T122" fmla="*/ 85 w 828"/>
                <a:gd name="T123" fmla="*/ 63 h 1333"/>
                <a:gd name="T124" fmla="*/ 106 w 828"/>
                <a:gd name="T125" fmla="*/ 29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8" h="1333">
                  <a:moveTo>
                    <a:pt x="177" y="0"/>
                  </a:moveTo>
                  <a:lnTo>
                    <a:pt x="179" y="0"/>
                  </a:lnTo>
                  <a:lnTo>
                    <a:pt x="181" y="2"/>
                  </a:lnTo>
                  <a:lnTo>
                    <a:pt x="181" y="6"/>
                  </a:lnTo>
                  <a:lnTo>
                    <a:pt x="183" y="6"/>
                  </a:lnTo>
                  <a:lnTo>
                    <a:pt x="181" y="9"/>
                  </a:lnTo>
                  <a:lnTo>
                    <a:pt x="179" y="11"/>
                  </a:lnTo>
                  <a:lnTo>
                    <a:pt x="177" y="13"/>
                  </a:lnTo>
                  <a:lnTo>
                    <a:pt x="175" y="13"/>
                  </a:lnTo>
                  <a:lnTo>
                    <a:pt x="173" y="21"/>
                  </a:lnTo>
                  <a:lnTo>
                    <a:pt x="171" y="29"/>
                  </a:lnTo>
                  <a:lnTo>
                    <a:pt x="171" y="34"/>
                  </a:lnTo>
                  <a:lnTo>
                    <a:pt x="169" y="40"/>
                  </a:lnTo>
                  <a:lnTo>
                    <a:pt x="171" y="44"/>
                  </a:lnTo>
                  <a:lnTo>
                    <a:pt x="171" y="50"/>
                  </a:lnTo>
                  <a:lnTo>
                    <a:pt x="173" y="54"/>
                  </a:lnTo>
                  <a:lnTo>
                    <a:pt x="177" y="58"/>
                  </a:lnTo>
                  <a:lnTo>
                    <a:pt x="181" y="58"/>
                  </a:lnTo>
                  <a:lnTo>
                    <a:pt x="183" y="58"/>
                  </a:lnTo>
                  <a:lnTo>
                    <a:pt x="185" y="54"/>
                  </a:lnTo>
                  <a:lnTo>
                    <a:pt x="185" y="52"/>
                  </a:lnTo>
                  <a:lnTo>
                    <a:pt x="186" y="48"/>
                  </a:lnTo>
                  <a:lnTo>
                    <a:pt x="185" y="44"/>
                  </a:lnTo>
                  <a:lnTo>
                    <a:pt x="183" y="40"/>
                  </a:lnTo>
                  <a:lnTo>
                    <a:pt x="181" y="36"/>
                  </a:lnTo>
                  <a:lnTo>
                    <a:pt x="179" y="33"/>
                  </a:lnTo>
                  <a:lnTo>
                    <a:pt x="179" y="29"/>
                  </a:lnTo>
                  <a:lnTo>
                    <a:pt x="179" y="25"/>
                  </a:lnTo>
                  <a:lnTo>
                    <a:pt x="181" y="23"/>
                  </a:lnTo>
                  <a:lnTo>
                    <a:pt x="185" y="21"/>
                  </a:lnTo>
                  <a:lnTo>
                    <a:pt x="188" y="19"/>
                  </a:lnTo>
                  <a:lnTo>
                    <a:pt x="190" y="19"/>
                  </a:lnTo>
                  <a:lnTo>
                    <a:pt x="194" y="17"/>
                  </a:lnTo>
                  <a:lnTo>
                    <a:pt x="210" y="17"/>
                  </a:lnTo>
                  <a:lnTo>
                    <a:pt x="208" y="13"/>
                  </a:lnTo>
                  <a:lnTo>
                    <a:pt x="206" y="11"/>
                  </a:lnTo>
                  <a:lnTo>
                    <a:pt x="202" y="11"/>
                  </a:lnTo>
                  <a:lnTo>
                    <a:pt x="200" y="9"/>
                  </a:lnTo>
                  <a:lnTo>
                    <a:pt x="198" y="8"/>
                  </a:lnTo>
                  <a:lnTo>
                    <a:pt x="198" y="6"/>
                  </a:lnTo>
                  <a:lnTo>
                    <a:pt x="208" y="6"/>
                  </a:lnTo>
                  <a:lnTo>
                    <a:pt x="210" y="9"/>
                  </a:lnTo>
                  <a:lnTo>
                    <a:pt x="213" y="13"/>
                  </a:lnTo>
                  <a:lnTo>
                    <a:pt x="219" y="15"/>
                  </a:lnTo>
                  <a:lnTo>
                    <a:pt x="223" y="19"/>
                  </a:lnTo>
                  <a:lnTo>
                    <a:pt x="229" y="19"/>
                  </a:lnTo>
                  <a:lnTo>
                    <a:pt x="234" y="21"/>
                  </a:lnTo>
                  <a:lnTo>
                    <a:pt x="234" y="27"/>
                  </a:lnTo>
                  <a:lnTo>
                    <a:pt x="238" y="31"/>
                  </a:lnTo>
                  <a:lnTo>
                    <a:pt x="242" y="33"/>
                  </a:lnTo>
                  <a:lnTo>
                    <a:pt x="254" y="33"/>
                  </a:lnTo>
                  <a:lnTo>
                    <a:pt x="265" y="33"/>
                  </a:lnTo>
                  <a:lnTo>
                    <a:pt x="275" y="33"/>
                  </a:lnTo>
                  <a:lnTo>
                    <a:pt x="277" y="34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84" y="38"/>
                  </a:lnTo>
                  <a:lnTo>
                    <a:pt x="288" y="38"/>
                  </a:lnTo>
                  <a:lnTo>
                    <a:pt x="294" y="38"/>
                  </a:lnTo>
                  <a:lnTo>
                    <a:pt x="300" y="36"/>
                  </a:lnTo>
                  <a:lnTo>
                    <a:pt x="304" y="34"/>
                  </a:lnTo>
                  <a:lnTo>
                    <a:pt x="307" y="31"/>
                  </a:lnTo>
                  <a:lnTo>
                    <a:pt x="309" y="29"/>
                  </a:lnTo>
                  <a:lnTo>
                    <a:pt x="311" y="29"/>
                  </a:lnTo>
                  <a:lnTo>
                    <a:pt x="317" y="29"/>
                  </a:lnTo>
                  <a:lnTo>
                    <a:pt x="321" y="27"/>
                  </a:lnTo>
                  <a:lnTo>
                    <a:pt x="323" y="27"/>
                  </a:lnTo>
                  <a:lnTo>
                    <a:pt x="327" y="27"/>
                  </a:lnTo>
                  <a:lnTo>
                    <a:pt x="330" y="27"/>
                  </a:lnTo>
                  <a:lnTo>
                    <a:pt x="336" y="29"/>
                  </a:lnTo>
                  <a:lnTo>
                    <a:pt x="338" y="29"/>
                  </a:lnTo>
                  <a:lnTo>
                    <a:pt x="340" y="29"/>
                  </a:lnTo>
                  <a:lnTo>
                    <a:pt x="336" y="31"/>
                  </a:lnTo>
                  <a:lnTo>
                    <a:pt x="332" y="31"/>
                  </a:lnTo>
                  <a:lnTo>
                    <a:pt x="330" y="31"/>
                  </a:lnTo>
                  <a:lnTo>
                    <a:pt x="330" y="34"/>
                  </a:lnTo>
                  <a:lnTo>
                    <a:pt x="334" y="40"/>
                  </a:lnTo>
                  <a:lnTo>
                    <a:pt x="340" y="42"/>
                  </a:lnTo>
                  <a:lnTo>
                    <a:pt x="346" y="46"/>
                  </a:lnTo>
                  <a:lnTo>
                    <a:pt x="352" y="48"/>
                  </a:lnTo>
                  <a:lnTo>
                    <a:pt x="357" y="48"/>
                  </a:lnTo>
                  <a:lnTo>
                    <a:pt x="361" y="50"/>
                  </a:lnTo>
                  <a:lnTo>
                    <a:pt x="363" y="54"/>
                  </a:lnTo>
                  <a:lnTo>
                    <a:pt x="363" y="58"/>
                  </a:lnTo>
                  <a:lnTo>
                    <a:pt x="365" y="61"/>
                  </a:lnTo>
                  <a:lnTo>
                    <a:pt x="365" y="65"/>
                  </a:lnTo>
                  <a:lnTo>
                    <a:pt x="367" y="69"/>
                  </a:lnTo>
                  <a:lnTo>
                    <a:pt x="384" y="69"/>
                  </a:lnTo>
                  <a:lnTo>
                    <a:pt x="388" y="73"/>
                  </a:lnTo>
                  <a:lnTo>
                    <a:pt x="394" y="77"/>
                  </a:lnTo>
                  <a:lnTo>
                    <a:pt x="398" y="81"/>
                  </a:lnTo>
                  <a:lnTo>
                    <a:pt x="402" y="82"/>
                  </a:lnTo>
                  <a:lnTo>
                    <a:pt x="405" y="88"/>
                  </a:lnTo>
                  <a:lnTo>
                    <a:pt x="409" y="94"/>
                  </a:lnTo>
                  <a:lnTo>
                    <a:pt x="411" y="96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23" y="106"/>
                  </a:lnTo>
                  <a:lnTo>
                    <a:pt x="432" y="111"/>
                  </a:lnTo>
                  <a:lnTo>
                    <a:pt x="442" y="113"/>
                  </a:lnTo>
                  <a:lnTo>
                    <a:pt x="453" y="115"/>
                  </a:lnTo>
                  <a:lnTo>
                    <a:pt x="465" y="117"/>
                  </a:lnTo>
                  <a:lnTo>
                    <a:pt x="482" y="117"/>
                  </a:lnTo>
                  <a:lnTo>
                    <a:pt x="486" y="119"/>
                  </a:lnTo>
                  <a:lnTo>
                    <a:pt x="490" y="121"/>
                  </a:lnTo>
                  <a:lnTo>
                    <a:pt x="496" y="123"/>
                  </a:lnTo>
                  <a:lnTo>
                    <a:pt x="501" y="123"/>
                  </a:lnTo>
                  <a:lnTo>
                    <a:pt x="501" y="125"/>
                  </a:lnTo>
                  <a:lnTo>
                    <a:pt x="505" y="125"/>
                  </a:lnTo>
                  <a:lnTo>
                    <a:pt x="513" y="129"/>
                  </a:lnTo>
                  <a:lnTo>
                    <a:pt x="522" y="136"/>
                  </a:lnTo>
                  <a:lnTo>
                    <a:pt x="530" y="144"/>
                  </a:lnTo>
                  <a:lnTo>
                    <a:pt x="540" y="148"/>
                  </a:lnTo>
                  <a:lnTo>
                    <a:pt x="542" y="159"/>
                  </a:lnTo>
                  <a:lnTo>
                    <a:pt x="546" y="173"/>
                  </a:lnTo>
                  <a:lnTo>
                    <a:pt x="551" y="182"/>
                  </a:lnTo>
                  <a:lnTo>
                    <a:pt x="553" y="184"/>
                  </a:lnTo>
                  <a:lnTo>
                    <a:pt x="555" y="188"/>
                  </a:lnTo>
                  <a:lnTo>
                    <a:pt x="559" y="190"/>
                  </a:lnTo>
                  <a:lnTo>
                    <a:pt x="561" y="192"/>
                  </a:lnTo>
                  <a:lnTo>
                    <a:pt x="561" y="194"/>
                  </a:lnTo>
                  <a:lnTo>
                    <a:pt x="553" y="203"/>
                  </a:lnTo>
                  <a:lnTo>
                    <a:pt x="544" y="211"/>
                  </a:lnTo>
                  <a:lnTo>
                    <a:pt x="536" y="221"/>
                  </a:lnTo>
                  <a:lnTo>
                    <a:pt x="534" y="232"/>
                  </a:lnTo>
                  <a:lnTo>
                    <a:pt x="534" y="234"/>
                  </a:lnTo>
                  <a:lnTo>
                    <a:pt x="536" y="236"/>
                  </a:lnTo>
                  <a:lnTo>
                    <a:pt x="538" y="238"/>
                  </a:lnTo>
                  <a:lnTo>
                    <a:pt x="540" y="238"/>
                  </a:lnTo>
                  <a:lnTo>
                    <a:pt x="542" y="238"/>
                  </a:lnTo>
                  <a:lnTo>
                    <a:pt x="547" y="242"/>
                  </a:lnTo>
                  <a:lnTo>
                    <a:pt x="551" y="248"/>
                  </a:lnTo>
                  <a:lnTo>
                    <a:pt x="553" y="253"/>
                  </a:lnTo>
                  <a:lnTo>
                    <a:pt x="569" y="253"/>
                  </a:lnTo>
                  <a:lnTo>
                    <a:pt x="569" y="255"/>
                  </a:lnTo>
                  <a:lnTo>
                    <a:pt x="569" y="259"/>
                  </a:lnTo>
                  <a:lnTo>
                    <a:pt x="570" y="259"/>
                  </a:lnTo>
                  <a:lnTo>
                    <a:pt x="572" y="259"/>
                  </a:lnTo>
                  <a:lnTo>
                    <a:pt x="576" y="255"/>
                  </a:lnTo>
                  <a:lnTo>
                    <a:pt x="578" y="253"/>
                  </a:lnTo>
                  <a:lnTo>
                    <a:pt x="582" y="246"/>
                  </a:lnTo>
                  <a:lnTo>
                    <a:pt x="586" y="240"/>
                  </a:lnTo>
                  <a:lnTo>
                    <a:pt x="590" y="234"/>
                  </a:lnTo>
                  <a:lnTo>
                    <a:pt x="595" y="230"/>
                  </a:lnTo>
                  <a:lnTo>
                    <a:pt x="601" y="230"/>
                  </a:lnTo>
                  <a:lnTo>
                    <a:pt x="611" y="232"/>
                  </a:lnTo>
                  <a:lnTo>
                    <a:pt x="624" y="236"/>
                  </a:lnTo>
                  <a:lnTo>
                    <a:pt x="634" y="242"/>
                  </a:lnTo>
                  <a:lnTo>
                    <a:pt x="643" y="246"/>
                  </a:lnTo>
                  <a:lnTo>
                    <a:pt x="645" y="248"/>
                  </a:lnTo>
                  <a:lnTo>
                    <a:pt x="649" y="248"/>
                  </a:lnTo>
                  <a:lnTo>
                    <a:pt x="651" y="250"/>
                  </a:lnTo>
                  <a:lnTo>
                    <a:pt x="653" y="252"/>
                  </a:lnTo>
                  <a:lnTo>
                    <a:pt x="655" y="253"/>
                  </a:lnTo>
                  <a:lnTo>
                    <a:pt x="657" y="259"/>
                  </a:lnTo>
                  <a:lnTo>
                    <a:pt x="657" y="263"/>
                  </a:lnTo>
                  <a:lnTo>
                    <a:pt x="657" y="269"/>
                  </a:lnTo>
                  <a:lnTo>
                    <a:pt x="661" y="269"/>
                  </a:lnTo>
                  <a:lnTo>
                    <a:pt x="665" y="267"/>
                  </a:lnTo>
                  <a:lnTo>
                    <a:pt x="666" y="265"/>
                  </a:lnTo>
                  <a:lnTo>
                    <a:pt x="670" y="263"/>
                  </a:lnTo>
                  <a:lnTo>
                    <a:pt x="674" y="261"/>
                  </a:lnTo>
                  <a:lnTo>
                    <a:pt x="680" y="263"/>
                  </a:lnTo>
                  <a:lnTo>
                    <a:pt x="684" y="265"/>
                  </a:lnTo>
                  <a:lnTo>
                    <a:pt x="688" y="267"/>
                  </a:lnTo>
                  <a:lnTo>
                    <a:pt x="691" y="269"/>
                  </a:lnTo>
                  <a:lnTo>
                    <a:pt x="697" y="271"/>
                  </a:lnTo>
                  <a:lnTo>
                    <a:pt x="703" y="273"/>
                  </a:lnTo>
                  <a:lnTo>
                    <a:pt x="726" y="269"/>
                  </a:lnTo>
                  <a:lnTo>
                    <a:pt x="738" y="273"/>
                  </a:lnTo>
                  <a:lnTo>
                    <a:pt x="747" y="275"/>
                  </a:lnTo>
                  <a:lnTo>
                    <a:pt x="755" y="278"/>
                  </a:lnTo>
                  <a:lnTo>
                    <a:pt x="762" y="286"/>
                  </a:lnTo>
                  <a:lnTo>
                    <a:pt x="770" y="296"/>
                  </a:lnTo>
                  <a:lnTo>
                    <a:pt x="782" y="303"/>
                  </a:lnTo>
                  <a:lnTo>
                    <a:pt x="789" y="309"/>
                  </a:lnTo>
                  <a:lnTo>
                    <a:pt x="797" y="309"/>
                  </a:lnTo>
                  <a:lnTo>
                    <a:pt x="801" y="309"/>
                  </a:lnTo>
                  <a:lnTo>
                    <a:pt x="807" y="309"/>
                  </a:lnTo>
                  <a:lnTo>
                    <a:pt x="812" y="309"/>
                  </a:lnTo>
                  <a:lnTo>
                    <a:pt x="818" y="313"/>
                  </a:lnTo>
                  <a:lnTo>
                    <a:pt x="822" y="317"/>
                  </a:lnTo>
                  <a:lnTo>
                    <a:pt x="826" y="321"/>
                  </a:lnTo>
                  <a:lnTo>
                    <a:pt x="828" y="326"/>
                  </a:lnTo>
                  <a:lnTo>
                    <a:pt x="828" y="334"/>
                  </a:lnTo>
                  <a:lnTo>
                    <a:pt x="828" y="340"/>
                  </a:lnTo>
                  <a:lnTo>
                    <a:pt x="826" y="363"/>
                  </a:lnTo>
                  <a:lnTo>
                    <a:pt x="818" y="382"/>
                  </a:lnTo>
                  <a:lnTo>
                    <a:pt x="809" y="396"/>
                  </a:lnTo>
                  <a:lnTo>
                    <a:pt x="797" y="409"/>
                  </a:lnTo>
                  <a:lnTo>
                    <a:pt x="787" y="424"/>
                  </a:lnTo>
                  <a:lnTo>
                    <a:pt x="784" y="428"/>
                  </a:lnTo>
                  <a:lnTo>
                    <a:pt x="780" y="432"/>
                  </a:lnTo>
                  <a:lnTo>
                    <a:pt x="776" y="436"/>
                  </a:lnTo>
                  <a:lnTo>
                    <a:pt x="772" y="442"/>
                  </a:lnTo>
                  <a:lnTo>
                    <a:pt x="766" y="446"/>
                  </a:lnTo>
                  <a:lnTo>
                    <a:pt x="762" y="449"/>
                  </a:lnTo>
                  <a:lnTo>
                    <a:pt x="757" y="453"/>
                  </a:lnTo>
                  <a:lnTo>
                    <a:pt x="753" y="463"/>
                  </a:lnTo>
                  <a:lnTo>
                    <a:pt x="753" y="472"/>
                  </a:lnTo>
                  <a:lnTo>
                    <a:pt x="755" y="486"/>
                  </a:lnTo>
                  <a:lnTo>
                    <a:pt x="757" y="497"/>
                  </a:lnTo>
                  <a:lnTo>
                    <a:pt x="757" y="505"/>
                  </a:lnTo>
                  <a:lnTo>
                    <a:pt x="755" y="513"/>
                  </a:lnTo>
                  <a:lnTo>
                    <a:pt x="753" y="520"/>
                  </a:lnTo>
                  <a:lnTo>
                    <a:pt x="753" y="528"/>
                  </a:lnTo>
                  <a:lnTo>
                    <a:pt x="753" y="530"/>
                  </a:lnTo>
                  <a:lnTo>
                    <a:pt x="751" y="532"/>
                  </a:lnTo>
                  <a:lnTo>
                    <a:pt x="749" y="534"/>
                  </a:lnTo>
                  <a:lnTo>
                    <a:pt x="747" y="538"/>
                  </a:lnTo>
                  <a:lnTo>
                    <a:pt x="745" y="542"/>
                  </a:lnTo>
                  <a:lnTo>
                    <a:pt x="743" y="545"/>
                  </a:lnTo>
                  <a:lnTo>
                    <a:pt x="741" y="549"/>
                  </a:lnTo>
                  <a:lnTo>
                    <a:pt x="741" y="553"/>
                  </a:lnTo>
                  <a:lnTo>
                    <a:pt x="741" y="559"/>
                  </a:lnTo>
                  <a:lnTo>
                    <a:pt x="739" y="563"/>
                  </a:lnTo>
                  <a:lnTo>
                    <a:pt x="739" y="568"/>
                  </a:lnTo>
                  <a:lnTo>
                    <a:pt x="738" y="570"/>
                  </a:lnTo>
                  <a:lnTo>
                    <a:pt x="730" y="582"/>
                  </a:lnTo>
                  <a:lnTo>
                    <a:pt x="724" y="592"/>
                  </a:lnTo>
                  <a:lnTo>
                    <a:pt x="716" y="603"/>
                  </a:lnTo>
                  <a:lnTo>
                    <a:pt x="714" y="607"/>
                  </a:lnTo>
                  <a:lnTo>
                    <a:pt x="714" y="611"/>
                  </a:lnTo>
                  <a:lnTo>
                    <a:pt x="714" y="615"/>
                  </a:lnTo>
                  <a:lnTo>
                    <a:pt x="713" y="616"/>
                  </a:lnTo>
                  <a:lnTo>
                    <a:pt x="711" y="622"/>
                  </a:lnTo>
                  <a:lnTo>
                    <a:pt x="705" y="626"/>
                  </a:lnTo>
                  <a:lnTo>
                    <a:pt x="699" y="630"/>
                  </a:lnTo>
                  <a:lnTo>
                    <a:pt x="693" y="632"/>
                  </a:lnTo>
                  <a:lnTo>
                    <a:pt x="686" y="634"/>
                  </a:lnTo>
                  <a:lnTo>
                    <a:pt x="674" y="634"/>
                  </a:lnTo>
                  <a:lnTo>
                    <a:pt x="665" y="634"/>
                  </a:lnTo>
                  <a:lnTo>
                    <a:pt x="655" y="638"/>
                  </a:lnTo>
                  <a:lnTo>
                    <a:pt x="653" y="640"/>
                  </a:lnTo>
                  <a:lnTo>
                    <a:pt x="651" y="641"/>
                  </a:lnTo>
                  <a:lnTo>
                    <a:pt x="649" y="643"/>
                  </a:lnTo>
                  <a:lnTo>
                    <a:pt x="638" y="651"/>
                  </a:lnTo>
                  <a:lnTo>
                    <a:pt x="626" y="655"/>
                  </a:lnTo>
                  <a:lnTo>
                    <a:pt x="617" y="659"/>
                  </a:lnTo>
                  <a:lnTo>
                    <a:pt x="607" y="666"/>
                  </a:lnTo>
                  <a:lnTo>
                    <a:pt x="605" y="672"/>
                  </a:lnTo>
                  <a:lnTo>
                    <a:pt x="601" y="674"/>
                  </a:lnTo>
                  <a:lnTo>
                    <a:pt x="597" y="676"/>
                  </a:lnTo>
                  <a:lnTo>
                    <a:pt x="594" y="678"/>
                  </a:lnTo>
                  <a:lnTo>
                    <a:pt x="590" y="680"/>
                  </a:lnTo>
                  <a:lnTo>
                    <a:pt x="586" y="688"/>
                  </a:lnTo>
                  <a:lnTo>
                    <a:pt x="584" y="693"/>
                  </a:lnTo>
                  <a:lnTo>
                    <a:pt x="582" y="701"/>
                  </a:lnTo>
                  <a:lnTo>
                    <a:pt x="582" y="709"/>
                  </a:lnTo>
                  <a:lnTo>
                    <a:pt x="582" y="738"/>
                  </a:lnTo>
                  <a:lnTo>
                    <a:pt x="576" y="743"/>
                  </a:lnTo>
                  <a:lnTo>
                    <a:pt x="570" y="747"/>
                  </a:lnTo>
                  <a:lnTo>
                    <a:pt x="567" y="755"/>
                  </a:lnTo>
                  <a:lnTo>
                    <a:pt x="561" y="761"/>
                  </a:lnTo>
                  <a:lnTo>
                    <a:pt x="557" y="768"/>
                  </a:lnTo>
                  <a:lnTo>
                    <a:pt x="557" y="768"/>
                  </a:lnTo>
                  <a:lnTo>
                    <a:pt x="555" y="774"/>
                  </a:lnTo>
                  <a:lnTo>
                    <a:pt x="553" y="778"/>
                  </a:lnTo>
                  <a:lnTo>
                    <a:pt x="551" y="784"/>
                  </a:lnTo>
                  <a:lnTo>
                    <a:pt x="549" y="787"/>
                  </a:lnTo>
                  <a:lnTo>
                    <a:pt x="538" y="801"/>
                  </a:lnTo>
                  <a:lnTo>
                    <a:pt x="526" y="811"/>
                  </a:lnTo>
                  <a:lnTo>
                    <a:pt x="515" y="824"/>
                  </a:lnTo>
                  <a:lnTo>
                    <a:pt x="507" y="835"/>
                  </a:lnTo>
                  <a:lnTo>
                    <a:pt x="501" y="849"/>
                  </a:lnTo>
                  <a:lnTo>
                    <a:pt x="494" y="860"/>
                  </a:lnTo>
                  <a:lnTo>
                    <a:pt x="484" y="870"/>
                  </a:lnTo>
                  <a:lnTo>
                    <a:pt x="469" y="872"/>
                  </a:lnTo>
                  <a:lnTo>
                    <a:pt x="463" y="872"/>
                  </a:lnTo>
                  <a:lnTo>
                    <a:pt x="459" y="872"/>
                  </a:lnTo>
                  <a:lnTo>
                    <a:pt x="453" y="870"/>
                  </a:lnTo>
                  <a:lnTo>
                    <a:pt x="448" y="868"/>
                  </a:lnTo>
                  <a:lnTo>
                    <a:pt x="444" y="866"/>
                  </a:lnTo>
                  <a:lnTo>
                    <a:pt x="440" y="866"/>
                  </a:lnTo>
                  <a:lnTo>
                    <a:pt x="434" y="864"/>
                  </a:lnTo>
                  <a:lnTo>
                    <a:pt x="428" y="862"/>
                  </a:lnTo>
                  <a:lnTo>
                    <a:pt x="421" y="860"/>
                  </a:lnTo>
                  <a:lnTo>
                    <a:pt x="415" y="859"/>
                  </a:lnTo>
                  <a:lnTo>
                    <a:pt x="413" y="859"/>
                  </a:lnTo>
                  <a:lnTo>
                    <a:pt x="411" y="860"/>
                  </a:lnTo>
                  <a:lnTo>
                    <a:pt x="409" y="862"/>
                  </a:lnTo>
                  <a:lnTo>
                    <a:pt x="411" y="864"/>
                  </a:lnTo>
                  <a:lnTo>
                    <a:pt x="413" y="868"/>
                  </a:lnTo>
                  <a:lnTo>
                    <a:pt x="417" y="870"/>
                  </a:lnTo>
                  <a:lnTo>
                    <a:pt x="419" y="872"/>
                  </a:lnTo>
                  <a:lnTo>
                    <a:pt x="421" y="872"/>
                  </a:lnTo>
                  <a:lnTo>
                    <a:pt x="425" y="876"/>
                  </a:lnTo>
                  <a:lnTo>
                    <a:pt x="425" y="882"/>
                  </a:lnTo>
                  <a:lnTo>
                    <a:pt x="426" y="885"/>
                  </a:lnTo>
                  <a:lnTo>
                    <a:pt x="428" y="891"/>
                  </a:lnTo>
                  <a:lnTo>
                    <a:pt x="430" y="895"/>
                  </a:lnTo>
                  <a:lnTo>
                    <a:pt x="432" y="897"/>
                  </a:lnTo>
                  <a:lnTo>
                    <a:pt x="434" y="899"/>
                  </a:lnTo>
                  <a:lnTo>
                    <a:pt x="438" y="901"/>
                  </a:lnTo>
                  <a:lnTo>
                    <a:pt x="440" y="903"/>
                  </a:lnTo>
                  <a:lnTo>
                    <a:pt x="440" y="905"/>
                  </a:lnTo>
                  <a:lnTo>
                    <a:pt x="440" y="912"/>
                  </a:lnTo>
                  <a:lnTo>
                    <a:pt x="440" y="916"/>
                  </a:lnTo>
                  <a:lnTo>
                    <a:pt x="438" y="922"/>
                  </a:lnTo>
                  <a:lnTo>
                    <a:pt x="432" y="928"/>
                  </a:lnTo>
                  <a:lnTo>
                    <a:pt x="428" y="932"/>
                  </a:lnTo>
                  <a:lnTo>
                    <a:pt x="425" y="937"/>
                  </a:lnTo>
                  <a:lnTo>
                    <a:pt x="421" y="941"/>
                  </a:lnTo>
                  <a:lnTo>
                    <a:pt x="409" y="947"/>
                  </a:lnTo>
                  <a:lnTo>
                    <a:pt x="396" y="951"/>
                  </a:lnTo>
                  <a:lnTo>
                    <a:pt x="382" y="953"/>
                  </a:lnTo>
                  <a:lnTo>
                    <a:pt x="373" y="955"/>
                  </a:lnTo>
                  <a:lnTo>
                    <a:pt x="363" y="953"/>
                  </a:lnTo>
                  <a:lnTo>
                    <a:pt x="354" y="953"/>
                  </a:lnTo>
                  <a:lnTo>
                    <a:pt x="346" y="955"/>
                  </a:lnTo>
                  <a:lnTo>
                    <a:pt x="342" y="962"/>
                  </a:lnTo>
                  <a:lnTo>
                    <a:pt x="342" y="972"/>
                  </a:lnTo>
                  <a:lnTo>
                    <a:pt x="342" y="983"/>
                  </a:lnTo>
                  <a:lnTo>
                    <a:pt x="340" y="991"/>
                  </a:lnTo>
                  <a:lnTo>
                    <a:pt x="340" y="997"/>
                  </a:lnTo>
                  <a:lnTo>
                    <a:pt x="338" y="999"/>
                  </a:lnTo>
                  <a:lnTo>
                    <a:pt x="336" y="1001"/>
                  </a:lnTo>
                  <a:lnTo>
                    <a:pt x="332" y="1003"/>
                  </a:lnTo>
                  <a:lnTo>
                    <a:pt x="329" y="1005"/>
                  </a:lnTo>
                  <a:lnTo>
                    <a:pt x="325" y="1005"/>
                  </a:lnTo>
                  <a:lnTo>
                    <a:pt x="319" y="1005"/>
                  </a:lnTo>
                  <a:lnTo>
                    <a:pt x="315" y="1003"/>
                  </a:lnTo>
                  <a:lnTo>
                    <a:pt x="311" y="1001"/>
                  </a:lnTo>
                  <a:lnTo>
                    <a:pt x="307" y="999"/>
                  </a:lnTo>
                  <a:lnTo>
                    <a:pt x="304" y="997"/>
                  </a:lnTo>
                  <a:lnTo>
                    <a:pt x="298" y="995"/>
                  </a:lnTo>
                  <a:lnTo>
                    <a:pt x="294" y="997"/>
                  </a:lnTo>
                  <a:lnTo>
                    <a:pt x="292" y="999"/>
                  </a:lnTo>
                  <a:lnTo>
                    <a:pt x="292" y="1001"/>
                  </a:lnTo>
                  <a:lnTo>
                    <a:pt x="292" y="1003"/>
                  </a:lnTo>
                  <a:lnTo>
                    <a:pt x="292" y="1008"/>
                  </a:lnTo>
                  <a:lnTo>
                    <a:pt x="294" y="1014"/>
                  </a:lnTo>
                  <a:lnTo>
                    <a:pt x="296" y="1018"/>
                  </a:lnTo>
                  <a:lnTo>
                    <a:pt x="298" y="1024"/>
                  </a:lnTo>
                  <a:lnTo>
                    <a:pt x="302" y="1028"/>
                  </a:lnTo>
                  <a:lnTo>
                    <a:pt x="304" y="1028"/>
                  </a:lnTo>
                  <a:lnTo>
                    <a:pt x="307" y="1028"/>
                  </a:lnTo>
                  <a:lnTo>
                    <a:pt x="311" y="1026"/>
                  </a:lnTo>
                  <a:lnTo>
                    <a:pt x="313" y="1024"/>
                  </a:lnTo>
                  <a:lnTo>
                    <a:pt x="315" y="1026"/>
                  </a:lnTo>
                  <a:lnTo>
                    <a:pt x="317" y="1028"/>
                  </a:lnTo>
                  <a:lnTo>
                    <a:pt x="319" y="1029"/>
                  </a:lnTo>
                  <a:lnTo>
                    <a:pt x="317" y="1033"/>
                  </a:lnTo>
                  <a:lnTo>
                    <a:pt x="315" y="1035"/>
                  </a:lnTo>
                  <a:lnTo>
                    <a:pt x="313" y="1037"/>
                  </a:lnTo>
                  <a:lnTo>
                    <a:pt x="313" y="1037"/>
                  </a:lnTo>
                  <a:lnTo>
                    <a:pt x="309" y="1037"/>
                  </a:lnTo>
                  <a:lnTo>
                    <a:pt x="306" y="1035"/>
                  </a:lnTo>
                  <a:lnTo>
                    <a:pt x="302" y="1035"/>
                  </a:lnTo>
                  <a:lnTo>
                    <a:pt x="300" y="1033"/>
                  </a:lnTo>
                  <a:lnTo>
                    <a:pt x="296" y="1033"/>
                  </a:lnTo>
                  <a:lnTo>
                    <a:pt x="298" y="1037"/>
                  </a:lnTo>
                  <a:lnTo>
                    <a:pt x="298" y="1039"/>
                  </a:lnTo>
                  <a:lnTo>
                    <a:pt x="302" y="1041"/>
                  </a:lnTo>
                  <a:lnTo>
                    <a:pt x="304" y="1041"/>
                  </a:lnTo>
                  <a:lnTo>
                    <a:pt x="296" y="1053"/>
                  </a:lnTo>
                  <a:lnTo>
                    <a:pt x="292" y="1066"/>
                  </a:lnTo>
                  <a:lnTo>
                    <a:pt x="288" y="1079"/>
                  </a:lnTo>
                  <a:lnTo>
                    <a:pt x="286" y="1083"/>
                  </a:lnTo>
                  <a:lnTo>
                    <a:pt x="284" y="1085"/>
                  </a:lnTo>
                  <a:lnTo>
                    <a:pt x="281" y="1087"/>
                  </a:lnTo>
                  <a:lnTo>
                    <a:pt x="277" y="1087"/>
                  </a:lnTo>
                  <a:lnTo>
                    <a:pt x="275" y="1087"/>
                  </a:lnTo>
                  <a:lnTo>
                    <a:pt x="271" y="1087"/>
                  </a:lnTo>
                  <a:lnTo>
                    <a:pt x="265" y="1091"/>
                  </a:lnTo>
                  <a:lnTo>
                    <a:pt x="261" y="1093"/>
                  </a:lnTo>
                  <a:lnTo>
                    <a:pt x="256" y="1099"/>
                  </a:lnTo>
                  <a:lnTo>
                    <a:pt x="254" y="1104"/>
                  </a:lnTo>
                  <a:lnTo>
                    <a:pt x="252" y="1110"/>
                  </a:lnTo>
                  <a:lnTo>
                    <a:pt x="256" y="1122"/>
                  </a:lnTo>
                  <a:lnTo>
                    <a:pt x="263" y="1127"/>
                  </a:lnTo>
                  <a:lnTo>
                    <a:pt x="271" y="1131"/>
                  </a:lnTo>
                  <a:lnTo>
                    <a:pt x="279" y="1135"/>
                  </a:lnTo>
                  <a:lnTo>
                    <a:pt x="281" y="1145"/>
                  </a:lnTo>
                  <a:lnTo>
                    <a:pt x="281" y="1151"/>
                  </a:lnTo>
                  <a:lnTo>
                    <a:pt x="277" y="1156"/>
                  </a:lnTo>
                  <a:lnTo>
                    <a:pt x="275" y="1160"/>
                  </a:lnTo>
                  <a:lnTo>
                    <a:pt x="269" y="1164"/>
                  </a:lnTo>
                  <a:lnTo>
                    <a:pt x="265" y="1166"/>
                  </a:lnTo>
                  <a:lnTo>
                    <a:pt x="261" y="1170"/>
                  </a:lnTo>
                  <a:lnTo>
                    <a:pt x="256" y="1174"/>
                  </a:lnTo>
                  <a:lnTo>
                    <a:pt x="254" y="1177"/>
                  </a:lnTo>
                  <a:lnTo>
                    <a:pt x="252" y="1181"/>
                  </a:lnTo>
                  <a:lnTo>
                    <a:pt x="252" y="1187"/>
                  </a:lnTo>
                  <a:lnTo>
                    <a:pt x="250" y="1195"/>
                  </a:lnTo>
                  <a:lnTo>
                    <a:pt x="248" y="1197"/>
                  </a:lnTo>
                  <a:lnTo>
                    <a:pt x="244" y="1199"/>
                  </a:lnTo>
                  <a:lnTo>
                    <a:pt x="240" y="1200"/>
                  </a:lnTo>
                  <a:lnTo>
                    <a:pt x="236" y="1200"/>
                  </a:lnTo>
                  <a:lnTo>
                    <a:pt x="233" y="1202"/>
                  </a:lnTo>
                  <a:lnTo>
                    <a:pt x="229" y="1204"/>
                  </a:lnTo>
                  <a:lnTo>
                    <a:pt x="225" y="1210"/>
                  </a:lnTo>
                  <a:lnTo>
                    <a:pt x="221" y="1216"/>
                  </a:lnTo>
                  <a:lnTo>
                    <a:pt x="219" y="1224"/>
                  </a:lnTo>
                  <a:lnTo>
                    <a:pt x="219" y="1233"/>
                  </a:lnTo>
                  <a:lnTo>
                    <a:pt x="219" y="1237"/>
                  </a:lnTo>
                  <a:lnTo>
                    <a:pt x="223" y="1241"/>
                  </a:lnTo>
                  <a:lnTo>
                    <a:pt x="225" y="1245"/>
                  </a:lnTo>
                  <a:lnTo>
                    <a:pt x="229" y="1247"/>
                  </a:lnTo>
                  <a:lnTo>
                    <a:pt x="234" y="1254"/>
                  </a:lnTo>
                  <a:lnTo>
                    <a:pt x="238" y="1268"/>
                  </a:lnTo>
                  <a:lnTo>
                    <a:pt x="242" y="1281"/>
                  </a:lnTo>
                  <a:lnTo>
                    <a:pt x="248" y="1289"/>
                  </a:lnTo>
                  <a:lnTo>
                    <a:pt x="261" y="1300"/>
                  </a:lnTo>
                  <a:lnTo>
                    <a:pt x="279" y="1310"/>
                  </a:lnTo>
                  <a:lnTo>
                    <a:pt x="294" y="1318"/>
                  </a:lnTo>
                  <a:lnTo>
                    <a:pt x="292" y="1320"/>
                  </a:lnTo>
                  <a:lnTo>
                    <a:pt x="290" y="1320"/>
                  </a:lnTo>
                  <a:lnTo>
                    <a:pt x="286" y="1320"/>
                  </a:lnTo>
                  <a:lnTo>
                    <a:pt x="284" y="1320"/>
                  </a:lnTo>
                  <a:lnTo>
                    <a:pt x="279" y="1320"/>
                  </a:lnTo>
                  <a:lnTo>
                    <a:pt x="273" y="1321"/>
                  </a:lnTo>
                  <a:lnTo>
                    <a:pt x="267" y="1325"/>
                  </a:lnTo>
                  <a:lnTo>
                    <a:pt x="261" y="1327"/>
                  </a:lnTo>
                  <a:lnTo>
                    <a:pt x="258" y="1329"/>
                  </a:lnTo>
                  <a:lnTo>
                    <a:pt x="254" y="1331"/>
                  </a:lnTo>
                  <a:lnTo>
                    <a:pt x="248" y="1331"/>
                  </a:lnTo>
                  <a:lnTo>
                    <a:pt x="246" y="1331"/>
                  </a:lnTo>
                  <a:lnTo>
                    <a:pt x="242" y="1333"/>
                  </a:lnTo>
                  <a:lnTo>
                    <a:pt x="240" y="1333"/>
                  </a:lnTo>
                  <a:lnTo>
                    <a:pt x="223" y="1333"/>
                  </a:lnTo>
                  <a:lnTo>
                    <a:pt x="219" y="1333"/>
                  </a:lnTo>
                  <a:lnTo>
                    <a:pt x="215" y="1331"/>
                  </a:lnTo>
                  <a:lnTo>
                    <a:pt x="213" y="1327"/>
                  </a:lnTo>
                  <a:lnTo>
                    <a:pt x="211" y="1325"/>
                  </a:lnTo>
                  <a:lnTo>
                    <a:pt x="211" y="1321"/>
                  </a:lnTo>
                  <a:lnTo>
                    <a:pt x="210" y="1318"/>
                  </a:lnTo>
                  <a:lnTo>
                    <a:pt x="208" y="1316"/>
                  </a:lnTo>
                  <a:lnTo>
                    <a:pt x="204" y="1314"/>
                  </a:lnTo>
                  <a:lnTo>
                    <a:pt x="200" y="1312"/>
                  </a:lnTo>
                  <a:lnTo>
                    <a:pt x="196" y="1312"/>
                  </a:lnTo>
                  <a:lnTo>
                    <a:pt x="190" y="1310"/>
                  </a:lnTo>
                  <a:lnTo>
                    <a:pt x="186" y="1308"/>
                  </a:lnTo>
                  <a:lnTo>
                    <a:pt x="185" y="1306"/>
                  </a:lnTo>
                  <a:lnTo>
                    <a:pt x="183" y="1304"/>
                  </a:lnTo>
                  <a:lnTo>
                    <a:pt x="181" y="1298"/>
                  </a:lnTo>
                  <a:lnTo>
                    <a:pt x="169" y="1298"/>
                  </a:lnTo>
                  <a:lnTo>
                    <a:pt x="165" y="1298"/>
                  </a:lnTo>
                  <a:lnTo>
                    <a:pt x="163" y="1297"/>
                  </a:lnTo>
                  <a:lnTo>
                    <a:pt x="163" y="1293"/>
                  </a:lnTo>
                  <a:lnTo>
                    <a:pt x="162" y="1291"/>
                  </a:lnTo>
                  <a:lnTo>
                    <a:pt x="154" y="1291"/>
                  </a:lnTo>
                  <a:lnTo>
                    <a:pt x="148" y="1289"/>
                  </a:lnTo>
                  <a:lnTo>
                    <a:pt x="144" y="1285"/>
                  </a:lnTo>
                  <a:lnTo>
                    <a:pt x="140" y="1283"/>
                  </a:lnTo>
                  <a:lnTo>
                    <a:pt x="137" y="1279"/>
                  </a:lnTo>
                  <a:lnTo>
                    <a:pt x="133" y="1273"/>
                  </a:lnTo>
                  <a:lnTo>
                    <a:pt x="129" y="1272"/>
                  </a:lnTo>
                  <a:lnTo>
                    <a:pt x="127" y="1270"/>
                  </a:lnTo>
                  <a:lnTo>
                    <a:pt x="127" y="1268"/>
                  </a:lnTo>
                  <a:lnTo>
                    <a:pt x="127" y="1266"/>
                  </a:lnTo>
                  <a:lnTo>
                    <a:pt x="129" y="1264"/>
                  </a:lnTo>
                  <a:lnTo>
                    <a:pt x="133" y="1262"/>
                  </a:lnTo>
                  <a:lnTo>
                    <a:pt x="135" y="1262"/>
                  </a:lnTo>
                  <a:lnTo>
                    <a:pt x="137" y="1260"/>
                  </a:lnTo>
                  <a:lnTo>
                    <a:pt x="138" y="1258"/>
                  </a:lnTo>
                  <a:lnTo>
                    <a:pt x="137" y="1256"/>
                  </a:lnTo>
                  <a:lnTo>
                    <a:pt x="133" y="1254"/>
                  </a:lnTo>
                  <a:lnTo>
                    <a:pt x="137" y="1248"/>
                  </a:lnTo>
                  <a:lnTo>
                    <a:pt x="137" y="1243"/>
                  </a:lnTo>
                  <a:lnTo>
                    <a:pt x="137" y="1239"/>
                  </a:lnTo>
                  <a:lnTo>
                    <a:pt x="135" y="1235"/>
                  </a:lnTo>
                  <a:lnTo>
                    <a:pt x="133" y="1233"/>
                  </a:lnTo>
                  <a:lnTo>
                    <a:pt x="129" y="1229"/>
                  </a:lnTo>
                  <a:lnTo>
                    <a:pt x="127" y="1227"/>
                  </a:lnTo>
                  <a:lnTo>
                    <a:pt x="123" y="1225"/>
                  </a:lnTo>
                  <a:lnTo>
                    <a:pt x="121" y="1222"/>
                  </a:lnTo>
                  <a:lnTo>
                    <a:pt x="121" y="1218"/>
                  </a:lnTo>
                  <a:lnTo>
                    <a:pt x="121" y="1214"/>
                  </a:lnTo>
                  <a:lnTo>
                    <a:pt x="121" y="1210"/>
                  </a:lnTo>
                  <a:lnTo>
                    <a:pt x="117" y="1193"/>
                  </a:lnTo>
                  <a:lnTo>
                    <a:pt x="114" y="1177"/>
                  </a:lnTo>
                  <a:lnTo>
                    <a:pt x="112" y="1164"/>
                  </a:lnTo>
                  <a:lnTo>
                    <a:pt x="112" y="1158"/>
                  </a:lnTo>
                  <a:lnTo>
                    <a:pt x="115" y="1154"/>
                  </a:lnTo>
                  <a:lnTo>
                    <a:pt x="119" y="1151"/>
                  </a:lnTo>
                  <a:lnTo>
                    <a:pt x="121" y="1147"/>
                  </a:lnTo>
                  <a:lnTo>
                    <a:pt x="125" y="1143"/>
                  </a:lnTo>
                  <a:lnTo>
                    <a:pt x="125" y="1137"/>
                  </a:lnTo>
                  <a:lnTo>
                    <a:pt x="125" y="1135"/>
                  </a:lnTo>
                  <a:lnTo>
                    <a:pt x="123" y="1129"/>
                  </a:lnTo>
                  <a:lnTo>
                    <a:pt x="121" y="1126"/>
                  </a:lnTo>
                  <a:lnTo>
                    <a:pt x="119" y="1120"/>
                  </a:lnTo>
                  <a:lnTo>
                    <a:pt x="117" y="1116"/>
                  </a:lnTo>
                  <a:lnTo>
                    <a:pt x="117" y="1110"/>
                  </a:lnTo>
                  <a:lnTo>
                    <a:pt x="117" y="1110"/>
                  </a:lnTo>
                  <a:lnTo>
                    <a:pt x="119" y="1106"/>
                  </a:lnTo>
                  <a:lnTo>
                    <a:pt x="121" y="1104"/>
                  </a:lnTo>
                  <a:lnTo>
                    <a:pt x="123" y="1102"/>
                  </a:lnTo>
                  <a:lnTo>
                    <a:pt x="127" y="1104"/>
                  </a:lnTo>
                  <a:lnTo>
                    <a:pt x="129" y="1104"/>
                  </a:lnTo>
                  <a:lnTo>
                    <a:pt x="131" y="1106"/>
                  </a:lnTo>
                  <a:lnTo>
                    <a:pt x="133" y="1110"/>
                  </a:lnTo>
                  <a:lnTo>
                    <a:pt x="135" y="1112"/>
                  </a:lnTo>
                  <a:lnTo>
                    <a:pt x="137" y="1114"/>
                  </a:lnTo>
                  <a:lnTo>
                    <a:pt x="138" y="1114"/>
                  </a:lnTo>
                  <a:lnTo>
                    <a:pt x="160" y="1022"/>
                  </a:lnTo>
                  <a:lnTo>
                    <a:pt x="160" y="1012"/>
                  </a:lnTo>
                  <a:lnTo>
                    <a:pt x="158" y="1012"/>
                  </a:lnTo>
                  <a:lnTo>
                    <a:pt x="154" y="1012"/>
                  </a:lnTo>
                  <a:lnTo>
                    <a:pt x="152" y="1014"/>
                  </a:lnTo>
                  <a:lnTo>
                    <a:pt x="150" y="1016"/>
                  </a:lnTo>
                  <a:lnTo>
                    <a:pt x="148" y="1018"/>
                  </a:lnTo>
                  <a:lnTo>
                    <a:pt x="144" y="1020"/>
                  </a:lnTo>
                  <a:lnTo>
                    <a:pt x="142" y="1018"/>
                  </a:lnTo>
                  <a:lnTo>
                    <a:pt x="140" y="1014"/>
                  </a:lnTo>
                  <a:lnTo>
                    <a:pt x="138" y="1008"/>
                  </a:lnTo>
                  <a:lnTo>
                    <a:pt x="137" y="1003"/>
                  </a:lnTo>
                  <a:lnTo>
                    <a:pt x="137" y="999"/>
                  </a:lnTo>
                  <a:lnTo>
                    <a:pt x="137" y="991"/>
                  </a:lnTo>
                  <a:lnTo>
                    <a:pt x="138" y="987"/>
                  </a:lnTo>
                  <a:lnTo>
                    <a:pt x="140" y="981"/>
                  </a:lnTo>
                  <a:lnTo>
                    <a:pt x="140" y="976"/>
                  </a:lnTo>
                  <a:lnTo>
                    <a:pt x="142" y="970"/>
                  </a:lnTo>
                  <a:lnTo>
                    <a:pt x="146" y="970"/>
                  </a:lnTo>
                  <a:lnTo>
                    <a:pt x="148" y="968"/>
                  </a:lnTo>
                  <a:lnTo>
                    <a:pt x="148" y="966"/>
                  </a:lnTo>
                  <a:lnTo>
                    <a:pt x="148" y="964"/>
                  </a:lnTo>
                  <a:lnTo>
                    <a:pt x="146" y="962"/>
                  </a:lnTo>
                  <a:lnTo>
                    <a:pt x="146" y="960"/>
                  </a:lnTo>
                  <a:lnTo>
                    <a:pt x="144" y="960"/>
                  </a:lnTo>
                  <a:lnTo>
                    <a:pt x="144" y="958"/>
                  </a:lnTo>
                  <a:lnTo>
                    <a:pt x="142" y="955"/>
                  </a:lnTo>
                  <a:lnTo>
                    <a:pt x="142" y="951"/>
                  </a:lnTo>
                  <a:lnTo>
                    <a:pt x="142" y="945"/>
                  </a:lnTo>
                  <a:lnTo>
                    <a:pt x="142" y="941"/>
                  </a:lnTo>
                  <a:lnTo>
                    <a:pt x="142" y="937"/>
                  </a:lnTo>
                  <a:lnTo>
                    <a:pt x="146" y="916"/>
                  </a:lnTo>
                  <a:lnTo>
                    <a:pt x="156" y="901"/>
                  </a:lnTo>
                  <a:lnTo>
                    <a:pt x="158" y="897"/>
                  </a:lnTo>
                  <a:lnTo>
                    <a:pt x="160" y="891"/>
                  </a:lnTo>
                  <a:lnTo>
                    <a:pt x="162" y="887"/>
                  </a:lnTo>
                  <a:lnTo>
                    <a:pt x="163" y="884"/>
                  </a:lnTo>
                  <a:lnTo>
                    <a:pt x="165" y="882"/>
                  </a:lnTo>
                  <a:lnTo>
                    <a:pt x="167" y="880"/>
                  </a:lnTo>
                  <a:lnTo>
                    <a:pt x="169" y="878"/>
                  </a:lnTo>
                  <a:lnTo>
                    <a:pt x="173" y="859"/>
                  </a:lnTo>
                  <a:lnTo>
                    <a:pt x="177" y="839"/>
                  </a:lnTo>
                  <a:lnTo>
                    <a:pt x="177" y="791"/>
                  </a:lnTo>
                  <a:lnTo>
                    <a:pt x="175" y="786"/>
                  </a:lnTo>
                  <a:lnTo>
                    <a:pt x="175" y="780"/>
                  </a:lnTo>
                  <a:lnTo>
                    <a:pt x="177" y="774"/>
                  </a:lnTo>
                  <a:lnTo>
                    <a:pt x="179" y="768"/>
                  </a:lnTo>
                  <a:lnTo>
                    <a:pt x="179" y="762"/>
                  </a:lnTo>
                  <a:lnTo>
                    <a:pt x="183" y="741"/>
                  </a:lnTo>
                  <a:lnTo>
                    <a:pt x="190" y="722"/>
                  </a:lnTo>
                  <a:lnTo>
                    <a:pt x="194" y="701"/>
                  </a:lnTo>
                  <a:lnTo>
                    <a:pt x="194" y="695"/>
                  </a:lnTo>
                  <a:lnTo>
                    <a:pt x="194" y="691"/>
                  </a:lnTo>
                  <a:lnTo>
                    <a:pt x="196" y="686"/>
                  </a:lnTo>
                  <a:lnTo>
                    <a:pt x="196" y="680"/>
                  </a:lnTo>
                  <a:lnTo>
                    <a:pt x="198" y="674"/>
                  </a:lnTo>
                  <a:lnTo>
                    <a:pt x="198" y="666"/>
                  </a:lnTo>
                  <a:lnTo>
                    <a:pt x="198" y="661"/>
                  </a:lnTo>
                  <a:lnTo>
                    <a:pt x="198" y="657"/>
                  </a:lnTo>
                  <a:lnTo>
                    <a:pt x="198" y="647"/>
                  </a:lnTo>
                  <a:lnTo>
                    <a:pt x="200" y="636"/>
                  </a:lnTo>
                  <a:lnTo>
                    <a:pt x="202" y="622"/>
                  </a:lnTo>
                  <a:lnTo>
                    <a:pt x="204" y="611"/>
                  </a:lnTo>
                  <a:lnTo>
                    <a:pt x="204" y="601"/>
                  </a:lnTo>
                  <a:lnTo>
                    <a:pt x="202" y="586"/>
                  </a:lnTo>
                  <a:lnTo>
                    <a:pt x="200" y="570"/>
                  </a:lnTo>
                  <a:lnTo>
                    <a:pt x="198" y="561"/>
                  </a:lnTo>
                  <a:lnTo>
                    <a:pt x="194" y="551"/>
                  </a:lnTo>
                  <a:lnTo>
                    <a:pt x="186" y="544"/>
                  </a:lnTo>
                  <a:lnTo>
                    <a:pt x="181" y="536"/>
                  </a:lnTo>
                  <a:lnTo>
                    <a:pt x="171" y="532"/>
                  </a:lnTo>
                  <a:lnTo>
                    <a:pt x="165" y="530"/>
                  </a:lnTo>
                  <a:lnTo>
                    <a:pt x="160" y="528"/>
                  </a:lnTo>
                  <a:lnTo>
                    <a:pt x="154" y="526"/>
                  </a:lnTo>
                  <a:lnTo>
                    <a:pt x="148" y="522"/>
                  </a:lnTo>
                  <a:lnTo>
                    <a:pt x="144" y="517"/>
                  </a:lnTo>
                  <a:lnTo>
                    <a:pt x="138" y="513"/>
                  </a:lnTo>
                  <a:lnTo>
                    <a:pt x="135" y="511"/>
                  </a:lnTo>
                  <a:lnTo>
                    <a:pt x="129" y="509"/>
                  </a:lnTo>
                  <a:lnTo>
                    <a:pt x="114" y="503"/>
                  </a:lnTo>
                  <a:lnTo>
                    <a:pt x="102" y="494"/>
                  </a:lnTo>
                  <a:lnTo>
                    <a:pt x="92" y="484"/>
                  </a:lnTo>
                  <a:lnTo>
                    <a:pt x="89" y="480"/>
                  </a:lnTo>
                  <a:lnTo>
                    <a:pt x="89" y="474"/>
                  </a:lnTo>
                  <a:lnTo>
                    <a:pt x="89" y="471"/>
                  </a:lnTo>
                  <a:lnTo>
                    <a:pt x="89" y="465"/>
                  </a:lnTo>
                  <a:lnTo>
                    <a:pt x="89" y="459"/>
                  </a:lnTo>
                  <a:lnTo>
                    <a:pt x="85" y="455"/>
                  </a:lnTo>
                  <a:lnTo>
                    <a:pt x="83" y="449"/>
                  </a:lnTo>
                  <a:lnTo>
                    <a:pt x="79" y="446"/>
                  </a:lnTo>
                  <a:lnTo>
                    <a:pt x="77" y="440"/>
                  </a:lnTo>
                  <a:lnTo>
                    <a:pt x="69" y="426"/>
                  </a:lnTo>
                  <a:lnTo>
                    <a:pt x="62" y="415"/>
                  </a:lnTo>
                  <a:lnTo>
                    <a:pt x="56" y="401"/>
                  </a:lnTo>
                  <a:lnTo>
                    <a:pt x="48" y="382"/>
                  </a:lnTo>
                  <a:lnTo>
                    <a:pt x="42" y="367"/>
                  </a:lnTo>
                  <a:lnTo>
                    <a:pt x="41" y="365"/>
                  </a:lnTo>
                  <a:lnTo>
                    <a:pt x="37" y="363"/>
                  </a:lnTo>
                  <a:lnTo>
                    <a:pt x="35" y="363"/>
                  </a:lnTo>
                  <a:lnTo>
                    <a:pt x="33" y="363"/>
                  </a:lnTo>
                  <a:lnTo>
                    <a:pt x="31" y="359"/>
                  </a:lnTo>
                  <a:lnTo>
                    <a:pt x="29" y="353"/>
                  </a:lnTo>
                  <a:lnTo>
                    <a:pt x="27" y="349"/>
                  </a:lnTo>
                  <a:lnTo>
                    <a:pt x="25" y="346"/>
                  </a:lnTo>
                  <a:lnTo>
                    <a:pt x="23" y="342"/>
                  </a:lnTo>
                  <a:lnTo>
                    <a:pt x="21" y="342"/>
                  </a:lnTo>
                  <a:lnTo>
                    <a:pt x="19" y="342"/>
                  </a:lnTo>
                  <a:lnTo>
                    <a:pt x="18" y="340"/>
                  </a:lnTo>
                  <a:lnTo>
                    <a:pt x="12" y="334"/>
                  </a:lnTo>
                  <a:lnTo>
                    <a:pt x="6" y="326"/>
                  </a:lnTo>
                  <a:lnTo>
                    <a:pt x="2" y="317"/>
                  </a:lnTo>
                  <a:lnTo>
                    <a:pt x="0" y="309"/>
                  </a:lnTo>
                  <a:lnTo>
                    <a:pt x="2" y="303"/>
                  </a:lnTo>
                  <a:lnTo>
                    <a:pt x="4" y="298"/>
                  </a:lnTo>
                  <a:lnTo>
                    <a:pt x="6" y="294"/>
                  </a:lnTo>
                  <a:lnTo>
                    <a:pt x="8" y="290"/>
                  </a:lnTo>
                  <a:lnTo>
                    <a:pt x="12" y="286"/>
                  </a:lnTo>
                  <a:lnTo>
                    <a:pt x="16" y="282"/>
                  </a:lnTo>
                  <a:lnTo>
                    <a:pt x="19" y="280"/>
                  </a:lnTo>
                  <a:lnTo>
                    <a:pt x="23" y="276"/>
                  </a:lnTo>
                  <a:lnTo>
                    <a:pt x="25" y="273"/>
                  </a:lnTo>
                  <a:lnTo>
                    <a:pt x="27" y="269"/>
                  </a:lnTo>
                  <a:lnTo>
                    <a:pt x="25" y="267"/>
                  </a:lnTo>
                  <a:lnTo>
                    <a:pt x="23" y="267"/>
                  </a:lnTo>
                  <a:lnTo>
                    <a:pt x="21" y="267"/>
                  </a:lnTo>
                  <a:lnTo>
                    <a:pt x="19" y="267"/>
                  </a:lnTo>
                  <a:lnTo>
                    <a:pt x="18" y="269"/>
                  </a:lnTo>
                  <a:lnTo>
                    <a:pt x="14" y="267"/>
                  </a:lnTo>
                  <a:lnTo>
                    <a:pt x="12" y="265"/>
                  </a:lnTo>
                  <a:lnTo>
                    <a:pt x="10" y="261"/>
                  </a:lnTo>
                  <a:lnTo>
                    <a:pt x="8" y="255"/>
                  </a:lnTo>
                  <a:lnTo>
                    <a:pt x="8" y="252"/>
                  </a:lnTo>
                  <a:lnTo>
                    <a:pt x="8" y="248"/>
                  </a:lnTo>
                  <a:lnTo>
                    <a:pt x="10" y="240"/>
                  </a:lnTo>
                  <a:lnTo>
                    <a:pt x="14" y="234"/>
                  </a:lnTo>
                  <a:lnTo>
                    <a:pt x="18" y="228"/>
                  </a:lnTo>
                  <a:lnTo>
                    <a:pt x="21" y="221"/>
                  </a:lnTo>
                  <a:lnTo>
                    <a:pt x="21" y="207"/>
                  </a:lnTo>
                  <a:lnTo>
                    <a:pt x="27" y="207"/>
                  </a:lnTo>
                  <a:lnTo>
                    <a:pt x="33" y="203"/>
                  </a:lnTo>
                  <a:lnTo>
                    <a:pt x="37" y="200"/>
                  </a:lnTo>
                  <a:lnTo>
                    <a:pt x="41" y="196"/>
                  </a:lnTo>
                  <a:lnTo>
                    <a:pt x="42" y="190"/>
                  </a:lnTo>
                  <a:lnTo>
                    <a:pt x="44" y="186"/>
                  </a:lnTo>
                  <a:lnTo>
                    <a:pt x="46" y="180"/>
                  </a:lnTo>
                  <a:lnTo>
                    <a:pt x="50" y="177"/>
                  </a:lnTo>
                  <a:lnTo>
                    <a:pt x="54" y="173"/>
                  </a:lnTo>
                  <a:lnTo>
                    <a:pt x="58" y="171"/>
                  </a:lnTo>
                  <a:lnTo>
                    <a:pt x="62" y="169"/>
                  </a:lnTo>
                  <a:lnTo>
                    <a:pt x="66" y="167"/>
                  </a:lnTo>
                  <a:lnTo>
                    <a:pt x="69" y="163"/>
                  </a:lnTo>
                  <a:lnTo>
                    <a:pt x="71" y="159"/>
                  </a:lnTo>
                  <a:lnTo>
                    <a:pt x="73" y="155"/>
                  </a:lnTo>
                  <a:lnTo>
                    <a:pt x="71" y="154"/>
                  </a:lnTo>
                  <a:lnTo>
                    <a:pt x="69" y="150"/>
                  </a:lnTo>
                  <a:lnTo>
                    <a:pt x="67" y="148"/>
                  </a:lnTo>
                  <a:lnTo>
                    <a:pt x="69" y="144"/>
                  </a:lnTo>
                  <a:lnTo>
                    <a:pt x="69" y="140"/>
                  </a:lnTo>
                  <a:lnTo>
                    <a:pt x="69" y="136"/>
                  </a:lnTo>
                  <a:lnTo>
                    <a:pt x="67" y="131"/>
                  </a:lnTo>
                  <a:lnTo>
                    <a:pt x="67" y="127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69" y="115"/>
                  </a:lnTo>
                  <a:lnTo>
                    <a:pt x="69" y="111"/>
                  </a:lnTo>
                  <a:lnTo>
                    <a:pt x="69" y="106"/>
                  </a:lnTo>
                  <a:lnTo>
                    <a:pt x="67" y="102"/>
                  </a:lnTo>
                  <a:lnTo>
                    <a:pt x="66" y="100"/>
                  </a:lnTo>
                  <a:lnTo>
                    <a:pt x="64" y="98"/>
                  </a:lnTo>
                  <a:lnTo>
                    <a:pt x="60" y="96"/>
                  </a:lnTo>
                  <a:lnTo>
                    <a:pt x="60" y="92"/>
                  </a:lnTo>
                  <a:lnTo>
                    <a:pt x="58" y="88"/>
                  </a:lnTo>
                  <a:lnTo>
                    <a:pt x="60" y="84"/>
                  </a:lnTo>
                  <a:lnTo>
                    <a:pt x="62" y="81"/>
                  </a:lnTo>
                  <a:lnTo>
                    <a:pt x="66" y="79"/>
                  </a:lnTo>
                  <a:lnTo>
                    <a:pt x="69" y="75"/>
                  </a:lnTo>
                  <a:lnTo>
                    <a:pt x="71" y="73"/>
                  </a:lnTo>
                  <a:lnTo>
                    <a:pt x="73" y="71"/>
                  </a:lnTo>
                  <a:lnTo>
                    <a:pt x="77" y="71"/>
                  </a:lnTo>
                  <a:lnTo>
                    <a:pt x="77" y="71"/>
                  </a:lnTo>
                  <a:lnTo>
                    <a:pt x="79" y="71"/>
                  </a:lnTo>
                  <a:lnTo>
                    <a:pt x="81" y="71"/>
                  </a:lnTo>
                  <a:lnTo>
                    <a:pt x="81" y="67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5" y="63"/>
                  </a:lnTo>
                  <a:lnTo>
                    <a:pt x="87" y="61"/>
                  </a:lnTo>
                  <a:lnTo>
                    <a:pt x="89" y="58"/>
                  </a:lnTo>
                  <a:lnTo>
                    <a:pt x="90" y="56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8" y="50"/>
                  </a:lnTo>
                  <a:lnTo>
                    <a:pt x="98" y="46"/>
                  </a:lnTo>
                  <a:lnTo>
                    <a:pt x="100" y="42"/>
                  </a:lnTo>
                  <a:lnTo>
                    <a:pt x="100" y="38"/>
                  </a:lnTo>
                  <a:lnTo>
                    <a:pt x="102" y="33"/>
                  </a:lnTo>
                  <a:lnTo>
                    <a:pt x="106" y="29"/>
                  </a:lnTo>
                  <a:lnTo>
                    <a:pt x="110" y="27"/>
                  </a:lnTo>
                  <a:lnTo>
                    <a:pt x="114" y="25"/>
                  </a:lnTo>
                  <a:lnTo>
                    <a:pt x="117" y="23"/>
                  </a:lnTo>
                  <a:lnTo>
                    <a:pt x="138" y="17"/>
                  </a:lnTo>
                  <a:lnTo>
                    <a:pt x="158" y="11"/>
                  </a:lnTo>
                  <a:lnTo>
                    <a:pt x="162" y="9"/>
                  </a:lnTo>
                  <a:lnTo>
                    <a:pt x="165" y="6"/>
                  </a:lnTo>
                  <a:lnTo>
                    <a:pt x="169" y="2"/>
                  </a:lnTo>
                  <a:lnTo>
                    <a:pt x="171" y="0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5">
              <a:extLst>
                <a:ext uri="{FF2B5EF4-FFF2-40B4-BE49-F238E27FC236}">
                  <a16:creationId xmlns:a16="http://schemas.microsoft.com/office/drawing/2014/main" id="{71C851BD-DB9E-4BBB-83D1-0A8A0C2E9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917826"/>
              <a:ext cx="15875" cy="17463"/>
            </a:xfrm>
            <a:custGeom>
              <a:avLst/>
              <a:gdLst>
                <a:gd name="T0" fmla="*/ 0 w 10"/>
                <a:gd name="T1" fmla="*/ 0 h 11"/>
                <a:gd name="T2" fmla="*/ 2 w 10"/>
                <a:gd name="T3" fmla="*/ 0 h 11"/>
                <a:gd name="T4" fmla="*/ 2 w 10"/>
                <a:gd name="T5" fmla="*/ 0 h 11"/>
                <a:gd name="T6" fmla="*/ 6 w 10"/>
                <a:gd name="T7" fmla="*/ 0 h 11"/>
                <a:gd name="T8" fmla="*/ 8 w 10"/>
                <a:gd name="T9" fmla="*/ 1 h 11"/>
                <a:gd name="T10" fmla="*/ 8 w 10"/>
                <a:gd name="T11" fmla="*/ 5 h 11"/>
                <a:gd name="T12" fmla="*/ 10 w 10"/>
                <a:gd name="T13" fmla="*/ 7 h 11"/>
                <a:gd name="T14" fmla="*/ 8 w 10"/>
                <a:gd name="T15" fmla="*/ 9 h 11"/>
                <a:gd name="T16" fmla="*/ 6 w 10"/>
                <a:gd name="T17" fmla="*/ 11 h 11"/>
                <a:gd name="T18" fmla="*/ 2 w 10"/>
                <a:gd name="T19" fmla="*/ 11 h 11"/>
                <a:gd name="T20" fmla="*/ 0 w 10"/>
                <a:gd name="T21" fmla="*/ 9 h 11"/>
                <a:gd name="T22" fmla="*/ 0 w 10"/>
                <a:gd name="T23" fmla="*/ 5 h 11"/>
                <a:gd name="T24" fmla="*/ 0 w 10"/>
                <a:gd name="T25" fmla="*/ 3 h 11"/>
                <a:gd name="T26" fmla="*/ 0 w 10"/>
                <a:gd name="T27" fmla="*/ 0 h 11"/>
                <a:gd name="T28" fmla="*/ 0 w 10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5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6">
              <a:extLst>
                <a:ext uri="{FF2B5EF4-FFF2-40B4-BE49-F238E27FC236}">
                  <a16:creationId xmlns:a16="http://schemas.microsoft.com/office/drawing/2014/main" id="{1AAA1038-5961-48EB-AFB1-3B0F6510C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0" y="2859088"/>
              <a:ext cx="25400" cy="9525"/>
            </a:xfrm>
            <a:custGeom>
              <a:avLst/>
              <a:gdLst>
                <a:gd name="T0" fmla="*/ 8 w 16"/>
                <a:gd name="T1" fmla="*/ 0 h 6"/>
                <a:gd name="T2" fmla="*/ 12 w 16"/>
                <a:gd name="T3" fmla="*/ 2 h 6"/>
                <a:gd name="T4" fmla="*/ 16 w 16"/>
                <a:gd name="T5" fmla="*/ 4 h 6"/>
                <a:gd name="T6" fmla="*/ 16 w 16"/>
                <a:gd name="T7" fmla="*/ 6 h 6"/>
                <a:gd name="T8" fmla="*/ 10 w 16"/>
                <a:gd name="T9" fmla="*/ 6 h 6"/>
                <a:gd name="T10" fmla="*/ 4 w 16"/>
                <a:gd name="T11" fmla="*/ 6 h 6"/>
                <a:gd name="T12" fmla="*/ 0 w 16"/>
                <a:gd name="T13" fmla="*/ 6 h 6"/>
                <a:gd name="T14" fmla="*/ 2 w 16"/>
                <a:gd name="T15" fmla="*/ 4 h 6"/>
                <a:gd name="T16" fmla="*/ 6 w 16"/>
                <a:gd name="T17" fmla="*/ 2 h 6"/>
                <a:gd name="T18" fmla="*/ 8 w 1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6">
                  <a:moveTo>
                    <a:pt x="8" y="0"/>
                  </a:move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7">
              <a:extLst>
                <a:ext uri="{FF2B5EF4-FFF2-40B4-BE49-F238E27FC236}">
                  <a16:creationId xmlns:a16="http://schemas.microsoft.com/office/drawing/2014/main" id="{67277D69-34F9-42E9-88F3-6F2B8187B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2871788"/>
              <a:ext cx="6350" cy="7938"/>
            </a:xfrm>
            <a:custGeom>
              <a:avLst/>
              <a:gdLst>
                <a:gd name="T0" fmla="*/ 0 w 4"/>
                <a:gd name="T1" fmla="*/ 0 h 5"/>
                <a:gd name="T2" fmla="*/ 4 w 4"/>
                <a:gd name="T3" fmla="*/ 5 h 5"/>
                <a:gd name="T4" fmla="*/ 2 w 4"/>
                <a:gd name="T5" fmla="*/ 5 h 5"/>
                <a:gd name="T6" fmla="*/ 2 w 4"/>
                <a:gd name="T7" fmla="*/ 2 h 5"/>
                <a:gd name="T8" fmla="*/ 0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8">
              <a:extLst>
                <a:ext uri="{FF2B5EF4-FFF2-40B4-BE49-F238E27FC236}">
                  <a16:creationId xmlns:a16="http://schemas.microsoft.com/office/drawing/2014/main" id="{33E1C7C8-3690-498F-81EE-C05567AD6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013" y="3021013"/>
              <a:ext cx="20638" cy="14288"/>
            </a:xfrm>
            <a:custGeom>
              <a:avLst/>
              <a:gdLst>
                <a:gd name="T0" fmla="*/ 13 w 13"/>
                <a:gd name="T1" fmla="*/ 0 h 9"/>
                <a:gd name="T2" fmla="*/ 13 w 13"/>
                <a:gd name="T3" fmla="*/ 6 h 9"/>
                <a:gd name="T4" fmla="*/ 9 w 13"/>
                <a:gd name="T5" fmla="*/ 8 h 9"/>
                <a:gd name="T6" fmla="*/ 5 w 13"/>
                <a:gd name="T7" fmla="*/ 9 h 9"/>
                <a:gd name="T8" fmla="*/ 4 w 13"/>
                <a:gd name="T9" fmla="*/ 9 h 9"/>
                <a:gd name="T10" fmla="*/ 2 w 13"/>
                <a:gd name="T11" fmla="*/ 9 h 9"/>
                <a:gd name="T12" fmla="*/ 0 w 13"/>
                <a:gd name="T13" fmla="*/ 9 h 9"/>
                <a:gd name="T14" fmla="*/ 0 w 13"/>
                <a:gd name="T15" fmla="*/ 9 h 9"/>
                <a:gd name="T16" fmla="*/ 0 w 13"/>
                <a:gd name="T17" fmla="*/ 6 h 9"/>
                <a:gd name="T18" fmla="*/ 5 w 13"/>
                <a:gd name="T19" fmla="*/ 6 h 9"/>
                <a:gd name="T20" fmla="*/ 9 w 13"/>
                <a:gd name="T21" fmla="*/ 4 h 9"/>
                <a:gd name="T22" fmla="*/ 13 w 13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lnTo>
                    <a:pt x="13" y="6"/>
                  </a:lnTo>
                  <a:lnTo>
                    <a:pt x="9" y="8"/>
                  </a:lnTo>
                  <a:lnTo>
                    <a:pt x="5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5" y="6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9">
              <a:extLst>
                <a:ext uri="{FF2B5EF4-FFF2-40B4-BE49-F238E27FC236}">
                  <a16:creationId xmlns:a16="http://schemas.microsoft.com/office/drawing/2014/main" id="{A97F365B-641D-4810-9156-4826580BE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" y="2114551"/>
              <a:ext cx="1625600" cy="796925"/>
            </a:xfrm>
            <a:custGeom>
              <a:avLst/>
              <a:gdLst>
                <a:gd name="T0" fmla="*/ 603 w 1024"/>
                <a:gd name="T1" fmla="*/ 27 h 502"/>
                <a:gd name="T2" fmla="*/ 596 w 1024"/>
                <a:gd name="T3" fmla="*/ 58 h 502"/>
                <a:gd name="T4" fmla="*/ 620 w 1024"/>
                <a:gd name="T5" fmla="*/ 58 h 502"/>
                <a:gd name="T6" fmla="*/ 649 w 1024"/>
                <a:gd name="T7" fmla="*/ 48 h 502"/>
                <a:gd name="T8" fmla="*/ 663 w 1024"/>
                <a:gd name="T9" fmla="*/ 66 h 502"/>
                <a:gd name="T10" fmla="*/ 707 w 1024"/>
                <a:gd name="T11" fmla="*/ 66 h 502"/>
                <a:gd name="T12" fmla="*/ 678 w 1024"/>
                <a:gd name="T13" fmla="*/ 79 h 502"/>
                <a:gd name="T14" fmla="*/ 659 w 1024"/>
                <a:gd name="T15" fmla="*/ 110 h 502"/>
                <a:gd name="T16" fmla="*/ 668 w 1024"/>
                <a:gd name="T17" fmla="*/ 169 h 502"/>
                <a:gd name="T18" fmla="*/ 678 w 1024"/>
                <a:gd name="T19" fmla="*/ 133 h 502"/>
                <a:gd name="T20" fmla="*/ 680 w 1024"/>
                <a:gd name="T21" fmla="*/ 100 h 502"/>
                <a:gd name="T22" fmla="*/ 701 w 1024"/>
                <a:gd name="T23" fmla="*/ 85 h 502"/>
                <a:gd name="T24" fmla="*/ 730 w 1024"/>
                <a:gd name="T25" fmla="*/ 93 h 502"/>
                <a:gd name="T26" fmla="*/ 734 w 1024"/>
                <a:gd name="T27" fmla="*/ 121 h 502"/>
                <a:gd name="T28" fmla="*/ 745 w 1024"/>
                <a:gd name="T29" fmla="*/ 141 h 502"/>
                <a:gd name="T30" fmla="*/ 740 w 1024"/>
                <a:gd name="T31" fmla="*/ 173 h 502"/>
                <a:gd name="T32" fmla="*/ 795 w 1024"/>
                <a:gd name="T33" fmla="*/ 137 h 502"/>
                <a:gd name="T34" fmla="*/ 859 w 1024"/>
                <a:gd name="T35" fmla="*/ 129 h 502"/>
                <a:gd name="T36" fmla="*/ 884 w 1024"/>
                <a:gd name="T37" fmla="*/ 96 h 502"/>
                <a:gd name="T38" fmla="*/ 949 w 1024"/>
                <a:gd name="T39" fmla="*/ 89 h 502"/>
                <a:gd name="T40" fmla="*/ 978 w 1024"/>
                <a:gd name="T41" fmla="*/ 50 h 502"/>
                <a:gd name="T42" fmla="*/ 1010 w 1024"/>
                <a:gd name="T43" fmla="*/ 45 h 502"/>
                <a:gd name="T44" fmla="*/ 1001 w 1024"/>
                <a:gd name="T45" fmla="*/ 112 h 502"/>
                <a:gd name="T46" fmla="*/ 958 w 1024"/>
                <a:gd name="T47" fmla="*/ 154 h 502"/>
                <a:gd name="T48" fmla="*/ 968 w 1024"/>
                <a:gd name="T49" fmla="*/ 169 h 502"/>
                <a:gd name="T50" fmla="*/ 956 w 1024"/>
                <a:gd name="T51" fmla="*/ 173 h 502"/>
                <a:gd name="T52" fmla="*/ 926 w 1024"/>
                <a:gd name="T53" fmla="*/ 185 h 502"/>
                <a:gd name="T54" fmla="*/ 897 w 1024"/>
                <a:gd name="T55" fmla="*/ 192 h 502"/>
                <a:gd name="T56" fmla="*/ 893 w 1024"/>
                <a:gd name="T57" fmla="*/ 217 h 502"/>
                <a:gd name="T58" fmla="*/ 878 w 1024"/>
                <a:gd name="T59" fmla="*/ 229 h 502"/>
                <a:gd name="T60" fmla="*/ 874 w 1024"/>
                <a:gd name="T61" fmla="*/ 256 h 502"/>
                <a:gd name="T62" fmla="*/ 864 w 1024"/>
                <a:gd name="T63" fmla="*/ 244 h 502"/>
                <a:gd name="T64" fmla="*/ 860 w 1024"/>
                <a:gd name="T65" fmla="*/ 250 h 502"/>
                <a:gd name="T66" fmla="*/ 866 w 1024"/>
                <a:gd name="T67" fmla="*/ 271 h 502"/>
                <a:gd name="T68" fmla="*/ 866 w 1024"/>
                <a:gd name="T69" fmla="*/ 290 h 502"/>
                <a:gd name="T70" fmla="*/ 859 w 1024"/>
                <a:gd name="T71" fmla="*/ 312 h 502"/>
                <a:gd name="T72" fmla="*/ 832 w 1024"/>
                <a:gd name="T73" fmla="*/ 325 h 502"/>
                <a:gd name="T74" fmla="*/ 766 w 1024"/>
                <a:gd name="T75" fmla="*/ 402 h 502"/>
                <a:gd name="T76" fmla="*/ 788 w 1024"/>
                <a:gd name="T77" fmla="*/ 465 h 502"/>
                <a:gd name="T78" fmla="*/ 776 w 1024"/>
                <a:gd name="T79" fmla="*/ 502 h 502"/>
                <a:gd name="T80" fmla="*/ 755 w 1024"/>
                <a:gd name="T81" fmla="*/ 475 h 502"/>
                <a:gd name="T82" fmla="*/ 716 w 1024"/>
                <a:gd name="T83" fmla="*/ 406 h 502"/>
                <a:gd name="T84" fmla="*/ 668 w 1024"/>
                <a:gd name="T85" fmla="*/ 400 h 502"/>
                <a:gd name="T86" fmla="*/ 649 w 1024"/>
                <a:gd name="T87" fmla="*/ 400 h 502"/>
                <a:gd name="T88" fmla="*/ 622 w 1024"/>
                <a:gd name="T89" fmla="*/ 413 h 502"/>
                <a:gd name="T90" fmla="*/ 578 w 1024"/>
                <a:gd name="T91" fmla="*/ 413 h 502"/>
                <a:gd name="T92" fmla="*/ 542 w 1024"/>
                <a:gd name="T93" fmla="*/ 413 h 502"/>
                <a:gd name="T94" fmla="*/ 492 w 1024"/>
                <a:gd name="T95" fmla="*/ 446 h 502"/>
                <a:gd name="T96" fmla="*/ 453 w 1024"/>
                <a:gd name="T97" fmla="*/ 475 h 502"/>
                <a:gd name="T98" fmla="*/ 390 w 1024"/>
                <a:gd name="T99" fmla="*/ 411 h 502"/>
                <a:gd name="T100" fmla="*/ 365 w 1024"/>
                <a:gd name="T101" fmla="*/ 421 h 502"/>
                <a:gd name="T102" fmla="*/ 304 w 1024"/>
                <a:gd name="T103" fmla="*/ 371 h 502"/>
                <a:gd name="T104" fmla="*/ 89 w 1024"/>
                <a:gd name="T105" fmla="*/ 323 h 502"/>
                <a:gd name="T106" fmla="*/ 48 w 1024"/>
                <a:gd name="T107" fmla="*/ 275 h 502"/>
                <a:gd name="T108" fmla="*/ 6 w 1024"/>
                <a:gd name="T109" fmla="*/ 192 h 502"/>
                <a:gd name="T110" fmla="*/ 10 w 1024"/>
                <a:gd name="T111" fmla="*/ 93 h 502"/>
                <a:gd name="T112" fmla="*/ 4 w 1024"/>
                <a:gd name="T113" fmla="*/ 29 h 502"/>
                <a:gd name="T114" fmla="*/ 33 w 1024"/>
                <a:gd name="T115" fmla="*/ 31 h 502"/>
                <a:gd name="T116" fmla="*/ 526 w 1024"/>
                <a:gd name="T11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" h="502">
                  <a:moveTo>
                    <a:pt x="526" y="0"/>
                  </a:moveTo>
                  <a:lnTo>
                    <a:pt x="530" y="4"/>
                  </a:lnTo>
                  <a:lnTo>
                    <a:pt x="534" y="8"/>
                  </a:lnTo>
                  <a:lnTo>
                    <a:pt x="536" y="12"/>
                  </a:lnTo>
                  <a:lnTo>
                    <a:pt x="542" y="16"/>
                  </a:lnTo>
                  <a:lnTo>
                    <a:pt x="572" y="16"/>
                  </a:lnTo>
                  <a:lnTo>
                    <a:pt x="586" y="23"/>
                  </a:lnTo>
                  <a:lnTo>
                    <a:pt x="603" y="27"/>
                  </a:lnTo>
                  <a:lnTo>
                    <a:pt x="624" y="27"/>
                  </a:lnTo>
                  <a:lnTo>
                    <a:pt x="607" y="37"/>
                  </a:lnTo>
                  <a:lnTo>
                    <a:pt x="592" y="48"/>
                  </a:lnTo>
                  <a:lnTo>
                    <a:pt x="576" y="64"/>
                  </a:lnTo>
                  <a:lnTo>
                    <a:pt x="584" y="64"/>
                  </a:lnTo>
                  <a:lnTo>
                    <a:pt x="590" y="62"/>
                  </a:lnTo>
                  <a:lnTo>
                    <a:pt x="592" y="60"/>
                  </a:lnTo>
                  <a:lnTo>
                    <a:pt x="596" y="58"/>
                  </a:lnTo>
                  <a:lnTo>
                    <a:pt x="599" y="64"/>
                  </a:lnTo>
                  <a:lnTo>
                    <a:pt x="601" y="64"/>
                  </a:lnTo>
                  <a:lnTo>
                    <a:pt x="605" y="66"/>
                  </a:lnTo>
                  <a:lnTo>
                    <a:pt x="611" y="64"/>
                  </a:lnTo>
                  <a:lnTo>
                    <a:pt x="613" y="64"/>
                  </a:lnTo>
                  <a:lnTo>
                    <a:pt x="617" y="62"/>
                  </a:lnTo>
                  <a:lnTo>
                    <a:pt x="619" y="58"/>
                  </a:lnTo>
                  <a:lnTo>
                    <a:pt x="620" y="58"/>
                  </a:lnTo>
                  <a:lnTo>
                    <a:pt x="622" y="56"/>
                  </a:lnTo>
                  <a:lnTo>
                    <a:pt x="626" y="56"/>
                  </a:lnTo>
                  <a:lnTo>
                    <a:pt x="630" y="54"/>
                  </a:lnTo>
                  <a:lnTo>
                    <a:pt x="636" y="50"/>
                  </a:lnTo>
                  <a:lnTo>
                    <a:pt x="640" y="48"/>
                  </a:lnTo>
                  <a:lnTo>
                    <a:pt x="645" y="45"/>
                  </a:lnTo>
                  <a:lnTo>
                    <a:pt x="649" y="43"/>
                  </a:lnTo>
                  <a:lnTo>
                    <a:pt x="649" y="48"/>
                  </a:lnTo>
                  <a:lnTo>
                    <a:pt x="647" y="50"/>
                  </a:lnTo>
                  <a:lnTo>
                    <a:pt x="645" y="54"/>
                  </a:lnTo>
                  <a:lnTo>
                    <a:pt x="645" y="56"/>
                  </a:lnTo>
                  <a:lnTo>
                    <a:pt x="644" y="58"/>
                  </a:lnTo>
                  <a:lnTo>
                    <a:pt x="655" y="58"/>
                  </a:lnTo>
                  <a:lnTo>
                    <a:pt x="657" y="62"/>
                  </a:lnTo>
                  <a:lnTo>
                    <a:pt x="659" y="64"/>
                  </a:lnTo>
                  <a:lnTo>
                    <a:pt x="663" y="66"/>
                  </a:lnTo>
                  <a:lnTo>
                    <a:pt x="667" y="66"/>
                  </a:lnTo>
                  <a:lnTo>
                    <a:pt x="670" y="66"/>
                  </a:lnTo>
                  <a:lnTo>
                    <a:pt x="674" y="64"/>
                  </a:lnTo>
                  <a:lnTo>
                    <a:pt x="676" y="62"/>
                  </a:lnTo>
                  <a:lnTo>
                    <a:pt x="680" y="60"/>
                  </a:lnTo>
                  <a:lnTo>
                    <a:pt x="684" y="60"/>
                  </a:lnTo>
                  <a:lnTo>
                    <a:pt x="695" y="62"/>
                  </a:lnTo>
                  <a:lnTo>
                    <a:pt x="707" y="66"/>
                  </a:lnTo>
                  <a:lnTo>
                    <a:pt x="718" y="68"/>
                  </a:lnTo>
                  <a:lnTo>
                    <a:pt x="718" y="75"/>
                  </a:lnTo>
                  <a:lnTo>
                    <a:pt x="713" y="77"/>
                  </a:lnTo>
                  <a:lnTo>
                    <a:pt x="707" y="77"/>
                  </a:lnTo>
                  <a:lnTo>
                    <a:pt x="699" y="77"/>
                  </a:lnTo>
                  <a:lnTo>
                    <a:pt x="695" y="75"/>
                  </a:lnTo>
                  <a:lnTo>
                    <a:pt x="692" y="75"/>
                  </a:lnTo>
                  <a:lnTo>
                    <a:pt x="678" y="79"/>
                  </a:lnTo>
                  <a:lnTo>
                    <a:pt x="667" y="85"/>
                  </a:lnTo>
                  <a:lnTo>
                    <a:pt x="655" y="96"/>
                  </a:lnTo>
                  <a:lnTo>
                    <a:pt x="651" y="106"/>
                  </a:lnTo>
                  <a:lnTo>
                    <a:pt x="655" y="102"/>
                  </a:lnTo>
                  <a:lnTo>
                    <a:pt x="659" y="100"/>
                  </a:lnTo>
                  <a:lnTo>
                    <a:pt x="663" y="98"/>
                  </a:lnTo>
                  <a:lnTo>
                    <a:pt x="667" y="96"/>
                  </a:lnTo>
                  <a:lnTo>
                    <a:pt x="659" y="110"/>
                  </a:lnTo>
                  <a:lnTo>
                    <a:pt x="655" y="127"/>
                  </a:lnTo>
                  <a:lnTo>
                    <a:pt x="651" y="144"/>
                  </a:lnTo>
                  <a:lnTo>
                    <a:pt x="651" y="158"/>
                  </a:lnTo>
                  <a:lnTo>
                    <a:pt x="651" y="164"/>
                  </a:lnTo>
                  <a:lnTo>
                    <a:pt x="655" y="167"/>
                  </a:lnTo>
                  <a:lnTo>
                    <a:pt x="659" y="169"/>
                  </a:lnTo>
                  <a:lnTo>
                    <a:pt x="665" y="171"/>
                  </a:lnTo>
                  <a:lnTo>
                    <a:pt x="668" y="169"/>
                  </a:lnTo>
                  <a:lnTo>
                    <a:pt x="670" y="167"/>
                  </a:lnTo>
                  <a:lnTo>
                    <a:pt x="674" y="164"/>
                  </a:lnTo>
                  <a:lnTo>
                    <a:pt x="674" y="158"/>
                  </a:lnTo>
                  <a:lnTo>
                    <a:pt x="676" y="152"/>
                  </a:lnTo>
                  <a:lnTo>
                    <a:pt x="676" y="148"/>
                  </a:lnTo>
                  <a:lnTo>
                    <a:pt x="678" y="144"/>
                  </a:lnTo>
                  <a:lnTo>
                    <a:pt x="678" y="139"/>
                  </a:lnTo>
                  <a:lnTo>
                    <a:pt x="678" y="133"/>
                  </a:lnTo>
                  <a:lnTo>
                    <a:pt x="678" y="129"/>
                  </a:lnTo>
                  <a:lnTo>
                    <a:pt x="678" y="125"/>
                  </a:lnTo>
                  <a:lnTo>
                    <a:pt x="678" y="123"/>
                  </a:lnTo>
                  <a:lnTo>
                    <a:pt x="678" y="119"/>
                  </a:lnTo>
                  <a:lnTo>
                    <a:pt x="678" y="116"/>
                  </a:lnTo>
                  <a:lnTo>
                    <a:pt x="678" y="110"/>
                  </a:lnTo>
                  <a:lnTo>
                    <a:pt x="678" y="106"/>
                  </a:lnTo>
                  <a:lnTo>
                    <a:pt x="680" y="100"/>
                  </a:lnTo>
                  <a:lnTo>
                    <a:pt x="682" y="98"/>
                  </a:lnTo>
                  <a:lnTo>
                    <a:pt x="684" y="96"/>
                  </a:lnTo>
                  <a:lnTo>
                    <a:pt x="690" y="96"/>
                  </a:lnTo>
                  <a:lnTo>
                    <a:pt x="695" y="94"/>
                  </a:lnTo>
                  <a:lnTo>
                    <a:pt x="697" y="93"/>
                  </a:lnTo>
                  <a:lnTo>
                    <a:pt x="699" y="89"/>
                  </a:lnTo>
                  <a:lnTo>
                    <a:pt x="701" y="87"/>
                  </a:lnTo>
                  <a:lnTo>
                    <a:pt x="701" y="85"/>
                  </a:lnTo>
                  <a:lnTo>
                    <a:pt x="701" y="83"/>
                  </a:lnTo>
                  <a:lnTo>
                    <a:pt x="703" y="81"/>
                  </a:lnTo>
                  <a:lnTo>
                    <a:pt x="707" y="81"/>
                  </a:lnTo>
                  <a:lnTo>
                    <a:pt x="709" y="81"/>
                  </a:lnTo>
                  <a:lnTo>
                    <a:pt x="715" y="83"/>
                  </a:lnTo>
                  <a:lnTo>
                    <a:pt x="720" y="85"/>
                  </a:lnTo>
                  <a:lnTo>
                    <a:pt x="724" y="89"/>
                  </a:lnTo>
                  <a:lnTo>
                    <a:pt x="730" y="93"/>
                  </a:lnTo>
                  <a:lnTo>
                    <a:pt x="734" y="96"/>
                  </a:lnTo>
                  <a:lnTo>
                    <a:pt x="734" y="98"/>
                  </a:lnTo>
                  <a:lnTo>
                    <a:pt x="734" y="106"/>
                  </a:lnTo>
                  <a:lnTo>
                    <a:pt x="732" y="110"/>
                  </a:lnTo>
                  <a:lnTo>
                    <a:pt x="730" y="116"/>
                  </a:lnTo>
                  <a:lnTo>
                    <a:pt x="728" y="121"/>
                  </a:lnTo>
                  <a:lnTo>
                    <a:pt x="732" y="121"/>
                  </a:lnTo>
                  <a:lnTo>
                    <a:pt x="734" y="121"/>
                  </a:lnTo>
                  <a:lnTo>
                    <a:pt x="736" y="119"/>
                  </a:lnTo>
                  <a:lnTo>
                    <a:pt x="738" y="119"/>
                  </a:lnTo>
                  <a:lnTo>
                    <a:pt x="740" y="117"/>
                  </a:lnTo>
                  <a:lnTo>
                    <a:pt x="741" y="125"/>
                  </a:lnTo>
                  <a:lnTo>
                    <a:pt x="743" y="129"/>
                  </a:lnTo>
                  <a:lnTo>
                    <a:pt x="745" y="133"/>
                  </a:lnTo>
                  <a:lnTo>
                    <a:pt x="749" y="137"/>
                  </a:lnTo>
                  <a:lnTo>
                    <a:pt x="745" y="141"/>
                  </a:lnTo>
                  <a:lnTo>
                    <a:pt x="741" y="144"/>
                  </a:lnTo>
                  <a:lnTo>
                    <a:pt x="738" y="148"/>
                  </a:lnTo>
                  <a:lnTo>
                    <a:pt x="736" y="154"/>
                  </a:lnTo>
                  <a:lnTo>
                    <a:pt x="736" y="158"/>
                  </a:lnTo>
                  <a:lnTo>
                    <a:pt x="736" y="162"/>
                  </a:lnTo>
                  <a:lnTo>
                    <a:pt x="736" y="167"/>
                  </a:lnTo>
                  <a:lnTo>
                    <a:pt x="738" y="169"/>
                  </a:lnTo>
                  <a:lnTo>
                    <a:pt x="740" y="173"/>
                  </a:lnTo>
                  <a:lnTo>
                    <a:pt x="743" y="173"/>
                  </a:lnTo>
                  <a:lnTo>
                    <a:pt x="759" y="171"/>
                  </a:lnTo>
                  <a:lnTo>
                    <a:pt x="774" y="166"/>
                  </a:lnTo>
                  <a:lnTo>
                    <a:pt x="789" y="158"/>
                  </a:lnTo>
                  <a:lnTo>
                    <a:pt x="801" y="152"/>
                  </a:lnTo>
                  <a:lnTo>
                    <a:pt x="799" y="146"/>
                  </a:lnTo>
                  <a:lnTo>
                    <a:pt x="797" y="141"/>
                  </a:lnTo>
                  <a:lnTo>
                    <a:pt x="795" y="137"/>
                  </a:lnTo>
                  <a:lnTo>
                    <a:pt x="799" y="137"/>
                  </a:lnTo>
                  <a:lnTo>
                    <a:pt x="801" y="137"/>
                  </a:lnTo>
                  <a:lnTo>
                    <a:pt x="803" y="137"/>
                  </a:lnTo>
                  <a:lnTo>
                    <a:pt x="812" y="137"/>
                  </a:lnTo>
                  <a:lnTo>
                    <a:pt x="826" y="137"/>
                  </a:lnTo>
                  <a:lnTo>
                    <a:pt x="839" y="137"/>
                  </a:lnTo>
                  <a:lnTo>
                    <a:pt x="849" y="135"/>
                  </a:lnTo>
                  <a:lnTo>
                    <a:pt x="859" y="129"/>
                  </a:lnTo>
                  <a:lnTo>
                    <a:pt x="860" y="119"/>
                  </a:lnTo>
                  <a:lnTo>
                    <a:pt x="862" y="117"/>
                  </a:lnTo>
                  <a:lnTo>
                    <a:pt x="864" y="116"/>
                  </a:lnTo>
                  <a:lnTo>
                    <a:pt x="868" y="112"/>
                  </a:lnTo>
                  <a:lnTo>
                    <a:pt x="872" y="108"/>
                  </a:lnTo>
                  <a:lnTo>
                    <a:pt x="876" y="104"/>
                  </a:lnTo>
                  <a:lnTo>
                    <a:pt x="880" y="100"/>
                  </a:lnTo>
                  <a:lnTo>
                    <a:pt x="884" y="96"/>
                  </a:lnTo>
                  <a:lnTo>
                    <a:pt x="887" y="94"/>
                  </a:lnTo>
                  <a:lnTo>
                    <a:pt x="889" y="93"/>
                  </a:lnTo>
                  <a:lnTo>
                    <a:pt x="895" y="91"/>
                  </a:lnTo>
                  <a:lnTo>
                    <a:pt x="907" y="91"/>
                  </a:lnTo>
                  <a:lnTo>
                    <a:pt x="922" y="91"/>
                  </a:lnTo>
                  <a:lnTo>
                    <a:pt x="937" y="91"/>
                  </a:lnTo>
                  <a:lnTo>
                    <a:pt x="943" y="91"/>
                  </a:lnTo>
                  <a:lnTo>
                    <a:pt x="949" y="89"/>
                  </a:lnTo>
                  <a:lnTo>
                    <a:pt x="953" y="89"/>
                  </a:lnTo>
                  <a:lnTo>
                    <a:pt x="956" y="89"/>
                  </a:lnTo>
                  <a:lnTo>
                    <a:pt x="956" y="87"/>
                  </a:lnTo>
                  <a:lnTo>
                    <a:pt x="958" y="85"/>
                  </a:lnTo>
                  <a:lnTo>
                    <a:pt x="958" y="83"/>
                  </a:lnTo>
                  <a:lnTo>
                    <a:pt x="966" y="73"/>
                  </a:lnTo>
                  <a:lnTo>
                    <a:pt x="970" y="62"/>
                  </a:lnTo>
                  <a:lnTo>
                    <a:pt x="978" y="50"/>
                  </a:lnTo>
                  <a:lnTo>
                    <a:pt x="985" y="41"/>
                  </a:lnTo>
                  <a:lnTo>
                    <a:pt x="989" y="43"/>
                  </a:lnTo>
                  <a:lnTo>
                    <a:pt x="993" y="43"/>
                  </a:lnTo>
                  <a:lnTo>
                    <a:pt x="997" y="43"/>
                  </a:lnTo>
                  <a:lnTo>
                    <a:pt x="1001" y="43"/>
                  </a:lnTo>
                  <a:lnTo>
                    <a:pt x="1004" y="41"/>
                  </a:lnTo>
                  <a:lnTo>
                    <a:pt x="1008" y="43"/>
                  </a:lnTo>
                  <a:lnTo>
                    <a:pt x="1010" y="45"/>
                  </a:lnTo>
                  <a:lnTo>
                    <a:pt x="1014" y="58"/>
                  </a:lnTo>
                  <a:lnTo>
                    <a:pt x="1016" y="75"/>
                  </a:lnTo>
                  <a:lnTo>
                    <a:pt x="1018" y="89"/>
                  </a:lnTo>
                  <a:lnTo>
                    <a:pt x="1024" y="102"/>
                  </a:lnTo>
                  <a:lnTo>
                    <a:pt x="1018" y="108"/>
                  </a:lnTo>
                  <a:lnTo>
                    <a:pt x="1012" y="112"/>
                  </a:lnTo>
                  <a:lnTo>
                    <a:pt x="1004" y="114"/>
                  </a:lnTo>
                  <a:lnTo>
                    <a:pt x="1001" y="112"/>
                  </a:lnTo>
                  <a:lnTo>
                    <a:pt x="997" y="112"/>
                  </a:lnTo>
                  <a:lnTo>
                    <a:pt x="995" y="112"/>
                  </a:lnTo>
                  <a:lnTo>
                    <a:pt x="993" y="112"/>
                  </a:lnTo>
                  <a:lnTo>
                    <a:pt x="989" y="114"/>
                  </a:lnTo>
                  <a:lnTo>
                    <a:pt x="981" y="119"/>
                  </a:lnTo>
                  <a:lnTo>
                    <a:pt x="970" y="127"/>
                  </a:lnTo>
                  <a:lnTo>
                    <a:pt x="962" y="139"/>
                  </a:lnTo>
                  <a:lnTo>
                    <a:pt x="958" y="154"/>
                  </a:lnTo>
                  <a:lnTo>
                    <a:pt x="958" y="156"/>
                  </a:lnTo>
                  <a:lnTo>
                    <a:pt x="960" y="158"/>
                  </a:lnTo>
                  <a:lnTo>
                    <a:pt x="960" y="160"/>
                  </a:lnTo>
                  <a:lnTo>
                    <a:pt x="962" y="162"/>
                  </a:lnTo>
                  <a:lnTo>
                    <a:pt x="962" y="166"/>
                  </a:lnTo>
                  <a:lnTo>
                    <a:pt x="964" y="169"/>
                  </a:lnTo>
                  <a:lnTo>
                    <a:pt x="968" y="169"/>
                  </a:lnTo>
                  <a:lnTo>
                    <a:pt x="968" y="169"/>
                  </a:lnTo>
                  <a:lnTo>
                    <a:pt x="972" y="167"/>
                  </a:lnTo>
                  <a:lnTo>
                    <a:pt x="974" y="167"/>
                  </a:lnTo>
                  <a:lnTo>
                    <a:pt x="974" y="166"/>
                  </a:lnTo>
                  <a:lnTo>
                    <a:pt x="974" y="169"/>
                  </a:lnTo>
                  <a:lnTo>
                    <a:pt x="970" y="171"/>
                  </a:lnTo>
                  <a:lnTo>
                    <a:pt x="964" y="173"/>
                  </a:lnTo>
                  <a:lnTo>
                    <a:pt x="960" y="173"/>
                  </a:lnTo>
                  <a:lnTo>
                    <a:pt x="956" y="173"/>
                  </a:lnTo>
                  <a:lnTo>
                    <a:pt x="953" y="171"/>
                  </a:lnTo>
                  <a:lnTo>
                    <a:pt x="939" y="177"/>
                  </a:lnTo>
                  <a:lnTo>
                    <a:pt x="922" y="181"/>
                  </a:lnTo>
                  <a:lnTo>
                    <a:pt x="907" y="187"/>
                  </a:lnTo>
                  <a:lnTo>
                    <a:pt x="914" y="187"/>
                  </a:lnTo>
                  <a:lnTo>
                    <a:pt x="918" y="185"/>
                  </a:lnTo>
                  <a:lnTo>
                    <a:pt x="922" y="185"/>
                  </a:lnTo>
                  <a:lnTo>
                    <a:pt x="926" y="185"/>
                  </a:lnTo>
                  <a:lnTo>
                    <a:pt x="930" y="187"/>
                  </a:lnTo>
                  <a:lnTo>
                    <a:pt x="922" y="189"/>
                  </a:lnTo>
                  <a:lnTo>
                    <a:pt x="914" y="189"/>
                  </a:lnTo>
                  <a:lnTo>
                    <a:pt x="907" y="189"/>
                  </a:lnTo>
                  <a:lnTo>
                    <a:pt x="903" y="189"/>
                  </a:lnTo>
                  <a:lnTo>
                    <a:pt x="901" y="189"/>
                  </a:lnTo>
                  <a:lnTo>
                    <a:pt x="897" y="190"/>
                  </a:lnTo>
                  <a:lnTo>
                    <a:pt x="897" y="192"/>
                  </a:lnTo>
                  <a:lnTo>
                    <a:pt x="897" y="194"/>
                  </a:lnTo>
                  <a:lnTo>
                    <a:pt x="899" y="198"/>
                  </a:lnTo>
                  <a:lnTo>
                    <a:pt x="901" y="200"/>
                  </a:lnTo>
                  <a:lnTo>
                    <a:pt x="903" y="200"/>
                  </a:lnTo>
                  <a:lnTo>
                    <a:pt x="901" y="204"/>
                  </a:lnTo>
                  <a:lnTo>
                    <a:pt x="899" y="208"/>
                  </a:lnTo>
                  <a:lnTo>
                    <a:pt x="895" y="214"/>
                  </a:lnTo>
                  <a:lnTo>
                    <a:pt x="893" y="217"/>
                  </a:lnTo>
                  <a:lnTo>
                    <a:pt x="889" y="223"/>
                  </a:lnTo>
                  <a:lnTo>
                    <a:pt x="887" y="225"/>
                  </a:lnTo>
                  <a:lnTo>
                    <a:pt x="884" y="227"/>
                  </a:lnTo>
                  <a:lnTo>
                    <a:pt x="884" y="225"/>
                  </a:lnTo>
                  <a:lnTo>
                    <a:pt x="882" y="223"/>
                  </a:lnTo>
                  <a:lnTo>
                    <a:pt x="880" y="221"/>
                  </a:lnTo>
                  <a:lnTo>
                    <a:pt x="878" y="225"/>
                  </a:lnTo>
                  <a:lnTo>
                    <a:pt x="878" y="229"/>
                  </a:lnTo>
                  <a:lnTo>
                    <a:pt x="880" y="231"/>
                  </a:lnTo>
                  <a:lnTo>
                    <a:pt x="882" y="233"/>
                  </a:lnTo>
                  <a:lnTo>
                    <a:pt x="884" y="237"/>
                  </a:lnTo>
                  <a:lnTo>
                    <a:pt x="882" y="239"/>
                  </a:lnTo>
                  <a:lnTo>
                    <a:pt x="882" y="242"/>
                  </a:lnTo>
                  <a:lnTo>
                    <a:pt x="878" y="246"/>
                  </a:lnTo>
                  <a:lnTo>
                    <a:pt x="876" y="252"/>
                  </a:lnTo>
                  <a:lnTo>
                    <a:pt x="874" y="256"/>
                  </a:lnTo>
                  <a:lnTo>
                    <a:pt x="872" y="260"/>
                  </a:lnTo>
                  <a:lnTo>
                    <a:pt x="870" y="262"/>
                  </a:lnTo>
                  <a:lnTo>
                    <a:pt x="868" y="262"/>
                  </a:lnTo>
                  <a:lnTo>
                    <a:pt x="866" y="262"/>
                  </a:lnTo>
                  <a:lnTo>
                    <a:pt x="866" y="258"/>
                  </a:lnTo>
                  <a:lnTo>
                    <a:pt x="866" y="252"/>
                  </a:lnTo>
                  <a:lnTo>
                    <a:pt x="864" y="248"/>
                  </a:lnTo>
                  <a:lnTo>
                    <a:pt x="864" y="244"/>
                  </a:lnTo>
                  <a:lnTo>
                    <a:pt x="862" y="240"/>
                  </a:lnTo>
                  <a:lnTo>
                    <a:pt x="860" y="235"/>
                  </a:lnTo>
                  <a:lnTo>
                    <a:pt x="859" y="231"/>
                  </a:lnTo>
                  <a:lnTo>
                    <a:pt x="859" y="235"/>
                  </a:lnTo>
                  <a:lnTo>
                    <a:pt x="859" y="239"/>
                  </a:lnTo>
                  <a:lnTo>
                    <a:pt x="859" y="239"/>
                  </a:lnTo>
                  <a:lnTo>
                    <a:pt x="859" y="244"/>
                  </a:lnTo>
                  <a:lnTo>
                    <a:pt x="860" y="250"/>
                  </a:lnTo>
                  <a:lnTo>
                    <a:pt x="860" y="256"/>
                  </a:lnTo>
                  <a:lnTo>
                    <a:pt x="862" y="262"/>
                  </a:lnTo>
                  <a:lnTo>
                    <a:pt x="860" y="263"/>
                  </a:lnTo>
                  <a:lnTo>
                    <a:pt x="860" y="265"/>
                  </a:lnTo>
                  <a:lnTo>
                    <a:pt x="860" y="267"/>
                  </a:lnTo>
                  <a:lnTo>
                    <a:pt x="860" y="269"/>
                  </a:lnTo>
                  <a:lnTo>
                    <a:pt x="862" y="271"/>
                  </a:lnTo>
                  <a:lnTo>
                    <a:pt x="866" y="271"/>
                  </a:lnTo>
                  <a:lnTo>
                    <a:pt x="866" y="277"/>
                  </a:lnTo>
                  <a:lnTo>
                    <a:pt x="864" y="281"/>
                  </a:lnTo>
                  <a:lnTo>
                    <a:pt x="862" y="283"/>
                  </a:lnTo>
                  <a:lnTo>
                    <a:pt x="860" y="285"/>
                  </a:lnTo>
                  <a:lnTo>
                    <a:pt x="857" y="285"/>
                  </a:lnTo>
                  <a:lnTo>
                    <a:pt x="860" y="288"/>
                  </a:lnTo>
                  <a:lnTo>
                    <a:pt x="862" y="288"/>
                  </a:lnTo>
                  <a:lnTo>
                    <a:pt x="866" y="290"/>
                  </a:lnTo>
                  <a:lnTo>
                    <a:pt x="864" y="294"/>
                  </a:lnTo>
                  <a:lnTo>
                    <a:pt x="862" y="296"/>
                  </a:lnTo>
                  <a:lnTo>
                    <a:pt x="860" y="296"/>
                  </a:lnTo>
                  <a:lnTo>
                    <a:pt x="857" y="296"/>
                  </a:lnTo>
                  <a:lnTo>
                    <a:pt x="857" y="302"/>
                  </a:lnTo>
                  <a:lnTo>
                    <a:pt x="864" y="306"/>
                  </a:lnTo>
                  <a:lnTo>
                    <a:pt x="862" y="308"/>
                  </a:lnTo>
                  <a:lnTo>
                    <a:pt x="859" y="312"/>
                  </a:lnTo>
                  <a:lnTo>
                    <a:pt x="857" y="312"/>
                  </a:lnTo>
                  <a:lnTo>
                    <a:pt x="851" y="313"/>
                  </a:lnTo>
                  <a:lnTo>
                    <a:pt x="847" y="315"/>
                  </a:lnTo>
                  <a:lnTo>
                    <a:pt x="845" y="317"/>
                  </a:lnTo>
                  <a:lnTo>
                    <a:pt x="841" y="319"/>
                  </a:lnTo>
                  <a:lnTo>
                    <a:pt x="837" y="321"/>
                  </a:lnTo>
                  <a:lnTo>
                    <a:pt x="834" y="323"/>
                  </a:lnTo>
                  <a:lnTo>
                    <a:pt x="832" y="325"/>
                  </a:lnTo>
                  <a:lnTo>
                    <a:pt x="830" y="327"/>
                  </a:lnTo>
                  <a:lnTo>
                    <a:pt x="832" y="329"/>
                  </a:lnTo>
                  <a:lnTo>
                    <a:pt x="816" y="336"/>
                  </a:lnTo>
                  <a:lnTo>
                    <a:pt x="801" y="346"/>
                  </a:lnTo>
                  <a:lnTo>
                    <a:pt x="788" y="356"/>
                  </a:lnTo>
                  <a:lnTo>
                    <a:pt x="776" y="367"/>
                  </a:lnTo>
                  <a:lnTo>
                    <a:pt x="768" y="383"/>
                  </a:lnTo>
                  <a:lnTo>
                    <a:pt x="766" y="402"/>
                  </a:lnTo>
                  <a:lnTo>
                    <a:pt x="768" y="415"/>
                  </a:lnTo>
                  <a:lnTo>
                    <a:pt x="774" y="427"/>
                  </a:lnTo>
                  <a:lnTo>
                    <a:pt x="780" y="436"/>
                  </a:lnTo>
                  <a:lnTo>
                    <a:pt x="784" y="450"/>
                  </a:lnTo>
                  <a:lnTo>
                    <a:pt x="784" y="452"/>
                  </a:lnTo>
                  <a:lnTo>
                    <a:pt x="784" y="458"/>
                  </a:lnTo>
                  <a:lnTo>
                    <a:pt x="786" y="461"/>
                  </a:lnTo>
                  <a:lnTo>
                    <a:pt x="788" y="465"/>
                  </a:lnTo>
                  <a:lnTo>
                    <a:pt x="789" y="471"/>
                  </a:lnTo>
                  <a:lnTo>
                    <a:pt x="791" y="477"/>
                  </a:lnTo>
                  <a:lnTo>
                    <a:pt x="789" y="484"/>
                  </a:lnTo>
                  <a:lnTo>
                    <a:pt x="789" y="490"/>
                  </a:lnTo>
                  <a:lnTo>
                    <a:pt x="788" y="494"/>
                  </a:lnTo>
                  <a:lnTo>
                    <a:pt x="786" y="498"/>
                  </a:lnTo>
                  <a:lnTo>
                    <a:pt x="782" y="502"/>
                  </a:lnTo>
                  <a:lnTo>
                    <a:pt x="776" y="502"/>
                  </a:lnTo>
                  <a:lnTo>
                    <a:pt x="772" y="502"/>
                  </a:lnTo>
                  <a:lnTo>
                    <a:pt x="770" y="500"/>
                  </a:lnTo>
                  <a:lnTo>
                    <a:pt x="768" y="496"/>
                  </a:lnTo>
                  <a:lnTo>
                    <a:pt x="766" y="492"/>
                  </a:lnTo>
                  <a:lnTo>
                    <a:pt x="766" y="490"/>
                  </a:lnTo>
                  <a:lnTo>
                    <a:pt x="764" y="486"/>
                  </a:lnTo>
                  <a:lnTo>
                    <a:pt x="759" y="481"/>
                  </a:lnTo>
                  <a:lnTo>
                    <a:pt x="755" y="475"/>
                  </a:lnTo>
                  <a:lnTo>
                    <a:pt x="749" y="471"/>
                  </a:lnTo>
                  <a:lnTo>
                    <a:pt x="745" y="463"/>
                  </a:lnTo>
                  <a:lnTo>
                    <a:pt x="741" y="452"/>
                  </a:lnTo>
                  <a:lnTo>
                    <a:pt x="740" y="440"/>
                  </a:lnTo>
                  <a:lnTo>
                    <a:pt x="738" y="427"/>
                  </a:lnTo>
                  <a:lnTo>
                    <a:pt x="734" y="417"/>
                  </a:lnTo>
                  <a:lnTo>
                    <a:pt x="726" y="409"/>
                  </a:lnTo>
                  <a:lnTo>
                    <a:pt x="716" y="406"/>
                  </a:lnTo>
                  <a:lnTo>
                    <a:pt x="713" y="406"/>
                  </a:lnTo>
                  <a:lnTo>
                    <a:pt x="711" y="409"/>
                  </a:lnTo>
                  <a:lnTo>
                    <a:pt x="707" y="411"/>
                  </a:lnTo>
                  <a:lnTo>
                    <a:pt x="705" y="413"/>
                  </a:lnTo>
                  <a:lnTo>
                    <a:pt x="701" y="413"/>
                  </a:lnTo>
                  <a:lnTo>
                    <a:pt x="692" y="409"/>
                  </a:lnTo>
                  <a:lnTo>
                    <a:pt x="682" y="404"/>
                  </a:lnTo>
                  <a:lnTo>
                    <a:pt x="668" y="400"/>
                  </a:lnTo>
                  <a:lnTo>
                    <a:pt x="665" y="400"/>
                  </a:lnTo>
                  <a:lnTo>
                    <a:pt x="661" y="402"/>
                  </a:lnTo>
                  <a:lnTo>
                    <a:pt x="659" y="402"/>
                  </a:lnTo>
                  <a:lnTo>
                    <a:pt x="657" y="404"/>
                  </a:lnTo>
                  <a:lnTo>
                    <a:pt x="653" y="404"/>
                  </a:lnTo>
                  <a:lnTo>
                    <a:pt x="651" y="404"/>
                  </a:lnTo>
                  <a:lnTo>
                    <a:pt x="649" y="402"/>
                  </a:lnTo>
                  <a:lnTo>
                    <a:pt x="649" y="400"/>
                  </a:lnTo>
                  <a:lnTo>
                    <a:pt x="632" y="402"/>
                  </a:lnTo>
                  <a:lnTo>
                    <a:pt x="615" y="404"/>
                  </a:lnTo>
                  <a:lnTo>
                    <a:pt x="619" y="406"/>
                  </a:lnTo>
                  <a:lnTo>
                    <a:pt x="620" y="406"/>
                  </a:lnTo>
                  <a:lnTo>
                    <a:pt x="622" y="406"/>
                  </a:lnTo>
                  <a:lnTo>
                    <a:pt x="624" y="404"/>
                  </a:lnTo>
                  <a:lnTo>
                    <a:pt x="624" y="409"/>
                  </a:lnTo>
                  <a:lnTo>
                    <a:pt x="622" y="413"/>
                  </a:lnTo>
                  <a:lnTo>
                    <a:pt x="622" y="417"/>
                  </a:lnTo>
                  <a:lnTo>
                    <a:pt x="622" y="421"/>
                  </a:lnTo>
                  <a:lnTo>
                    <a:pt x="626" y="425"/>
                  </a:lnTo>
                  <a:lnTo>
                    <a:pt x="613" y="427"/>
                  </a:lnTo>
                  <a:lnTo>
                    <a:pt x="601" y="421"/>
                  </a:lnTo>
                  <a:lnTo>
                    <a:pt x="590" y="415"/>
                  </a:lnTo>
                  <a:lnTo>
                    <a:pt x="580" y="411"/>
                  </a:lnTo>
                  <a:lnTo>
                    <a:pt x="578" y="413"/>
                  </a:lnTo>
                  <a:lnTo>
                    <a:pt x="576" y="415"/>
                  </a:lnTo>
                  <a:lnTo>
                    <a:pt x="574" y="415"/>
                  </a:lnTo>
                  <a:lnTo>
                    <a:pt x="571" y="417"/>
                  </a:lnTo>
                  <a:lnTo>
                    <a:pt x="567" y="415"/>
                  </a:lnTo>
                  <a:lnTo>
                    <a:pt x="563" y="413"/>
                  </a:lnTo>
                  <a:lnTo>
                    <a:pt x="559" y="411"/>
                  </a:lnTo>
                  <a:lnTo>
                    <a:pt x="553" y="411"/>
                  </a:lnTo>
                  <a:lnTo>
                    <a:pt x="542" y="413"/>
                  </a:lnTo>
                  <a:lnTo>
                    <a:pt x="532" y="419"/>
                  </a:lnTo>
                  <a:lnTo>
                    <a:pt x="526" y="427"/>
                  </a:lnTo>
                  <a:lnTo>
                    <a:pt x="519" y="434"/>
                  </a:lnTo>
                  <a:lnTo>
                    <a:pt x="515" y="436"/>
                  </a:lnTo>
                  <a:lnTo>
                    <a:pt x="511" y="436"/>
                  </a:lnTo>
                  <a:lnTo>
                    <a:pt x="507" y="436"/>
                  </a:lnTo>
                  <a:lnTo>
                    <a:pt x="503" y="436"/>
                  </a:lnTo>
                  <a:lnTo>
                    <a:pt x="492" y="446"/>
                  </a:lnTo>
                  <a:lnTo>
                    <a:pt x="484" y="459"/>
                  </a:lnTo>
                  <a:lnTo>
                    <a:pt x="480" y="477"/>
                  </a:lnTo>
                  <a:lnTo>
                    <a:pt x="482" y="479"/>
                  </a:lnTo>
                  <a:lnTo>
                    <a:pt x="484" y="481"/>
                  </a:lnTo>
                  <a:lnTo>
                    <a:pt x="484" y="484"/>
                  </a:lnTo>
                  <a:lnTo>
                    <a:pt x="473" y="482"/>
                  </a:lnTo>
                  <a:lnTo>
                    <a:pt x="461" y="479"/>
                  </a:lnTo>
                  <a:lnTo>
                    <a:pt x="453" y="475"/>
                  </a:lnTo>
                  <a:lnTo>
                    <a:pt x="444" y="463"/>
                  </a:lnTo>
                  <a:lnTo>
                    <a:pt x="438" y="448"/>
                  </a:lnTo>
                  <a:lnTo>
                    <a:pt x="430" y="434"/>
                  </a:lnTo>
                  <a:lnTo>
                    <a:pt x="423" y="421"/>
                  </a:lnTo>
                  <a:lnTo>
                    <a:pt x="413" y="411"/>
                  </a:lnTo>
                  <a:lnTo>
                    <a:pt x="398" y="409"/>
                  </a:lnTo>
                  <a:lnTo>
                    <a:pt x="392" y="409"/>
                  </a:lnTo>
                  <a:lnTo>
                    <a:pt x="390" y="411"/>
                  </a:lnTo>
                  <a:lnTo>
                    <a:pt x="386" y="415"/>
                  </a:lnTo>
                  <a:lnTo>
                    <a:pt x="386" y="417"/>
                  </a:lnTo>
                  <a:lnTo>
                    <a:pt x="384" y="421"/>
                  </a:lnTo>
                  <a:lnTo>
                    <a:pt x="382" y="423"/>
                  </a:lnTo>
                  <a:lnTo>
                    <a:pt x="379" y="425"/>
                  </a:lnTo>
                  <a:lnTo>
                    <a:pt x="375" y="427"/>
                  </a:lnTo>
                  <a:lnTo>
                    <a:pt x="369" y="425"/>
                  </a:lnTo>
                  <a:lnTo>
                    <a:pt x="365" y="421"/>
                  </a:lnTo>
                  <a:lnTo>
                    <a:pt x="359" y="417"/>
                  </a:lnTo>
                  <a:lnTo>
                    <a:pt x="356" y="411"/>
                  </a:lnTo>
                  <a:lnTo>
                    <a:pt x="352" y="406"/>
                  </a:lnTo>
                  <a:lnTo>
                    <a:pt x="350" y="400"/>
                  </a:lnTo>
                  <a:lnTo>
                    <a:pt x="348" y="396"/>
                  </a:lnTo>
                  <a:lnTo>
                    <a:pt x="336" y="383"/>
                  </a:lnTo>
                  <a:lnTo>
                    <a:pt x="321" y="375"/>
                  </a:lnTo>
                  <a:lnTo>
                    <a:pt x="304" y="371"/>
                  </a:lnTo>
                  <a:lnTo>
                    <a:pt x="290" y="371"/>
                  </a:lnTo>
                  <a:lnTo>
                    <a:pt x="290" y="377"/>
                  </a:lnTo>
                  <a:lnTo>
                    <a:pt x="240" y="377"/>
                  </a:lnTo>
                  <a:lnTo>
                    <a:pt x="173" y="356"/>
                  </a:lnTo>
                  <a:lnTo>
                    <a:pt x="133" y="356"/>
                  </a:lnTo>
                  <a:lnTo>
                    <a:pt x="123" y="342"/>
                  </a:lnTo>
                  <a:lnTo>
                    <a:pt x="106" y="333"/>
                  </a:lnTo>
                  <a:lnTo>
                    <a:pt x="89" y="323"/>
                  </a:lnTo>
                  <a:lnTo>
                    <a:pt x="69" y="315"/>
                  </a:lnTo>
                  <a:lnTo>
                    <a:pt x="68" y="313"/>
                  </a:lnTo>
                  <a:lnTo>
                    <a:pt x="68" y="312"/>
                  </a:lnTo>
                  <a:lnTo>
                    <a:pt x="66" y="308"/>
                  </a:lnTo>
                  <a:lnTo>
                    <a:pt x="66" y="304"/>
                  </a:lnTo>
                  <a:lnTo>
                    <a:pt x="66" y="302"/>
                  </a:lnTo>
                  <a:lnTo>
                    <a:pt x="58" y="287"/>
                  </a:lnTo>
                  <a:lnTo>
                    <a:pt x="48" y="275"/>
                  </a:lnTo>
                  <a:lnTo>
                    <a:pt x="43" y="263"/>
                  </a:lnTo>
                  <a:lnTo>
                    <a:pt x="43" y="246"/>
                  </a:lnTo>
                  <a:lnTo>
                    <a:pt x="33" y="240"/>
                  </a:lnTo>
                  <a:lnTo>
                    <a:pt x="23" y="229"/>
                  </a:lnTo>
                  <a:lnTo>
                    <a:pt x="14" y="214"/>
                  </a:lnTo>
                  <a:lnTo>
                    <a:pt x="4" y="198"/>
                  </a:lnTo>
                  <a:lnTo>
                    <a:pt x="4" y="194"/>
                  </a:lnTo>
                  <a:lnTo>
                    <a:pt x="6" y="192"/>
                  </a:lnTo>
                  <a:lnTo>
                    <a:pt x="8" y="189"/>
                  </a:lnTo>
                  <a:lnTo>
                    <a:pt x="10" y="187"/>
                  </a:lnTo>
                  <a:lnTo>
                    <a:pt x="8" y="171"/>
                  </a:lnTo>
                  <a:lnTo>
                    <a:pt x="8" y="152"/>
                  </a:lnTo>
                  <a:lnTo>
                    <a:pt x="4" y="135"/>
                  </a:lnTo>
                  <a:lnTo>
                    <a:pt x="4" y="123"/>
                  </a:lnTo>
                  <a:lnTo>
                    <a:pt x="6" y="110"/>
                  </a:lnTo>
                  <a:lnTo>
                    <a:pt x="10" y="93"/>
                  </a:lnTo>
                  <a:lnTo>
                    <a:pt x="14" y="77"/>
                  </a:lnTo>
                  <a:lnTo>
                    <a:pt x="16" y="66"/>
                  </a:lnTo>
                  <a:lnTo>
                    <a:pt x="12" y="56"/>
                  </a:lnTo>
                  <a:lnTo>
                    <a:pt x="8" y="48"/>
                  </a:lnTo>
                  <a:lnTo>
                    <a:pt x="2" y="4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6" y="27"/>
                  </a:lnTo>
                  <a:lnTo>
                    <a:pt x="10" y="27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3" y="35"/>
                  </a:lnTo>
                  <a:lnTo>
                    <a:pt x="27" y="39"/>
                  </a:lnTo>
                  <a:lnTo>
                    <a:pt x="29" y="35"/>
                  </a:lnTo>
                  <a:lnTo>
                    <a:pt x="33" y="31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3" y="14"/>
                  </a:lnTo>
                  <a:lnTo>
                    <a:pt x="29" y="12"/>
                  </a:lnTo>
                  <a:lnTo>
                    <a:pt x="27" y="6"/>
                  </a:lnTo>
                  <a:lnTo>
                    <a:pt x="526" y="6"/>
                  </a:lnTo>
                  <a:lnTo>
                    <a:pt x="5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0">
              <a:extLst>
                <a:ext uri="{FF2B5EF4-FFF2-40B4-BE49-F238E27FC236}">
                  <a16:creationId xmlns:a16="http://schemas.microsoft.com/office/drawing/2014/main" id="{19405ECF-66B3-45C5-8838-030A661FD6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300" y="1139826"/>
              <a:ext cx="2398713" cy="1238250"/>
            </a:xfrm>
            <a:custGeom>
              <a:avLst/>
              <a:gdLst>
                <a:gd name="T0" fmla="*/ 866 w 1511"/>
                <a:gd name="T1" fmla="*/ 53 h 780"/>
                <a:gd name="T2" fmla="*/ 891 w 1511"/>
                <a:gd name="T3" fmla="*/ 109 h 780"/>
                <a:gd name="T4" fmla="*/ 935 w 1511"/>
                <a:gd name="T5" fmla="*/ 98 h 780"/>
                <a:gd name="T6" fmla="*/ 968 w 1511"/>
                <a:gd name="T7" fmla="*/ 124 h 780"/>
                <a:gd name="T8" fmla="*/ 981 w 1511"/>
                <a:gd name="T9" fmla="*/ 75 h 780"/>
                <a:gd name="T10" fmla="*/ 1052 w 1511"/>
                <a:gd name="T11" fmla="*/ 96 h 780"/>
                <a:gd name="T12" fmla="*/ 1056 w 1511"/>
                <a:gd name="T13" fmla="*/ 140 h 780"/>
                <a:gd name="T14" fmla="*/ 997 w 1511"/>
                <a:gd name="T15" fmla="*/ 176 h 780"/>
                <a:gd name="T16" fmla="*/ 968 w 1511"/>
                <a:gd name="T17" fmla="*/ 178 h 780"/>
                <a:gd name="T18" fmla="*/ 901 w 1511"/>
                <a:gd name="T19" fmla="*/ 184 h 780"/>
                <a:gd name="T20" fmla="*/ 903 w 1511"/>
                <a:gd name="T21" fmla="*/ 246 h 780"/>
                <a:gd name="T22" fmla="*/ 885 w 1511"/>
                <a:gd name="T23" fmla="*/ 255 h 780"/>
                <a:gd name="T24" fmla="*/ 820 w 1511"/>
                <a:gd name="T25" fmla="*/ 338 h 780"/>
                <a:gd name="T26" fmla="*/ 857 w 1511"/>
                <a:gd name="T27" fmla="*/ 432 h 780"/>
                <a:gd name="T28" fmla="*/ 1033 w 1511"/>
                <a:gd name="T29" fmla="*/ 480 h 780"/>
                <a:gd name="T30" fmla="*/ 1099 w 1511"/>
                <a:gd name="T31" fmla="*/ 553 h 780"/>
                <a:gd name="T32" fmla="*/ 1116 w 1511"/>
                <a:gd name="T33" fmla="*/ 399 h 780"/>
                <a:gd name="T34" fmla="*/ 1108 w 1511"/>
                <a:gd name="T35" fmla="*/ 330 h 780"/>
                <a:gd name="T36" fmla="*/ 1112 w 1511"/>
                <a:gd name="T37" fmla="*/ 280 h 780"/>
                <a:gd name="T38" fmla="*/ 1227 w 1511"/>
                <a:gd name="T39" fmla="*/ 305 h 780"/>
                <a:gd name="T40" fmla="*/ 1296 w 1511"/>
                <a:gd name="T41" fmla="*/ 390 h 780"/>
                <a:gd name="T42" fmla="*/ 1365 w 1511"/>
                <a:gd name="T43" fmla="*/ 357 h 780"/>
                <a:gd name="T44" fmla="*/ 1408 w 1511"/>
                <a:gd name="T45" fmla="*/ 426 h 780"/>
                <a:gd name="T46" fmla="*/ 1465 w 1511"/>
                <a:gd name="T47" fmla="*/ 482 h 780"/>
                <a:gd name="T48" fmla="*/ 1483 w 1511"/>
                <a:gd name="T49" fmla="*/ 501 h 780"/>
                <a:gd name="T50" fmla="*/ 1498 w 1511"/>
                <a:gd name="T51" fmla="*/ 557 h 780"/>
                <a:gd name="T52" fmla="*/ 1314 w 1511"/>
                <a:gd name="T53" fmla="*/ 605 h 780"/>
                <a:gd name="T54" fmla="*/ 1364 w 1511"/>
                <a:gd name="T55" fmla="*/ 628 h 780"/>
                <a:gd name="T56" fmla="*/ 1352 w 1511"/>
                <a:gd name="T57" fmla="*/ 674 h 780"/>
                <a:gd name="T58" fmla="*/ 1364 w 1511"/>
                <a:gd name="T59" fmla="*/ 726 h 780"/>
                <a:gd name="T60" fmla="*/ 1364 w 1511"/>
                <a:gd name="T61" fmla="*/ 705 h 780"/>
                <a:gd name="T62" fmla="*/ 1321 w 1511"/>
                <a:gd name="T63" fmla="*/ 708 h 780"/>
                <a:gd name="T64" fmla="*/ 1281 w 1511"/>
                <a:gd name="T65" fmla="*/ 657 h 780"/>
                <a:gd name="T66" fmla="*/ 1195 w 1511"/>
                <a:gd name="T67" fmla="*/ 705 h 780"/>
                <a:gd name="T68" fmla="*/ 1089 w 1511"/>
                <a:gd name="T69" fmla="*/ 745 h 780"/>
                <a:gd name="T70" fmla="*/ 1058 w 1511"/>
                <a:gd name="T71" fmla="*/ 768 h 780"/>
                <a:gd name="T72" fmla="*/ 1037 w 1511"/>
                <a:gd name="T73" fmla="*/ 751 h 780"/>
                <a:gd name="T74" fmla="*/ 1070 w 1511"/>
                <a:gd name="T75" fmla="*/ 701 h 780"/>
                <a:gd name="T76" fmla="*/ 958 w 1511"/>
                <a:gd name="T77" fmla="*/ 630 h 780"/>
                <a:gd name="T78" fmla="*/ 928 w 1511"/>
                <a:gd name="T79" fmla="*/ 639 h 780"/>
                <a:gd name="T80" fmla="*/ 315 w 1511"/>
                <a:gd name="T81" fmla="*/ 620 h 780"/>
                <a:gd name="T82" fmla="*/ 260 w 1511"/>
                <a:gd name="T83" fmla="*/ 589 h 780"/>
                <a:gd name="T84" fmla="*/ 208 w 1511"/>
                <a:gd name="T85" fmla="*/ 534 h 780"/>
                <a:gd name="T86" fmla="*/ 185 w 1511"/>
                <a:gd name="T87" fmla="*/ 486 h 780"/>
                <a:gd name="T88" fmla="*/ 169 w 1511"/>
                <a:gd name="T89" fmla="*/ 443 h 780"/>
                <a:gd name="T90" fmla="*/ 94 w 1511"/>
                <a:gd name="T91" fmla="*/ 357 h 780"/>
                <a:gd name="T92" fmla="*/ 8 w 1511"/>
                <a:gd name="T93" fmla="*/ 343 h 780"/>
                <a:gd name="T94" fmla="*/ 85 w 1511"/>
                <a:gd name="T95" fmla="*/ 98 h 780"/>
                <a:gd name="T96" fmla="*/ 108 w 1511"/>
                <a:gd name="T97" fmla="*/ 78 h 780"/>
                <a:gd name="T98" fmla="*/ 165 w 1511"/>
                <a:gd name="T99" fmla="*/ 63 h 780"/>
                <a:gd name="T100" fmla="*/ 236 w 1511"/>
                <a:gd name="T101" fmla="*/ 57 h 780"/>
                <a:gd name="T102" fmla="*/ 298 w 1511"/>
                <a:gd name="T103" fmla="*/ 76 h 780"/>
                <a:gd name="T104" fmla="*/ 471 w 1511"/>
                <a:gd name="T105" fmla="*/ 113 h 780"/>
                <a:gd name="T106" fmla="*/ 473 w 1511"/>
                <a:gd name="T107" fmla="*/ 130 h 780"/>
                <a:gd name="T108" fmla="*/ 580 w 1511"/>
                <a:gd name="T109" fmla="*/ 140 h 780"/>
                <a:gd name="T110" fmla="*/ 597 w 1511"/>
                <a:gd name="T111" fmla="*/ 111 h 780"/>
                <a:gd name="T112" fmla="*/ 693 w 1511"/>
                <a:gd name="T113" fmla="*/ 128 h 780"/>
                <a:gd name="T114" fmla="*/ 791 w 1511"/>
                <a:gd name="T115" fmla="*/ 117 h 780"/>
                <a:gd name="T116" fmla="*/ 834 w 1511"/>
                <a:gd name="T117" fmla="*/ 105 h 780"/>
                <a:gd name="T118" fmla="*/ 786 w 1511"/>
                <a:gd name="T119" fmla="*/ 61 h 780"/>
                <a:gd name="T120" fmla="*/ 795 w 1511"/>
                <a:gd name="T121" fmla="*/ 15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1" h="780">
                  <a:moveTo>
                    <a:pt x="315" y="620"/>
                  </a:moveTo>
                  <a:lnTo>
                    <a:pt x="315" y="620"/>
                  </a:lnTo>
                  <a:lnTo>
                    <a:pt x="315" y="620"/>
                  </a:lnTo>
                  <a:lnTo>
                    <a:pt x="315" y="620"/>
                  </a:lnTo>
                  <a:close/>
                  <a:moveTo>
                    <a:pt x="809" y="0"/>
                  </a:moveTo>
                  <a:lnTo>
                    <a:pt x="830" y="3"/>
                  </a:lnTo>
                  <a:lnTo>
                    <a:pt x="843" y="15"/>
                  </a:lnTo>
                  <a:lnTo>
                    <a:pt x="849" y="32"/>
                  </a:lnTo>
                  <a:lnTo>
                    <a:pt x="849" y="36"/>
                  </a:lnTo>
                  <a:lnTo>
                    <a:pt x="853" y="38"/>
                  </a:lnTo>
                  <a:lnTo>
                    <a:pt x="855" y="40"/>
                  </a:lnTo>
                  <a:lnTo>
                    <a:pt x="859" y="42"/>
                  </a:lnTo>
                  <a:lnTo>
                    <a:pt x="862" y="46"/>
                  </a:lnTo>
                  <a:lnTo>
                    <a:pt x="866" y="48"/>
                  </a:lnTo>
                  <a:lnTo>
                    <a:pt x="866" y="53"/>
                  </a:lnTo>
                  <a:lnTo>
                    <a:pt x="866" y="57"/>
                  </a:lnTo>
                  <a:lnTo>
                    <a:pt x="862" y="61"/>
                  </a:lnTo>
                  <a:lnTo>
                    <a:pt x="859" y="63"/>
                  </a:lnTo>
                  <a:lnTo>
                    <a:pt x="855" y="67"/>
                  </a:lnTo>
                  <a:lnTo>
                    <a:pt x="851" y="67"/>
                  </a:lnTo>
                  <a:lnTo>
                    <a:pt x="860" y="73"/>
                  </a:lnTo>
                  <a:lnTo>
                    <a:pt x="872" y="75"/>
                  </a:lnTo>
                  <a:lnTo>
                    <a:pt x="882" y="76"/>
                  </a:lnTo>
                  <a:lnTo>
                    <a:pt x="880" y="80"/>
                  </a:lnTo>
                  <a:lnTo>
                    <a:pt x="876" y="84"/>
                  </a:lnTo>
                  <a:lnTo>
                    <a:pt x="884" y="88"/>
                  </a:lnTo>
                  <a:lnTo>
                    <a:pt x="887" y="92"/>
                  </a:lnTo>
                  <a:lnTo>
                    <a:pt x="889" y="98"/>
                  </a:lnTo>
                  <a:lnTo>
                    <a:pt x="889" y="103"/>
                  </a:lnTo>
                  <a:lnTo>
                    <a:pt x="891" y="109"/>
                  </a:lnTo>
                  <a:lnTo>
                    <a:pt x="895" y="107"/>
                  </a:lnTo>
                  <a:lnTo>
                    <a:pt x="899" y="105"/>
                  </a:lnTo>
                  <a:lnTo>
                    <a:pt x="901" y="103"/>
                  </a:lnTo>
                  <a:lnTo>
                    <a:pt x="903" y="100"/>
                  </a:lnTo>
                  <a:lnTo>
                    <a:pt x="903" y="96"/>
                  </a:lnTo>
                  <a:lnTo>
                    <a:pt x="905" y="92"/>
                  </a:lnTo>
                  <a:lnTo>
                    <a:pt x="907" y="88"/>
                  </a:lnTo>
                  <a:lnTo>
                    <a:pt x="908" y="84"/>
                  </a:lnTo>
                  <a:lnTo>
                    <a:pt x="910" y="82"/>
                  </a:lnTo>
                  <a:lnTo>
                    <a:pt x="916" y="82"/>
                  </a:lnTo>
                  <a:lnTo>
                    <a:pt x="918" y="82"/>
                  </a:lnTo>
                  <a:lnTo>
                    <a:pt x="922" y="86"/>
                  </a:lnTo>
                  <a:lnTo>
                    <a:pt x="926" y="90"/>
                  </a:lnTo>
                  <a:lnTo>
                    <a:pt x="932" y="94"/>
                  </a:lnTo>
                  <a:lnTo>
                    <a:pt x="935" y="98"/>
                  </a:lnTo>
                  <a:lnTo>
                    <a:pt x="937" y="101"/>
                  </a:lnTo>
                  <a:lnTo>
                    <a:pt x="939" y="103"/>
                  </a:lnTo>
                  <a:lnTo>
                    <a:pt x="937" y="107"/>
                  </a:lnTo>
                  <a:lnTo>
                    <a:pt x="935" y="111"/>
                  </a:lnTo>
                  <a:lnTo>
                    <a:pt x="933" y="113"/>
                  </a:lnTo>
                  <a:lnTo>
                    <a:pt x="930" y="113"/>
                  </a:lnTo>
                  <a:lnTo>
                    <a:pt x="928" y="117"/>
                  </a:lnTo>
                  <a:lnTo>
                    <a:pt x="928" y="119"/>
                  </a:lnTo>
                  <a:lnTo>
                    <a:pt x="930" y="126"/>
                  </a:lnTo>
                  <a:lnTo>
                    <a:pt x="935" y="134"/>
                  </a:lnTo>
                  <a:lnTo>
                    <a:pt x="943" y="142"/>
                  </a:lnTo>
                  <a:lnTo>
                    <a:pt x="951" y="144"/>
                  </a:lnTo>
                  <a:lnTo>
                    <a:pt x="960" y="138"/>
                  </a:lnTo>
                  <a:lnTo>
                    <a:pt x="964" y="130"/>
                  </a:lnTo>
                  <a:lnTo>
                    <a:pt x="968" y="124"/>
                  </a:lnTo>
                  <a:lnTo>
                    <a:pt x="968" y="119"/>
                  </a:lnTo>
                  <a:lnTo>
                    <a:pt x="970" y="113"/>
                  </a:lnTo>
                  <a:lnTo>
                    <a:pt x="972" y="107"/>
                  </a:lnTo>
                  <a:lnTo>
                    <a:pt x="976" y="105"/>
                  </a:lnTo>
                  <a:lnTo>
                    <a:pt x="978" y="101"/>
                  </a:lnTo>
                  <a:lnTo>
                    <a:pt x="983" y="101"/>
                  </a:lnTo>
                  <a:lnTo>
                    <a:pt x="985" y="100"/>
                  </a:lnTo>
                  <a:lnTo>
                    <a:pt x="989" y="98"/>
                  </a:lnTo>
                  <a:lnTo>
                    <a:pt x="989" y="94"/>
                  </a:lnTo>
                  <a:lnTo>
                    <a:pt x="989" y="92"/>
                  </a:lnTo>
                  <a:lnTo>
                    <a:pt x="987" y="88"/>
                  </a:lnTo>
                  <a:lnTo>
                    <a:pt x="983" y="86"/>
                  </a:lnTo>
                  <a:lnTo>
                    <a:pt x="981" y="82"/>
                  </a:lnTo>
                  <a:lnTo>
                    <a:pt x="981" y="78"/>
                  </a:lnTo>
                  <a:lnTo>
                    <a:pt x="981" y="75"/>
                  </a:lnTo>
                  <a:lnTo>
                    <a:pt x="983" y="71"/>
                  </a:lnTo>
                  <a:lnTo>
                    <a:pt x="987" y="67"/>
                  </a:lnTo>
                  <a:lnTo>
                    <a:pt x="991" y="65"/>
                  </a:lnTo>
                  <a:lnTo>
                    <a:pt x="997" y="65"/>
                  </a:lnTo>
                  <a:lnTo>
                    <a:pt x="1001" y="67"/>
                  </a:lnTo>
                  <a:lnTo>
                    <a:pt x="1006" y="69"/>
                  </a:lnTo>
                  <a:lnTo>
                    <a:pt x="1012" y="69"/>
                  </a:lnTo>
                  <a:lnTo>
                    <a:pt x="1024" y="71"/>
                  </a:lnTo>
                  <a:lnTo>
                    <a:pt x="1031" y="75"/>
                  </a:lnTo>
                  <a:lnTo>
                    <a:pt x="1037" y="80"/>
                  </a:lnTo>
                  <a:lnTo>
                    <a:pt x="1043" y="84"/>
                  </a:lnTo>
                  <a:lnTo>
                    <a:pt x="1052" y="86"/>
                  </a:lnTo>
                  <a:lnTo>
                    <a:pt x="1052" y="90"/>
                  </a:lnTo>
                  <a:lnTo>
                    <a:pt x="1052" y="94"/>
                  </a:lnTo>
                  <a:lnTo>
                    <a:pt x="1052" y="96"/>
                  </a:lnTo>
                  <a:lnTo>
                    <a:pt x="1052" y="98"/>
                  </a:lnTo>
                  <a:lnTo>
                    <a:pt x="1052" y="101"/>
                  </a:lnTo>
                  <a:lnTo>
                    <a:pt x="1045" y="105"/>
                  </a:lnTo>
                  <a:lnTo>
                    <a:pt x="1041" y="109"/>
                  </a:lnTo>
                  <a:lnTo>
                    <a:pt x="1039" y="113"/>
                  </a:lnTo>
                  <a:lnTo>
                    <a:pt x="1039" y="117"/>
                  </a:lnTo>
                  <a:lnTo>
                    <a:pt x="1039" y="119"/>
                  </a:lnTo>
                  <a:lnTo>
                    <a:pt x="1041" y="123"/>
                  </a:lnTo>
                  <a:lnTo>
                    <a:pt x="1041" y="124"/>
                  </a:lnTo>
                  <a:lnTo>
                    <a:pt x="1043" y="126"/>
                  </a:lnTo>
                  <a:lnTo>
                    <a:pt x="1045" y="128"/>
                  </a:lnTo>
                  <a:lnTo>
                    <a:pt x="1049" y="132"/>
                  </a:lnTo>
                  <a:lnTo>
                    <a:pt x="1052" y="134"/>
                  </a:lnTo>
                  <a:lnTo>
                    <a:pt x="1054" y="138"/>
                  </a:lnTo>
                  <a:lnTo>
                    <a:pt x="1056" y="140"/>
                  </a:lnTo>
                  <a:lnTo>
                    <a:pt x="1052" y="148"/>
                  </a:lnTo>
                  <a:lnTo>
                    <a:pt x="1045" y="155"/>
                  </a:lnTo>
                  <a:lnTo>
                    <a:pt x="1033" y="165"/>
                  </a:lnTo>
                  <a:lnTo>
                    <a:pt x="1024" y="169"/>
                  </a:lnTo>
                  <a:lnTo>
                    <a:pt x="1020" y="169"/>
                  </a:lnTo>
                  <a:lnTo>
                    <a:pt x="1016" y="165"/>
                  </a:lnTo>
                  <a:lnTo>
                    <a:pt x="1014" y="165"/>
                  </a:lnTo>
                  <a:lnTo>
                    <a:pt x="1012" y="165"/>
                  </a:lnTo>
                  <a:lnTo>
                    <a:pt x="1010" y="167"/>
                  </a:lnTo>
                  <a:lnTo>
                    <a:pt x="1010" y="169"/>
                  </a:lnTo>
                  <a:lnTo>
                    <a:pt x="1010" y="171"/>
                  </a:lnTo>
                  <a:lnTo>
                    <a:pt x="1012" y="173"/>
                  </a:lnTo>
                  <a:lnTo>
                    <a:pt x="1006" y="173"/>
                  </a:lnTo>
                  <a:lnTo>
                    <a:pt x="1001" y="174"/>
                  </a:lnTo>
                  <a:lnTo>
                    <a:pt x="997" y="176"/>
                  </a:lnTo>
                  <a:lnTo>
                    <a:pt x="995" y="176"/>
                  </a:lnTo>
                  <a:lnTo>
                    <a:pt x="991" y="178"/>
                  </a:lnTo>
                  <a:lnTo>
                    <a:pt x="987" y="176"/>
                  </a:lnTo>
                  <a:lnTo>
                    <a:pt x="983" y="174"/>
                  </a:lnTo>
                  <a:lnTo>
                    <a:pt x="980" y="171"/>
                  </a:lnTo>
                  <a:lnTo>
                    <a:pt x="976" y="169"/>
                  </a:lnTo>
                  <a:lnTo>
                    <a:pt x="970" y="167"/>
                  </a:lnTo>
                  <a:lnTo>
                    <a:pt x="964" y="165"/>
                  </a:lnTo>
                  <a:lnTo>
                    <a:pt x="962" y="165"/>
                  </a:lnTo>
                  <a:lnTo>
                    <a:pt x="962" y="167"/>
                  </a:lnTo>
                  <a:lnTo>
                    <a:pt x="964" y="169"/>
                  </a:lnTo>
                  <a:lnTo>
                    <a:pt x="964" y="173"/>
                  </a:lnTo>
                  <a:lnTo>
                    <a:pt x="966" y="174"/>
                  </a:lnTo>
                  <a:lnTo>
                    <a:pt x="968" y="176"/>
                  </a:lnTo>
                  <a:lnTo>
                    <a:pt x="968" y="178"/>
                  </a:lnTo>
                  <a:lnTo>
                    <a:pt x="968" y="182"/>
                  </a:lnTo>
                  <a:lnTo>
                    <a:pt x="964" y="186"/>
                  </a:lnTo>
                  <a:lnTo>
                    <a:pt x="960" y="190"/>
                  </a:lnTo>
                  <a:lnTo>
                    <a:pt x="955" y="194"/>
                  </a:lnTo>
                  <a:lnTo>
                    <a:pt x="951" y="196"/>
                  </a:lnTo>
                  <a:lnTo>
                    <a:pt x="945" y="199"/>
                  </a:lnTo>
                  <a:lnTo>
                    <a:pt x="941" y="199"/>
                  </a:lnTo>
                  <a:lnTo>
                    <a:pt x="933" y="197"/>
                  </a:lnTo>
                  <a:lnTo>
                    <a:pt x="928" y="196"/>
                  </a:lnTo>
                  <a:lnTo>
                    <a:pt x="922" y="192"/>
                  </a:lnTo>
                  <a:lnTo>
                    <a:pt x="916" y="188"/>
                  </a:lnTo>
                  <a:lnTo>
                    <a:pt x="912" y="184"/>
                  </a:lnTo>
                  <a:lnTo>
                    <a:pt x="908" y="184"/>
                  </a:lnTo>
                  <a:lnTo>
                    <a:pt x="905" y="184"/>
                  </a:lnTo>
                  <a:lnTo>
                    <a:pt x="901" y="184"/>
                  </a:lnTo>
                  <a:lnTo>
                    <a:pt x="910" y="196"/>
                  </a:lnTo>
                  <a:lnTo>
                    <a:pt x="922" y="199"/>
                  </a:lnTo>
                  <a:lnTo>
                    <a:pt x="937" y="203"/>
                  </a:lnTo>
                  <a:lnTo>
                    <a:pt x="953" y="205"/>
                  </a:lnTo>
                  <a:lnTo>
                    <a:pt x="953" y="215"/>
                  </a:lnTo>
                  <a:lnTo>
                    <a:pt x="943" y="224"/>
                  </a:lnTo>
                  <a:lnTo>
                    <a:pt x="933" y="234"/>
                  </a:lnTo>
                  <a:lnTo>
                    <a:pt x="920" y="238"/>
                  </a:lnTo>
                  <a:lnTo>
                    <a:pt x="912" y="238"/>
                  </a:lnTo>
                  <a:lnTo>
                    <a:pt x="908" y="238"/>
                  </a:lnTo>
                  <a:lnTo>
                    <a:pt x="907" y="238"/>
                  </a:lnTo>
                  <a:lnTo>
                    <a:pt x="905" y="238"/>
                  </a:lnTo>
                  <a:lnTo>
                    <a:pt x="903" y="240"/>
                  </a:lnTo>
                  <a:lnTo>
                    <a:pt x="903" y="242"/>
                  </a:lnTo>
                  <a:lnTo>
                    <a:pt x="903" y="246"/>
                  </a:lnTo>
                  <a:lnTo>
                    <a:pt x="901" y="247"/>
                  </a:lnTo>
                  <a:lnTo>
                    <a:pt x="901" y="249"/>
                  </a:lnTo>
                  <a:lnTo>
                    <a:pt x="899" y="251"/>
                  </a:lnTo>
                  <a:lnTo>
                    <a:pt x="897" y="251"/>
                  </a:lnTo>
                  <a:lnTo>
                    <a:pt x="893" y="251"/>
                  </a:lnTo>
                  <a:lnTo>
                    <a:pt x="876" y="246"/>
                  </a:lnTo>
                  <a:lnTo>
                    <a:pt x="864" y="244"/>
                  </a:lnTo>
                  <a:lnTo>
                    <a:pt x="859" y="244"/>
                  </a:lnTo>
                  <a:lnTo>
                    <a:pt x="857" y="244"/>
                  </a:lnTo>
                  <a:lnTo>
                    <a:pt x="857" y="246"/>
                  </a:lnTo>
                  <a:lnTo>
                    <a:pt x="857" y="247"/>
                  </a:lnTo>
                  <a:lnTo>
                    <a:pt x="857" y="247"/>
                  </a:lnTo>
                  <a:lnTo>
                    <a:pt x="864" y="249"/>
                  </a:lnTo>
                  <a:lnTo>
                    <a:pt x="876" y="253"/>
                  </a:lnTo>
                  <a:lnTo>
                    <a:pt x="885" y="255"/>
                  </a:lnTo>
                  <a:lnTo>
                    <a:pt x="889" y="261"/>
                  </a:lnTo>
                  <a:lnTo>
                    <a:pt x="887" y="267"/>
                  </a:lnTo>
                  <a:lnTo>
                    <a:pt x="885" y="269"/>
                  </a:lnTo>
                  <a:lnTo>
                    <a:pt x="882" y="270"/>
                  </a:lnTo>
                  <a:lnTo>
                    <a:pt x="878" y="272"/>
                  </a:lnTo>
                  <a:lnTo>
                    <a:pt x="874" y="272"/>
                  </a:lnTo>
                  <a:lnTo>
                    <a:pt x="868" y="272"/>
                  </a:lnTo>
                  <a:lnTo>
                    <a:pt x="864" y="272"/>
                  </a:lnTo>
                  <a:lnTo>
                    <a:pt x="859" y="274"/>
                  </a:lnTo>
                  <a:lnTo>
                    <a:pt x="855" y="278"/>
                  </a:lnTo>
                  <a:lnTo>
                    <a:pt x="849" y="288"/>
                  </a:lnTo>
                  <a:lnTo>
                    <a:pt x="843" y="299"/>
                  </a:lnTo>
                  <a:lnTo>
                    <a:pt x="839" y="305"/>
                  </a:lnTo>
                  <a:lnTo>
                    <a:pt x="826" y="320"/>
                  </a:lnTo>
                  <a:lnTo>
                    <a:pt x="820" y="338"/>
                  </a:lnTo>
                  <a:lnTo>
                    <a:pt x="816" y="359"/>
                  </a:lnTo>
                  <a:lnTo>
                    <a:pt x="816" y="367"/>
                  </a:lnTo>
                  <a:lnTo>
                    <a:pt x="818" y="372"/>
                  </a:lnTo>
                  <a:lnTo>
                    <a:pt x="818" y="378"/>
                  </a:lnTo>
                  <a:lnTo>
                    <a:pt x="818" y="380"/>
                  </a:lnTo>
                  <a:lnTo>
                    <a:pt x="818" y="384"/>
                  </a:lnTo>
                  <a:lnTo>
                    <a:pt x="816" y="388"/>
                  </a:lnTo>
                  <a:lnTo>
                    <a:pt x="820" y="386"/>
                  </a:lnTo>
                  <a:lnTo>
                    <a:pt x="824" y="384"/>
                  </a:lnTo>
                  <a:lnTo>
                    <a:pt x="828" y="382"/>
                  </a:lnTo>
                  <a:lnTo>
                    <a:pt x="832" y="382"/>
                  </a:lnTo>
                  <a:lnTo>
                    <a:pt x="841" y="388"/>
                  </a:lnTo>
                  <a:lnTo>
                    <a:pt x="849" y="401"/>
                  </a:lnTo>
                  <a:lnTo>
                    <a:pt x="855" y="416"/>
                  </a:lnTo>
                  <a:lnTo>
                    <a:pt x="857" y="432"/>
                  </a:lnTo>
                  <a:lnTo>
                    <a:pt x="860" y="430"/>
                  </a:lnTo>
                  <a:lnTo>
                    <a:pt x="866" y="428"/>
                  </a:lnTo>
                  <a:lnTo>
                    <a:pt x="870" y="424"/>
                  </a:lnTo>
                  <a:lnTo>
                    <a:pt x="874" y="422"/>
                  </a:lnTo>
                  <a:lnTo>
                    <a:pt x="880" y="422"/>
                  </a:lnTo>
                  <a:lnTo>
                    <a:pt x="884" y="422"/>
                  </a:lnTo>
                  <a:lnTo>
                    <a:pt x="889" y="424"/>
                  </a:lnTo>
                  <a:lnTo>
                    <a:pt x="895" y="428"/>
                  </a:lnTo>
                  <a:lnTo>
                    <a:pt x="899" y="430"/>
                  </a:lnTo>
                  <a:lnTo>
                    <a:pt x="905" y="432"/>
                  </a:lnTo>
                  <a:lnTo>
                    <a:pt x="907" y="434"/>
                  </a:lnTo>
                  <a:lnTo>
                    <a:pt x="947" y="451"/>
                  </a:lnTo>
                  <a:lnTo>
                    <a:pt x="983" y="472"/>
                  </a:lnTo>
                  <a:lnTo>
                    <a:pt x="1024" y="472"/>
                  </a:lnTo>
                  <a:lnTo>
                    <a:pt x="1033" y="480"/>
                  </a:lnTo>
                  <a:lnTo>
                    <a:pt x="1037" y="491"/>
                  </a:lnTo>
                  <a:lnTo>
                    <a:pt x="1039" y="505"/>
                  </a:lnTo>
                  <a:lnTo>
                    <a:pt x="1037" y="518"/>
                  </a:lnTo>
                  <a:lnTo>
                    <a:pt x="1041" y="532"/>
                  </a:lnTo>
                  <a:lnTo>
                    <a:pt x="1051" y="545"/>
                  </a:lnTo>
                  <a:lnTo>
                    <a:pt x="1062" y="557"/>
                  </a:lnTo>
                  <a:lnTo>
                    <a:pt x="1076" y="568"/>
                  </a:lnTo>
                  <a:lnTo>
                    <a:pt x="1077" y="568"/>
                  </a:lnTo>
                  <a:lnTo>
                    <a:pt x="1081" y="568"/>
                  </a:lnTo>
                  <a:lnTo>
                    <a:pt x="1083" y="566"/>
                  </a:lnTo>
                  <a:lnTo>
                    <a:pt x="1087" y="564"/>
                  </a:lnTo>
                  <a:lnTo>
                    <a:pt x="1091" y="561"/>
                  </a:lnTo>
                  <a:lnTo>
                    <a:pt x="1095" y="561"/>
                  </a:lnTo>
                  <a:lnTo>
                    <a:pt x="1095" y="557"/>
                  </a:lnTo>
                  <a:lnTo>
                    <a:pt x="1099" y="553"/>
                  </a:lnTo>
                  <a:lnTo>
                    <a:pt x="1102" y="549"/>
                  </a:lnTo>
                  <a:lnTo>
                    <a:pt x="1104" y="545"/>
                  </a:lnTo>
                  <a:lnTo>
                    <a:pt x="1102" y="537"/>
                  </a:lnTo>
                  <a:lnTo>
                    <a:pt x="1100" y="524"/>
                  </a:lnTo>
                  <a:lnTo>
                    <a:pt x="1099" y="511"/>
                  </a:lnTo>
                  <a:lnTo>
                    <a:pt x="1093" y="499"/>
                  </a:lnTo>
                  <a:lnTo>
                    <a:pt x="1083" y="489"/>
                  </a:lnTo>
                  <a:lnTo>
                    <a:pt x="1093" y="486"/>
                  </a:lnTo>
                  <a:lnTo>
                    <a:pt x="1106" y="478"/>
                  </a:lnTo>
                  <a:lnTo>
                    <a:pt x="1120" y="466"/>
                  </a:lnTo>
                  <a:lnTo>
                    <a:pt x="1129" y="457"/>
                  </a:lnTo>
                  <a:lnTo>
                    <a:pt x="1133" y="449"/>
                  </a:lnTo>
                  <a:lnTo>
                    <a:pt x="1131" y="428"/>
                  </a:lnTo>
                  <a:lnTo>
                    <a:pt x="1125" y="413"/>
                  </a:lnTo>
                  <a:lnTo>
                    <a:pt x="1116" y="399"/>
                  </a:lnTo>
                  <a:lnTo>
                    <a:pt x="1106" y="388"/>
                  </a:lnTo>
                  <a:lnTo>
                    <a:pt x="1097" y="374"/>
                  </a:lnTo>
                  <a:lnTo>
                    <a:pt x="1100" y="374"/>
                  </a:lnTo>
                  <a:lnTo>
                    <a:pt x="1104" y="372"/>
                  </a:lnTo>
                  <a:lnTo>
                    <a:pt x="1108" y="370"/>
                  </a:lnTo>
                  <a:lnTo>
                    <a:pt x="1112" y="368"/>
                  </a:lnTo>
                  <a:lnTo>
                    <a:pt x="1116" y="365"/>
                  </a:lnTo>
                  <a:lnTo>
                    <a:pt x="1120" y="361"/>
                  </a:lnTo>
                  <a:lnTo>
                    <a:pt x="1122" y="355"/>
                  </a:lnTo>
                  <a:lnTo>
                    <a:pt x="1122" y="349"/>
                  </a:lnTo>
                  <a:lnTo>
                    <a:pt x="1120" y="345"/>
                  </a:lnTo>
                  <a:lnTo>
                    <a:pt x="1118" y="342"/>
                  </a:lnTo>
                  <a:lnTo>
                    <a:pt x="1114" y="338"/>
                  </a:lnTo>
                  <a:lnTo>
                    <a:pt x="1112" y="334"/>
                  </a:lnTo>
                  <a:lnTo>
                    <a:pt x="1108" y="330"/>
                  </a:lnTo>
                  <a:lnTo>
                    <a:pt x="1106" y="326"/>
                  </a:lnTo>
                  <a:lnTo>
                    <a:pt x="1106" y="322"/>
                  </a:lnTo>
                  <a:lnTo>
                    <a:pt x="1108" y="320"/>
                  </a:lnTo>
                  <a:lnTo>
                    <a:pt x="1114" y="317"/>
                  </a:lnTo>
                  <a:lnTo>
                    <a:pt x="1116" y="313"/>
                  </a:lnTo>
                  <a:lnTo>
                    <a:pt x="1116" y="309"/>
                  </a:lnTo>
                  <a:lnTo>
                    <a:pt x="1116" y="305"/>
                  </a:lnTo>
                  <a:lnTo>
                    <a:pt x="1114" y="303"/>
                  </a:lnTo>
                  <a:lnTo>
                    <a:pt x="1112" y="299"/>
                  </a:lnTo>
                  <a:lnTo>
                    <a:pt x="1108" y="297"/>
                  </a:lnTo>
                  <a:lnTo>
                    <a:pt x="1106" y="295"/>
                  </a:lnTo>
                  <a:lnTo>
                    <a:pt x="1106" y="294"/>
                  </a:lnTo>
                  <a:lnTo>
                    <a:pt x="1106" y="288"/>
                  </a:lnTo>
                  <a:lnTo>
                    <a:pt x="1110" y="284"/>
                  </a:lnTo>
                  <a:lnTo>
                    <a:pt x="1112" y="280"/>
                  </a:lnTo>
                  <a:lnTo>
                    <a:pt x="1116" y="278"/>
                  </a:lnTo>
                  <a:lnTo>
                    <a:pt x="1120" y="278"/>
                  </a:lnTo>
                  <a:lnTo>
                    <a:pt x="1125" y="276"/>
                  </a:lnTo>
                  <a:lnTo>
                    <a:pt x="1141" y="280"/>
                  </a:lnTo>
                  <a:lnTo>
                    <a:pt x="1156" y="286"/>
                  </a:lnTo>
                  <a:lnTo>
                    <a:pt x="1172" y="288"/>
                  </a:lnTo>
                  <a:lnTo>
                    <a:pt x="1177" y="288"/>
                  </a:lnTo>
                  <a:lnTo>
                    <a:pt x="1179" y="286"/>
                  </a:lnTo>
                  <a:lnTo>
                    <a:pt x="1183" y="284"/>
                  </a:lnTo>
                  <a:lnTo>
                    <a:pt x="1185" y="282"/>
                  </a:lnTo>
                  <a:lnTo>
                    <a:pt x="1189" y="282"/>
                  </a:lnTo>
                  <a:lnTo>
                    <a:pt x="1200" y="284"/>
                  </a:lnTo>
                  <a:lnTo>
                    <a:pt x="1208" y="292"/>
                  </a:lnTo>
                  <a:lnTo>
                    <a:pt x="1218" y="301"/>
                  </a:lnTo>
                  <a:lnTo>
                    <a:pt x="1227" y="305"/>
                  </a:lnTo>
                  <a:lnTo>
                    <a:pt x="1231" y="315"/>
                  </a:lnTo>
                  <a:lnTo>
                    <a:pt x="1237" y="319"/>
                  </a:lnTo>
                  <a:lnTo>
                    <a:pt x="1244" y="320"/>
                  </a:lnTo>
                  <a:lnTo>
                    <a:pt x="1254" y="322"/>
                  </a:lnTo>
                  <a:lnTo>
                    <a:pt x="1260" y="326"/>
                  </a:lnTo>
                  <a:lnTo>
                    <a:pt x="1264" y="334"/>
                  </a:lnTo>
                  <a:lnTo>
                    <a:pt x="1266" y="345"/>
                  </a:lnTo>
                  <a:lnTo>
                    <a:pt x="1269" y="361"/>
                  </a:lnTo>
                  <a:lnTo>
                    <a:pt x="1273" y="372"/>
                  </a:lnTo>
                  <a:lnTo>
                    <a:pt x="1281" y="376"/>
                  </a:lnTo>
                  <a:lnTo>
                    <a:pt x="1285" y="378"/>
                  </a:lnTo>
                  <a:lnTo>
                    <a:pt x="1287" y="380"/>
                  </a:lnTo>
                  <a:lnTo>
                    <a:pt x="1291" y="384"/>
                  </a:lnTo>
                  <a:lnTo>
                    <a:pt x="1292" y="388"/>
                  </a:lnTo>
                  <a:lnTo>
                    <a:pt x="1296" y="390"/>
                  </a:lnTo>
                  <a:lnTo>
                    <a:pt x="1302" y="390"/>
                  </a:lnTo>
                  <a:lnTo>
                    <a:pt x="1314" y="388"/>
                  </a:lnTo>
                  <a:lnTo>
                    <a:pt x="1325" y="378"/>
                  </a:lnTo>
                  <a:lnTo>
                    <a:pt x="1333" y="367"/>
                  </a:lnTo>
                  <a:lnTo>
                    <a:pt x="1337" y="359"/>
                  </a:lnTo>
                  <a:lnTo>
                    <a:pt x="1339" y="353"/>
                  </a:lnTo>
                  <a:lnTo>
                    <a:pt x="1340" y="349"/>
                  </a:lnTo>
                  <a:lnTo>
                    <a:pt x="1344" y="345"/>
                  </a:lnTo>
                  <a:lnTo>
                    <a:pt x="1348" y="343"/>
                  </a:lnTo>
                  <a:lnTo>
                    <a:pt x="1352" y="342"/>
                  </a:lnTo>
                  <a:lnTo>
                    <a:pt x="1354" y="343"/>
                  </a:lnTo>
                  <a:lnTo>
                    <a:pt x="1356" y="345"/>
                  </a:lnTo>
                  <a:lnTo>
                    <a:pt x="1360" y="347"/>
                  </a:lnTo>
                  <a:lnTo>
                    <a:pt x="1362" y="349"/>
                  </a:lnTo>
                  <a:lnTo>
                    <a:pt x="1365" y="357"/>
                  </a:lnTo>
                  <a:lnTo>
                    <a:pt x="1371" y="365"/>
                  </a:lnTo>
                  <a:lnTo>
                    <a:pt x="1379" y="370"/>
                  </a:lnTo>
                  <a:lnTo>
                    <a:pt x="1385" y="376"/>
                  </a:lnTo>
                  <a:lnTo>
                    <a:pt x="1383" y="384"/>
                  </a:lnTo>
                  <a:lnTo>
                    <a:pt x="1383" y="388"/>
                  </a:lnTo>
                  <a:lnTo>
                    <a:pt x="1385" y="393"/>
                  </a:lnTo>
                  <a:lnTo>
                    <a:pt x="1388" y="397"/>
                  </a:lnTo>
                  <a:lnTo>
                    <a:pt x="1392" y="401"/>
                  </a:lnTo>
                  <a:lnTo>
                    <a:pt x="1396" y="405"/>
                  </a:lnTo>
                  <a:lnTo>
                    <a:pt x="1400" y="407"/>
                  </a:lnTo>
                  <a:lnTo>
                    <a:pt x="1404" y="409"/>
                  </a:lnTo>
                  <a:lnTo>
                    <a:pt x="1404" y="415"/>
                  </a:lnTo>
                  <a:lnTo>
                    <a:pt x="1406" y="418"/>
                  </a:lnTo>
                  <a:lnTo>
                    <a:pt x="1408" y="422"/>
                  </a:lnTo>
                  <a:lnTo>
                    <a:pt x="1408" y="426"/>
                  </a:lnTo>
                  <a:lnTo>
                    <a:pt x="1408" y="430"/>
                  </a:lnTo>
                  <a:lnTo>
                    <a:pt x="1406" y="434"/>
                  </a:lnTo>
                  <a:lnTo>
                    <a:pt x="1404" y="436"/>
                  </a:lnTo>
                  <a:lnTo>
                    <a:pt x="1402" y="438"/>
                  </a:lnTo>
                  <a:lnTo>
                    <a:pt x="1400" y="438"/>
                  </a:lnTo>
                  <a:lnTo>
                    <a:pt x="1404" y="441"/>
                  </a:lnTo>
                  <a:lnTo>
                    <a:pt x="1410" y="445"/>
                  </a:lnTo>
                  <a:lnTo>
                    <a:pt x="1415" y="449"/>
                  </a:lnTo>
                  <a:lnTo>
                    <a:pt x="1421" y="451"/>
                  </a:lnTo>
                  <a:lnTo>
                    <a:pt x="1429" y="453"/>
                  </a:lnTo>
                  <a:lnTo>
                    <a:pt x="1429" y="455"/>
                  </a:lnTo>
                  <a:lnTo>
                    <a:pt x="1433" y="466"/>
                  </a:lnTo>
                  <a:lnTo>
                    <a:pt x="1440" y="474"/>
                  </a:lnTo>
                  <a:lnTo>
                    <a:pt x="1454" y="478"/>
                  </a:lnTo>
                  <a:lnTo>
                    <a:pt x="1465" y="482"/>
                  </a:lnTo>
                  <a:lnTo>
                    <a:pt x="1475" y="480"/>
                  </a:lnTo>
                  <a:lnTo>
                    <a:pt x="1477" y="484"/>
                  </a:lnTo>
                  <a:lnTo>
                    <a:pt x="1479" y="484"/>
                  </a:lnTo>
                  <a:lnTo>
                    <a:pt x="1481" y="486"/>
                  </a:lnTo>
                  <a:lnTo>
                    <a:pt x="1481" y="488"/>
                  </a:lnTo>
                  <a:lnTo>
                    <a:pt x="1473" y="495"/>
                  </a:lnTo>
                  <a:lnTo>
                    <a:pt x="1460" y="501"/>
                  </a:lnTo>
                  <a:lnTo>
                    <a:pt x="1442" y="507"/>
                  </a:lnTo>
                  <a:lnTo>
                    <a:pt x="1431" y="511"/>
                  </a:lnTo>
                  <a:lnTo>
                    <a:pt x="1433" y="513"/>
                  </a:lnTo>
                  <a:lnTo>
                    <a:pt x="1435" y="513"/>
                  </a:lnTo>
                  <a:lnTo>
                    <a:pt x="1436" y="514"/>
                  </a:lnTo>
                  <a:lnTo>
                    <a:pt x="1450" y="513"/>
                  </a:lnTo>
                  <a:lnTo>
                    <a:pt x="1467" y="507"/>
                  </a:lnTo>
                  <a:lnTo>
                    <a:pt x="1483" y="501"/>
                  </a:lnTo>
                  <a:lnTo>
                    <a:pt x="1496" y="495"/>
                  </a:lnTo>
                  <a:lnTo>
                    <a:pt x="1496" y="503"/>
                  </a:lnTo>
                  <a:lnTo>
                    <a:pt x="1498" y="505"/>
                  </a:lnTo>
                  <a:lnTo>
                    <a:pt x="1500" y="507"/>
                  </a:lnTo>
                  <a:lnTo>
                    <a:pt x="1500" y="509"/>
                  </a:lnTo>
                  <a:lnTo>
                    <a:pt x="1498" y="511"/>
                  </a:lnTo>
                  <a:lnTo>
                    <a:pt x="1500" y="511"/>
                  </a:lnTo>
                  <a:lnTo>
                    <a:pt x="1500" y="513"/>
                  </a:lnTo>
                  <a:lnTo>
                    <a:pt x="1504" y="516"/>
                  </a:lnTo>
                  <a:lnTo>
                    <a:pt x="1508" y="522"/>
                  </a:lnTo>
                  <a:lnTo>
                    <a:pt x="1509" y="528"/>
                  </a:lnTo>
                  <a:lnTo>
                    <a:pt x="1511" y="534"/>
                  </a:lnTo>
                  <a:lnTo>
                    <a:pt x="1511" y="541"/>
                  </a:lnTo>
                  <a:lnTo>
                    <a:pt x="1508" y="551"/>
                  </a:lnTo>
                  <a:lnTo>
                    <a:pt x="1498" y="557"/>
                  </a:lnTo>
                  <a:lnTo>
                    <a:pt x="1484" y="562"/>
                  </a:lnTo>
                  <a:lnTo>
                    <a:pt x="1471" y="566"/>
                  </a:lnTo>
                  <a:lnTo>
                    <a:pt x="1460" y="570"/>
                  </a:lnTo>
                  <a:lnTo>
                    <a:pt x="1452" y="576"/>
                  </a:lnTo>
                  <a:lnTo>
                    <a:pt x="1438" y="587"/>
                  </a:lnTo>
                  <a:lnTo>
                    <a:pt x="1423" y="591"/>
                  </a:lnTo>
                  <a:lnTo>
                    <a:pt x="1406" y="591"/>
                  </a:lnTo>
                  <a:lnTo>
                    <a:pt x="1385" y="589"/>
                  </a:lnTo>
                  <a:lnTo>
                    <a:pt x="1364" y="589"/>
                  </a:lnTo>
                  <a:lnTo>
                    <a:pt x="1346" y="589"/>
                  </a:lnTo>
                  <a:lnTo>
                    <a:pt x="1325" y="593"/>
                  </a:lnTo>
                  <a:lnTo>
                    <a:pt x="1319" y="595"/>
                  </a:lnTo>
                  <a:lnTo>
                    <a:pt x="1317" y="597"/>
                  </a:lnTo>
                  <a:lnTo>
                    <a:pt x="1316" y="601"/>
                  </a:lnTo>
                  <a:lnTo>
                    <a:pt x="1314" y="605"/>
                  </a:lnTo>
                  <a:lnTo>
                    <a:pt x="1312" y="607"/>
                  </a:lnTo>
                  <a:lnTo>
                    <a:pt x="1310" y="612"/>
                  </a:lnTo>
                  <a:lnTo>
                    <a:pt x="1298" y="618"/>
                  </a:lnTo>
                  <a:lnTo>
                    <a:pt x="1289" y="622"/>
                  </a:lnTo>
                  <a:lnTo>
                    <a:pt x="1281" y="628"/>
                  </a:lnTo>
                  <a:lnTo>
                    <a:pt x="1273" y="637"/>
                  </a:lnTo>
                  <a:lnTo>
                    <a:pt x="1287" y="632"/>
                  </a:lnTo>
                  <a:lnTo>
                    <a:pt x="1300" y="624"/>
                  </a:lnTo>
                  <a:lnTo>
                    <a:pt x="1314" y="618"/>
                  </a:lnTo>
                  <a:lnTo>
                    <a:pt x="1333" y="614"/>
                  </a:lnTo>
                  <a:lnTo>
                    <a:pt x="1342" y="614"/>
                  </a:lnTo>
                  <a:lnTo>
                    <a:pt x="1354" y="614"/>
                  </a:lnTo>
                  <a:lnTo>
                    <a:pt x="1362" y="618"/>
                  </a:lnTo>
                  <a:lnTo>
                    <a:pt x="1365" y="624"/>
                  </a:lnTo>
                  <a:lnTo>
                    <a:pt x="1364" y="628"/>
                  </a:lnTo>
                  <a:lnTo>
                    <a:pt x="1362" y="632"/>
                  </a:lnTo>
                  <a:lnTo>
                    <a:pt x="1358" y="635"/>
                  </a:lnTo>
                  <a:lnTo>
                    <a:pt x="1354" y="637"/>
                  </a:lnTo>
                  <a:lnTo>
                    <a:pt x="1348" y="639"/>
                  </a:lnTo>
                  <a:lnTo>
                    <a:pt x="1344" y="641"/>
                  </a:lnTo>
                  <a:lnTo>
                    <a:pt x="1340" y="643"/>
                  </a:lnTo>
                  <a:lnTo>
                    <a:pt x="1339" y="645"/>
                  </a:lnTo>
                  <a:lnTo>
                    <a:pt x="1344" y="645"/>
                  </a:lnTo>
                  <a:lnTo>
                    <a:pt x="1350" y="645"/>
                  </a:lnTo>
                  <a:lnTo>
                    <a:pt x="1354" y="647"/>
                  </a:lnTo>
                  <a:lnTo>
                    <a:pt x="1352" y="651"/>
                  </a:lnTo>
                  <a:lnTo>
                    <a:pt x="1350" y="655"/>
                  </a:lnTo>
                  <a:lnTo>
                    <a:pt x="1348" y="659"/>
                  </a:lnTo>
                  <a:lnTo>
                    <a:pt x="1348" y="662"/>
                  </a:lnTo>
                  <a:lnTo>
                    <a:pt x="1352" y="674"/>
                  </a:lnTo>
                  <a:lnTo>
                    <a:pt x="1365" y="683"/>
                  </a:lnTo>
                  <a:lnTo>
                    <a:pt x="1381" y="691"/>
                  </a:lnTo>
                  <a:lnTo>
                    <a:pt x="1394" y="695"/>
                  </a:lnTo>
                  <a:lnTo>
                    <a:pt x="1398" y="695"/>
                  </a:lnTo>
                  <a:lnTo>
                    <a:pt x="1402" y="695"/>
                  </a:lnTo>
                  <a:lnTo>
                    <a:pt x="1406" y="695"/>
                  </a:lnTo>
                  <a:lnTo>
                    <a:pt x="1410" y="697"/>
                  </a:lnTo>
                  <a:lnTo>
                    <a:pt x="1413" y="699"/>
                  </a:lnTo>
                  <a:lnTo>
                    <a:pt x="1415" y="703"/>
                  </a:lnTo>
                  <a:lnTo>
                    <a:pt x="1410" y="707"/>
                  </a:lnTo>
                  <a:lnTo>
                    <a:pt x="1400" y="712"/>
                  </a:lnTo>
                  <a:lnTo>
                    <a:pt x="1387" y="718"/>
                  </a:lnTo>
                  <a:lnTo>
                    <a:pt x="1375" y="722"/>
                  </a:lnTo>
                  <a:lnTo>
                    <a:pt x="1369" y="724"/>
                  </a:lnTo>
                  <a:lnTo>
                    <a:pt x="1364" y="726"/>
                  </a:lnTo>
                  <a:lnTo>
                    <a:pt x="1358" y="730"/>
                  </a:lnTo>
                  <a:lnTo>
                    <a:pt x="1354" y="733"/>
                  </a:lnTo>
                  <a:lnTo>
                    <a:pt x="1350" y="737"/>
                  </a:lnTo>
                  <a:lnTo>
                    <a:pt x="1346" y="741"/>
                  </a:lnTo>
                  <a:lnTo>
                    <a:pt x="1342" y="743"/>
                  </a:lnTo>
                  <a:lnTo>
                    <a:pt x="1340" y="745"/>
                  </a:lnTo>
                  <a:lnTo>
                    <a:pt x="1337" y="743"/>
                  </a:lnTo>
                  <a:lnTo>
                    <a:pt x="1335" y="741"/>
                  </a:lnTo>
                  <a:lnTo>
                    <a:pt x="1331" y="737"/>
                  </a:lnTo>
                  <a:lnTo>
                    <a:pt x="1329" y="733"/>
                  </a:lnTo>
                  <a:lnTo>
                    <a:pt x="1327" y="730"/>
                  </a:lnTo>
                  <a:lnTo>
                    <a:pt x="1331" y="720"/>
                  </a:lnTo>
                  <a:lnTo>
                    <a:pt x="1340" y="712"/>
                  </a:lnTo>
                  <a:lnTo>
                    <a:pt x="1352" y="707"/>
                  </a:lnTo>
                  <a:lnTo>
                    <a:pt x="1364" y="705"/>
                  </a:lnTo>
                  <a:lnTo>
                    <a:pt x="1360" y="705"/>
                  </a:lnTo>
                  <a:lnTo>
                    <a:pt x="1356" y="703"/>
                  </a:lnTo>
                  <a:lnTo>
                    <a:pt x="1356" y="701"/>
                  </a:lnTo>
                  <a:lnTo>
                    <a:pt x="1356" y="699"/>
                  </a:lnTo>
                  <a:lnTo>
                    <a:pt x="1356" y="695"/>
                  </a:lnTo>
                  <a:lnTo>
                    <a:pt x="1350" y="695"/>
                  </a:lnTo>
                  <a:lnTo>
                    <a:pt x="1348" y="697"/>
                  </a:lnTo>
                  <a:lnTo>
                    <a:pt x="1346" y="699"/>
                  </a:lnTo>
                  <a:lnTo>
                    <a:pt x="1344" y="703"/>
                  </a:lnTo>
                  <a:lnTo>
                    <a:pt x="1342" y="705"/>
                  </a:lnTo>
                  <a:lnTo>
                    <a:pt x="1340" y="707"/>
                  </a:lnTo>
                  <a:lnTo>
                    <a:pt x="1337" y="708"/>
                  </a:lnTo>
                  <a:lnTo>
                    <a:pt x="1333" y="708"/>
                  </a:lnTo>
                  <a:lnTo>
                    <a:pt x="1327" y="708"/>
                  </a:lnTo>
                  <a:lnTo>
                    <a:pt x="1321" y="708"/>
                  </a:lnTo>
                  <a:lnTo>
                    <a:pt x="1317" y="708"/>
                  </a:lnTo>
                  <a:lnTo>
                    <a:pt x="1316" y="708"/>
                  </a:lnTo>
                  <a:lnTo>
                    <a:pt x="1314" y="708"/>
                  </a:lnTo>
                  <a:lnTo>
                    <a:pt x="1310" y="708"/>
                  </a:lnTo>
                  <a:lnTo>
                    <a:pt x="1310" y="708"/>
                  </a:lnTo>
                  <a:lnTo>
                    <a:pt x="1310" y="710"/>
                  </a:lnTo>
                  <a:lnTo>
                    <a:pt x="1310" y="712"/>
                  </a:lnTo>
                  <a:lnTo>
                    <a:pt x="1304" y="695"/>
                  </a:lnTo>
                  <a:lnTo>
                    <a:pt x="1304" y="676"/>
                  </a:lnTo>
                  <a:lnTo>
                    <a:pt x="1298" y="659"/>
                  </a:lnTo>
                  <a:lnTo>
                    <a:pt x="1296" y="657"/>
                  </a:lnTo>
                  <a:lnTo>
                    <a:pt x="1292" y="655"/>
                  </a:lnTo>
                  <a:lnTo>
                    <a:pt x="1289" y="657"/>
                  </a:lnTo>
                  <a:lnTo>
                    <a:pt x="1285" y="657"/>
                  </a:lnTo>
                  <a:lnTo>
                    <a:pt x="1281" y="657"/>
                  </a:lnTo>
                  <a:lnTo>
                    <a:pt x="1277" y="657"/>
                  </a:lnTo>
                  <a:lnTo>
                    <a:pt x="1273" y="655"/>
                  </a:lnTo>
                  <a:lnTo>
                    <a:pt x="1266" y="664"/>
                  </a:lnTo>
                  <a:lnTo>
                    <a:pt x="1258" y="676"/>
                  </a:lnTo>
                  <a:lnTo>
                    <a:pt x="1254" y="687"/>
                  </a:lnTo>
                  <a:lnTo>
                    <a:pt x="1246" y="697"/>
                  </a:lnTo>
                  <a:lnTo>
                    <a:pt x="1246" y="699"/>
                  </a:lnTo>
                  <a:lnTo>
                    <a:pt x="1244" y="701"/>
                  </a:lnTo>
                  <a:lnTo>
                    <a:pt x="1244" y="703"/>
                  </a:lnTo>
                  <a:lnTo>
                    <a:pt x="1241" y="703"/>
                  </a:lnTo>
                  <a:lnTo>
                    <a:pt x="1237" y="703"/>
                  </a:lnTo>
                  <a:lnTo>
                    <a:pt x="1231" y="705"/>
                  </a:lnTo>
                  <a:lnTo>
                    <a:pt x="1225" y="705"/>
                  </a:lnTo>
                  <a:lnTo>
                    <a:pt x="1210" y="705"/>
                  </a:lnTo>
                  <a:lnTo>
                    <a:pt x="1195" y="705"/>
                  </a:lnTo>
                  <a:lnTo>
                    <a:pt x="1183" y="705"/>
                  </a:lnTo>
                  <a:lnTo>
                    <a:pt x="1177" y="707"/>
                  </a:lnTo>
                  <a:lnTo>
                    <a:pt x="1175" y="708"/>
                  </a:lnTo>
                  <a:lnTo>
                    <a:pt x="1172" y="710"/>
                  </a:lnTo>
                  <a:lnTo>
                    <a:pt x="1168" y="714"/>
                  </a:lnTo>
                  <a:lnTo>
                    <a:pt x="1164" y="718"/>
                  </a:lnTo>
                  <a:lnTo>
                    <a:pt x="1160" y="722"/>
                  </a:lnTo>
                  <a:lnTo>
                    <a:pt x="1156" y="726"/>
                  </a:lnTo>
                  <a:lnTo>
                    <a:pt x="1152" y="730"/>
                  </a:lnTo>
                  <a:lnTo>
                    <a:pt x="1150" y="731"/>
                  </a:lnTo>
                  <a:lnTo>
                    <a:pt x="1148" y="733"/>
                  </a:lnTo>
                  <a:lnTo>
                    <a:pt x="1129" y="735"/>
                  </a:lnTo>
                  <a:lnTo>
                    <a:pt x="1108" y="739"/>
                  </a:lnTo>
                  <a:lnTo>
                    <a:pt x="1091" y="745"/>
                  </a:lnTo>
                  <a:lnTo>
                    <a:pt x="1089" y="745"/>
                  </a:lnTo>
                  <a:lnTo>
                    <a:pt x="1085" y="747"/>
                  </a:lnTo>
                  <a:lnTo>
                    <a:pt x="1083" y="749"/>
                  </a:lnTo>
                  <a:lnTo>
                    <a:pt x="1081" y="751"/>
                  </a:lnTo>
                  <a:lnTo>
                    <a:pt x="1083" y="753"/>
                  </a:lnTo>
                  <a:lnTo>
                    <a:pt x="1085" y="755"/>
                  </a:lnTo>
                  <a:lnTo>
                    <a:pt x="1085" y="756"/>
                  </a:lnTo>
                  <a:lnTo>
                    <a:pt x="1087" y="760"/>
                  </a:lnTo>
                  <a:lnTo>
                    <a:pt x="1089" y="766"/>
                  </a:lnTo>
                  <a:lnTo>
                    <a:pt x="1085" y="768"/>
                  </a:lnTo>
                  <a:lnTo>
                    <a:pt x="1079" y="772"/>
                  </a:lnTo>
                  <a:lnTo>
                    <a:pt x="1077" y="772"/>
                  </a:lnTo>
                  <a:lnTo>
                    <a:pt x="1074" y="770"/>
                  </a:lnTo>
                  <a:lnTo>
                    <a:pt x="1070" y="770"/>
                  </a:lnTo>
                  <a:lnTo>
                    <a:pt x="1064" y="768"/>
                  </a:lnTo>
                  <a:lnTo>
                    <a:pt x="1058" y="768"/>
                  </a:lnTo>
                  <a:lnTo>
                    <a:pt x="1052" y="770"/>
                  </a:lnTo>
                  <a:lnTo>
                    <a:pt x="1047" y="770"/>
                  </a:lnTo>
                  <a:lnTo>
                    <a:pt x="1041" y="774"/>
                  </a:lnTo>
                  <a:lnTo>
                    <a:pt x="1039" y="776"/>
                  </a:lnTo>
                  <a:lnTo>
                    <a:pt x="1037" y="778"/>
                  </a:lnTo>
                  <a:lnTo>
                    <a:pt x="1035" y="780"/>
                  </a:lnTo>
                  <a:lnTo>
                    <a:pt x="1033" y="780"/>
                  </a:lnTo>
                  <a:lnTo>
                    <a:pt x="1029" y="780"/>
                  </a:lnTo>
                  <a:lnTo>
                    <a:pt x="1026" y="776"/>
                  </a:lnTo>
                  <a:lnTo>
                    <a:pt x="1024" y="772"/>
                  </a:lnTo>
                  <a:lnTo>
                    <a:pt x="1024" y="768"/>
                  </a:lnTo>
                  <a:lnTo>
                    <a:pt x="1026" y="762"/>
                  </a:lnTo>
                  <a:lnTo>
                    <a:pt x="1029" y="758"/>
                  </a:lnTo>
                  <a:lnTo>
                    <a:pt x="1033" y="755"/>
                  </a:lnTo>
                  <a:lnTo>
                    <a:pt x="1037" y="751"/>
                  </a:lnTo>
                  <a:lnTo>
                    <a:pt x="1043" y="747"/>
                  </a:lnTo>
                  <a:lnTo>
                    <a:pt x="1047" y="735"/>
                  </a:lnTo>
                  <a:lnTo>
                    <a:pt x="1051" y="722"/>
                  </a:lnTo>
                  <a:lnTo>
                    <a:pt x="1054" y="710"/>
                  </a:lnTo>
                  <a:lnTo>
                    <a:pt x="1056" y="714"/>
                  </a:lnTo>
                  <a:lnTo>
                    <a:pt x="1058" y="716"/>
                  </a:lnTo>
                  <a:lnTo>
                    <a:pt x="1062" y="718"/>
                  </a:lnTo>
                  <a:lnTo>
                    <a:pt x="1066" y="722"/>
                  </a:lnTo>
                  <a:lnTo>
                    <a:pt x="1072" y="722"/>
                  </a:lnTo>
                  <a:lnTo>
                    <a:pt x="1074" y="720"/>
                  </a:lnTo>
                  <a:lnTo>
                    <a:pt x="1076" y="718"/>
                  </a:lnTo>
                  <a:lnTo>
                    <a:pt x="1077" y="714"/>
                  </a:lnTo>
                  <a:lnTo>
                    <a:pt x="1076" y="708"/>
                  </a:lnTo>
                  <a:lnTo>
                    <a:pt x="1074" y="705"/>
                  </a:lnTo>
                  <a:lnTo>
                    <a:pt x="1070" y="701"/>
                  </a:lnTo>
                  <a:lnTo>
                    <a:pt x="1066" y="697"/>
                  </a:lnTo>
                  <a:lnTo>
                    <a:pt x="1060" y="693"/>
                  </a:lnTo>
                  <a:lnTo>
                    <a:pt x="1045" y="693"/>
                  </a:lnTo>
                  <a:lnTo>
                    <a:pt x="1028" y="687"/>
                  </a:lnTo>
                  <a:lnTo>
                    <a:pt x="1010" y="682"/>
                  </a:lnTo>
                  <a:lnTo>
                    <a:pt x="995" y="672"/>
                  </a:lnTo>
                  <a:lnTo>
                    <a:pt x="993" y="668"/>
                  </a:lnTo>
                  <a:lnTo>
                    <a:pt x="993" y="664"/>
                  </a:lnTo>
                  <a:lnTo>
                    <a:pt x="991" y="659"/>
                  </a:lnTo>
                  <a:lnTo>
                    <a:pt x="989" y="655"/>
                  </a:lnTo>
                  <a:lnTo>
                    <a:pt x="987" y="651"/>
                  </a:lnTo>
                  <a:lnTo>
                    <a:pt x="980" y="645"/>
                  </a:lnTo>
                  <a:lnTo>
                    <a:pt x="972" y="637"/>
                  </a:lnTo>
                  <a:lnTo>
                    <a:pt x="964" y="632"/>
                  </a:lnTo>
                  <a:lnTo>
                    <a:pt x="958" y="630"/>
                  </a:lnTo>
                  <a:lnTo>
                    <a:pt x="955" y="630"/>
                  </a:lnTo>
                  <a:lnTo>
                    <a:pt x="955" y="632"/>
                  </a:lnTo>
                  <a:lnTo>
                    <a:pt x="955" y="635"/>
                  </a:lnTo>
                  <a:lnTo>
                    <a:pt x="953" y="639"/>
                  </a:lnTo>
                  <a:lnTo>
                    <a:pt x="951" y="637"/>
                  </a:lnTo>
                  <a:lnTo>
                    <a:pt x="949" y="634"/>
                  </a:lnTo>
                  <a:lnTo>
                    <a:pt x="947" y="630"/>
                  </a:lnTo>
                  <a:lnTo>
                    <a:pt x="943" y="626"/>
                  </a:lnTo>
                  <a:lnTo>
                    <a:pt x="939" y="626"/>
                  </a:lnTo>
                  <a:lnTo>
                    <a:pt x="935" y="626"/>
                  </a:lnTo>
                  <a:lnTo>
                    <a:pt x="933" y="628"/>
                  </a:lnTo>
                  <a:lnTo>
                    <a:pt x="933" y="632"/>
                  </a:lnTo>
                  <a:lnTo>
                    <a:pt x="932" y="634"/>
                  </a:lnTo>
                  <a:lnTo>
                    <a:pt x="932" y="635"/>
                  </a:lnTo>
                  <a:lnTo>
                    <a:pt x="928" y="639"/>
                  </a:lnTo>
                  <a:lnTo>
                    <a:pt x="926" y="639"/>
                  </a:lnTo>
                  <a:lnTo>
                    <a:pt x="922" y="639"/>
                  </a:lnTo>
                  <a:lnTo>
                    <a:pt x="920" y="641"/>
                  </a:lnTo>
                  <a:lnTo>
                    <a:pt x="916" y="641"/>
                  </a:lnTo>
                  <a:lnTo>
                    <a:pt x="912" y="641"/>
                  </a:lnTo>
                  <a:lnTo>
                    <a:pt x="891" y="641"/>
                  </a:lnTo>
                  <a:lnTo>
                    <a:pt x="874" y="637"/>
                  </a:lnTo>
                  <a:lnTo>
                    <a:pt x="860" y="630"/>
                  </a:lnTo>
                  <a:lnTo>
                    <a:pt x="830" y="630"/>
                  </a:lnTo>
                  <a:lnTo>
                    <a:pt x="824" y="626"/>
                  </a:lnTo>
                  <a:lnTo>
                    <a:pt x="822" y="622"/>
                  </a:lnTo>
                  <a:lnTo>
                    <a:pt x="818" y="618"/>
                  </a:lnTo>
                  <a:lnTo>
                    <a:pt x="814" y="614"/>
                  </a:lnTo>
                  <a:lnTo>
                    <a:pt x="814" y="620"/>
                  </a:lnTo>
                  <a:lnTo>
                    <a:pt x="315" y="620"/>
                  </a:lnTo>
                  <a:lnTo>
                    <a:pt x="311" y="620"/>
                  </a:lnTo>
                  <a:lnTo>
                    <a:pt x="309" y="618"/>
                  </a:lnTo>
                  <a:lnTo>
                    <a:pt x="306" y="614"/>
                  </a:lnTo>
                  <a:lnTo>
                    <a:pt x="300" y="612"/>
                  </a:lnTo>
                  <a:lnTo>
                    <a:pt x="296" y="610"/>
                  </a:lnTo>
                  <a:lnTo>
                    <a:pt x="290" y="609"/>
                  </a:lnTo>
                  <a:lnTo>
                    <a:pt x="286" y="607"/>
                  </a:lnTo>
                  <a:lnTo>
                    <a:pt x="284" y="603"/>
                  </a:lnTo>
                  <a:lnTo>
                    <a:pt x="283" y="599"/>
                  </a:lnTo>
                  <a:lnTo>
                    <a:pt x="281" y="595"/>
                  </a:lnTo>
                  <a:lnTo>
                    <a:pt x="277" y="593"/>
                  </a:lnTo>
                  <a:lnTo>
                    <a:pt x="271" y="593"/>
                  </a:lnTo>
                  <a:lnTo>
                    <a:pt x="267" y="591"/>
                  </a:lnTo>
                  <a:lnTo>
                    <a:pt x="263" y="589"/>
                  </a:lnTo>
                  <a:lnTo>
                    <a:pt x="260" y="589"/>
                  </a:lnTo>
                  <a:lnTo>
                    <a:pt x="258" y="586"/>
                  </a:lnTo>
                  <a:lnTo>
                    <a:pt x="256" y="584"/>
                  </a:lnTo>
                  <a:lnTo>
                    <a:pt x="242" y="580"/>
                  </a:lnTo>
                  <a:lnTo>
                    <a:pt x="236" y="572"/>
                  </a:lnTo>
                  <a:lnTo>
                    <a:pt x="231" y="562"/>
                  </a:lnTo>
                  <a:lnTo>
                    <a:pt x="229" y="551"/>
                  </a:lnTo>
                  <a:lnTo>
                    <a:pt x="227" y="551"/>
                  </a:lnTo>
                  <a:lnTo>
                    <a:pt x="225" y="549"/>
                  </a:lnTo>
                  <a:lnTo>
                    <a:pt x="221" y="547"/>
                  </a:lnTo>
                  <a:lnTo>
                    <a:pt x="217" y="543"/>
                  </a:lnTo>
                  <a:lnTo>
                    <a:pt x="215" y="541"/>
                  </a:lnTo>
                  <a:lnTo>
                    <a:pt x="213" y="541"/>
                  </a:lnTo>
                  <a:lnTo>
                    <a:pt x="212" y="539"/>
                  </a:lnTo>
                  <a:lnTo>
                    <a:pt x="210" y="537"/>
                  </a:lnTo>
                  <a:lnTo>
                    <a:pt x="208" y="534"/>
                  </a:lnTo>
                  <a:lnTo>
                    <a:pt x="208" y="532"/>
                  </a:lnTo>
                  <a:lnTo>
                    <a:pt x="208" y="528"/>
                  </a:lnTo>
                  <a:lnTo>
                    <a:pt x="208" y="524"/>
                  </a:lnTo>
                  <a:lnTo>
                    <a:pt x="206" y="522"/>
                  </a:lnTo>
                  <a:lnTo>
                    <a:pt x="202" y="518"/>
                  </a:lnTo>
                  <a:lnTo>
                    <a:pt x="196" y="518"/>
                  </a:lnTo>
                  <a:lnTo>
                    <a:pt x="192" y="516"/>
                  </a:lnTo>
                  <a:lnTo>
                    <a:pt x="188" y="514"/>
                  </a:lnTo>
                  <a:lnTo>
                    <a:pt x="187" y="511"/>
                  </a:lnTo>
                  <a:lnTo>
                    <a:pt x="187" y="507"/>
                  </a:lnTo>
                  <a:lnTo>
                    <a:pt x="185" y="503"/>
                  </a:lnTo>
                  <a:lnTo>
                    <a:pt x="185" y="497"/>
                  </a:lnTo>
                  <a:lnTo>
                    <a:pt x="185" y="493"/>
                  </a:lnTo>
                  <a:lnTo>
                    <a:pt x="185" y="489"/>
                  </a:lnTo>
                  <a:lnTo>
                    <a:pt x="185" y="486"/>
                  </a:lnTo>
                  <a:lnTo>
                    <a:pt x="183" y="484"/>
                  </a:lnTo>
                  <a:lnTo>
                    <a:pt x="183" y="480"/>
                  </a:lnTo>
                  <a:lnTo>
                    <a:pt x="183" y="478"/>
                  </a:lnTo>
                  <a:lnTo>
                    <a:pt x="185" y="476"/>
                  </a:lnTo>
                  <a:lnTo>
                    <a:pt x="187" y="474"/>
                  </a:lnTo>
                  <a:lnTo>
                    <a:pt x="190" y="472"/>
                  </a:lnTo>
                  <a:lnTo>
                    <a:pt x="190" y="468"/>
                  </a:lnTo>
                  <a:lnTo>
                    <a:pt x="190" y="463"/>
                  </a:lnTo>
                  <a:lnTo>
                    <a:pt x="188" y="457"/>
                  </a:lnTo>
                  <a:lnTo>
                    <a:pt x="185" y="455"/>
                  </a:lnTo>
                  <a:lnTo>
                    <a:pt x="181" y="451"/>
                  </a:lnTo>
                  <a:lnTo>
                    <a:pt x="177" y="449"/>
                  </a:lnTo>
                  <a:lnTo>
                    <a:pt x="175" y="445"/>
                  </a:lnTo>
                  <a:lnTo>
                    <a:pt x="171" y="443"/>
                  </a:lnTo>
                  <a:lnTo>
                    <a:pt x="169" y="443"/>
                  </a:lnTo>
                  <a:lnTo>
                    <a:pt x="165" y="441"/>
                  </a:lnTo>
                  <a:lnTo>
                    <a:pt x="162" y="441"/>
                  </a:lnTo>
                  <a:lnTo>
                    <a:pt x="160" y="440"/>
                  </a:lnTo>
                  <a:lnTo>
                    <a:pt x="156" y="434"/>
                  </a:lnTo>
                  <a:lnTo>
                    <a:pt x="152" y="428"/>
                  </a:lnTo>
                  <a:lnTo>
                    <a:pt x="148" y="422"/>
                  </a:lnTo>
                  <a:lnTo>
                    <a:pt x="146" y="415"/>
                  </a:lnTo>
                  <a:lnTo>
                    <a:pt x="144" y="413"/>
                  </a:lnTo>
                  <a:lnTo>
                    <a:pt x="142" y="409"/>
                  </a:lnTo>
                  <a:lnTo>
                    <a:pt x="140" y="407"/>
                  </a:lnTo>
                  <a:lnTo>
                    <a:pt x="139" y="407"/>
                  </a:lnTo>
                  <a:lnTo>
                    <a:pt x="127" y="391"/>
                  </a:lnTo>
                  <a:lnTo>
                    <a:pt x="117" y="380"/>
                  </a:lnTo>
                  <a:lnTo>
                    <a:pt x="108" y="368"/>
                  </a:lnTo>
                  <a:lnTo>
                    <a:pt x="94" y="357"/>
                  </a:lnTo>
                  <a:lnTo>
                    <a:pt x="91" y="359"/>
                  </a:lnTo>
                  <a:lnTo>
                    <a:pt x="87" y="359"/>
                  </a:lnTo>
                  <a:lnTo>
                    <a:pt x="83" y="359"/>
                  </a:lnTo>
                  <a:lnTo>
                    <a:pt x="79" y="361"/>
                  </a:lnTo>
                  <a:lnTo>
                    <a:pt x="77" y="365"/>
                  </a:lnTo>
                  <a:lnTo>
                    <a:pt x="73" y="368"/>
                  </a:lnTo>
                  <a:lnTo>
                    <a:pt x="71" y="372"/>
                  </a:lnTo>
                  <a:lnTo>
                    <a:pt x="69" y="374"/>
                  </a:lnTo>
                  <a:lnTo>
                    <a:pt x="66" y="374"/>
                  </a:lnTo>
                  <a:lnTo>
                    <a:pt x="52" y="370"/>
                  </a:lnTo>
                  <a:lnTo>
                    <a:pt x="43" y="361"/>
                  </a:lnTo>
                  <a:lnTo>
                    <a:pt x="35" y="349"/>
                  </a:lnTo>
                  <a:lnTo>
                    <a:pt x="27" y="345"/>
                  </a:lnTo>
                  <a:lnTo>
                    <a:pt x="18" y="343"/>
                  </a:lnTo>
                  <a:lnTo>
                    <a:pt x="8" y="343"/>
                  </a:lnTo>
                  <a:lnTo>
                    <a:pt x="0" y="342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6" y="73"/>
                  </a:lnTo>
                  <a:lnTo>
                    <a:pt x="8" y="71"/>
                  </a:lnTo>
                  <a:lnTo>
                    <a:pt x="8" y="73"/>
                  </a:lnTo>
                  <a:lnTo>
                    <a:pt x="10" y="75"/>
                  </a:lnTo>
                  <a:lnTo>
                    <a:pt x="12" y="76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43" y="90"/>
                  </a:lnTo>
                  <a:lnTo>
                    <a:pt x="66" y="96"/>
                  </a:lnTo>
                  <a:lnTo>
                    <a:pt x="85" y="98"/>
                  </a:lnTo>
                  <a:lnTo>
                    <a:pt x="87" y="98"/>
                  </a:lnTo>
                  <a:lnTo>
                    <a:pt x="85" y="96"/>
                  </a:lnTo>
                  <a:lnTo>
                    <a:pt x="85" y="96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0"/>
                  </a:lnTo>
                  <a:lnTo>
                    <a:pt x="81" y="88"/>
                  </a:lnTo>
                  <a:lnTo>
                    <a:pt x="81" y="86"/>
                  </a:lnTo>
                  <a:lnTo>
                    <a:pt x="85" y="84"/>
                  </a:lnTo>
                  <a:lnTo>
                    <a:pt x="89" y="82"/>
                  </a:lnTo>
                  <a:lnTo>
                    <a:pt x="94" y="82"/>
                  </a:lnTo>
                  <a:lnTo>
                    <a:pt x="104" y="82"/>
                  </a:lnTo>
                  <a:lnTo>
                    <a:pt x="104" y="80"/>
                  </a:lnTo>
                  <a:lnTo>
                    <a:pt x="106" y="80"/>
                  </a:lnTo>
                  <a:lnTo>
                    <a:pt x="108" y="78"/>
                  </a:lnTo>
                  <a:lnTo>
                    <a:pt x="108" y="75"/>
                  </a:lnTo>
                  <a:lnTo>
                    <a:pt x="110" y="73"/>
                  </a:lnTo>
                  <a:lnTo>
                    <a:pt x="110" y="73"/>
                  </a:lnTo>
                  <a:lnTo>
                    <a:pt x="112" y="71"/>
                  </a:lnTo>
                  <a:lnTo>
                    <a:pt x="116" y="73"/>
                  </a:lnTo>
                  <a:lnTo>
                    <a:pt x="117" y="73"/>
                  </a:lnTo>
                  <a:lnTo>
                    <a:pt x="123" y="76"/>
                  </a:lnTo>
                  <a:lnTo>
                    <a:pt x="125" y="78"/>
                  </a:lnTo>
                  <a:lnTo>
                    <a:pt x="129" y="78"/>
                  </a:lnTo>
                  <a:lnTo>
                    <a:pt x="135" y="76"/>
                  </a:lnTo>
                  <a:lnTo>
                    <a:pt x="139" y="75"/>
                  </a:lnTo>
                  <a:lnTo>
                    <a:pt x="144" y="73"/>
                  </a:lnTo>
                  <a:lnTo>
                    <a:pt x="148" y="71"/>
                  </a:lnTo>
                  <a:lnTo>
                    <a:pt x="152" y="69"/>
                  </a:lnTo>
                  <a:lnTo>
                    <a:pt x="165" y="63"/>
                  </a:lnTo>
                  <a:lnTo>
                    <a:pt x="179" y="61"/>
                  </a:lnTo>
                  <a:lnTo>
                    <a:pt x="194" y="57"/>
                  </a:lnTo>
                  <a:lnTo>
                    <a:pt x="198" y="61"/>
                  </a:lnTo>
                  <a:lnTo>
                    <a:pt x="202" y="65"/>
                  </a:lnTo>
                  <a:lnTo>
                    <a:pt x="206" y="65"/>
                  </a:lnTo>
                  <a:lnTo>
                    <a:pt x="210" y="65"/>
                  </a:lnTo>
                  <a:lnTo>
                    <a:pt x="213" y="63"/>
                  </a:lnTo>
                  <a:lnTo>
                    <a:pt x="215" y="59"/>
                  </a:lnTo>
                  <a:lnTo>
                    <a:pt x="217" y="55"/>
                  </a:lnTo>
                  <a:lnTo>
                    <a:pt x="219" y="53"/>
                  </a:lnTo>
                  <a:lnTo>
                    <a:pt x="221" y="50"/>
                  </a:lnTo>
                  <a:lnTo>
                    <a:pt x="223" y="48"/>
                  </a:lnTo>
                  <a:lnTo>
                    <a:pt x="227" y="48"/>
                  </a:lnTo>
                  <a:lnTo>
                    <a:pt x="231" y="50"/>
                  </a:lnTo>
                  <a:lnTo>
                    <a:pt x="236" y="57"/>
                  </a:lnTo>
                  <a:lnTo>
                    <a:pt x="244" y="65"/>
                  </a:lnTo>
                  <a:lnTo>
                    <a:pt x="252" y="73"/>
                  </a:lnTo>
                  <a:lnTo>
                    <a:pt x="260" y="75"/>
                  </a:lnTo>
                  <a:lnTo>
                    <a:pt x="263" y="75"/>
                  </a:lnTo>
                  <a:lnTo>
                    <a:pt x="267" y="73"/>
                  </a:lnTo>
                  <a:lnTo>
                    <a:pt x="271" y="69"/>
                  </a:lnTo>
                  <a:lnTo>
                    <a:pt x="273" y="67"/>
                  </a:lnTo>
                  <a:lnTo>
                    <a:pt x="277" y="63"/>
                  </a:lnTo>
                  <a:lnTo>
                    <a:pt x="279" y="61"/>
                  </a:lnTo>
                  <a:lnTo>
                    <a:pt x="284" y="59"/>
                  </a:lnTo>
                  <a:lnTo>
                    <a:pt x="284" y="63"/>
                  </a:lnTo>
                  <a:lnTo>
                    <a:pt x="288" y="67"/>
                  </a:lnTo>
                  <a:lnTo>
                    <a:pt x="290" y="71"/>
                  </a:lnTo>
                  <a:lnTo>
                    <a:pt x="294" y="75"/>
                  </a:lnTo>
                  <a:lnTo>
                    <a:pt x="298" y="76"/>
                  </a:lnTo>
                  <a:lnTo>
                    <a:pt x="304" y="75"/>
                  </a:lnTo>
                  <a:lnTo>
                    <a:pt x="309" y="73"/>
                  </a:lnTo>
                  <a:lnTo>
                    <a:pt x="313" y="71"/>
                  </a:lnTo>
                  <a:lnTo>
                    <a:pt x="319" y="69"/>
                  </a:lnTo>
                  <a:lnTo>
                    <a:pt x="325" y="67"/>
                  </a:lnTo>
                  <a:lnTo>
                    <a:pt x="346" y="71"/>
                  </a:lnTo>
                  <a:lnTo>
                    <a:pt x="365" y="78"/>
                  </a:lnTo>
                  <a:lnTo>
                    <a:pt x="382" y="88"/>
                  </a:lnTo>
                  <a:lnTo>
                    <a:pt x="400" y="94"/>
                  </a:lnTo>
                  <a:lnTo>
                    <a:pt x="421" y="96"/>
                  </a:lnTo>
                  <a:lnTo>
                    <a:pt x="438" y="94"/>
                  </a:lnTo>
                  <a:lnTo>
                    <a:pt x="448" y="94"/>
                  </a:lnTo>
                  <a:lnTo>
                    <a:pt x="455" y="96"/>
                  </a:lnTo>
                  <a:lnTo>
                    <a:pt x="461" y="101"/>
                  </a:lnTo>
                  <a:lnTo>
                    <a:pt x="471" y="113"/>
                  </a:lnTo>
                  <a:lnTo>
                    <a:pt x="467" y="115"/>
                  </a:lnTo>
                  <a:lnTo>
                    <a:pt x="463" y="115"/>
                  </a:lnTo>
                  <a:lnTo>
                    <a:pt x="459" y="115"/>
                  </a:lnTo>
                  <a:lnTo>
                    <a:pt x="455" y="117"/>
                  </a:lnTo>
                  <a:lnTo>
                    <a:pt x="452" y="117"/>
                  </a:lnTo>
                  <a:lnTo>
                    <a:pt x="448" y="119"/>
                  </a:lnTo>
                  <a:lnTo>
                    <a:pt x="448" y="121"/>
                  </a:lnTo>
                  <a:lnTo>
                    <a:pt x="448" y="121"/>
                  </a:lnTo>
                  <a:lnTo>
                    <a:pt x="448" y="123"/>
                  </a:lnTo>
                  <a:lnTo>
                    <a:pt x="448" y="124"/>
                  </a:lnTo>
                  <a:lnTo>
                    <a:pt x="450" y="126"/>
                  </a:lnTo>
                  <a:lnTo>
                    <a:pt x="453" y="128"/>
                  </a:lnTo>
                  <a:lnTo>
                    <a:pt x="457" y="128"/>
                  </a:lnTo>
                  <a:lnTo>
                    <a:pt x="463" y="130"/>
                  </a:lnTo>
                  <a:lnTo>
                    <a:pt x="473" y="130"/>
                  </a:lnTo>
                  <a:lnTo>
                    <a:pt x="490" y="126"/>
                  </a:lnTo>
                  <a:lnTo>
                    <a:pt x="505" y="124"/>
                  </a:lnTo>
                  <a:lnTo>
                    <a:pt x="546" y="124"/>
                  </a:lnTo>
                  <a:lnTo>
                    <a:pt x="555" y="128"/>
                  </a:lnTo>
                  <a:lnTo>
                    <a:pt x="559" y="132"/>
                  </a:lnTo>
                  <a:lnTo>
                    <a:pt x="563" y="136"/>
                  </a:lnTo>
                  <a:lnTo>
                    <a:pt x="567" y="140"/>
                  </a:lnTo>
                  <a:lnTo>
                    <a:pt x="569" y="144"/>
                  </a:lnTo>
                  <a:lnTo>
                    <a:pt x="572" y="146"/>
                  </a:lnTo>
                  <a:lnTo>
                    <a:pt x="576" y="148"/>
                  </a:lnTo>
                  <a:lnTo>
                    <a:pt x="580" y="149"/>
                  </a:lnTo>
                  <a:lnTo>
                    <a:pt x="582" y="149"/>
                  </a:lnTo>
                  <a:lnTo>
                    <a:pt x="582" y="146"/>
                  </a:lnTo>
                  <a:lnTo>
                    <a:pt x="580" y="144"/>
                  </a:lnTo>
                  <a:lnTo>
                    <a:pt x="580" y="140"/>
                  </a:lnTo>
                  <a:lnTo>
                    <a:pt x="578" y="136"/>
                  </a:lnTo>
                  <a:lnTo>
                    <a:pt x="578" y="132"/>
                  </a:lnTo>
                  <a:lnTo>
                    <a:pt x="576" y="130"/>
                  </a:lnTo>
                  <a:lnTo>
                    <a:pt x="578" y="126"/>
                  </a:lnTo>
                  <a:lnTo>
                    <a:pt x="580" y="123"/>
                  </a:lnTo>
                  <a:lnTo>
                    <a:pt x="582" y="121"/>
                  </a:lnTo>
                  <a:lnTo>
                    <a:pt x="586" y="119"/>
                  </a:lnTo>
                  <a:lnTo>
                    <a:pt x="590" y="119"/>
                  </a:lnTo>
                  <a:lnTo>
                    <a:pt x="596" y="117"/>
                  </a:lnTo>
                  <a:lnTo>
                    <a:pt x="599" y="117"/>
                  </a:lnTo>
                  <a:lnTo>
                    <a:pt x="601" y="115"/>
                  </a:lnTo>
                  <a:lnTo>
                    <a:pt x="605" y="113"/>
                  </a:lnTo>
                  <a:lnTo>
                    <a:pt x="607" y="111"/>
                  </a:lnTo>
                  <a:lnTo>
                    <a:pt x="607" y="105"/>
                  </a:lnTo>
                  <a:lnTo>
                    <a:pt x="597" y="111"/>
                  </a:lnTo>
                  <a:lnTo>
                    <a:pt x="584" y="115"/>
                  </a:lnTo>
                  <a:lnTo>
                    <a:pt x="572" y="115"/>
                  </a:lnTo>
                  <a:lnTo>
                    <a:pt x="569" y="115"/>
                  </a:lnTo>
                  <a:lnTo>
                    <a:pt x="565" y="113"/>
                  </a:lnTo>
                  <a:lnTo>
                    <a:pt x="565" y="109"/>
                  </a:lnTo>
                  <a:lnTo>
                    <a:pt x="569" y="101"/>
                  </a:lnTo>
                  <a:lnTo>
                    <a:pt x="578" y="98"/>
                  </a:lnTo>
                  <a:lnTo>
                    <a:pt x="592" y="96"/>
                  </a:lnTo>
                  <a:lnTo>
                    <a:pt x="603" y="94"/>
                  </a:lnTo>
                  <a:lnTo>
                    <a:pt x="613" y="92"/>
                  </a:lnTo>
                  <a:lnTo>
                    <a:pt x="622" y="105"/>
                  </a:lnTo>
                  <a:lnTo>
                    <a:pt x="636" y="115"/>
                  </a:lnTo>
                  <a:lnTo>
                    <a:pt x="653" y="123"/>
                  </a:lnTo>
                  <a:lnTo>
                    <a:pt x="674" y="128"/>
                  </a:lnTo>
                  <a:lnTo>
                    <a:pt x="693" y="128"/>
                  </a:lnTo>
                  <a:lnTo>
                    <a:pt x="716" y="128"/>
                  </a:lnTo>
                  <a:lnTo>
                    <a:pt x="730" y="128"/>
                  </a:lnTo>
                  <a:lnTo>
                    <a:pt x="740" y="128"/>
                  </a:lnTo>
                  <a:lnTo>
                    <a:pt x="747" y="128"/>
                  </a:lnTo>
                  <a:lnTo>
                    <a:pt x="747" y="123"/>
                  </a:lnTo>
                  <a:lnTo>
                    <a:pt x="749" y="117"/>
                  </a:lnTo>
                  <a:lnTo>
                    <a:pt x="753" y="113"/>
                  </a:lnTo>
                  <a:lnTo>
                    <a:pt x="757" y="109"/>
                  </a:lnTo>
                  <a:lnTo>
                    <a:pt x="763" y="109"/>
                  </a:lnTo>
                  <a:lnTo>
                    <a:pt x="768" y="109"/>
                  </a:lnTo>
                  <a:lnTo>
                    <a:pt x="774" y="111"/>
                  </a:lnTo>
                  <a:lnTo>
                    <a:pt x="780" y="111"/>
                  </a:lnTo>
                  <a:lnTo>
                    <a:pt x="786" y="113"/>
                  </a:lnTo>
                  <a:lnTo>
                    <a:pt x="789" y="115"/>
                  </a:lnTo>
                  <a:lnTo>
                    <a:pt x="791" y="117"/>
                  </a:lnTo>
                  <a:lnTo>
                    <a:pt x="791" y="119"/>
                  </a:lnTo>
                  <a:lnTo>
                    <a:pt x="791" y="123"/>
                  </a:lnTo>
                  <a:lnTo>
                    <a:pt x="791" y="124"/>
                  </a:lnTo>
                  <a:lnTo>
                    <a:pt x="789" y="128"/>
                  </a:lnTo>
                  <a:lnTo>
                    <a:pt x="789" y="132"/>
                  </a:lnTo>
                  <a:lnTo>
                    <a:pt x="789" y="134"/>
                  </a:lnTo>
                  <a:lnTo>
                    <a:pt x="789" y="138"/>
                  </a:lnTo>
                  <a:lnTo>
                    <a:pt x="791" y="138"/>
                  </a:lnTo>
                  <a:lnTo>
                    <a:pt x="795" y="140"/>
                  </a:lnTo>
                  <a:lnTo>
                    <a:pt x="801" y="138"/>
                  </a:lnTo>
                  <a:lnTo>
                    <a:pt x="803" y="126"/>
                  </a:lnTo>
                  <a:lnTo>
                    <a:pt x="811" y="119"/>
                  </a:lnTo>
                  <a:lnTo>
                    <a:pt x="820" y="115"/>
                  </a:lnTo>
                  <a:lnTo>
                    <a:pt x="828" y="111"/>
                  </a:lnTo>
                  <a:lnTo>
                    <a:pt x="834" y="105"/>
                  </a:lnTo>
                  <a:lnTo>
                    <a:pt x="834" y="94"/>
                  </a:lnTo>
                  <a:lnTo>
                    <a:pt x="828" y="98"/>
                  </a:lnTo>
                  <a:lnTo>
                    <a:pt x="824" y="100"/>
                  </a:lnTo>
                  <a:lnTo>
                    <a:pt x="820" y="101"/>
                  </a:lnTo>
                  <a:lnTo>
                    <a:pt x="820" y="100"/>
                  </a:lnTo>
                  <a:lnTo>
                    <a:pt x="822" y="98"/>
                  </a:lnTo>
                  <a:lnTo>
                    <a:pt x="822" y="94"/>
                  </a:lnTo>
                  <a:lnTo>
                    <a:pt x="824" y="88"/>
                  </a:lnTo>
                  <a:lnTo>
                    <a:pt x="824" y="84"/>
                  </a:lnTo>
                  <a:lnTo>
                    <a:pt x="826" y="82"/>
                  </a:lnTo>
                  <a:lnTo>
                    <a:pt x="822" y="75"/>
                  </a:lnTo>
                  <a:lnTo>
                    <a:pt x="814" y="69"/>
                  </a:lnTo>
                  <a:lnTo>
                    <a:pt x="805" y="67"/>
                  </a:lnTo>
                  <a:lnTo>
                    <a:pt x="793" y="65"/>
                  </a:lnTo>
                  <a:lnTo>
                    <a:pt x="786" y="61"/>
                  </a:lnTo>
                  <a:lnTo>
                    <a:pt x="782" y="53"/>
                  </a:lnTo>
                  <a:lnTo>
                    <a:pt x="784" y="50"/>
                  </a:lnTo>
                  <a:lnTo>
                    <a:pt x="786" y="46"/>
                  </a:lnTo>
                  <a:lnTo>
                    <a:pt x="788" y="44"/>
                  </a:lnTo>
                  <a:lnTo>
                    <a:pt x="789" y="44"/>
                  </a:lnTo>
                  <a:lnTo>
                    <a:pt x="789" y="42"/>
                  </a:lnTo>
                  <a:lnTo>
                    <a:pt x="791" y="38"/>
                  </a:lnTo>
                  <a:lnTo>
                    <a:pt x="789" y="34"/>
                  </a:lnTo>
                  <a:lnTo>
                    <a:pt x="788" y="30"/>
                  </a:lnTo>
                  <a:lnTo>
                    <a:pt x="788" y="27"/>
                  </a:lnTo>
                  <a:lnTo>
                    <a:pt x="786" y="23"/>
                  </a:lnTo>
                  <a:lnTo>
                    <a:pt x="788" y="19"/>
                  </a:lnTo>
                  <a:lnTo>
                    <a:pt x="789" y="17"/>
                  </a:lnTo>
                  <a:lnTo>
                    <a:pt x="791" y="15"/>
                  </a:lnTo>
                  <a:lnTo>
                    <a:pt x="795" y="15"/>
                  </a:lnTo>
                  <a:lnTo>
                    <a:pt x="799" y="15"/>
                  </a:lnTo>
                  <a:lnTo>
                    <a:pt x="803" y="13"/>
                  </a:lnTo>
                  <a:lnTo>
                    <a:pt x="803" y="11"/>
                  </a:lnTo>
                  <a:lnTo>
                    <a:pt x="803" y="7"/>
                  </a:lnTo>
                  <a:lnTo>
                    <a:pt x="801" y="5"/>
                  </a:lnTo>
                  <a:lnTo>
                    <a:pt x="801" y="3"/>
                  </a:lnTo>
                  <a:lnTo>
                    <a:pt x="803" y="2"/>
                  </a:lnTo>
                  <a:lnTo>
                    <a:pt x="805" y="0"/>
                  </a:lnTo>
                  <a:lnTo>
                    <a:pt x="8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1">
              <a:extLst>
                <a:ext uri="{FF2B5EF4-FFF2-40B4-BE49-F238E27FC236}">
                  <a16:creationId xmlns:a16="http://schemas.microsoft.com/office/drawing/2014/main" id="{B7043A58-CA44-43FE-AFC8-EFC2AB1AA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73163"/>
              <a:ext cx="1050925" cy="755650"/>
            </a:xfrm>
            <a:custGeom>
              <a:avLst/>
              <a:gdLst>
                <a:gd name="T0" fmla="*/ 211 w 662"/>
                <a:gd name="T1" fmla="*/ 7 h 476"/>
                <a:gd name="T2" fmla="*/ 221 w 662"/>
                <a:gd name="T3" fmla="*/ 7 h 476"/>
                <a:gd name="T4" fmla="*/ 275 w 662"/>
                <a:gd name="T5" fmla="*/ 21 h 476"/>
                <a:gd name="T6" fmla="*/ 386 w 662"/>
                <a:gd name="T7" fmla="*/ 42 h 476"/>
                <a:gd name="T8" fmla="*/ 447 w 662"/>
                <a:gd name="T9" fmla="*/ 40 h 476"/>
                <a:gd name="T10" fmla="*/ 499 w 662"/>
                <a:gd name="T11" fmla="*/ 324 h 476"/>
                <a:gd name="T12" fmla="*/ 543 w 662"/>
                <a:gd name="T13" fmla="*/ 351 h 476"/>
                <a:gd name="T14" fmla="*/ 563 w 662"/>
                <a:gd name="T15" fmla="*/ 338 h 476"/>
                <a:gd name="T16" fmla="*/ 612 w 662"/>
                <a:gd name="T17" fmla="*/ 386 h 476"/>
                <a:gd name="T18" fmla="*/ 628 w 662"/>
                <a:gd name="T19" fmla="*/ 413 h 476"/>
                <a:gd name="T20" fmla="*/ 647 w 662"/>
                <a:gd name="T21" fmla="*/ 424 h 476"/>
                <a:gd name="T22" fmla="*/ 662 w 662"/>
                <a:gd name="T23" fmla="*/ 447 h 476"/>
                <a:gd name="T24" fmla="*/ 651 w 662"/>
                <a:gd name="T25" fmla="*/ 459 h 476"/>
                <a:gd name="T26" fmla="*/ 626 w 662"/>
                <a:gd name="T27" fmla="*/ 449 h 476"/>
                <a:gd name="T28" fmla="*/ 616 w 662"/>
                <a:gd name="T29" fmla="*/ 424 h 476"/>
                <a:gd name="T30" fmla="*/ 593 w 662"/>
                <a:gd name="T31" fmla="*/ 419 h 476"/>
                <a:gd name="T32" fmla="*/ 599 w 662"/>
                <a:gd name="T33" fmla="*/ 405 h 476"/>
                <a:gd name="T34" fmla="*/ 589 w 662"/>
                <a:gd name="T35" fmla="*/ 401 h 476"/>
                <a:gd name="T36" fmla="*/ 574 w 662"/>
                <a:gd name="T37" fmla="*/ 394 h 476"/>
                <a:gd name="T38" fmla="*/ 576 w 662"/>
                <a:gd name="T39" fmla="*/ 376 h 476"/>
                <a:gd name="T40" fmla="*/ 555 w 662"/>
                <a:gd name="T41" fmla="*/ 370 h 476"/>
                <a:gd name="T42" fmla="*/ 536 w 662"/>
                <a:gd name="T43" fmla="*/ 376 h 476"/>
                <a:gd name="T44" fmla="*/ 495 w 662"/>
                <a:gd name="T45" fmla="*/ 346 h 476"/>
                <a:gd name="T46" fmla="*/ 374 w 662"/>
                <a:gd name="T47" fmla="*/ 315 h 476"/>
                <a:gd name="T48" fmla="*/ 340 w 662"/>
                <a:gd name="T49" fmla="*/ 315 h 476"/>
                <a:gd name="T50" fmla="*/ 294 w 662"/>
                <a:gd name="T51" fmla="*/ 351 h 476"/>
                <a:gd name="T52" fmla="*/ 278 w 662"/>
                <a:gd name="T53" fmla="*/ 346 h 476"/>
                <a:gd name="T54" fmla="*/ 280 w 662"/>
                <a:gd name="T55" fmla="*/ 338 h 476"/>
                <a:gd name="T56" fmla="*/ 307 w 662"/>
                <a:gd name="T57" fmla="*/ 303 h 476"/>
                <a:gd name="T58" fmla="*/ 250 w 662"/>
                <a:gd name="T59" fmla="*/ 342 h 476"/>
                <a:gd name="T60" fmla="*/ 234 w 662"/>
                <a:gd name="T61" fmla="*/ 382 h 476"/>
                <a:gd name="T62" fmla="*/ 205 w 662"/>
                <a:gd name="T63" fmla="*/ 401 h 476"/>
                <a:gd name="T64" fmla="*/ 131 w 662"/>
                <a:gd name="T65" fmla="*/ 449 h 476"/>
                <a:gd name="T66" fmla="*/ 50 w 662"/>
                <a:gd name="T67" fmla="*/ 474 h 476"/>
                <a:gd name="T68" fmla="*/ 79 w 662"/>
                <a:gd name="T69" fmla="*/ 461 h 476"/>
                <a:gd name="T70" fmla="*/ 111 w 662"/>
                <a:gd name="T71" fmla="*/ 438 h 476"/>
                <a:gd name="T72" fmla="*/ 161 w 662"/>
                <a:gd name="T73" fmla="*/ 407 h 476"/>
                <a:gd name="T74" fmla="*/ 200 w 662"/>
                <a:gd name="T75" fmla="*/ 361 h 476"/>
                <a:gd name="T76" fmla="*/ 167 w 662"/>
                <a:gd name="T77" fmla="*/ 367 h 476"/>
                <a:gd name="T78" fmla="*/ 148 w 662"/>
                <a:gd name="T79" fmla="*/ 370 h 476"/>
                <a:gd name="T80" fmla="*/ 125 w 662"/>
                <a:gd name="T81" fmla="*/ 367 h 476"/>
                <a:gd name="T82" fmla="*/ 111 w 662"/>
                <a:gd name="T83" fmla="*/ 370 h 476"/>
                <a:gd name="T84" fmla="*/ 102 w 662"/>
                <a:gd name="T85" fmla="*/ 355 h 476"/>
                <a:gd name="T86" fmla="*/ 96 w 662"/>
                <a:gd name="T87" fmla="*/ 334 h 476"/>
                <a:gd name="T88" fmla="*/ 77 w 662"/>
                <a:gd name="T89" fmla="*/ 342 h 476"/>
                <a:gd name="T90" fmla="*/ 52 w 662"/>
                <a:gd name="T91" fmla="*/ 315 h 476"/>
                <a:gd name="T92" fmla="*/ 29 w 662"/>
                <a:gd name="T93" fmla="*/ 292 h 476"/>
                <a:gd name="T94" fmla="*/ 81 w 662"/>
                <a:gd name="T95" fmla="*/ 251 h 476"/>
                <a:gd name="T96" fmla="*/ 119 w 662"/>
                <a:gd name="T97" fmla="*/ 223 h 476"/>
                <a:gd name="T98" fmla="*/ 115 w 662"/>
                <a:gd name="T99" fmla="*/ 211 h 476"/>
                <a:gd name="T100" fmla="*/ 115 w 662"/>
                <a:gd name="T101" fmla="*/ 203 h 476"/>
                <a:gd name="T102" fmla="*/ 94 w 662"/>
                <a:gd name="T103" fmla="*/ 211 h 476"/>
                <a:gd name="T104" fmla="*/ 63 w 662"/>
                <a:gd name="T105" fmla="*/ 209 h 476"/>
                <a:gd name="T106" fmla="*/ 17 w 662"/>
                <a:gd name="T107" fmla="*/ 196 h 476"/>
                <a:gd name="T108" fmla="*/ 2 w 662"/>
                <a:gd name="T109" fmla="*/ 180 h 476"/>
                <a:gd name="T110" fmla="*/ 67 w 662"/>
                <a:gd name="T111" fmla="*/ 155 h 476"/>
                <a:gd name="T112" fmla="*/ 86 w 662"/>
                <a:gd name="T113" fmla="*/ 163 h 476"/>
                <a:gd name="T114" fmla="*/ 102 w 662"/>
                <a:gd name="T115" fmla="*/ 152 h 476"/>
                <a:gd name="T116" fmla="*/ 61 w 662"/>
                <a:gd name="T117" fmla="*/ 121 h 476"/>
                <a:gd name="T118" fmla="*/ 23 w 662"/>
                <a:gd name="T119" fmla="*/ 98 h 476"/>
                <a:gd name="T120" fmla="*/ 25 w 662"/>
                <a:gd name="T121" fmla="*/ 80 h 476"/>
                <a:gd name="T122" fmla="*/ 142 w 662"/>
                <a:gd name="T123" fmla="*/ 17 h 476"/>
                <a:gd name="T124" fmla="*/ 169 w 662"/>
                <a:gd name="T125" fmla="*/ 13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2" h="476">
                  <a:moveTo>
                    <a:pt x="192" y="0"/>
                  </a:moveTo>
                  <a:lnTo>
                    <a:pt x="196" y="0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7" y="6"/>
                  </a:lnTo>
                  <a:lnTo>
                    <a:pt x="211" y="7"/>
                  </a:lnTo>
                  <a:lnTo>
                    <a:pt x="209" y="11"/>
                  </a:lnTo>
                  <a:lnTo>
                    <a:pt x="207" y="13"/>
                  </a:lnTo>
                  <a:lnTo>
                    <a:pt x="205" y="17"/>
                  </a:lnTo>
                  <a:lnTo>
                    <a:pt x="211" y="15"/>
                  </a:lnTo>
                  <a:lnTo>
                    <a:pt x="217" y="13"/>
                  </a:lnTo>
                  <a:lnTo>
                    <a:pt x="221" y="7"/>
                  </a:lnTo>
                  <a:lnTo>
                    <a:pt x="227" y="11"/>
                  </a:lnTo>
                  <a:lnTo>
                    <a:pt x="230" y="13"/>
                  </a:lnTo>
                  <a:lnTo>
                    <a:pt x="236" y="15"/>
                  </a:lnTo>
                  <a:lnTo>
                    <a:pt x="267" y="15"/>
                  </a:lnTo>
                  <a:lnTo>
                    <a:pt x="271" y="17"/>
                  </a:lnTo>
                  <a:lnTo>
                    <a:pt x="275" y="21"/>
                  </a:lnTo>
                  <a:lnTo>
                    <a:pt x="280" y="23"/>
                  </a:lnTo>
                  <a:lnTo>
                    <a:pt x="286" y="27"/>
                  </a:lnTo>
                  <a:lnTo>
                    <a:pt x="334" y="27"/>
                  </a:lnTo>
                  <a:lnTo>
                    <a:pt x="348" y="34"/>
                  </a:lnTo>
                  <a:lnTo>
                    <a:pt x="365" y="40"/>
                  </a:lnTo>
                  <a:lnTo>
                    <a:pt x="386" y="42"/>
                  </a:lnTo>
                  <a:lnTo>
                    <a:pt x="403" y="42"/>
                  </a:lnTo>
                  <a:lnTo>
                    <a:pt x="411" y="42"/>
                  </a:lnTo>
                  <a:lnTo>
                    <a:pt x="419" y="40"/>
                  </a:lnTo>
                  <a:lnTo>
                    <a:pt x="424" y="38"/>
                  </a:lnTo>
                  <a:lnTo>
                    <a:pt x="432" y="38"/>
                  </a:lnTo>
                  <a:lnTo>
                    <a:pt x="447" y="40"/>
                  </a:lnTo>
                  <a:lnTo>
                    <a:pt x="459" y="46"/>
                  </a:lnTo>
                  <a:lnTo>
                    <a:pt x="472" y="50"/>
                  </a:lnTo>
                  <a:lnTo>
                    <a:pt x="472" y="321"/>
                  </a:lnTo>
                  <a:lnTo>
                    <a:pt x="480" y="322"/>
                  </a:lnTo>
                  <a:lnTo>
                    <a:pt x="490" y="322"/>
                  </a:lnTo>
                  <a:lnTo>
                    <a:pt x="499" y="324"/>
                  </a:lnTo>
                  <a:lnTo>
                    <a:pt x="507" y="328"/>
                  </a:lnTo>
                  <a:lnTo>
                    <a:pt x="515" y="340"/>
                  </a:lnTo>
                  <a:lnTo>
                    <a:pt x="524" y="349"/>
                  </a:lnTo>
                  <a:lnTo>
                    <a:pt x="538" y="353"/>
                  </a:lnTo>
                  <a:lnTo>
                    <a:pt x="541" y="353"/>
                  </a:lnTo>
                  <a:lnTo>
                    <a:pt x="543" y="351"/>
                  </a:lnTo>
                  <a:lnTo>
                    <a:pt x="545" y="347"/>
                  </a:lnTo>
                  <a:lnTo>
                    <a:pt x="549" y="344"/>
                  </a:lnTo>
                  <a:lnTo>
                    <a:pt x="551" y="340"/>
                  </a:lnTo>
                  <a:lnTo>
                    <a:pt x="555" y="338"/>
                  </a:lnTo>
                  <a:lnTo>
                    <a:pt x="559" y="338"/>
                  </a:lnTo>
                  <a:lnTo>
                    <a:pt x="563" y="338"/>
                  </a:lnTo>
                  <a:lnTo>
                    <a:pt x="566" y="336"/>
                  </a:lnTo>
                  <a:lnTo>
                    <a:pt x="580" y="347"/>
                  </a:lnTo>
                  <a:lnTo>
                    <a:pt x="589" y="359"/>
                  </a:lnTo>
                  <a:lnTo>
                    <a:pt x="599" y="370"/>
                  </a:lnTo>
                  <a:lnTo>
                    <a:pt x="611" y="386"/>
                  </a:lnTo>
                  <a:lnTo>
                    <a:pt x="612" y="386"/>
                  </a:lnTo>
                  <a:lnTo>
                    <a:pt x="614" y="388"/>
                  </a:lnTo>
                  <a:lnTo>
                    <a:pt x="616" y="392"/>
                  </a:lnTo>
                  <a:lnTo>
                    <a:pt x="618" y="394"/>
                  </a:lnTo>
                  <a:lnTo>
                    <a:pt x="620" y="401"/>
                  </a:lnTo>
                  <a:lnTo>
                    <a:pt x="624" y="407"/>
                  </a:lnTo>
                  <a:lnTo>
                    <a:pt x="628" y="413"/>
                  </a:lnTo>
                  <a:lnTo>
                    <a:pt x="632" y="419"/>
                  </a:lnTo>
                  <a:lnTo>
                    <a:pt x="634" y="420"/>
                  </a:lnTo>
                  <a:lnTo>
                    <a:pt x="637" y="420"/>
                  </a:lnTo>
                  <a:lnTo>
                    <a:pt x="641" y="422"/>
                  </a:lnTo>
                  <a:lnTo>
                    <a:pt x="643" y="422"/>
                  </a:lnTo>
                  <a:lnTo>
                    <a:pt x="647" y="424"/>
                  </a:lnTo>
                  <a:lnTo>
                    <a:pt x="649" y="428"/>
                  </a:lnTo>
                  <a:lnTo>
                    <a:pt x="653" y="430"/>
                  </a:lnTo>
                  <a:lnTo>
                    <a:pt x="657" y="434"/>
                  </a:lnTo>
                  <a:lnTo>
                    <a:pt x="660" y="436"/>
                  </a:lnTo>
                  <a:lnTo>
                    <a:pt x="662" y="442"/>
                  </a:lnTo>
                  <a:lnTo>
                    <a:pt x="662" y="447"/>
                  </a:lnTo>
                  <a:lnTo>
                    <a:pt x="662" y="451"/>
                  </a:lnTo>
                  <a:lnTo>
                    <a:pt x="659" y="453"/>
                  </a:lnTo>
                  <a:lnTo>
                    <a:pt x="657" y="455"/>
                  </a:lnTo>
                  <a:lnTo>
                    <a:pt x="655" y="457"/>
                  </a:lnTo>
                  <a:lnTo>
                    <a:pt x="655" y="459"/>
                  </a:lnTo>
                  <a:lnTo>
                    <a:pt x="651" y="459"/>
                  </a:lnTo>
                  <a:lnTo>
                    <a:pt x="649" y="459"/>
                  </a:lnTo>
                  <a:lnTo>
                    <a:pt x="647" y="459"/>
                  </a:lnTo>
                  <a:lnTo>
                    <a:pt x="641" y="459"/>
                  </a:lnTo>
                  <a:lnTo>
                    <a:pt x="636" y="457"/>
                  </a:lnTo>
                  <a:lnTo>
                    <a:pt x="630" y="453"/>
                  </a:lnTo>
                  <a:lnTo>
                    <a:pt x="626" y="449"/>
                  </a:lnTo>
                  <a:lnTo>
                    <a:pt x="622" y="445"/>
                  </a:lnTo>
                  <a:lnTo>
                    <a:pt x="622" y="442"/>
                  </a:lnTo>
                  <a:lnTo>
                    <a:pt x="622" y="432"/>
                  </a:lnTo>
                  <a:lnTo>
                    <a:pt x="620" y="428"/>
                  </a:lnTo>
                  <a:lnTo>
                    <a:pt x="618" y="424"/>
                  </a:lnTo>
                  <a:lnTo>
                    <a:pt x="616" y="424"/>
                  </a:lnTo>
                  <a:lnTo>
                    <a:pt x="612" y="422"/>
                  </a:lnTo>
                  <a:lnTo>
                    <a:pt x="609" y="422"/>
                  </a:lnTo>
                  <a:lnTo>
                    <a:pt x="603" y="422"/>
                  </a:lnTo>
                  <a:lnTo>
                    <a:pt x="599" y="422"/>
                  </a:lnTo>
                  <a:lnTo>
                    <a:pt x="595" y="420"/>
                  </a:lnTo>
                  <a:lnTo>
                    <a:pt x="593" y="419"/>
                  </a:lnTo>
                  <a:lnTo>
                    <a:pt x="591" y="415"/>
                  </a:lnTo>
                  <a:lnTo>
                    <a:pt x="591" y="413"/>
                  </a:lnTo>
                  <a:lnTo>
                    <a:pt x="593" y="411"/>
                  </a:lnTo>
                  <a:lnTo>
                    <a:pt x="595" y="409"/>
                  </a:lnTo>
                  <a:lnTo>
                    <a:pt x="597" y="407"/>
                  </a:lnTo>
                  <a:lnTo>
                    <a:pt x="599" y="405"/>
                  </a:lnTo>
                  <a:lnTo>
                    <a:pt x="601" y="403"/>
                  </a:lnTo>
                  <a:lnTo>
                    <a:pt x="601" y="394"/>
                  </a:lnTo>
                  <a:lnTo>
                    <a:pt x="595" y="395"/>
                  </a:lnTo>
                  <a:lnTo>
                    <a:pt x="593" y="397"/>
                  </a:lnTo>
                  <a:lnTo>
                    <a:pt x="591" y="399"/>
                  </a:lnTo>
                  <a:lnTo>
                    <a:pt x="589" y="401"/>
                  </a:lnTo>
                  <a:lnTo>
                    <a:pt x="588" y="401"/>
                  </a:lnTo>
                  <a:lnTo>
                    <a:pt x="584" y="403"/>
                  </a:lnTo>
                  <a:lnTo>
                    <a:pt x="582" y="401"/>
                  </a:lnTo>
                  <a:lnTo>
                    <a:pt x="578" y="399"/>
                  </a:lnTo>
                  <a:lnTo>
                    <a:pt x="576" y="395"/>
                  </a:lnTo>
                  <a:lnTo>
                    <a:pt x="574" y="394"/>
                  </a:lnTo>
                  <a:lnTo>
                    <a:pt x="576" y="388"/>
                  </a:lnTo>
                  <a:lnTo>
                    <a:pt x="578" y="386"/>
                  </a:lnTo>
                  <a:lnTo>
                    <a:pt x="580" y="382"/>
                  </a:lnTo>
                  <a:lnTo>
                    <a:pt x="582" y="380"/>
                  </a:lnTo>
                  <a:lnTo>
                    <a:pt x="578" y="378"/>
                  </a:lnTo>
                  <a:lnTo>
                    <a:pt x="576" y="376"/>
                  </a:lnTo>
                  <a:lnTo>
                    <a:pt x="574" y="374"/>
                  </a:lnTo>
                  <a:lnTo>
                    <a:pt x="572" y="374"/>
                  </a:lnTo>
                  <a:lnTo>
                    <a:pt x="570" y="376"/>
                  </a:lnTo>
                  <a:lnTo>
                    <a:pt x="564" y="374"/>
                  </a:lnTo>
                  <a:lnTo>
                    <a:pt x="559" y="372"/>
                  </a:lnTo>
                  <a:lnTo>
                    <a:pt x="555" y="370"/>
                  </a:lnTo>
                  <a:lnTo>
                    <a:pt x="551" y="367"/>
                  </a:lnTo>
                  <a:lnTo>
                    <a:pt x="549" y="370"/>
                  </a:lnTo>
                  <a:lnTo>
                    <a:pt x="547" y="374"/>
                  </a:lnTo>
                  <a:lnTo>
                    <a:pt x="545" y="376"/>
                  </a:lnTo>
                  <a:lnTo>
                    <a:pt x="541" y="378"/>
                  </a:lnTo>
                  <a:lnTo>
                    <a:pt x="536" y="376"/>
                  </a:lnTo>
                  <a:lnTo>
                    <a:pt x="530" y="372"/>
                  </a:lnTo>
                  <a:lnTo>
                    <a:pt x="524" y="369"/>
                  </a:lnTo>
                  <a:lnTo>
                    <a:pt x="520" y="363"/>
                  </a:lnTo>
                  <a:lnTo>
                    <a:pt x="516" y="357"/>
                  </a:lnTo>
                  <a:lnTo>
                    <a:pt x="513" y="353"/>
                  </a:lnTo>
                  <a:lnTo>
                    <a:pt x="495" y="346"/>
                  </a:lnTo>
                  <a:lnTo>
                    <a:pt x="476" y="340"/>
                  </a:lnTo>
                  <a:lnTo>
                    <a:pt x="457" y="332"/>
                  </a:lnTo>
                  <a:lnTo>
                    <a:pt x="422" y="332"/>
                  </a:lnTo>
                  <a:lnTo>
                    <a:pt x="405" y="328"/>
                  </a:lnTo>
                  <a:lnTo>
                    <a:pt x="390" y="322"/>
                  </a:lnTo>
                  <a:lnTo>
                    <a:pt x="374" y="315"/>
                  </a:lnTo>
                  <a:lnTo>
                    <a:pt x="363" y="301"/>
                  </a:lnTo>
                  <a:lnTo>
                    <a:pt x="357" y="303"/>
                  </a:lnTo>
                  <a:lnTo>
                    <a:pt x="349" y="305"/>
                  </a:lnTo>
                  <a:lnTo>
                    <a:pt x="344" y="307"/>
                  </a:lnTo>
                  <a:lnTo>
                    <a:pt x="338" y="311"/>
                  </a:lnTo>
                  <a:lnTo>
                    <a:pt x="340" y="315"/>
                  </a:lnTo>
                  <a:lnTo>
                    <a:pt x="342" y="317"/>
                  </a:lnTo>
                  <a:lnTo>
                    <a:pt x="344" y="319"/>
                  </a:lnTo>
                  <a:lnTo>
                    <a:pt x="336" y="328"/>
                  </a:lnTo>
                  <a:lnTo>
                    <a:pt x="323" y="336"/>
                  </a:lnTo>
                  <a:lnTo>
                    <a:pt x="307" y="346"/>
                  </a:lnTo>
                  <a:lnTo>
                    <a:pt x="294" y="351"/>
                  </a:lnTo>
                  <a:lnTo>
                    <a:pt x="282" y="353"/>
                  </a:lnTo>
                  <a:lnTo>
                    <a:pt x="278" y="353"/>
                  </a:lnTo>
                  <a:lnTo>
                    <a:pt x="276" y="351"/>
                  </a:lnTo>
                  <a:lnTo>
                    <a:pt x="276" y="349"/>
                  </a:lnTo>
                  <a:lnTo>
                    <a:pt x="276" y="347"/>
                  </a:lnTo>
                  <a:lnTo>
                    <a:pt x="278" y="346"/>
                  </a:lnTo>
                  <a:lnTo>
                    <a:pt x="280" y="346"/>
                  </a:lnTo>
                  <a:lnTo>
                    <a:pt x="280" y="344"/>
                  </a:lnTo>
                  <a:lnTo>
                    <a:pt x="280" y="342"/>
                  </a:lnTo>
                  <a:lnTo>
                    <a:pt x="280" y="340"/>
                  </a:lnTo>
                  <a:lnTo>
                    <a:pt x="280" y="340"/>
                  </a:lnTo>
                  <a:lnTo>
                    <a:pt x="280" y="338"/>
                  </a:lnTo>
                  <a:lnTo>
                    <a:pt x="282" y="330"/>
                  </a:lnTo>
                  <a:lnTo>
                    <a:pt x="284" y="322"/>
                  </a:lnTo>
                  <a:lnTo>
                    <a:pt x="290" y="317"/>
                  </a:lnTo>
                  <a:lnTo>
                    <a:pt x="298" y="311"/>
                  </a:lnTo>
                  <a:lnTo>
                    <a:pt x="307" y="307"/>
                  </a:lnTo>
                  <a:lnTo>
                    <a:pt x="307" y="303"/>
                  </a:lnTo>
                  <a:lnTo>
                    <a:pt x="309" y="301"/>
                  </a:lnTo>
                  <a:lnTo>
                    <a:pt x="301" y="301"/>
                  </a:lnTo>
                  <a:lnTo>
                    <a:pt x="290" y="305"/>
                  </a:lnTo>
                  <a:lnTo>
                    <a:pt x="275" y="315"/>
                  </a:lnTo>
                  <a:lnTo>
                    <a:pt x="259" y="328"/>
                  </a:lnTo>
                  <a:lnTo>
                    <a:pt x="250" y="342"/>
                  </a:lnTo>
                  <a:lnTo>
                    <a:pt x="244" y="355"/>
                  </a:lnTo>
                  <a:lnTo>
                    <a:pt x="244" y="365"/>
                  </a:lnTo>
                  <a:lnTo>
                    <a:pt x="244" y="370"/>
                  </a:lnTo>
                  <a:lnTo>
                    <a:pt x="242" y="376"/>
                  </a:lnTo>
                  <a:lnTo>
                    <a:pt x="238" y="380"/>
                  </a:lnTo>
                  <a:lnTo>
                    <a:pt x="234" y="382"/>
                  </a:lnTo>
                  <a:lnTo>
                    <a:pt x="228" y="386"/>
                  </a:lnTo>
                  <a:lnTo>
                    <a:pt x="223" y="388"/>
                  </a:lnTo>
                  <a:lnTo>
                    <a:pt x="217" y="390"/>
                  </a:lnTo>
                  <a:lnTo>
                    <a:pt x="211" y="394"/>
                  </a:lnTo>
                  <a:lnTo>
                    <a:pt x="207" y="397"/>
                  </a:lnTo>
                  <a:lnTo>
                    <a:pt x="205" y="401"/>
                  </a:lnTo>
                  <a:lnTo>
                    <a:pt x="202" y="405"/>
                  </a:lnTo>
                  <a:lnTo>
                    <a:pt x="188" y="417"/>
                  </a:lnTo>
                  <a:lnTo>
                    <a:pt x="173" y="424"/>
                  </a:lnTo>
                  <a:lnTo>
                    <a:pt x="161" y="434"/>
                  </a:lnTo>
                  <a:lnTo>
                    <a:pt x="148" y="442"/>
                  </a:lnTo>
                  <a:lnTo>
                    <a:pt x="131" y="449"/>
                  </a:lnTo>
                  <a:lnTo>
                    <a:pt x="111" y="453"/>
                  </a:lnTo>
                  <a:lnTo>
                    <a:pt x="98" y="457"/>
                  </a:lnTo>
                  <a:lnTo>
                    <a:pt x="86" y="465"/>
                  </a:lnTo>
                  <a:lnTo>
                    <a:pt x="77" y="470"/>
                  </a:lnTo>
                  <a:lnTo>
                    <a:pt x="63" y="476"/>
                  </a:lnTo>
                  <a:lnTo>
                    <a:pt x="50" y="474"/>
                  </a:lnTo>
                  <a:lnTo>
                    <a:pt x="54" y="470"/>
                  </a:lnTo>
                  <a:lnTo>
                    <a:pt x="58" y="467"/>
                  </a:lnTo>
                  <a:lnTo>
                    <a:pt x="63" y="467"/>
                  </a:lnTo>
                  <a:lnTo>
                    <a:pt x="69" y="465"/>
                  </a:lnTo>
                  <a:lnTo>
                    <a:pt x="75" y="465"/>
                  </a:lnTo>
                  <a:lnTo>
                    <a:pt x="79" y="461"/>
                  </a:lnTo>
                  <a:lnTo>
                    <a:pt x="84" y="457"/>
                  </a:lnTo>
                  <a:lnTo>
                    <a:pt x="90" y="451"/>
                  </a:lnTo>
                  <a:lnTo>
                    <a:pt x="94" y="445"/>
                  </a:lnTo>
                  <a:lnTo>
                    <a:pt x="100" y="442"/>
                  </a:lnTo>
                  <a:lnTo>
                    <a:pt x="106" y="440"/>
                  </a:lnTo>
                  <a:lnTo>
                    <a:pt x="111" y="438"/>
                  </a:lnTo>
                  <a:lnTo>
                    <a:pt x="115" y="438"/>
                  </a:lnTo>
                  <a:lnTo>
                    <a:pt x="121" y="438"/>
                  </a:lnTo>
                  <a:lnTo>
                    <a:pt x="125" y="436"/>
                  </a:lnTo>
                  <a:lnTo>
                    <a:pt x="129" y="432"/>
                  </a:lnTo>
                  <a:lnTo>
                    <a:pt x="144" y="419"/>
                  </a:lnTo>
                  <a:lnTo>
                    <a:pt x="161" y="407"/>
                  </a:lnTo>
                  <a:lnTo>
                    <a:pt x="179" y="397"/>
                  </a:lnTo>
                  <a:lnTo>
                    <a:pt x="188" y="390"/>
                  </a:lnTo>
                  <a:lnTo>
                    <a:pt x="194" y="378"/>
                  </a:lnTo>
                  <a:lnTo>
                    <a:pt x="200" y="369"/>
                  </a:lnTo>
                  <a:lnTo>
                    <a:pt x="209" y="361"/>
                  </a:lnTo>
                  <a:lnTo>
                    <a:pt x="200" y="361"/>
                  </a:lnTo>
                  <a:lnTo>
                    <a:pt x="194" y="363"/>
                  </a:lnTo>
                  <a:lnTo>
                    <a:pt x="188" y="365"/>
                  </a:lnTo>
                  <a:lnTo>
                    <a:pt x="182" y="367"/>
                  </a:lnTo>
                  <a:lnTo>
                    <a:pt x="177" y="369"/>
                  </a:lnTo>
                  <a:lnTo>
                    <a:pt x="171" y="369"/>
                  </a:lnTo>
                  <a:lnTo>
                    <a:pt x="167" y="367"/>
                  </a:lnTo>
                  <a:lnTo>
                    <a:pt x="163" y="365"/>
                  </a:lnTo>
                  <a:lnTo>
                    <a:pt x="159" y="363"/>
                  </a:lnTo>
                  <a:lnTo>
                    <a:pt x="157" y="367"/>
                  </a:lnTo>
                  <a:lnTo>
                    <a:pt x="156" y="370"/>
                  </a:lnTo>
                  <a:lnTo>
                    <a:pt x="156" y="374"/>
                  </a:lnTo>
                  <a:lnTo>
                    <a:pt x="148" y="370"/>
                  </a:lnTo>
                  <a:lnTo>
                    <a:pt x="142" y="369"/>
                  </a:lnTo>
                  <a:lnTo>
                    <a:pt x="136" y="365"/>
                  </a:lnTo>
                  <a:lnTo>
                    <a:pt x="131" y="361"/>
                  </a:lnTo>
                  <a:lnTo>
                    <a:pt x="125" y="357"/>
                  </a:lnTo>
                  <a:lnTo>
                    <a:pt x="125" y="363"/>
                  </a:lnTo>
                  <a:lnTo>
                    <a:pt x="125" y="367"/>
                  </a:lnTo>
                  <a:lnTo>
                    <a:pt x="121" y="367"/>
                  </a:lnTo>
                  <a:lnTo>
                    <a:pt x="119" y="367"/>
                  </a:lnTo>
                  <a:lnTo>
                    <a:pt x="119" y="367"/>
                  </a:lnTo>
                  <a:lnTo>
                    <a:pt x="117" y="367"/>
                  </a:lnTo>
                  <a:lnTo>
                    <a:pt x="113" y="369"/>
                  </a:lnTo>
                  <a:lnTo>
                    <a:pt x="111" y="370"/>
                  </a:lnTo>
                  <a:lnTo>
                    <a:pt x="108" y="370"/>
                  </a:lnTo>
                  <a:lnTo>
                    <a:pt x="106" y="370"/>
                  </a:lnTo>
                  <a:lnTo>
                    <a:pt x="104" y="367"/>
                  </a:lnTo>
                  <a:lnTo>
                    <a:pt x="102" y="363"/>
                  </a:lnTo>
                  <a:lnTo>
                    <a:pt x="102" y="359"/>
                  </a:lnTo>
                  <a:lnTo>
                    <a:pt x="102" y="355"/>
                  </a:lnTo>
                  <a:lnTo>
                    <a:pt x="102" y="344"/>
                  </a:lnTo>
                  <a:lnTo>
                    <a:pt x="102" y="342"/>
                  </a:lnTo>
                  <a:lnTo>
                    <a:pt x="102" y="340"/>
                  </a:lnTo>
                  <a:lnTo>
                    <a:pt x="100" y="336"/>
                  </a:lnTo>
                  <a:lnTo>
                    <a:pt x="100" y="334"/>
                  </a:lnTo>
                  <a:lnTo>
                    <a:pt x="96" y="334"/>
                  </a:lnTo>
                  <a:lnTo>
                    <a:pt x="94" y="336"/>
                  </a:lnTo>
                  <a:lnTo>
                    <a:pt x="90" y="338"/>
                  </a:lnTo>
                  <a:lnTo>
                    <a:pt x="88" y="342"/>
                  </a:lnTo>
                  <a:lnTo>
                    <a:pt x="86" y="344"/>
                  </a:lnTo>
                  <a:lnTo>
                    <a:pt x="84" y="344"/>
                  </a:lnTo>
                  <a:lnTo>
                    <a:pt x="77" y="342"/>
                  </a:lnTo>
                  <a:lnTo>
                    <a:pt x="67" y="336"/>
                  </a:lnTo>
                  <a:lnTo>
                    <a:pt x="56" y="328"/>
                  </a:lnTo>
                  <a:lnTo>
                    <a:pt x="48" y="321"/>
                  </a:lnTo>
                  <a:lnTo>
                    <a:pt x="42" y="317"/>
                  </a:lnTo>
                  <a:lnTo>
                    <a:pt x="46" y="315"/>
                  </a:lnTo>
                  <a:lnTo>
                    <a:pt x="52" y="315"/>
                  </a:lnTo>
                  <a:lnTo>
                    <a:pt x="48" y="309"/>
                  </a:lnTo>
                  <a:lnTo>
                    <a:pt x="44" y="305"/>
                  </a:lnTo>
                  <a:lnTo>
                    <a:pt x="40" y="301"/>
                  </a:lnTo>
                  <a:lnTo>
                    <a:pt x="35" y="298"/>
                  </a:lnTo>
                  <a:lnTo>
                    <a:pt x="31" y="294"/>
                  </a:lnTo>
                  <a:lnTo>
                    <a:pt x="29" y="292"/>
                  </a:lnTo>
                  <a:lnTo>
                    <a:pt x="27" y="288"/>
                  </a:lnTo>
                  <a:lnTo>
                    <a:pt x="33" y="274"/>
                  </a:lnTo>
                  <a:lnTo>
                    <a:pt x="46" y="263"/>
                  </a:lnTo>
                  <a:lnTo>
                    <a:pt x="61" y="255"/>
                  </a:lnTo>
                  <a:lnTo>
                    <a:pt x="73" y="253"/>
                  </a:lnTo>
                  <a:lnTo>
                    <a:pt x="81" y="251"/>
                  </a:lnTo>
                  <a:lnTo>
                    <a:pt x="92" y="246"/>
                  </a:lnTo>
                  <a:lnTo>
                    <a:pt x="106" y="240"/>
                  </a:lnTo>
                  <a:lnTo>
                    <a:pt x="117" y="234"/>
                  </a:lnTo>
                  <a:lnTo>
                    <a:pt x="121" y="228"/>
                  </a:lnTo>
                  <a:lnTo>
                    <a:pt x="121" y="226"/>
                  </a:lnTo>
                  <a:lnTo>
                    <a:pt x="119" y="223"/>
                  </a:lnTo>
                  <a:lnTo>
                    <a:pt x="117" y="219"/>
                  </a:lnTo>
                  <a:lnTo>
                    <a:pt x="113" y="217"/>
                  </a:lnTo>
                  <a:lnTo>
                    <a:pt x="111" y="215"/>
                  </a:lnTo>
                  <a:lnTo>
                    <a:pt x="111" y="213"/>
                  </a:lnTo>
                  <a:lnTo>
                    <a:pt x="113" y="211"/>
                  </a:lnTo>
                  <a:lnTo>
                    <a:pt x="115" y="211"/>
                  </a:lnTo>
                  <a:lnTo>
                    <a:pt x="117" y="211"/>
                  </a:lnTo>
                  <a:lnTo>
                    <a:pt x="119" y="211"/>
                  </a:lnTo>
                  <a:lnTo>
                    <a:pt x="121" y="213"/>
                  </a:lnTo>
                  <a:lnTo>
                    <a:pt x="121" y="203"/>
                  </a:lnTo>
                  <a:lnTo>
                    <a:pt x="117" y="203"/>
                  </a:lnTo>
                  <a:lnTo>
                    <a:pt x="115" y="203"/>
                  </a:lnTo>
                  <a:lnTo>
                    <a:pt x="113" y="203"/>
                  </a:lnTo>
                  <a:lnTo>
                    <a:pt x="111" y="203"/>
                  </a:lnTo>
                  <a:lnTo>
                    <a:pt x="106" y="203"/>
                  </a:lnTo>
                  <a:lnTo>
                    <a:pt x="102" y="205"/>
                  </a:lnTo>
                  <a:lnTo>
                    <a:pt x="98" y="209"/>
                  </a:lnTo>
                  <a:lnTo>
                    <a:pt x="94" y="211"/>
                  </a:lnTo>
                  <a:lnTo>
                    <a:pt x="90" y="213"/>
                  </a:lnTo>
                  <a:lnTo>
                    <a:pt x="84" y="213"/>
                  </a:lnTo>
                  <a:lnTo>
                    <a:pt x="77" y="213"/>
                  </a:lnTo>
                  <a:lnTo>
                    <a:pt x="73" y="211"/>
                  </a:lnTo>
                  <a:lnTo>
                    <a:pt x="67" y="211"/>
                  </a:lnTo>
                  <a:lnTo>
                    <a:pt x="63" y="209"/>
                  </a:lnTo>
                  <a:lnTo>
                    <a:pt x="58" y="209"/>
                  </a:lnTo>
                  <a:lnTo>
                    <a:pt x="25" y="209"/>
                  </a:lnTo>
                  <a:lnTo>
                    <a:pt x="23" y="205"/>
                  </a:lnTo>
                  <a:lnTo>
                    <a:pt x="21" y="201"/>
                  </a:lnTo>
                  <a:lnTo>
                    <a:pt x="19" y="198"/>
                  </a:lnTo>
                  <a:lnTo>
                    <a:pt x="17" y="196"/>
                  </a:lnTo>
                  <a:lnTo>
                    <a:pt x="17" y="192"/>
                  </a:lnTo>
                  <a:lnTo>
                    <a:pt x="17" y="188"/>
                  </a:lnTo>
                  <a:lnTo>
                    <a:pt x="19" y="186"/>
                  </a:lnTo>
                  <a:lnTo>
                    <a:pt x="12" y="184"/>
                  </a:lnTo>
                  <a:lnTo>
                    <a:pt x="8" y="182"/>
                  </a:lnTo>
                  <a:lnTo>
                    <a:pt x="2" y="180"/>
                  </a:lnTo>
                  <a:lnTo>
                    <a:pt x="0" y="176"/>
                  </a:lnTo>
                  <a:lnTo>
                    <a:pt x="17" y="167"/>
                  </a:lnTo>
                  <a:lnTo>
                    <a:pt x="38" y="157"/>
                  </a:lnTo>
                  <a:lnTo>
                    <a:pt x="56" y="148"/>
                  </a:lnTo>
                  <a:lnTo>
                    <a:pt x="67" y="148"/>
                  </a:lnTo>
                  <a:lnTo>
                    <a:pt x="67" y="155"/>
                  </a:lnTo>
                  <a:lnTo>
                    <a:pt x="69" y="159"/>
                  </a:lnTo>
                  <a:lnTo>
                    <a:pt x="71" y="161"/>
                  </a:lnTo>
                  <a:lnTo>
                    <a:pt x="73" y="163"/>
                  </a:lnTo>
                  <a:lnTo>
                    <a:pt x="77" y="163"/>
                  </a:lnTo>
                  <a:lnTo>
                    <a:pt x="81" y="163"/>
                  </a:lnTo>
                  <a:lnTo>
                    <a:pt x="86" y="163"/>
                  </a:lnTo>
                  <a:lnTo>
                    <a:pt x="90" y="163"/>
                  </a:lnTo>
                  <a:lnTo>
                    <a:pt x="96" y="163"/>
                  </a:lnTo>
                  <a:lnTo>
                    <a:pt x="100" y="163"/>
                  </a:lnTo>
                  <a:lnTo>
                    <a:pt x="104" y="163"/>
                  </a:lnTo>
                  <a:lnTo>
                    <a:pt x="108" y="163"/>
                  </a:lnTo>
                  <a:lnTo>
                    <a:pt x="102" y="152"/>
                  </a:lnTo>
                  <a:lnTo>
                    <a:pt x="94" y="144"/>
                  </a:lnTo>
                  <a:lnTo>
                    <a:pt x="83" y="138"/>
                  </a:lnTo>
                  <a:lnTo>
                    <a:pt x="71" y="132"/>
                  </a:lnTo>
                  <a:lnTo>
                    <a:pt x="67" y="130"/>
                  </a:lnTo>
                  <a:lnTo>
                    <a:pt x="65" y="127"/>
                  </a:lnTo>
                  <a:lnTo>
                    <a:pt x="61" y="121"/>
                  </a:lnTo>
                  <a:lnTo>
                    <a:pt x="58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44" y="105"/>
                  </a:lnTo>
                  <a:lnTo>
                    <a:pt x="33" y="102"/>
                  </a:lnTo>
                  <a:lnTo>
                    <a:pt x="23" y="98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21" y="90"/>
                  </a:lnTo>
                  <a:lnTo>
                    <a:pt x="23" y="88"/>
                  </a:lnTo>
                  <a:lnTo>
                    <a:pt x="25" y="84"/>
                  </a:lnTo>
                  <a:lnTo>
                    <a:pt x="25" y="80"/>
                  </a:lnTo>
                  <a:lnTo>
                    <a:pt x="27" y="79"/>
                  </a:lnTo>
                  <a:lnTo>
                    <a:pt x="29" y="77"/>
                  </a:lnTo>
                  <a:lnTo>
                    <a:pt x="61" y="77"/>
                  </a:lnTo>
                  <a:lnTo>
                    <a:pt x="84" y="54"/>
                  </a:lnTo>
                  <a:lnTo>
                    <a:pt x="111" y="32"/>
                  </a:lnTo>
                  <a:lnTo>
                    <a:pt x="142" y="17"/>
                  </a:lnTo>
                  <a:lnTo>
                    <a:pt x="146" y="17"/>
                  </a:lnTo>
                  <a:lnTo>
                    <a:pt x="152" y="17"/>
                  </a:lnTo>
                  <a:lnTo>
                    <a:pt x="156" y="17"/>
                  </a:lnTo>
                  <a:lnTo>
                    <a:pt x="159" y="17"/>
                  </a:lnTo>
                  <a:lnTo>
                    <a:pt x="165" y="17"/>
                  </a:lnTo>
                  <a:lnTo>
                    <a:pt x="169" y="13"/>
                  </a:lnTo>
                  <a:lnTo>
                    <a:pt x="175" y="9"/>
                  </a:lnTo>
                  <a:lnTo>
                    <a:pt x="179" y="6"/>
                  </a:lnTo>
                  <a:lnTo>
                    <a:pt x="182" y="2"/>
                  </a:lnTo>
                  <a:lnTo>
                    <a:pt x="186" y="0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2">
              <a:extLst>
                <a:ext uri="{FF2B5EF4-FFF2-40B4-BE49-F238E27FC236}">
                  <a16:creationId xmlns:a16="http://schemas.microsoft.com/office/drawing/2014/main" id="{FE1AC9DE-795B-4EA2-8892-919E8E0BB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38" y="1849438"/>
              <a:ext cx="49213" cy="65088"/>
            </a:xfrm>
            <a:custGeom>
              <a:avLst/>
              <a:gdLst>
                <a:gd name="T0" fmla="*/ 6 w 31"/>
                <a:gd name="T1" fmla="*/ 0 h 41"/>
                <a:gd name="T2" fmla="*/ 10 w 31"/>
                <a:gd name="T3" fmla="*/ 0 h 41"/>
                <a:gd name="T4" fmla="*/ 15 w 31"/>
                <a:gd name="T5" fmla="*/ 2 h 41"/>
                <a:gd name="T6" fmla="*/ 17 w 31"/>
                <a:gd name="T7" fmla="*/ 12 h 41"/>
                <a:gd name="T8" fmla="*/ 23 w 31"/>
                <a:gd name="T9" fmla="*/ 19 h 41"/>
                <a:gd name="T10" fmla="*/ 29 w 31"/>
                <a:gd name="T11" fmla="*/ 25 h 41"/>
                <a:gd name="T12" fmla="*/ 31 w 31"/>
                <a:gd name="T13" fmla="*/ 33 h 41"/>
                <a:gd name="T14" fmla="*/ 31 w 31"/>
                <a:gd name="T15" fmla="*/ 37 h 41"/>
                <a:gd name="T16" fmla="*/ 29 w 31"/>
                <a:gd name="T17" fmla="*/ 39 h 41"/>
                <a:gd name="T18" fmla="*/ 25 w 31"/>
                <a:gd name="T19" fmla="*/ 41 h 41"/>
                <a:gd name="T20" fmla="*/ 23 w 31"/>
                <a:gd name="T21" fmla="*/ 39 h 41"/>
                <a:gd name="T22" fmla="*/ 19 w 31"/>
                <a:gd name="T23" fmla="*/ 37 h 41"/>
                <a:gd name="T24" fmla="*/ 17 w 31"/>
                <a:gd name="T25" fmla="*/ 33 h 41"/>
                <a:gd name="T26" fmla="*/ 15 w 31"/>
                <a:gd name="T27" fmla="*/ 31 h 41"/>
                <a:gd name="T28" fmla="*/ 14 w 31"/>
                <a:gd name="T29" fmla="*/ 27 h 41"/>
                <a:gd name="T30" fmla="*/ 14 w 31"/>
                <a:gd name="T31" fmla="*/ 27 h 41"/>
                <a:gd name="T32" fmla="*/ 14 w 31"/>
                <a:gd name="T33" fmla="*/ 21 h 41"/>
                <a:gd name="T34" fmla="*/ 12 w 31"/>
                <a:gd name="T35" fmla="*/ 17 h 41"/>
                <a:gd name="T36" fmla="*/ 14 w 31"/>
                <a:gd name="T37" fmla="*/ 14 h 41"/>
                <a:gd name="T38" fmla="*/ 10 w 31"/>
                <a:gd name="T39" fmla="*/ 14 h 41"/>
                <a:gd name="T40" fmla="*/ 8 w 31"/>
                <a:gd name="T41" fmla="*/ 12 h 41"/>
                <a:gd name="T42" fmla="*/ 6 w 31"/>
                <a:gd name="T43" fmla="*/ 12 h 41"/>
                <a:gd name="T44" fmla="*/ 4 w 31"/>
                <a:gd name="T45" fmla="*/ 12 h 41"/>
                <a:gd name="T46" fmla="*/ 2 w 31"/>
                <a:gd name="T47" fmla="*/ 12 h 41"/>
                <a:gd name="T48" fmla="*/ 0 w 31"/>
                <a:gd name="T49" fmla="*/ 14 h 41"/>
                <a:gd name="T50" fmla="*/ 0 w 31"/>
                <a:gd name="T51" fmla="*/ 8 h 41"/>
                <a:gd name="T52" fmla="*/ 0 w 31"/>
                <a:gd name="T53" fmla="*/ 4 h 41"/>
                <a:gd name="T54" fmla="*/ 2 w 31"/>
                <a:gd name="T55" fmla="*/ 0 h 41"/>
                <a:gd name="T56" fmla="*/ 6 w 31"/>
                <a:gd name="T5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" h="41">
                  <a:moveTo>
                    <a:pt x="6" y="0"/>
                  </a:moveTo>
                  <a:lnTo>
                    <a:pt x="10" y="0"/>
                  </a:lnTo>
                  <a:lnTo>
                    <a:pt x="15" y="2"/>
                  </a:lnTo>
                  <a:lnTo>
                    <a:pt x="17" y="12"/>
                  </a:lnTo>
                  <a:lnTo>
                    <a:pt x="23" y="19"/>
                  </a:lnTo>
                  <a:lnTo>
                    <a:pt x="29" y="25"/>
                  </a:lnTo>
                  <a:lnTo>
                    <a:pt x="31" y="33"/>
                  </a:lnTo>
                  <a:lnTo>
                    <a:pt x="31" y="37"/>
                  </a:lnTo>
                  <a:lnTo>
                    <a:pt x="29" y="39"/>
                  </a:lnTo>
                  <a:lnTo>
                    <a:pt x="25" y="41"/>
                  </a:lnTo>
                  <a:lnTo>
                    <a:pt x="23" y="39"/>
                  </a:lnTo>
                  <a:lnTo>
                    <a:pt x="19" y="37"/>
                  </a:lnTo>
                  <a:lnTo>
                    <a:pt x="17" y="33"/>
                  </a:lnTo>
                  <a:lnTo>
                    <a:pt x="15" y="31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1"/>
                  </a:lnTo>
                  <a:lnTo>
                    <a:pt x="12" y="17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3">
              <a:extLst>
                <a:ext uri="{FF2B5EF4-FFF2-40B4-BE49-F238E27FC236}">
                  <a16:creationId xmlns:a16="http://schemas.microsoft.com/office/drawing/2014/main" id="{E0699E68-F5AE-4C96-9B1A-8FA41B97E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8" y="1773238"/>
              <a:ext cx="49213" cy="79375"/>
            </a:xfrm>
            <a:custGeom>
              <a:avLst/>
              <a:gdLst>
                <a:gd name="T0" fmla="*/ 8 w 31"/>
                <a:gd name="T1" fmla="*/ 0 h 50"/>
                <a:gd name="T2" fmla="*/ 12 w 31"/>
                <a:gd name="T3" fmla="*/ 0 h 50"/>
                <a:gd name="T4" fmla="*/ 14 w 31"/>
                <a:gd name="T5" fmla="*/ 0 h 50"/>
                <a:gd name="T6" fmla="*/ 15 w 31"/>
                <a:gd name="T7" fmla="*/ 0 h 50"/>
                <a:gd name="T8" fmla="*/ 17 w 31"/>
                <a:gd name="T9" fmla="*/ 2 h 50"/>
                <a:gd name="T10" fmla="*/ 17 w 31"/>
                <a:gd name="T11" fmla="*/ 2 h 50"/>
                <a:gd name="T12" fmla="*/ 19 w 31"/>
                <a:gd name="T13" fmla="*/ 0 h 50"/>
                <a:gd name="T14" fmla="*/ 23 w 31"/>
                <a:gd name="T15" fmla="*/ 0 h 50"/>
                <a:gd name="T16" fmla="*/ 23 w 31"/>
                <a:gd name="T17" fmla="*/ 6 h 50"/>
                <a:gd name="T18" fmla="*/ 21 w 31"/>
                <a:gd name="T19" fmla="*/ 12 h 50"/>
                <a:gd name="T20" fmla="*/ 21 w 31"/>
                <a:gd name="T21" fmla="*/ 16 h 50"/>
                <a:gd name="T22" fmla="*/ 21 w 31"/>
                <a:gd name="T23" fmla="*/ 17 h 50"/>
                <a:gd name="T24" fmla="*/ 21 w 31"/>
                <a:gd name="T25" fmla="*/ 21 h 50"/>
                <a:gd name="T26" fmla="*/ 23 w 31"/>
                <a:gd name="T27" fmla="*/ 25 h 50"/>
                <a:gd name="T28" fmla="*/ 23 w 31"/>
                <a:gd name="T29" fmla="*/ 27 h 50"/>
                <a:gd name="T30" fmla="*/ 25 w 31"/>
                <a:gd name="T31" fmla="*/ 27 h 50"/>
                <a:gd name="T32" fmla="*/ 27 w 31"/>
                <a:gd name="T33" fmla="*/ 27 h 50"/>
                <a:gd name="T34" fmla="*/ 29 w 31"/>
                <a:gd name="T35" fmla="*/ 25 h 50"/>
                <a:gd name="T36" fmla="*/ 29 w 31"/>
                <a:gd name="T37" fmla="*/ 31 h 50"/>
                <a:gd name="T38" fmla="*/ 29 w 31"/>
                <a:gd name="T39" fmla="*/ 37 h 50"/>
                <a:gd name="T40" fmla="*/ 31 w 31"/>
                <a:gd name="T41" fmla="*/ 41 h 50"/>
                <a:gd name="T42" fmla="*/ 31 w 31"/>
                <a:gd name="T43" fmla="*/ 46 h 50"/>
                <a:gd name="T44" fmla="*/ 27 w 31"/>
                <a:gd name="T45" fmla="*/ 50 h 50"/>
                <a:gd name="T46" fmla="*/ 21 w 31"/>
                <a:gd name="T47" fmla="*/ 42 h 50"/>
                <a:gd name="T48" fmla="*/ 19 w 31"/>
                <a:gd name="T49" fmla="*/ 33 h 50"/>
                <a:gd name="T50" fmla="*/ 17 w 31"/>
                <a:gd name="T51" fmla="*/ 25 h 50"/>
                <a:gd name="T52" fmla="*/ 12 w 31"/>
                <a:gd name="T53" fmla="*/ 23 h 50"/>
                <a:gd name="T54" fmla="*/ 6 w 31"/>
                <a:gd name="T55" fmla="*/ 17 h 50"/>
                <a:gd name="T56" fmla="*/ 2 w 31"/>
                <a:gd name="T57" fmla="*/ 12 h 50"/>
                <a:gd name="T58" fmla="*/ 0 w 31"/>
                <a:gd name="T59" fmla="*/ 6 h 50"/>
                <a:gd name="T60" fmla="*/ 2 w 31"/>
                <a:gd name="T61" fmla="*/ 2 h 50"/>
                <a:gd name="T62" fmla="*/ 4 w 31"/>
                <a:gd name="T63" fmla="*/ 0 h 50"/>
                <a:gd name="T64" fmla="*/ 6 w 31"/>
                <a:gd name="T65" fmla="*/ 0 h 50"/>
                <a:gd name="T66" fmla="*/ 8 w 31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50">
                  <a:moveTo>
                    <a:pt x="8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1" y="12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21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9" y="25"/>
                  </a:lnTo>
                  <a:lnTo>
                    <a:pt x="29" y="31"/>
                  </a:lnTo>
                  <a:lnTo>
                    <a:pt x="29" y="37"/>
                  </a:lnTo>
                  <a:lnTo>
                    <a:pt x="31" y="41"/>
                  </a:lnTo>
                  <a:lnTo>
                    <a:pt x="31" y="46"/>
                  </a:lnTo>
                  <a:lnTo>
                    <a:pt x="27" y="50"/>
                  </a:lnTo>
                  <a:lnTo>
                    <a:pt x="21" y="42"/>
                  </a:lnTo>
                  <a:lnTo>
                    <a:pt x="19" y="33"/>
                  </a:lnTo>
                  <a:lnTo>
                    <a:pt x="17" y="25"/>
                  </a:lnTo>
                  <a:lnTo>
                    <a:pt x="12" y="23"/>
                  </a:lnTo>
                  <a:lnTo>
                    <a:pt x="6" y="17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4">
              <a:extLst>
                <a:ext uri="{FF2B5EF4-FFF2-40B4-BE49-F238E27FC236}">
                  <a16:creationId xmlns:a16="http://schemas.microsoft.com/office/drawing/2014/main" id="{4AB67296-AB6F-4CC4-A652-9017241D3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50" y="1028701"/>
              <a:ext cx="519113" cy="274638"/>
            </a:xfrm>
            <a:custGeom>
              <a:avLst/>
              <a:gdLst>
                <a:gd name="T0" fmla="*/ 250 w 327"/>
                <a:gd name="T1" fmla="*/ 4 h 173"/>
                <a:gd name="T2" fmla="*/ 260 w 327"/>
                <a:gd name="T3" fmla="*/ 16 h 173"/>
                <a:gd name="T4" fmla="*/ 252 w 327"/>
                <a:gd name="T5" fmla="*/ 27 h 173"/>
                <a:gd name="T6" fmla="*/ 246 w 327"/>
                <a:gd name="T7" fmla="*/ 35 h 173"/>
                <a:gd name="T8" fmla="*/ 260 w 327"/>
                <a:gd name="T9" fmla="*/ 77 h 173"/>
                <a:gd name="T10" fmla="*/ 281 w 327"/>
                <a:gd name="T11" fmla="*/ 110 h 173"/>
                <a:gd name="T12" fmla="*/ 327 w 327"/>
                <a:gd name="T13" fmla="*/ 131 h 173"/>
                <a:gd name="T14" fmla="*/ 313 w 327"/>
                <a:gd name="T15" fmla="*/ 137 h 173"/>
                <a:gd name="T16" fmla="*/ 302 w 327"/>
                <a:gd name="T17" fmla="*/ 137 h 173"/>
                <a:gd name="T18" fmla="*/ 294 w 327"/>
                <a:gd name="T19" fmla="*/ 143 h 173"/>
                <a:gd name="T20" fmla="*/ 298 w 327"/>
                <a:gd name="T21" fmla="*/ 148 h 173"/>
                <a:gd name="T22" fmla="*/ 304 w 327"/>
                <a:gd name="T23" fmla="*/ 152 h 173"/>
                <a:gd name="T24" fmla="*/ 302 w 327"/>
                <a:gd name="T25" fmla="*/ 164 h 173"/>
                <a:gd name="T26" fmla="*/ 258 w 327"/>
                <a:gd name="T27" fmla="*/ 166 h 173"/>
                <a:gd name="T28" fmla="*/ 223 w 327"/>
                <a:gd name="T29" fmla="*/ 148 h 173"/>
                <a:gd name="T30" fmla="*/ 214 w 327"/>
                <a:gd name="T31" fmla="*/ 152 h 173"/>
                <a:gd name="T32" fmla="*/ 206 w 327"/>
                <a:gd name="T33" fmla="*/ 160 h 173"/>
                <a:gd name="T34" fmla="*/ 162 w 327"/>
                <a:gd name="T35" fmla="*/ 173 h 173"/>
                <a:gd name="T36" fmla="*/ 106 w 327"/>
                <a:gd name="T37" fmla="*/ 173 h 173"/>
                <a:gd name="T38" fmla="*/ 98 w 327"/>
                <a:gd name="T39" fmla="*/ 168 h 173"/>
                <a:gd name="T40" fmla="*/ 96 w 327"/>
                <a:gd name="T41" fmla="*/ 160 h 173"/>
                <a:gd name="T42" fmla="*/ 72 w 327"/>
                <a:gd name="T43" fmla="*/ 154 h 173"/>
                <a:gd name="T44" fmla="*/ 47 w 327"/>
                <a:gd name="T45" fmla="*/ 150 h 173"/>
                <a:gd name="T46" fmla="*/ 33 w 327"/>
                <a:gd name="T47" fmla="*/ 137 h 173"/>
                <a:gd name="T48" fmla="*/ 68 w 327"/>
                <a:gd name="T49" fmla="*/ 120 h 173"/>
                <a:gd name="T50" fmla="*/ 102 w 327"/>
                <a:gd name="T51" fmla="*/ 118 h 173"/>
                <a:gd name="T52" fmla="*/ 108 w 327"/>
                <a:gd name="T53" fmla="*/ 114 h 173"/>
                <a:gd name="T54" fmla="*/ 64 w 327"/>
                <a:gd name="T55" fmla="*/ 110 h 173"/>
                <a:gd name="T56" fmla="*/ 27 w 327"/>
                <a:gd name="T57" fmla="*/ 110 h 173"/>
                <a:gd name="T58" fmla="*/ 16 w 327"/>
                <a:gd name="T59" fmla="*/ 95 h 173"/>
                <a:gd name="T60" fmla="*/ 25 w 327"/>
                <a:gd name="T61" fmla="*/ 89 h 173"/>
                <a:gd name="T62" fmla="*/ 37 w 327"/>
                <a:gd name="T63" fmla="*/ 87 h 173"/>
                <a:gd name="T64" fmla="*/ 31 w 327"/>
                <a:gd name="T65" fmla="*/ 85 h 173"/>
                <a:gd name="T66" fmla="*/ 18 w 327"/>
                <a:gd name="T67" fmla="*/ 85 h 173"/>
                <a:gd name="T68" fmla="*/ 6 w 327"/>
                <a:gd name="T69" fmla="*/ 81 h 173"/>
                <a:gd name="T70" fmla="*/ 0 w 327"/>
                <a:gd name="T71" fmla="*/ 73 h 173"/>
                <a:gd name="T72" fmla="*/ 31 w 327"/>
                <a:gd name="T73" fmla="*/ 35 h 173"/>
                <a:gd name="T74" fmla="*/ 79 w 327"/>
                <a:gd name="T75" fmla="*/ 20 h 173"/>
                <a:gd name="T76" fmla="*/ 87 w 327"/>
                <a:gd name="T77" fmla="*/ 27 h 173"/>
                <a:gd name="T78" fmla="*/ 89 w 327"/>
                <a:gd name="T79" fmla="*/ 39 h 173"/>
                <a:gd name="T80" fmla="*/ 96 w 327"/>
                <a:gd name="T81" fmla="*/ 37 h 173"/>
                <a:gd name="T82" fmla="*/ 108 w 327"/>
                <a:gd name="T83" fmla="*/ 31 h 173"/>
                <a:gd name="T84" fmla="*/ 127 w 327"/>
                <a:gd name="T85" fmla="*/ 35 h 173"/>
                <a:gd name="T86" fmla="*/ 137 w 327"/>
                <a:gd name="T87" fmla="*/ 48 h 173"/>
                <a:gd name="T88" fmla="*/ 154 w 327"/>
                <a:gd name="T89" fmla="*/ 41 h 173"/>
                <a:gd name="T90" fmla="*/ 166 w 327"/>
                <a:gd name="T91" fmla="*/ 33 h 173"/>
                <a:gd name="T92" fmla="*/ 183 w 327"/>
                <a:gd name="T93" fmla="*/ 47 h 173"/>
                <a:gd name="T94" fmla="*/ 189 w 327"/>
                <a:gd name="T95" fmla="*/ 58 h 173"/>
                <a:gd name="T96" fmla="*/ 191 w 327"/>
                <a:gd name="T97" fmla="*/ 72 h 173"/>
                <a:gd name="T98" fmla="*/ 200 w 327"/>
                <a:gd name="T99" fmla="*/ 73 h 173"/>
                <a:gd name="T100" fmla="*/ 206 w 327"/>
                <a:gd name="T101" fmla="*/ 70 h 173"/>
                <a:gd name="T102" fmla="*/ 192 w 327"/>
                <a:gd name="T103" fmla="*/ 35 h 173"/>
                <a:gd name="T104" fmla="*/ 194 w 327"/>
                <a:gd name="T105" fmla="*/ 20 h 173"/>
                <a:gd name="T106" fmla="*/ 206 w 327"/>
                <a:gd name="T107" fmla="*/ 18 h 173"/>
                <a:gd name="T108" fmla="*/ 212 w 327"/>
                <a:gd name="T109" fmla="*/ 20 h 173"/>
                <a:gd name="T110" fmla="*/ 219 w 327"/>
                <a:gd name="T111" fmla="*/ 18 h 173"/>
                <a:gd name="T112" fmla="*/ 219 w 327"/>
                <a:gd name="T113" fmla="*/ 8 h 173"/>
                <a:gd name="T114" fmla="*/ 233 w 327"/>
                <a:gd name="T115" fmla="*/ 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7" h="173">
                  <a:moveTo>
                    <a:pt x="239" y="0"/>
                  </a:moveTo>
                  <a:lnTo>
                    <a:pt x="244" y="2"/>
                  </a:lnTo>
                  <a:lnTo>
                    <a:pt x="250" y="4"/>
                  </a:lnTo>
                  <a:lnTo>
                    <a:pt x="256" y="6"/>
                  </a:lnTo>
                  <a:lnTo>
                    <a:pt x="258" y="10"/>
                  </a:lnTo>
                  <a:lnTo>
                    <a:pt x="260" y="16"/>
                  </a:lnTo>
                  <a:lnTo>
                    <a:pt x="258" y="20"/>
                  </a:lnTo>
                  <a:lnTo>
                    <a:pt x="256" y="24"/>
                  </a:lnTo>
                  <a:lnTo>
                    <a:pt x="252" y="27"/>
                  </a:lnTo>
                  <a:lnTo>
                    <a:pt x="250" y="29"/>
                  </a:lnTo>
                  <a:lnTo>
                    <a:pt x="246" y="33"/>
                  </a:lnTo>
                  <a:lnTo>
                    <a:pt x="246" y="35"/>
                  </a:lnTo>
                  <a:lnTo>
                    <a:pt x="248" y="50"/>
                  </a:lnTo>
                  <a:lnTo>
                    <a:pt x="254" y="64"/>
                  </a:lnTo>
                  <a:lnTo>
                    <a:pt x="260" y="77"/>
                  </a:lnTo>
                  <a:lnTo>
                    <a:pt x="264" y="89"/>
                  </a:lnTo>
                  <a:lnTo>
                    <a:pt x="267" y="100"/>
                  </a:lnTo>
                  <a:lnTo>
                    <a:pt x="281" y="110"/>
                  </a:lnTo>
                  <a:lnTo>
                    <a:pt x="298" y="118"/>
                  </a:lnTo>
                  <a:lnTo>
                    <a:pt x="315" y="125"/>
                  </a:lnTo>
                  <a:lnTo>
                    <a:pt x="327" y="131"/>
                  </a:lnTo>
                  <a:lnTo>
                    <a:pt x="321" y="135"/>
                  </a:lnTo>
                  <a:lnTo>
                    <a:pt x="317" y="137"/>
                  </a:lnTo>
                  <a:lnTo>
                    <a:pt x="313" y="137"/>
                  </a:lnTo>
                  <a:lnTo>
                    <a:pt x="312" y="137"/>
                  </a:lnTo>
                  <a:lnTo>
                    <a:pt x="308" y="137"/>
                  </a:lnTo>
                  <a:lnTo>
                    <a:pt x="302" y="137"/>
                  </a:lnTo>
                  <a:lnTo>
                    <a:pt x="298" y="137"/>
                  </a:lnTo>
                  <a:lnTo>
                    <a:pt x="294" y="139"/>
                  </a:lnTo>
                  <a:lnTo>
                    <a:pt x="294" y="143"/>
                  </a:lnTo>
                  <a:lnTo>
                    <a:pt x="294" y="145"/>
                  </a:lnTo>
                  <a:lnTo>
                    <a:pt x="296" y="146"/>
                  </a:lnTo>
                  <a:lnTo>
                    <a:pt x="298" y="148"/>
                  </a:lnTo>
                  <a:lnTo>
                    <a:pt x="302" y="148"/>
                  </a:lnTo>
                  <a:lnTo>
                    <a:pt x="304" y="148"/>
                  </a:lnTo>
                  <a:lnTo>
                    <a:pt x="304" y="152"/>
                  </a:lnTo>
                  <a:lnTo>
                    <a:pt x="306" y="154"/>
                  </a:lnTo>
                  <a:lnTo>
                    <a:pt x="310" y="156"/>
                  </a:lnTo>
                  <a:lnTo>
                    <a:pt x="302" y="164"/>
                  </a:lnTo>
                  <a:lnTo>
                    <a:pt x="288" y="168"/>
                  </a:lnTo>
                  <a:lnTo>
                    <a:pt x="273" y="168"/>
                  </a:lnTo>
                  <a:lnTo>
                    <a:pt x="258" y="166"/>
                  </a:lnTo>
                  <a:lnTo>
                    <a:pt x="246" y="158"/>
                  </a:lnTo>
                  <a:lnTo>
                    <a:pt x="235" y="152"/>
                  </a:lnTo>
                  <a:lnTo>
                    <a:pt x="223" y="148"/>
                  </a:lnTo>
                  <a:lnTo>
                    <a:pt x="217" y="150"/>
                  </a:lnTo>
                  <a:lnTo>
                    <a:pt x="216" y="150"/>
                  </a:lnTo>
                  <a:lnTo>
                    <a:pt x="214" y="152"/>
                  </a:lnTo>
                  <a:lnTo>
                    <a:pt x="212" y="156"/>
                  </a:lnTo>
                  <a:lnTo>
                    <a:pt x="210" y="158"/>
                  </a:lnTo>
                  <a:lnTo>
                    <a:pt x="206" y="160"/>
                  </a:lnTo>
                  <a:lnTo>
                    <a:pt x="191" y="166"/>
                  </a:lnTo>
                  <a:lnTo>
                    <a:pt x="175" y="168"/>
                  </a:lnTo>
                  <a:lnTo>
                    <a:pt x="162" y="173"/>
                  </a:lnTo>
                  <a:lnTo>
                    <a:pt x="139" y="173"/>
                  </a:lnTo>
                  <a:lnTo>
                    <a:pt x="121" y="173"/>
                  </a:lnTo>
                  <a:lnTo>
                    <a:pt x="106" y="173"/>
                  </a:lnTo>
                  <a:lnTo>
                    <a:pt x="102" y="171"/>
                  </a:lnTo>
                  <a:lnTo>
                    <a:pt x="100" y="171"/>
                  </a:lnTo>
                  <a:lnTo>
                    <a:pt x="98" y="168"/>
                  </a:lnTo>
                  <a:lnTo>
                    <a:pt x="98" y="166"/>
                  </a:lnTo>
                  <a:lnTo>
                    <a:pt x="98" y="162"/>
                  </a:lnTo>
                  <a:lnTo>
                    <a:pt x="96" y="160"/>
                  </a:lnTo>
                  <a:lnTo>
                    <a:pt x="95" y="158"/>
                  </a:lnTo>
                  <a:lnTo>
                    <a:pt x="85" y="154"/>
                  </a:lnTo>
                  <a:lnTo>
                    <a:pt x="72" y="154"/>
                  </a:lnTo>
                  <a:lnTo>
                    <a:pt x="60" y="154"/>
                  </a:lnTo>
                  <a:lnTo>
                    <a:pt x="54" y="152"/>
                  </a:lnTo>
                  <a:lnTo>
                    <a:pt x="47" y="150"/>
                  </a:lnTo>
                  <a:lnTo>
                    <a:pt x="43" y="146"/>
                  </a:lnTo>
                  <a:lnTo>
                    <a:pt x="37" y="141"/>
                  </a:lnTo>
                  <a:lnTo>
                    <a:pt x="33" y="137"/>
                  </a:lnTo>
                  <a:lnTo>
                    <a:pt x="31" y="133"/>
                  </a:lnTo>
                  <a:lnTo>
                    <a:pt x="47" y="123"/>
                  </a:lnTo>
                  <a:lnTo>
                    <a:pt x="68" y="120"/>
                  </a:lnTo>
                  <a:lnTo>
                    <a:pt x="91" y="118"/>
                  </a:lnTo>
                  <a:lnTo>
                    <a:pt x="98" y="118"/>
                  </a:lnTo>
                  <a:lnTo>
                    <a:pt x="102" y="118"/>
                  </a:lnTo>
                  <a:lnTo>
                    <a:pt x="106" y="118"/>
                  </a:lnTo>
                  <a:lnTo>
                    <a:pt x="112" y="116"/>
                  </a:lnTo>
                  <a:lnTo>
                    <a:pt x="108" y="114"/>
                  </a:lnTo>
                  <a:lnTo>
                    <a:pt x="102" y="112"/>
                  </a:lnTo>
                  <a:lnTo>
                    <a:pt x="96" y="110"/>
                  </a:lnTo>
                  <a:lnTo>
                    <a:pt x="64" y="110"/>
                  </a:lnTo>
                  <a:lnTo>
                    <a:pt x="52" y="110"/>
                  </a:lnTo>
                  <a:lnTo>
                    <a:pt x="41" y="112"/>
                  </a:lnTo>
                  <a:lnTo>
                    <a:pt x="27" y="110"/>
                  </a:lnTo>
                  <a:lnTo>
                    <a:pt x="20" y="106"/>
                  </a:lnTo>
                  <a:lnTo>
                    <a:pt x="16" y="98"/>
                  </a:lnTo>
                  <a:lnTo>
                    <a:pt x="16" y="95"/>
                  </a:lnTo>
                  <a:lnTo>
                    <a:pt x="18" y="93"/>
                  </a:lnTo>
                  <a:lnTo>
                    <a:pt x="22" y="91"/>
                  </a:lnTo>
                  <a:lnTo>
                    <a:pt x="25" y="89"/>
                  </a:lnTo>
                  <a:lnTo>
                    <a:pt x="29" y="89"/>
                  </a:lnTo>
                  <a:lnTo>
                    <a:pt x="33" y="89"/>
                  </a:lnTo>
                  <a:lnTo>
                    <a:pt x="37" y="87"/>
                  </a:lnTo>
                  <a:lnTo>
                    <a:pt x="41" y="87"/>
                  </a:lnTo>
                  <a:lnTo>
                    <a:pt x="35" y="85"/>
                  </a:lnTo>
                  <a:lnTo>
                    <a:pt x="31" y="85"/>
                  </a:lnTo>
                  <a:lnTo>
                    <a:pt x="27" y="85"/>
                  </a:lnTo>
                  <a:lnTo>
                    <a:pt x="24" y="85"/>
                  </a:lnTo>
                  <a:lnTo>
                    <a:pt x="18" y="85"/>
                  </a:lnTo>
                  <a:lnTo>
                    <a:pt x="14" y="85"/>
                  </a:lnTo>
                  <a:lnTo>
                    <a:pt x="10" y="83"/>
                  </a:lnTo>
                  <a:lnTo>
                    <a:pt x="6" y="81"/>
                  </a:lnTo>
                  <a:lnTo>
                    <a:pt x="2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4" y="58"/>
                  </a:lnTo>
                  <a:lnTo>
                    <a:pt x="16" y="47"/>
                  </a:lnTo>
                  <a:lnTo>
                    <a:pt x="31" y="35"/>
                  </a:lnTo>
                  <a:lnTo>
                    <a:pt x="48" y="27"/>
                  </a:lnTo>
                  <a:lnTo>
                    <a:pt x="66" y="22"/>
                  </a:lnTo>
                  <a:lnTo>
                    <a:pt x="79" y="20"/>
                  </a:lnTo>
                  <a:lnTo>
                    <a:pt x="83" y="22"/>
                  </a:lnTo>
                  <a:lnTo>
                    <a:pt x="85" y="24"/>
                  </a:lnTo>
                  <a:lnTo>
                    <a:pt x="87" y="27"/>
                  </a:lnTo>
                  <a:lnTo>
                    <a:pt x="87" y="31"/>
                  </a:lnTo>
                  <a:lnTo>
                    <a:pt x="87" y="35"/>
                  </a:lnTo>
                  <a:lnTo>
                    <a:pt x="89" y="39"/>
                  </a:lnTo>
                  <a:lnTo>
                    <a:pt x="89" y="43"/>
                  </a:lnTo>
                  <a:lnTo>
                    <a:pt x="93" y="39"/>
                  </a:lnTo>
                  <a:lnTo>
                    <a:pt x="96" y="37"/>
                  </a:lnTo>
                  <a:lnTo>
                    <a:pt x="98" y="33"/>
                  </a:lnTo>
                  <a:lnTo>
                    <a:pt x="104" y="31"/>
                  </a:lnTo>
                  <a:lnTo>
                    <a:pt x="108" y="31"/>
                  </a:lnTo>
                  <a:lnTo>
                    <a:pt x="116" y="31"/>
                  </a:lnTo>
                  <a:lnTo>
                    <a:pt x="123" y="33"/>
                  </a:lnTo>
                  <a:lnTo>
                    <a:pt x="127" y="35"/>
                  </a:lnTo>
                  <a:lnTo>
                    <a:pt x="131" y="39"/>
                  </a:lnTo>
                  <a:lnTo>
                    <a:pt x="135" y="45"/>
                  </a:lnTo>
                  <a:lnTo>
                    <a:pt x="137" y="48"/>
                  </a:lnTo>
                  <a:lnTo>
                    <a:pt x="146" y="47"/>
                  </a:lnTo>
                  <a:lnTo>
                    <a:pt x="156" y="45"/>
                  </a:lnTo>
                  <a:lnTo>
                    <a:pt x="154" y="41"/>
                  </a:lnTo>
                  <a:lnTo>
                    <a:pt x="154" y="37"/>
                  </a:lnTo>
                  <a:lnTo>
                    <a:pt x="152" y="33"/>
                  </a:lnTo>
                  <a:lnTo>
                    <a:pt x="166" y="33"/>
                  </a:lnTo>
                  <a:lnTo>
                    <a:pt x="173" y="37"/>
                  </a:lnTo>
                  <a:lnTo>
                    <a:pt x="179" y="41"/>
                  </a:lnTo>
                  <a:lnTo>
                    <a:pt x="183" y="47"/>
                  </a:lnTo>
                  <a:lnTo>
                    <a:pt x="187" y="50"/>
                  </a:lnTo>
                  <a:lnTo>
                    <a:pt x="189" y="54"/>
                  </a:lnTo>
                  <a:lnTo>
                    <a:pt x="189" y="58"/>
                  </a:lnTo>
                  <a:lnTo>
                    <a:pt x="189" y="64"/>
                  </a:lnTo>
                  <a:lnTo>
                    <a:pt x="189" y="68"/>
                  </a:lnTo>
                  <a:lnTo>
                    <a:pt x="191" y="72"/>
                  </a:lnTo>
                  <a:lnTo>
                    <a:pt x="192" y="73"/>
                  </a:lnTo>
                  <a:lnTo>
                    <a:pt x="196" y="73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4" y="72"/>
                  </a:lnTo>
                  <a:lnTo>
                    <a:pt x="206" y="70"/>
                  </a:lnTo>
                  <a:lnTo>
                    <a:pt x="200" y="60"/>
                  </a:lnTo>
                  <a:lnTo>
                    <a:pt x="196" y="47"/>
                  </a:lnTo>
                  <a:lnTo>
                    <a:pt x="192" y="35"/>
                  </a:lnTo>
                  <a:lnTo>
                    <a:pt x="191" y="25"/>
                  </a:lnTo>
                  <a:lnTo>
                    <a:pt x="192" y="24"/>
                  </a:lnTo>
                  <a:lnTo>
                    <a:pt x="194" y="20"/>
                  </a:lnTo>
                  <a:lnTo>
                    <a:pt x="198" y="18"/>
                  </a:lnTo>
                  <a:lnTo>
                    <a:pt x="202" y="18"/>
                  </a:lnTo>
                  <a:lnTo>
                    <a:pt x="206" y="18"/>
                  </a:lnTo>
                  <a:lnTo>
                    <a:pt x="208" y="20"/>
                  </a:lnTo>
                  <a:lnTo>
                    <a:pt x="210" y="20"/>
                  </a:lnTo>
                  <a:lnTo>
                    <a:pt x="212" y="20"/>
                  </a:lnTo>
                  <a:lnTo>
                    <a:pt x="214" y="20"/>
                  </a:lnTo>
                  <a:lnTo>
                    <a:pt x="216" y="20"/>
                  </a:lnTo>
                  <a:lnTo>
                    <a:pt x="219" y="18"/>
                  </a:lnTo>
                  <a:lnTo>
                    <a:pt x="219" y="16"/>
                  </a:lnTo>
                  <a:lnTo>
                    <a:pt x="219" y="12"/>
                  </a:lnTo>
                  <a:lnTo>
                    <a:pt x="219" y="8"/>
                  </a:lnTo>
                  <a:lnTo>
                    <a:pt x="223" y="6"/>
                  </a:lnTo>
                  <a:lnTo>
                    <a:pt x="227" y="2"/>
                  </a:lnTo>
                  <a:lnTo>
                    <a:pt x="233" y="2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5">
              <a:extLst>
                <a:ext uri="{FF2B5EF4-FFF2-40B4-BE49-F238E27FC236}">
                  <a16:creationId xmlns:a16="http://schemas.microsoft.com/office/drawing/2014/main" id="{41B1E54D-B07F-439B-A515-CFC90F449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" y="990601"/>
              <a:ext cx="288925" cy="188913"/>
            </a:xfrm>
            <a:custGeom>
              <a:avLst/>
              <a:gdLst>
                <a:gd name="T0" fmla="*/ 78 w 182"/>
                <a:gd name="T1" fmla="*/ 0 h 119"/>
                <a:gd name="T2" fmla="*/ 84 w 182"/>
                <a:gd name="T3" fmla="*/ 0 h 119"/>
                <a:gd name="T4" fmla="*/ 96 w 182"/>
                <a:gd name="T5" fmla="*/ 5 h 119"/>
                <a:gd name="T6" fmla="*/ 105 w 182"/>
                <a:gd name="T7" fmla="*/ 9 h 119"/>
                <a:gd name="T8" fmla="*/ 117 w 182"/>
                <a:gd name="T9" fmla="*/ 13 h 119"/>
                <a:gd name="T10" fmla="*/ 120 w 182"/>
                <a:gd name="T11" fmla="*/ 15 h 119"/>
                <a:gd name="T12" fmla="*/ 124 w 182"/>
                <a:gd name="T13" fmla="*/ 15 h 119"/>
                <a:gd name="T14" fmla="*/ 130 w 182"/>
                <a:gd name="T15" fmla="*/ 13 h 119"/>
                <a:gd name="T16" fmla="*/ 134 w 182"/>
                <a:gd name="T17" fmla="*/ 11 h 119"/>
                <a:gd name="T18" fmla="*/ 138 w 182"/>
                <a:gd name="T19" fmla="*/ 11 h 119"/>
                <a:gd name="T20" fmla="*/ 151 w 182"/>
                <a:gd name="T21" fmla="*/ 13 h 119"/>
                <a:gd name="T22" fmla="*/ 165 w 182"/>
                <a:gd name="T23" fmla="*/ 19 h 119"/>
                <a:gd name="T24" fmla="*/ 176 w 182"/>
                <a:gd name="T25" fmla="*/ 28 h 119"/>
                <a:gd name="T26" fmla="*/ 182 w 182"/>
                <a:gd name="T27" fmla="*/ 38 h 119"/>
                <a:gd name="T28" fmla="*/ 176 w 182"/>
                <a:gd name="T29" fmla="*/ 42 h 119"/>
                <a:gd name="T30" fmla="*/ 165 w 182"/>
                <a:gd name="T31" fmla="*/ 46 h 119"/>
                <a:gd name="T32" fmla="*/ 151 w 182"/>
                <a:gd name="T33" fmla="*/ 49 h 119"/>
                <a:gd name="T34" fmla="*/ 144 w 182"/>
                <a:gd name="T35" fmla="*/ 51 h 119"/>
                <a:gd name="T36" fmla="*/ 128 w 182"/>
                <a:gd name="T37" fmla="*/ 59 h 119"/>
                <a:gd name="T38" fmla="*/ 113 w 182"/>
                <a:gd name="T39" fmla="*/ 72 h 119"/>
                <a:gd name="T40" fmla="*/ 101 w 182"/>
                <a:gd name="T41" fmla="*/ 86 h 119"/>
                <a:gd name="T42" fmla="*/ 96 w 182"/>
                <a:gd name="T43" fmla="*/ 97 h 119"/>
                <a:gd name="T44" fmla="*/ 92 w 182"/>
                <a:gd name="T45" fmla="*/ 103 h 119"/>
                <a:gd name="T46" fmla="*/ 80 w 182"/>
                <a:gd name="T47" fmla="*/ 107 h 119"/>
                <a:gd name="T48" fmla="*/ 67 w 182"/>
                <a:gd name="T49" fmla="*/ 113 h 119"/>
                <a:gd name="T50" fmla="*/ 55 w 182"/>
                <a:gd name="T51" fmla="*/ 117 h 119"/>
                <a:gd name="T52" fmla="*/ 48 w 182"/>
                <a:gd name="T53" fmla="*/ 119 h 119"/>
                <a:gd name="T54" fmla="*/ 46 w 182"/>
                <a:gd name="T55" fmla="*/ 119 h 119"/>
                <a:gd name="T56" fmla="*/ 44 w 182"/>
                <a:gd name="T57" fmla="*/ 115 h 119"/>
                <a:gd name="T58" fmla="*/ 42 w 182"/>
                <a:gd name="T59" fmla="*/ 113 h 119"/>
                <a:gd name="T60" fmla="*/ 38 w 182"/>
                <a:gd name="T61" fmla="*/ 113 h 119"/>
                <a:gd name="T62" fmla="*/ 36 w 182"/>
                <a:gd name="T63" fmla="*/ 111 h 119"/>
                <a:gd name="T64" fmla="*/ 34 w 182"/>
                <a:gd name="T65" fmla="*/ 109 h 119"/>
                <a:gd name="T66" fmla="*/ 32 w 182"/>
                <a:gd name="T67" fmla="*/ 105 h 119"/>
                <a:gd name="T68" fmla="*/ 30 w 182"/>
                <a:gd name="T69" fmla="*/ 103 h 119"/>
                <a:gd name="T70" fmla="*/ 30 w 182"/>
                <a:gd name="T71" fmla="*/ 99 h 119"/>
                <a:gd name="T72" fmla="*/ 26 w 182"/>
                <a:gd name="T73" fmla="*/ 97 h 119"/>
                <a:gd name="T74" fmla="*/ 23 w 182"/>
                <a:gd name="T75" fmla="*/ 96 h 119"/>
                <a:gd name="T76" fmla="*/ 19 w 182"/>
                <a:gd name="T77" fmla="*/ 96 h 119"/>
                <a:gd name="T78" fmla="*/ 13 w 182"/>
                <a:gd name="T79" fmla="*/ 94 h 119"/>
                <a:gd name="T80" fmla="*/ 7 w 182"/>
                <a:gd name="T81" fmla="*/ 94 h 119"/>
                <a:gd name="T82" fmla="*/ 3 w 182"/>
                <a:gd name="T83" fmla="*/ 92 h 119"/>
                <a:gd name="T84" fmla="*/ 1 w 182"/>
                <a:gd name="T85" fmla="*/ 90 h 119"/>
                <a:gd name="T86" fmla="*/ 0 w 182"/>
                <a:gd name="T87" fmla="*/ 88 h 119"/>
                <a:gd name="T88" fmla="*/ 5 w 182"/>
                <a:gd name="T89" fmla="*/ 72 h 119"/>
                <a:gd name="T90" fmla="*/ 15 w 182"/>
                <a:gd name="T91" fmla="*/ 57 h 119"/>
                <a:gd name="T92" fmla="*/ 26 w 182"/>
                <a:gd name="T93" fmla="*/ 42 h 119"/>
                <a:gd name="T94" fmla="*/ 30 w 182"/>
                <a:gd name="T95" fmla="*/ 26 h 119"/>
                <a:gd name="T96" fmla="*/ 30 w 182"/>
                <a:gd name="T97" fmla="*/ 23 h 119"/>
                <a:gd name="T98" fmla="*/ 28 w 182"/>
                <a:gd name="T99" fmla="*/ 19 h 119"/>
                <a:gd name="T100" fmla="*/ 24 w 182"/>
                <a:gd name="T101" fmla="*/ 15 h 119"/>
                <a:gd name="T102" fmla="*/ 23 w 182"/>
                <a:gd name="T103" fmla="*/ 9 h 119"/>
                <a:gd name="T104" fmla="*/ 21 w 182"/>
                <a:gd name="T105" fmla="*/ 5 h 119"/>
                <a:gd name="T106" fmla="*/ 34 w 182"/>
                <a:gd name="T107" fmla="*/ 1 h 119"/>
                <a:gd name="T108" fmla="*/ 46 w 182"/>
                <a:gd name="T109" fmla="*/ 3 h 119"/>
                <a:gd name="T110" fmla="*/ 59 w 182"/>
                <a:gd name="T111" fmla="*/ 5 h 119"/>
                <a:gd name="T112" fmla="*/ 63 w 182"/>
                <a:gd name="T113" fmla="*/ 3 h 119"/>
                <a:gd name="T114" fmla="*/ 67 w 182"/>
                <a:gd name="T115" fmla="*/ 1 h 119"/>
                <a:gd name="T116" fmla="*/ 72 w 182"/>
                <a:gd name="T117" fmla="*/ 1 h 119"/>
                <a:gd name="T118" fmla="*/ 78 w 182"/>
                <a:gd name="T11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2" h="119">
                  <a:moveTo>
                    <a:pt x="78" y="0"/>
                  </a:moveTo>
                  <a:lnTo>
                    <a:pt x="84" y="0"/>
                  </a:lnTo>
                  <a:lnTo>
                    <a:pt x="96" y="5"/>
                  </a:lnTo>
                  <a:lnTo>
                    <a:pt x="105" y="9"/>
                  </a:lnTo>
                  <a:lnTo>
                    <a:pt x="117" y="13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30" y="13"/>
                  </a:lnTo>
                  <a:lnTo>
                    <a:pt x="134" y="11"/>
                  </a:lnTo>
                  <a:lnTo>
                    <a:pt x="138" y="11"/>
                  </a:lnTo>
                  <a:lnTo>
                    <a:pt x="151" y="13"/>
                  </a:lnTo>
                  <a:lnTo>
                    <a:pt x="165" y="19"/>
                  </a:lnTo>
                  <a:lnTo>
                    <a:pt x="176" y="28"/>
                  </a:lnTo>
                  <a:lnTo>
                    <a:pt x="182" y="38"/>
                  </a:lnTo>
                  <a:lnTo>
                    <a:pt x="176" y="42"/>
                  </a:lnTo>
                  <a:lnTo>
                    <a:pt x="165" y="46"/>
                  </a:lnTo>
                  <a:lnTo>
                    <a:pt x="151" y="49"/>
                  </a:lnTo>
                  <a:lnTo>
                    <a:pt x="144" y="51"/>
                  </a:lnTo>
                  <a:lnTo>
                    <a:pt x="128" y="59"/>
                  </a:lnTo>
                  <a:lnTo>
                    <a:pt x="113" y="72"/>
                  </a:lnTo>
                  <a:lnTo>
                    <a:pt x="101" y="86"/>
                  </a:lnTo>
                  <a:lnTo>
                    <a:pt x="96" y="97"/>
                  </a:lnTo>
                  <a:lnTo>
                    <a:pt x="92" y="103"/>
                  </a:lnTo>
                  <a:lnTo>
                    <a:pt x="80" y="107"/>
                  </a:lnTo>
                  <a:lnTo>
                    <a:pt x="67" y="113"/>
                  </a:lnTo>
                  <a:lnTo>
                    <a:pt x="55" y="117"/>
                  </a:lnTo>
                  <a:lnTo>
                    <a:pt x="48" y="119"/>
                  </a:lnTo>
                  <a:lnTo>
                    <a:pt x="46" y="119"/>
                  </a:lnTo>
                  <a:lnTo>
                    <a:pt x="44" y="115"/>
                  </a:lnTo>
                  <a:lnTo>
                    <a:pt x="42" y="113"/>
                  </a:lnTo>
                  <a:lnTo>
                    <a:pt x="38" y="113"/>
                  </a:lnTo>
                  <a:lnTo>
                    <a:pt x="36" y="111"/>
                  </a:lnTo>
                  <a:lnTo>
                    <a:pt x="34" y="109"/>
                  </a:lnTo>
                  <a:lnTo>
                    <a:pt x="32" y="105"/>
                  </a:lnTo>
                  <a:lnTo>
                    <a:pt x="30" y="103"/>
                  </a:lnTo>
                  <a:lnTo>
                    <a:pt x="30" y="99"/>
                  </a:lnTo>
                  <a:lnTo>
                    <a:pt x="26" y="97"/>
                  </a:lnTo>
                  <a:lnTo>
                    <a:pt x="23" y="96"/>
                  </a:lnTo>
                  <a:lnTo>
                    <a:pt x="19" y="96"/>
                  </a:lnTo>
                  <a:lnTo>
                    <a:pt x="13" y="94"/>
                  </a:lnTo>
                  <a:lnTo>
                    <a:pt x="7" y="94"/>
                  </a:lnTo>
                  <a:lnTo>
                    <a:pt x="3" y="92"/>
                  </a:lnTo>
                  <a:lnTo>
                    <a:pt x="1" y="90"/>
                  </a:lnTo>
                  <a:lnTo>
                    <a:pt x="0" y="88"/>
                  </a:lnTo>
                  <a:lnTo>
                    <a:pt x="5" y="72"/>
                  </a:lnTo>
                  <a:lnTo>
                    <a:pt x="15" y="57"/>
                  </a:lnTo>
                  <a:lnTo>
                    <a:pt x="26" y="42"/>
                  </a:lnTo>
                  <a:lnTo>
                    <a:pt x="30" y="26"/>
                  </a:lnTo>
                  <a:lnTo>
                    <a:pt x="30" y="23"/>
                  </a:lnTo>
                  <a:lnTo>
                    <a:pt x="28" y="19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34" y="1"/>
                  </a:lnTo>
                  <a:lnTo>
                    <a:pt x="46" y="3"/>
                  </a:lnTo>
                  <a:lnTo>
                    <a:pt x="59" y="5"/>
                  </a:lnTo>
                  <a:lnTo>
                    <a:pt x="63" y="3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6">
              <a:extLst>
                <a:ext uri="{FF2B5EF4-FFF2-40B4-BE49-F238E27FC236}">
                  <a16:creationId xmlns:a16="http://schemas.microsoft.com/office/drawing/2014/main" id="{47621B5D-061B-468E-BF89-9C58456AA7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2238" y="852488"/>
              <a:ext cx="344488" cy="146050"/>
            </a:xfrm>
            <a:custGeom>
              <a:avLst/>
              <a:gdLst>
                <a:gd name="T0" fmla="*/ 43 w 217"/>
                <a:gd name="T1" fmla="*/ 50 h 92"/>
                <a:gd name="T2" fmla="*/ 50 w 217"/>
                <a:gd name="T3" fmla="*/ 37 h 92"/>
                <a:gd name="T4" fmla="*/ 150 w 217"/>
                <a:gd name="T5" fmla="*/ 0 h 92"/>
                <a:gd name="T6" fmla="*/ 162 w 217"/>
                <a:gd name="T7" fmla="*/ 8 h 92"/>
                <a:gd name="T8" fmla="*/ 164 w 217"/>
                <a:gd name="T9" fmla="*/ 17 h 92"/>
                <a:gd name="T10" fmla="*/ 175 w 217"/>
                <a:gd name="T11" fmla="*/ 33 h 92"/>
                <a:gd name="T12" fmla="*/ 191 w 217"/>
                <a:gd name="T13" fmla="*/ 35 h 92"/>
                <a:gd name="T14" fmla="*/ 198 w 217"/>
                <a:gd name="T15" fmla="*/ 29 h 92"/>
                <a:gd name="T16" fmla="*/ 214 w 217"/>
                <a:gd name="T17" fmla="*/ 33 h 92"/>
                <a:gd name="T18" fmla="*/ 217 w 217"/>
                <a:gd name="T19" fmla="*/ 48 h 92"/>
                <a:gd name="T20" fmla="*/ 208 w 217"/>
                <a:gd name="T21" fmla="*/ 63 h 92"/>
                <a:gd name="T22" fmla="*/ 196 w 217"/>
                <a:gd name="T23" fmla="*/ 73 h 92"/>
                <a:gd name="T24" fmla="*/ 169 w 217"/>
                <a:gd name="T25" fmla="*/ 71 h 92"/>
                <a:gd name="T26" fmla="*/ 152 w 217"/>
                <a:gd name="T27" fmla="*/ 73 h 92"/>
                <a:gd name="T28" fmla="*/ 119 w 217"/>
                <a:gd name="T29" fmla="*/ 81 h 92"/>
                <a:gd name="T30" fmla="*/ 75 w 217"/>
                <a:gd name="T31" fmla="*/ 92 h 92"/>
                <a:gd name="T32" fmla="*/ 62 w 217"/>
                <a:gd name="T33" fmla="*/ 87 h 92"/>
                <a:gd name="T34" fmla="*/ 58 w 217"/>
                <a:gd name="T35" fmla="*/ 79 h 92"/>
                <a:gd name="T36" fmla="*/ 66 w 217"/>
                <a:gd name="T37" fmla="*/ 75 h 92"/>
                <a:gd name="T38" fmla="*/ 71 w 217"/>
                <a:gd name="T39" fmla="*/ 71 h 92"/>
                <a:gd name="T40" fmla="*/ 64 w 217"/>
                <a:gd name="T41" fmla="*/ 62 h 92"/>
                <a:gd name="T42" fmla="*/ 56 w 217"/>
                <a:gd name="T43" fmla="*/ 69 h 92"/>
                <a:gd name="T44" fmla="*/ 31 w 217"/>
                <a:gd name="T45" fmla="*/ 73 h 92"/>
                <a:gd name="T46" fmla="*/ 14 w 217"/>
                <a:gd name="T47" fmla="*/ 69 h 92"/>
                <a:gd name="T48" fmla="*/ 0 w 217"/>
                <a:gd name="T49" fmla="*/ 63 h 92"/>
                <a:gd name="T50" fmla="*/ 0 w 217"/>
                <a:gd name="T51" fmla="*/ 54 h 92"/>
                <a:gd name="T52" fmla="*/ 0 w 217"/>
                <a:gd name="T53" fmla="*/ 50 h 92"/>
                <a:gd name="T54" fmla="*/ 12 w 217"/>
                <a:gd name="T55" fmla="*/ 44 h 92"/>
                <a:gd name="T56" fmla="*/ 16 w 217"/>
                <a:gd name="T57" fmla="*/ 42 h 92"/>
                <a:gd name="T58" fmla="*/ 22 w 217"/>
                <a:gd name="T59" fmla="*/ 33 h 92"/>
                <a:gd name="T60" fmla="*/ 29 w 217"/>
                <a:gd name="T61" fmla="*/ 33 h 92"/>
                <a:gd name="T62" fmla="*/ 23 w 217"/>
                <a:gd name="T63" fmla="*/ 31 h 92"/>
                <a:gd name="T64" fmla="*/ 35 w 217"/>
                <a:gd name="T65" fmla="*/ 23 h 92"/>
                <a:gd name="T66" fmla="*/ 33 w 217"/>
                <a:gd name="T67" fmla="*/ 21 h 92"/>
                <a:gd name="T68" fmla="*/ 43 w 217"/>
                <a:gd name="T69" fmla="*/ 15 h 92"/>
                <a:gd name="T70" fmla="*/ 52 w 217"/>
                <a:gd name="T71" fmla="*/ 17 h 92"/>
                <a:gd name="T72" fmla="*/ 60 w 217"/>
                <a:gd name="T73" fmla="*/ 19 h 92"/>
                <a:gd name="T74" fmla="*/ 77 w 217"/>
                <a:gd name="T75" fmla="*/ 27 h 92"/>
                <a:gd name="T76" fmla="*/ 119 w 217"/>
                <a:gd name="T77" fmla="*/ 46 h 92"/>
                <a:gd name="T78" fmla="*/ 146 w 217"/>
                <a:gd name="T79" fmla="*/ 48 h 92"/>
                <a:gd name="T80" fmla="*/ 144 w 217"/>
                <a:gd name="T81" fmla="*/ 42 h 92"/>
                <a:gd name="T82" fmla="*/ 139 w 217"/>
                <a:gd name="T83" fmla="*/ 38 h 92"/>
                <a:gd name="T84" fmla="*/ 144 w 217"/>
                <a:gd name="T85" fmla="*/ 29 h 92"/>
                <a:gd name="T86" fmla="*/ 133 w 217"/>
                <a:gd name="T87" fmla="*/ 25 h 92"/>
                <a:gd name="T88" fmla="*/ 129 w 217"/>
                <a:gd name="T89" fmla="*/ 15 h 92"/>
                <a:gd name="T90" fmla="*/ 143 w 217"/>
                <a:gd name="T9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92">
                  <a:moveTo>
                    <a:pt x="37" y="48"/>
                  </a:moveTo>
                  <a:lnTo>
                    <a:pt x="39" y="50"/>
                  </a:lnTo>
                  <a:lnTo>
                    <a:pt x="43" y="50"/>
                  </a:lnTo>
                  <a:lnTo>
                    <a:pt x="37" y="48"/>
                  </a:lnTo>
                  <a:close/>
                  <a:moveTo>
                    <a:pt x="50" y="37"/>
                  </a:moveTo>
                  <a:lnTo>
                    <a:pt x="50" y="37"/>
                  </a:lnTo>
                  <a:lnTo>
                    <a:pt x="54" y="37"/>
                  </a:lnTo>
                  <a:lnTo>
                    <a:pt x="50" y="37"/>
                  </a:lnTo>
                  <a:close/>
                  <a:moveTo>
                    <a:pt x="150" y="0"/>
                  </a:moveTo>
                  <a:lnTo>
                    <a:pt x="156" y="4"/>
                  </a:lnTo>
                  <a:lnTo>
                    <a:pt x="164" y="4"/>
                  </a:lnTo>
                  <a:lnTo>
                    <a:pt x="162" y="8"/>
                  </a:lnTo>
                  <a:lnTo>
                    <a:pt x="164" y="12"/>
                  </a:lnTo>
                  <a:lnTo>
                    <a:pt x="164" y="14"/>
                  </a:lnTo>
                  <a:lnTo>
                    <a:pt x="164" y="17"/>
                  </a:lnTo>
                  <a:lnTo>
                    <a:pt x="166" y="23"/>
                  </a:lnTo>
                  <a:lnTo>
                    <a:pt x="169" y="27"/>
                  </a:lnTo>
                  <a:lnTo>
                    <a:pt x="175" y="33"/>
                  </a:lnTo>
                  <a:lnTo>
                    <a:pt x="181" y="35"/>
                  </a:lnTo>
                  <a:lnTo>
                    <a:pt x="187" y="37"/>
                  </a:lnTo>
                  <a:lnTo>
                    <a:pt x="191" y="35"/>
                  </a:lnTo>
                  <a:lnTo>
                    <a:pt x="192" y="33"/>
                  </a:lnTo>
                  <a:lnTo>
                    <a:pt x="196" y="31"/>
                  </a:lnTo>
                  <a:lnTo>
                    <a:pt x="198" y="29"/>
                  </a:lnTo>
                  <a:lnTo>
                    <a:pt x="204" y="29"/>
                  </a:lnTo>
                  <a:lnTo>
                    <a:pt x="208" y="29"/>
                  </a:lnTo>
                  <a:lnTo>
                    <a:pt x="214" y="33"/>
                  </a:lnTo>
                  <a:lnTo>
                    <a:pt x="217" y="38"/>
                  </a:lnTo>
                  <a:lnTo>
                    <a:pt x="217" y="44"/>
                  </a:lnTo>
                  <a:lnTo>
                    <a:pt x="217" y="48"/>
                  </a:lnTo>
                  <a:lnTo>
                    <a:pt x="215" y="54"/>
                  </a:lnTo>
                  <a:lnTo>
                    <a:pt x="212" y="58"/>
                  </a:lnTo>
                  <a:lnTo>
                    <a:pt x="208" y="63"/>
                  </a:lnTo>
                  <a:lnTo>
                    <a:pt x="204" y="67"/>
                  </a:lnTo>
                  <a:lnTo>
                    <a:pt x="200" y="71"/>
                  </a:lnTo>
                  <a:lnTo>
                    <a:pt x="196" y="73"/>
                  </a:lnTo>
                  <a:lnTo>
                    <a:pt x="191" y="73"/>
                  </a:lnTo>
                  <a:lnTo>
                    <a:pt x="181" y="73"/>
                  </a:lnTo>
                  <a:lnTo>
                    <a:pt x="169" y="71"/>
                  </a:lnTo>
                  <a:lnTo>
                    <a:pt x="160" y="71"/>
                  </a:lnTo>
                  <a:lnTo>
                    <a:pt x="156" y="71"/>
                  </a:lnTo>
                  <a:lnTo>
                    <a:pt x="152" y="73"/>
                  </a:lnTo>
                  <a:lnTo>
                    <a:pt x="143" y="77"/>
                  </a:lnTo>
                  <a:lnTo>
                    <a:pt x="131" y="79"/>
                  </a:lnTo>
                  <a:lnTo>
                    <a:pt x="119" y="81"/>
                  </a:lnTo>
                  <a:lnTo>
                    <a:pt x="116" y="83"/>
                  </a:lnTo>
                  <a:lnTo>
                    <a:pt x="96" y="88"/>
                  </a:lnTo>
                  <a:lnTo>
                    <a:pt x="75" y="92"/>
                  </a:lnTo>
                  <a:lnTo>
                    <a:pt x="70" y="90"/>
                  </a:lnTo>
                  <a:lnTo>
                    <a:pt x="66" y="90"/>
                  </a:lnTo>
                  <a:lnTo>
                    <a:pt x="62" y="87"/>
                  </a:lnTo>
                  <a:lnTo>
                    <a:pt x="58" y="85"/>
                  </a:lnTo>
                  <a:lnTo>
                    <a:pt x="56" y="83"/>
                  </a:lnTo>
                  <a:lnTo>
                    <a:pt x="58" y="79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6" y="75"/>
                  </a:lnTo>
                  <a:lnTo>
                    <a:pt x="70" y="75"/>
                  </a:lnTo>
                  <a:lnTo>
                    <a:pt x="75" y="75"/>
                  </a:lnTo>
                  <a:lnTo>
                    <a:pt x="71" y="71"/>
                  </a:lnTo>
                  <a:lnTo>
                    <a:pt x="68" y="69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0" y="62"/>
                  </a:lnTo>
                  <a:lnTo>
                    <a:pt x="58" y="65"/>
                  </a:lnTo>
                  <a:lnTo>
                    <a:pt x="56" y="69"/>
                  </a:lnTo>
                  <a:lnTo>
                    <a:pt x="47" y="71"/>
                  </a:lnTo>
                  <a:lnTo>
                    <a:pt x="39" y="73"/>
                  </a:lnTo>
                  <a:lnTo>
                    <a:pt x="31" y="73"/>
                  </a:lnTo>
                  <a:lnTo>
                    <a:pt x="25" y="73"/>
                  </a:lnTo>
                  <a:lnTo>
                    <a:pt x="18" y="71"/>
                  </a:lnTo>
                  <a:lnTo>
                    <a:pt x="14" y="69"/>
                  </a:lnTo>
                  <a:lnTo>
                    <a:pt x="8" y="69"/>
                  </a:lnTo>
                  <a:lnTo>
                    <a:pt x="4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4" y="48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22" y="44"/>
                  </a:lnTo>
                  <a:lnTo>
                    <a:pt x="16" y="42"/>
                  </a:lnTo>
                  <a:lnTo>
                    <a:pt x="16" y="33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9" y="33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23" y="31"/>
                  </a:lnTo>
                  <a:lnTo>
                    <a:pt x="25" y="27"/>
                  </a:lnTo>
                  <a:lnTo>
                    <a:pt x="31" y="25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3" y="21"/>
                  </a:lnTo>
                  <a:lnTo>
                    <a:pt x="31" y="17"/>
                  </a:lnTo>
                  <a:lnTo>
                    <a:pt x="39" y="15"/>
                  </a:lnTo>
                  <a:lnTo>
                    <a:pt x="43" y="15"/>
                  </a:lnTo>
                  <a:lnTo>
                    <a:pt x="47" y="17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62" y="23"/>
                  </a:lnTo>
                  <a:lnTo>
                    <a:pt x="64" y="27"/>
                  </a:lnTo>
                  <a:lnTo>
                    <a:pt x="77" y="27"/>
                  </a:lnTo>
                  <a:lnTo>
                    <a:pt x="91" y="31"/>
                  </a:lnTo>
                  <a:lnTo>
                    <a:pt x="104" y="38"/>
                  </a:lnTo>
                  <a:lnTo>
                    <a:pt x="119" y="46"/>
                  </a:lnTo>
                  <a:lnTo>
                    <a:pt x="137" y="50"/>
                  </a:lnTo>
                  <a:lnTo>
                    <a:pt x="143" y="50"/>
                  </a:lnTo>
                  <a:lnTo>
                    <a:pt x="146" y="48"/>
                  </a:lnTo>
                  <a:lnTo>
                    <a:pt x="148" y="46"/>
                  </a:lnTo>
                  <a:lnTo>
                    <a:pt x="150" y="42"/>
                  </a:lnTo>
                  <a:lnTo>
                    <a:pt x="144" y="42"/>
                  </a:lnTo>
                  <a:lnTo>
                    <a:pt x="141" y="40"/>
                  </a:lnTo>
                  <a:lnTo>
                    <a:pt x="139" y="40"/>
                  </a:lnTo>
                  <a:lnTo>
                    <a:pt x="139" y="38"/>
                  </a:lnTo>
                  <a:lnTo>
                    <a:pt x="143" y="38"/>
                  </a:lnTo>
                  <a:lnTo>
                    <a:pt x="144" y="38"/>
                  </a:lnTo>
                  <a:lnTo>
                    <a:pt x="144" y="29"/>
                  </a:lnTo>
                  <a:lnTo>
                    <a:pt x="141" y="29"/>
                  </a:lnTo>
                  <a:lnTo>
                    <a:pt x="137" y="27"/>
                  </a:lnTo>
                  <a:lnTo>
                    <a:pt x="133" y="25"/>
                  </a:lnTo>
                  <a:lnTo>
                    <a:pt x="129" y="23"/>
                  </a:lnTo>
                  <a:lnTo>
                    <a:pt x="129" y="19"/>
                  </a:lnTo>
                  <a:lnTo>
                    <a:pt x="129" y="15"/>
                  </a:lnTo>
                  <a:lnTo>
                    <a:pt x="133" y="12"/>
                  </a:lnTo>
                  <a:lnTo>
                    <a:pt x="137" y="8"/>
                  </a:lnTo>
                  <a:lnTo>
                    <a:pt x="143" y="6"/>
                  </a:lnTo>
                  <a:lnTo>
                    <a:pt x="146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7">
              <a:extLst>
                <a:ext uri="{FF2B5EF4-FFF2-40B4-BE49-F238E27FC236}">
                  <a16:creationId xmlns:a16="http://schemas.microsoft.com/office/drawing/2014/main" id="{63C0AAB7-0D23-4182-AA51-D9B9ABF27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438" y="904876"/>
              <a:ext cx="49213" cy="33338"/>
            </a:xfrm>
            <a:custGeom>
              <a:avLst/>
              <a:gdLst>
                <a:gd name="T0" fmla="*/ 31 w 31"/>
                <a:gd name="T1" fmla="*/ 0 h 21"/>
                <a:gd name="T2" fmla="*/ 29 w 31"/>
                <a:gd name="T3" fmla="*/ 5 h 21"/>
                <a:gd name="T4" fmla="*/ 25 w 31"/>
                <a:gd name="T5" fmla="*/ 11 h 21"/>
                <a:gd name="T6" fmla="*/ 21 w 31"/>
                <a:gd name="T7" fmla="*/ 17 h 21"/>
                <a:gd name="T8" fmla="*/ 15 w 31"/>
                <a:gd name="T9" fmla="*/ 21 h 21"/>
                <a:gd name="T10" fmla="*/ 11 w 31"/>
                <a:gd name="T11" fmla="*/ 21 h 21"/>
                <a:gd name="T12" fmla="*/ 7 w 31"/>
                <a:gd name="T13" fmla="*/ 21 h 21"/>
                <a:gd name="T14" fmla="*/ 4 w 31"/>
                <a:gd name="T15" fmla="*/ 19 h 21"/>
                <a:gd name="T16" fmla="*/ 2 w 31"/>
                <a:gd name="T17" fmla="*/ 17 h 21"/>
                <a:gd name="T18" fmla="*/ 0 w 31"/>
                <a:gd name="T19" fmla="*/ 13 h 21"/>
                <a:gd name="T20" fmla="*/ 2 w 31"/>
                <a:gd name="T21" fmla="*/ 9 h 21"/>
                <a:gd name="T22" fmla="*/ 6 w 31"/>
                <a:gd name="T23" fmla="*/ 7 h 21"/>
                <a:gd name="T24" fmla="*/ 9 w 31"/>
                <a:gd name="T25" fmla="*/ 4 h 21"/>
                <a:gd name="T26" fmla="*/ 15 w 31"/>
                <a:gd name="T27" fmla="*/ 2 h 21"/>
                <a:gd name="T28" fmla="*/ 21 w 31"/>
                <a:gd name="T29" fmla="*/ 0 h 21"/>
                <a:gd name="T30" fmla="*/ 27 w 31"/>
                <a:gd name="T31" fmla="*/ 0 h 21"/>
                <a:gd name="T32" fmla="*/ 31 w 31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lnTo>
                    <a:pt x="29" y="5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15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2" y="9"/>
                  </a:lnTo>
                  <a:lnTo>
                    <a:pt x="6" y="7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8">
              <a:extLst>
                <a:ext uri="{FF2B5EF4-FFF2-40B4-BE49-F238E27FC236}">
                  <a16:creationId xmlns:a16="http://schemas.microsoft.com/office/drawing/2014/main" id="{219A6DCA-18B1-4043-A608-B91E3C876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438" y="855663"/>
              <a:ext cx="34925" cy="12700"/>
            </a:xfrm>
            <a:custGeom>
              <a:avLst/>
              <a:gdLst>
                <a:gd name="T0" fmla="*/ 0 w 22"/>
                <a:gd name="T1" fmla="*/ 0 h 8"/>
                <a:gd name="T2" fmla="*/ 22 w 22"/>
                <a:gd name="T3" fmla="*/ 0 h 8"/>
                <a:gd name="T4" fmla="*/ 22 w 22"/>
                <a:gd name="T5" fmla="*/ 8 h 8"/>
                <a:gd name="T6" fmla="*/ 20 w 22"/>
                <a:gd name="T7" fmla="*/ 8 h 8"/>
                <a:gd name="T8" fmla="*/ 16 w 22"/>
                <a:gd name="T9" fmla="*/ 8 h 8"/>
                <a:gd name="T10" fmla="*/ 8 w 22"/>
                <a:gd name="T11" fmla="*/ 8 h 8"/>
                <a:gd name="T12" fmla="*/ 4 w 22"/>
                <a:gd name="T13" fmla="*/ 8 h 8"/>
                <a:gd name="T14" fmla="*/ 2 w 22"/>
                <a:gd name="T15" fmla="*/ 6 h 8"/>
                <a:gd name="T16" fmla="*/ 0 w 22"/>
                <a:gd name="T17" fmla="*/ 4 h 8"/>
                <a:gd name="T18" fmla="*/ 0 w 22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8">
                  <a:moveTo>
                    <a:pt x="0" y="0"/>
                  </a:moveTo>
                  <a:lnTo>
                    <a:pt x="22" y="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9">
              <a:extLst>
                <a:ext uri="{FF2B5EF4-FFF2-40B4-BE49-F238E27FC236}">
                  <a16:creationId xmlns:a16="http://schemas.microsoft.com/office/drawing/2014/main" id="{126C6DBA-8A49-4566-8CA6-2B3C24021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819151"/>
              <a:ext cx="198438" cy="100013"/>
            </a:xfrm>
            <a:custGeom>
              <a:avLst/>
              <a:gdLst>
                <a:gd name="T0" fmla="*/ 121 w 125"/>
                <a:gd name="T1" fmla="*/ 0 h 63"/>
                <a:gd name="T2" fmla="*/ 123 w 125"/>
                <a:gd name="T3" fmla="*/ 10 h 63"/>
                <a:gd name="T4" fmla="*/ 117 w 125"/>
                <a:gd name="T5" fmla="*/ 15 h 63"/>
                <a:gd name="T6" fmla="*/ 119 w 125"/>
                <a:gd name="T7" fmla="*/ 21 h 63"/>
                <a:gd name="T8" fmla="*/ 121 w 125"/>
                <a:gd name="T9" fmla="*/ 27 h 63"/>
                <a:gd name="T10" fmla="*/ 91 w 125"/>
                <a:gd name="T11" fmla="*/ 46 h 63"/>
                <a:gd name="T12" fmla="*/ 87 w 125"/>
                <a:gd name="T13" fmla="*/ 42 h 63"/>
                <a:gd name="T14" fmla="*/ 83 w 125"/>
                <a:gd name="T15" fmla="*/ 35 h 63"/>
                <a:gd name="T16" fmla="*/ 79 w 125"/>
                <a:gd name="T17" fmla="*/ 31 h 63"/>
                <a:gd name="T18" fmla="*/ 75 w 125"/>
                <a:gd name="T19" fmla="*/ 42 h 63"/>
                <a:gd name="T20" fmla="*/ 64 w 125"/>
                <a:gd name="T21" fmla="*/ 48 h 63"/>
                <a:gd name="T22" fmla="*/ 56 w 125"/>
                <a:gd name="T23" fmla="*/ 54 h 63"/>
                <a:gd name="T24" fmla="*/ 50 w 125"/>
                <a:gd name="T25" fmla="*/ 61 h 63"/>
                <a:gd name="T26" fmla="*/ 41 w 125"/>
                <a:gd name="T27" fmla="*/ 61 h 63"/>
                <a:gd name="T28" fmla="*/ 37 w 125"/>
                <a:gd name="T29" fmla="*/ 56 h 63"/>
                <a:gd name="T30" fmla="*/ 31 w 125"/>
                <a:gd name="T31" fmla="*/ 56 h 63"/>
                <a:gd name="T32" fmla="*/ 23 w 125"/>
                <a:gd name="T33" fmla="*/ 56 h 63"/>
                <a:gd name="T34" fmla="*/ 18 w 125"/>
                <a:gd name="T35" fmla="*/ 54 h 63"/>
                <a:gd name="T36" fmla="*/ 12 w 125"/>
                <a:gd name="T37" fmla="*/ 56 h 63"/>
                <a:gd name="T38" fmla="*/ 6 w 125"/>
                <a:gd name="T39" fmla="*/ 59 h 63"/>
                <a:gd name="T40" fmla="*/ 2 w 125"/>
                <a:gd name="T41" fmla="*/ 54 h 63"/>
                <a:gd name="T42" fmla="*/ 0 w 125"/>
                <a:gd name="T43" fmla="*/ 50 h 63"/>
                <a:gd name="T44" fmla="*/ 4 w 125"/>
                <a:gd name="T45" fmla="*/ 46 h 63"/>
                <a:gd name="T46" fmla="*/ 10 w 125"/>
                <a:gd name="T47" fmla="*/ 40 h 63"/>
                <a:gd name="T48" fmla="*/ 14 w 125"/>
                <a:gd name="T49" fmla="*/ 38 h 63"/>
                <a:gd name="T50" fmla="*/ 29 w 125"/>
                <a:gd name="T51" fmla="*/ 33 h 63"/>
                <a:gd name="T52" fmla="*/ 45 w 125"/>
                <a:gd name="T53" fmla="*/ 25 h 63"/>
                <a:gd name="T54" fmla="*/ 58 w 125"/>
                <a:gd name="T55" fmla="*/ 11 h 63"/>
                <a:gd name="T56" fmla="*/ 77 w 125"/>
                <a:gd name="T57" fmla="*/ 2 h 63"/>
                <a:gd name="T58" fmla="*/ 83 w 125"/>
                <a:gd name="T59" fmla="*/ 4 h 63"/>
                <a:gd name="T60" fmla="*/ 91 w 125"/>
                <a:gd name="T61" fmla="*/ 4 h 63"/>
                <a:gd name="T62" fmla="*/ 112 w 125"/>
                <a:gd name="T6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63">
                  <a:moveTo>
                    <a:pt x="112" y="0"/>
                  </a:moveTo>
                  <a:lnTo>
                    <a:pt x="121" y="0"/>
                  </a:lnTo>
                  <a:lnTo>
                    <a:pt x="125" y="6"/>
                  </a:lnTo>
                  <a:lnTo>
                    <a:pt x="123" y="10"/>
                  </a:lnTo>
                  <a:lnTo>
                    <a:pt x="121" y="13"/>
                  </a:lnTo>
                  <a:lnTo>
                    <a:pt x="117" y="15"/>
                  </a:lnTo>
                  <a:lnTo>
                    <a:pt x="117" y="19"/>
                  </a:lnTo>
                  <a:lnTo>
                    <a:pt x="119" y="21"/>
                  </a:lnTo>
                  <a:lnTo>
                    <a:pt x="121" y="25"/>
                  </a:lnTo>
                  <a:lnTo>
                    <a:pt x="121" y="27"/>
                  </a:lnTo>
                  <a:lnTo>
                    <a:pt x="94" y="48"/>
                  </a:lnTo>
                  <a:lnTo>
                    <a:pt x="91" y="46"/>
                  </a:lnTo>
                  <a:lnTo>
                    <a:pt x="89" y="44"/>
                  </a:lnTo>
                  <a:lnTo>
                    <a:pt x="87" y="42"/>
                  </a:lnTo>
                  <a:lnTo>
                    <a:pt x="85" y="38"/>
                  </a:lnTo>
                  <a:lnTo>
                    <a:pt x="83" y="35"/>
                  </a:lnTo>
                  <a:lnTo>
                    <a:pt x="81" y="33"/>
                  </a:lnTo>
                  <a:lnTo>
                    <a:pt x="79" y="31"/>
                  </a:lnTo>
                  <a:lnTo>
                    <a:pt x="77" y="36"/>
                  </a:lnTo>
                  <a:lnTo>
                    <a:pt x="75" y="42"/>
                  </a:lnTo>
                  <a:lnTo>
                    <a:pt x="69" y="46"/>
                  </a:lnTo>
                  <a:lnTo>
                    <a:pt x="64" y="48"/>
                  </a:lnTo>
                  <a:lnTo>
                    <a:pt x="58" y="50"/>
                  </a:lnTo>
                  <a:lnTo>
                    <a:pt x="56" y="54"/>
                  </a:lnTo>
                  <a:lnTo>
                    <a:pt x="54" y="59"/>
                  </a:lnTo>
                  <a:lnTo>
                    <a:pt x="50" y="61"/>
                  </a:lnTo>
                  <a:lnTo>
                    <a:pt x="45" y="63"/>
                  </a:lnTo>
                  <a:lnTo>
                    <a:pt x="41" y="61"/>
                  </a:lnTo>
                  <a:lnTo>
                    <a:pt x="39" y="59"/>
                  </a:lnTo>
                  <a:lnTo>
                    <a:pt x="37" y="56"/>
                  </a:lnTo>
                  <a:lnTo>
                    <a:pt x="35" y="54"/>
                  </a:lnTo>
                  <a:lnTo>
                    <a:pt x="31" y="56"/>
                  </a:lnTo>
                  <a:lnTo>
                    <a:pt x="27" y="56"/>
                  </a:lnTo>
                  <a:lnTo>
                    <a:pt x="23" y="56"/>
                  </a:lnTo>
                  <a:lnTo>
                    <a:pt x="21" y="54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2" y="56"/>
                  </a:lnTo>
                  <a:lnTo>
                    <a:pt x="10" y="58"/>
                  </a:lnTo>
                  <a:lnTo>
                    <a:pt x="6" y="59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21" y="35"/>
                  </a:lnTo>
                  <a:lnTo>
                    <a:pt x="29" y="33"/>
                  </a:lnTo>
                  <a:lnTo>
                    <a:pt x="37" y="29"/>
                  </a:lnTo>
                  <a:lnTo>
                    <a:pt x="45" y="25"/>
                  </a:lnTo>
                  <a:lnTo>
                    <a:pt x="52" y="19"/>
                  </a:lnTo>
                  <a:lnTo>
                    <a:pt x="58" y="11"/>
                  </a:lnTo>
                  <a:lnTo>
                    <a:pt x="66" y="6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100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0">
              <a:extLst>
                <a:ext uri="{FF2B5EF4-FFF2-40B4-BE49-F238E27FC236}">
                  <a16:creationId xmlns:a16="http://schemas.microsoft.com/office/drawing/2014/main" id="{F50086F8-1480-4E14-81D0-B770B5818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125" y="739776"/>
              <a:ext cx="112713" cy="33338"/>
            </a:xfrm>
            <a:custGeom>
              <a:avLst/>
              <a:gdLst>
                <a:gd name="T0" fmla="*/ 45 w 71"/>
                <a:gd name="T1" fmla="*/ 0 h 21"/>
                <a:gd name="T2" fmla="*/ 54 w 71"/>
                <a:gd name="T3" fmla="*/ 0 h 21"/>
                <a:gd name="T4" fmla="*/ 62 w 71"/>
                <a:gd name="T5" fmla="*/ 4 h 21"/>
                <a:gd name="T6" fmla="*/ 68 w 71"/>
                <a:gd name="T7" fmla="*/ 10 h 21"/>
                <a:gd name="T8" fmla="*/ 71 w 71"/>
                <a:gd name="T9" fmla="*/ 15 h 21"/>
                <a:gd name="T10" fmla="*/ 68 w 71"/>
                <a:gd name="T11" fmla="*/ 17 h 21"/>
                <a:gd name="T12" fmla="*/ 64 w 71"/>
                <a:gd name="T13" fmla="*/ 19 h 21"/>
                <a:gd name="T14" fmla="*/ 60 w 71"/>
                <a:gd name="T15" fmla="*/ 21 h 21"/>
                <a:gd name="T16" fmla="*/ 54 w 71"/>
                <a:gd name="T17" fmla="*/ 21 h 21"/>
                <a:gd name="T18" fmla="*/ 27 w 71"/>
                <a:gd name="T19" fmla="*/ 21 h 21"/>
                <a:gd name="T20" fmla="*/ 23 w 71"/>
                <a:gd name="T21" fmla="*/ 21 h 21"/>
                <a:gd name="T22" fmla="*/ 22 w 71"/>
                <a:gd name="T23" fmla="*/ 19 h 21"/>
                <a:gd name="T24" fmla="*/ 18 w 71"/>
                <a:gd name="T25" fmla="*/ 17 h 21"/>
                <a:gd name="T26" fmla="*/ 16 w 71"/>
                <a:gd name="T27" fmla="*/ 17 h 21"/>
                <a:gd name="T28" fmla="*/ 12 w 71"/>
                <a:gd name="T29" fmla="*/ 17 h 21"/>
                <a:gd name="T30" fmla="*/ 8 w 71"/>
                <a:gd name="T31" fmla="*/ 17 h 21"/>
                <a:gd name="T32" fmla="*/ 6 w 71"/>
                <a:gd name="T33" fmla="*/ 19 h 21"/>
                <a:gd name="T34" fmla="*/ 2 w 71"/>
                <a:gd name="T35" fmla="*/ 21 h 21"/>
                <a:gd name="T36" fmla="*/ 0 w 71"/>
                <a:gd name="T37" fmla="*/ 21 h 21"/>
                <a:gd name="T38" fmla="*/ 4 w 71"/>
                <a:gd name="T39" fmla="*/ 15 h 21"/>
                <a:gd name="T40" fmla="*/ 14 w 71"/>
                <a:gd name="T41" fmla="*/ 10 h 21"/>
                <a:gd name="T42" fmla="*/ 25 w 71"/>
                <a:gd name="T43" fmla="*/ 6 h 21"/>
                <a:gd name="T44" fmla="*/ 37 w 71"/>
                <a:gd name="T45" fmla="*/ 2 h 21"/>
                <a:gd name="T46" fmla="*/ 45 w 71"/>
                <a:gd name="T4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21">
                  <a:moveTo>
                    <a:pt x="45" y="0"/>
                  </a:moveTo>
                  <a:lnTo>
                    <a:pt x="54" y="0"/>
                  </a:lnTo>
                  <a:lnTo>
                    <a:pt x="62" y="4"/>
                  </a:lnTo>
                  <a:lnTo>
                    <a:pt x="68" y="10"/>
                  </a:lnTo>
                  <a:lnTo>
                    <a:pt x="71" y="15"/>
                  </a:lnTo>
                  <a:lnTo>
                    <a:pt x="68" y="17"/>
                  </a:lnTo>
                  <a:lnTo>
                    <a:pt x="64" y="19"/>
                  </a:lnTo>
                  <a:lnTo>
                    <a:pt x="60" y="21"/>
                  </a:lnTo>
                  <a:lnTo>
                    <a:pt x="54" y="21"/>
                  </a:lnTo>
                  <a:lnTo>
                    <a:pt x="27" y="21"/>
                  </a:lnTo>
                  <a:lnTo>
                    <a:pt x="23" y="21"/>
                  </a:lnTo>
                  <a:lnTo>
                    <a:pt x="22" y="19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6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14" y="10"/>
                  </a:lnTo>
                  <a:lnTo>
                    <a:pt x="25" y="6"/>
                  </a:lnTo>
                  <a:lnTo>
                    <a:pt x="37" y="2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1">
              <a:extLst>
                <a:ext uri="{FF2B5EF4-FFF2-40B4-BE49-F238E27FC236}">
                  <a16:creationId xmlns:a16="http://schemas.microsoft.com/office/drawing/2014/main" id="{533B822F-940A-476B-A650-AF9A89B38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779463"/>
              <a:ext cx="98425" cy="52388"/>
            </a:xfrm>
            <a:custGeom>
              <a:avLst/>
              <a:gdLst>
                <a:gd name="T0" fmla="*/ 50 w 62"/>
                <a:gd name="T1" fmla="*/ 0 h 33"/>
                <a:gd name="T2" fmla="*/ 54 w 62"/>
                <a:gd name="T3" fmla="*/ 0 h 33"/>
                <a:gd name="T4" fmla="*/ 58 w 62"/>
                <a:gd name="T5" fmla="*/ 2 h 33"/>
                <a:gd name="T6" fmla="*/ 60 w 62"/>
                <a:gd name="T7" fmla="*/ 4 h 33"/>
                <a:gd name="T8" fmla="*/ 62 w 62"/>
                <a:gd name="T9" fmla="*/ 6 h 33"/>
                <a:gd name="T10" fmla="*/ 56 w 62"/>
                <a:gd name="T11" fmla="*/ 10 h 33"/>
                <a:gd name="T12" fmla="*/ 48 w 62"/>
                <a:gd name="T13" fmla="*/ 11 h 33"/>
                <a:gd name="T14" fmla="*/ 43 w 62"/>
                <a:gd name="T15" fmla="*/ 13 h 33"/>
                <a:gd name="T16" fmla="*/ 35 w 62"/>
                <a:gd name="T17" fmla="*/ 13 h 33"/>
                <a:gd name="T18" fmla="*/ 52 w 62"/>
                <a:gd name="T19" fmla="*/ 13 h 33"/>
                <a:gd name="T20" fmla="*/ 50 w 62"/>
                <a:gd name="T21" fmla="*/ 21 h 33"/>
                <a:gd name="T22" fmla="*/ 41 w 62"/>
                <a:gd name="T23" fmla="*/ 27 h 33"/>
                <a:gd name="T24" fmla="*/ 31 w 62"/>
                <a:gd name="T25" fmla="*/ 31 h 33"/>
                <a:gd name="T26" fmla="*/ 20 w 62"/>
                <a:gd name="T27" fmla="*/ 33 h 33"/>
                <a:gd name="T28" fmla="*/ 14 w 62"/>
                <a:gd name="T29" fmla="*/ 31 h 33"/>
                <a:gd name="T30" fmla="*/ 10 w 62"/>
                <a:gd name="T31" fmla="*/ 29 h 33"/>
                <a:gd name="T32" fmla="*/ 6 w 62"/>
                <a:gd name="T33" fmla="*/ 25 h 33"/>
                <a:gd name="T34" fmla="*/ 2 w 62"/>
                <a:gd name="T35" fmla="*/ 21 h 33"/>
                <a:gd name="T36" fmla="*/ 0 w 62"/>
                <a:gd name="T37" fmla="*/ 19 h 33"/>
                <a:gd name="T38" fmla="*/ 0 w 62"/>
                <a:gd name="T39" fmla="*/ 15 h 33"/>
                <a:gd name="T40" fmla="*/ 4 w 62"/>
                <a:gd name="T41" fmla="*/ 8 h 33"/>
                <a:gd name="T42" fmla="*/ 14 w 62"/>
                <a:gd name="T43" fmla="*/ 4 h 33"/>
                <a:gd name="T44" fmla="*/ 27 w 62"/>
                <a:gd name="T45" fmla="*/ 0 h 33"/>
                <a:gd name="T46" fmla="*/ 41 w 62"/>
                <a:gd name="T47" fmla="*/ 0 h 33"/>
                <a:gd name="T48" fmla="*/ 50 w 62"/>
                <a:gd name="T4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33">
                  <a:moveTo>
                    <a:pt x="50" y="0"/>
                  </a:moveTo>
                  <a:lnTo>
                    <a:pt x="54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6"/>
                  </a:lnTo>
                  <a:lnTo>
                    <a:pt x="56" y="10"/>
                  </a:lnTo>
                  <a:lnTo>
                    <a:pt x="48" y="11"/>
                  </a:lnTo>
                  <a:lnTo>
                    <a:pt x="43" y="13"/>
                  </a:lnTo>
                  <a:lnTo>
                    <a:pt x="35" y="13"/>
                  </a:lnTo>
                  <a:lnTo>
                    <a:pt x="52" y="13"/>
                  </a:lnTo>
                  <a:lnTo>
                    <a:pt x="50" y="21"/>
                  </a:lnTo>
                  <a:lnTo>
                    <a:pt x="41" y="27"/>
                  </a:lnTo>
                  <a:lnTo>
                    <a:pt x="31" y="31"/>
                  </a:lnTo>
                  <a:lnTo>
                    <a:pt x="20" y="33"/>
                  </a:lnTo>
                  <a:lnTo>
                    <a:pt x="14" y="31"/>
                  </a:lnTo>
                  <a:lnTo>
                    <a:pt x="10" y="29"/>
                  </a:lnTo>
                  <a:lnTo>
                    <a:pt x="6" y="25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8"/>
                  </a:lnTo>
                  <a:lnTo>
                    <a:pt x="14" y="4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2">
              <a:extLst>
                <a:ext uri="{FF2B5EF4-FFF2-40B4-BE49-F238E27FC236}">
                  <a16:creationId xmlns:a16="http://schemas.microsoft.com/office/drawing/2014/main" id="{A9CE63BA-35A3-4005-9ABC-EEF73CA73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675" y="785813"/>
              <a:ext cx="33338" cy="23813"/>
            </a:xfrm>
            <a:custGeom>
              <a:avLst/>
              <a:gdLst>
                <a:gd name="T0" fmla="*/ 3 w 21"/>
                <a:gd name="T1" fmla="*/ 0 h 15"/>
                <a:gd name="T2" fmla="*/ 7 w 21"/>
                <a:gd name="T3" fmla="*/ 0 h 15"/>
                <a:gd name="T4" fmla="*/ 11 w 21"/>
                <a:gd name="T5" fmla="*/ 2 h 15"/>
                <a:gd name="T6" fmla="*/ 13 w 21"/>
                <a:gd name="T7" fmla="*/ 4 h 15"/>
                <a:gd name="T8" fmla="*/ 17 w 21"/>
                <a:gd name="T9" fmla="*/ 6 h 15"/>
                <a:gd name="T10" fmla="*/ 19 w 21"/>
                <a:gd name="T11" fmla="*/ 7 h 15"/>
                <a:gd name="T12" fmla="*/ 21 w 21"/>
                <a:gd name="T13" fmla="*/ 7 h 15"/>
                <a:gd name="T14" fmla="*/ 19 w 21"/>
                <a:gd name="T15" fmla="*/ 11 h 15"/>
                <a:gd name="T16" fmla="*/ 17 w 21"/>
                <a:gd name="T17" fmla="*/ 13 h 15"/>
                <a:gd name="T18" fmla="*/ 15 w 21"/>
                <a:gd name="T19" fmla="*/ 15 h 15"/>
                <a:gd name="T20" fmla="*/ 11 w 21"/>
                <a:gd name="T21" fmla="*/ 15 h 15"/>
                <a:gd name="T22" fmla="*/ 7 w 21"/>
                <a:gd name="T23" fmla="*/ 15 h 15"/>
                <a:gd name="T24" fmla="*/ 3 w 21"/>
                <a:gd name="T25" fmla="*/ 11 h 15"/>
                <a:gd name="T26" fmla="*/ 2 w 21"/>
                <a:gd name="T27" fmla="*/ 9 h 15"/>
                <a:gd name="T28" fmla="*/ 0 w 21"/>
                <a:gd name="T29" fmla="*/ 6 h 15"/>
                <a:gd name="T30" fmla="*/ 0 w 21"/>
                <a:gd name="T31" fmla="*/ 2 h 15"/>
                <a:gd name="T32" fmla="*/ 2 w 21"/>
                <a:gd name="T33" fmla="*/ 0 h 15"/>
                <a:gd name="T34" fmla="*/ 3 w 21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5">
                  <a:moveTo>
                    <a:pt x="3" y="0"/>
                  </a:moveTo>
                  <a:lnTo>
                    <a:pt x="7" y="0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3">
              <a:extLst>
                <a:ext uri="{FF2B5EF4-FFF2-40B4-BE49-F238E27FC236}">
                  <a16:creationId xmlns:a16="http://schemas.microsoft.com/office/drawing/2014/main" id="{85CD5A01-9122-4D7B-99B1-785FDF171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1031876"/>
              <a:ext cx="168275" cy="134938"/>
            </a:xfrm>
            <a:custGeom>
              <a:avLst/>
              <a:gdLst>
                <a:gd name="T0" fmla="*/ 60 w 106"/>
                <a:gd name="T1" fmla="*/ 0 h 85"/>
                <a:gd name="T2" fmla="*/ 73 w 106"/>
                <a:gd name="T3" fmla="*/ 0 h 85"/>
                <a:gd name="T4" fmla="*/ 83 w 106"/>
                <a:gd name="T5" fmla="*/ 0 h 85"/>
                <a:gd name="T6" fmla="*/ 86 w 106"/>
                <a:gd name="T7" fmla="*/ 2 h 85"/>
                <a:gd name="T8" fmla="*/ 90 w 106"/>
                <a:gd name="T9" fmla="*/ 6 h 85"/>
                <a:gd name="T10" fmla="*/ 86 w 106"/>
                <a:gd name="T11" fmla="*/ 18 h 85"/>
                <a:gd name="T12" fmla="*/ 77 w 106"/>
                <a:gd name="T13" fmla="*/ 23 h 85"/>
                <a:gd name="T14" fmla="*/ 71 w 106"/>
                <a:gd name="T15" fmla="*/ 29 h 85"/>
                <a:gd name="T16" fmla="*/ 77 w 106"/>
                <a:gd name="T17" fmla="*/ 29 h 85"/>
                <a:gd name="T18" fmla="*/ 86 w 106"/>
                <a:gd name="T19" fmla="*/ 27 h 85"/>
                <a:gd name="T20" fmla="*/ 92 w 106"/>
                <a:gd name="T21" fmla="*/ 29 h 85"/>
                <a:gd name="T22" fmla="*/ 94 w 106"/>
                <a:gd name="T23" fmla="*/ 33 h 85"/>
                <a:gd name="T24" fmla="*/ 92 w 106"/>
                <a:gd name="T25" fmla="*/ 37 h 85"/>
                <a:gd name="T26" fmla="*/ 92 w 106"/>
                <a:gd name="T27" fmla="*/ 37 h 85"/>
                <a:gd name="T28" fmla="*/ 94 w 106"/>
                <a:gd name="T29" fmla="*/ 41 h 85"/>
                <a:gd name="T30" fmla="*/ 102 w 106"/>
                <a:gd name="T31" fmla="*/ 43 h 85"/>
                <a:gd name="T32" fmla="*/ 104 w 106"/>
                <a:gd name="T33" fmla="*/ 58 h 85"/>
                <a:gd name="T34" fmla="*/ 98 w 106"/>
                <a:gd name="T35" fmla="*/ 70 h 85"/>
                <a:gd name="T36" fmla="*/ 81 w 106"/>
                <a:gd name="T37" fmla="*/ 75 h 85"/>
                <a:gd name="T38" fmla="*/ 75 w 106"/>
                <a:gd name="T39" fmla="*/ 79 h 85"/>
                <a:gd name="T40" fmla="*/ 71 w 106"/>
                <a:gd name="T41" fmla="*/ 83 h 85"/>
                <a:gd name="T42" fmla="*/ 63 w 106"/>
                <a:gd name="T43" fmla="*/ 83 h 85"/>
                <a:gd name="T44" fmla="*/ 60 w 106"/>
                <a:gd name="T45" fmla="*/ 79 h 85"/>
                <a:gd name="T46" fmla="*/ 56 w 106"/>
                <a:gd name="T47" fmla="*/ 73 h 85"/>
                <a:gd name="T48" fmla="*/ 19 w 106"/>
                <a:gd name="T49" fmla="*/ 54 h 85"/>
                <a:gd name="T50" fmla="*/ 0 w 106"/>
                <a:gd name="T51" fmla="*/ 31 h 85"/>
                <a:gd name="T52" fmla="*/ 13 w 106"/>
                <a:gd name="T53" fmla="*/ 35 h 85"/>
                <a:gd name="T54" fmla="*/ 29 w 106"/>
                <a:gd name="T55" fmla="*/ 39 h 85"/>
                <a:gd name="T56" fmla="*/ 36 w 106"/>
                <a:gd name="T57" fmla="*/ 22 h 85"/>
                <a:gd name="T58" fmla="*/ 29 w 106"/>
                <a:gd name="T59" fmla="*/ 20 h 85"/>
                <a:gd name="T60" fmla="*/ 21 w 106"/>
                <a:gd name="T61" fmla="*/ 18 h 85"/>
                <a:gd name="T62" fmla="*/ 17 w 106"/>
                <a:gd name="T63" fmla="*/ 14 h 85"/>
                <a:gd name="T64" fmla="*/ 21 w 106"/>
                <a:gd name="T65" fmla="*/ 10 h 85"/>
                <a:gd name="T66" fmla="*/ 33 w 106"/>
                <a:gd name="T67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85">
                  <a:moveTo>
                    <a:pt x="46" y="0"/>
                  </a:moveTo>
                  <a:lnTo>
                    <a:pt x="60" y="0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88" y="12"/>
                  </a:lnTo>
                  <a:lnTo>
                    <a:pt x="86" y="18"/>
                  </a:lnTo>
                  <a:lnTo>
                    <a:pt x="83" y="22"/>
                  </a:lnTo>
                  <a:lnTo>
                    <a:pt x="77" y="23"/>
                  </a:lnTo>
                  <a:lnTo>
                    <a:pt x="73" y="27"/>
                  </a:lnTo>
                  <a:lnTo>
                    <a:pt x="71" y="29"/>
                  </a:lnTo>
                  <a:lnTo>
                    <a:pt x="73" y="29"/>
                  </a:lnTo>
                  <a:lnTo>
                    <a:pt x="77" y="29"/>
                  </a:lnTo>
                  <a:lnTo>
                    <a:pt x="81" y="27"/>
                  </a:lnTo>
                  <a:lnTo>
                    <a:pt x="86" y="27"/>
                  </a:lnTo>
                  <a:lnTo>
                    <a:pt x="90" y="27"/>
                  </a:lnTo>
                  <a:lnTo>
                    <a:pt x="92" y="29"/>
                  </a:lnTo>
                  <a:lnTo>
                    <a:pt x="94" y="31"/>
                  </a:lnTo>
                  <a:lnTo>
                    <a:pt x="94" y="33"/>
                  </a:lnTo>
                  <a:lnTo>
                    <a:pt x="92" y="35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41"/>
                  </a:lnTo>
                  <a:lnTo>
                    <a:pt x="94" y="41"/>
                  </a:lnTo>
                  <a:lnTo>
                    <a:pt x="98" y="41"/>
                  </a:lnTo>
                  <a:lnTo>
                    <a:pt x="102" y="43"/>
                  </a:lnTo>
                  <a:lnTo>
                    <a:pt x="106" y="43"/>
                  </a:lnTo>
                  <a:lnTo>
                    <a:pt x="104" y="58"/>
                  </a:lnTo>
                  <a:lnTo>
                    <a:pt x="102" y="68"/>
                  </a:lnTo>
                  <a:lnTo>
                    <a:pt x="98" y="70"/>
                  </a:lnTo>
                  <a:lnTo>
                    <a:pt x="90" y="71"/>
                  </a:lnTo>
                  <a:lnTo>
                    <a:pt x="81" y="75"/>
                  </a:lnTo>
                  <a:lnTo>
                    <a:pt x="79" y="77"/>
                  </a:lnTo>
                  <a:lnTo>
                    <a:pt x="75" y="79"/>
                  </a:lnTo>
                  <a:lnTo>
                    <a:pt x="73" y="81"/>
                  </a:lnTo>
                  <a:lnTo>
                    <a:pt x="71" y="83"/>
                  </a:lnTo>
                  <a:lnTo>
                    <a:pt x="69" y="85"/>
                  </a:lnTo>
                  <a:lnTo>
                    <a:pt x="63" y="83"/>
                  </a:lnTo>
                  <a:lnTo>
                    <a:pt x="61" y="83"/>
                  </a:lnTo>
                  <a:lnTo>
                    <a:pt x="60" y="79"/>
                  </a:lnTo>
                  <a:lnTo>
                    <a:pt x="58" y="77"/>
                  </a:lnTo>
                  <a:lnTo>
                    <a:pt x="56" y="73"/>
                  </a:lnTo>
                  <a:lnTo>
                    <a:pt x="36" y="62"/>
                  </a:lnTo>
                  <a:lnTo>
                    <a:pt x="19" y="54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13" y="35"/>
                  </a:lnTo>
                  <a:lnTo>
                    <a:pt x="21" y="37"/>
                  </a:lnTo>
                  <a:lnTo>
                    <a:pt x="29" y="39"/>
                  </a:lnTo>
                  <a:lnTo>
                    <a:pt x="36" y="39"/>
                  </a:lnTo>
                  <a:lnTo>
                    <a:pt x="36" y="22"/>
                  </a:lnTo>
                  <a:lnTo>
                    <a:pt x="33" y="22"/>
                  </a:lnTo>
                  <a:lnTo>
                    <a:pt x="29" y="20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19" y="16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33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4">
              <a:extLst>
                <a:ext uri="{FF2B5EF4-FFF2-40B4-BE49-F238E27FC236}">
                  <a16:creationId xmlns:a16="http://schemas.microsoft.com/office/drawing/2014/main" id="{C500A390-F7AC-469F-8264-015D59DBA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868363"/>
              <a:ext cx="185738" cy="93663"/>
            </a:xfrm>
            <a:custGeom>
              <a:avLst/>
              <a:gdLst>
                <a:gd name="T0" fmla="*/ 61 w 117"/>
                <a:gd name="T1" fmla="*/ 0 h 59"/>
                <a:gd name="T2" fmla="*/ 71 w 117"/>
                <a:gd name="T3" fmla="*/ 0 h 59"/>
                <a:gd name="T4" fmla="*/ 80 w 117"/>
                <a:gd name="T5" fmla="*/ 4 h 59"/>
                <a:gd name="T6" fmla="*/ 94 w 117"/>
                <a:gd name="T7" fmla="*/ 5 h 59"/>
                <a:gd name="T8" fmla="*/ 99 w 117"/>
                <a:gd name="T9" fmla="*/ 4 h 59"/>
                <a:gd name="T10" fmla="*/ 105 w 117"/>
                <a:gd name="T11" fmla="*/ 2 h 59"/>
                <a:gd name="T12" fmla="*/ 113 w 117"/>
                <a:gd name="T13" fmla="*/ 4 h 59"/>
                <a:gd name="T14" fmla="*/ 117 w 117"/>
                <a:gd name="T15" fmla="*/ 7 h 59"/>
                <a:gd name="T16" fmla="*/ 117 w 117"/>
                <a:gd name="T17" fmla="*/ 17 h 59"/>
                <a:gd name="T18" fmla="*/ 113 w 117"/>
                <a:gd name="T19" fmla="*/ 40 h 59"/>
                <a:gd name="T20" fmla="*/ 107 w 117"/>
                <a:gd name="T21" fmla="*/ 57 h 59"/>
                <a:gd name="T22" fmla="*/ 94 w 117"/>
                <a:gd name="T23" fmla="*/ 59 h 59"/>
                <a:gd name="T24" fmla="*/ 88 w 117"/>
                <a:gd name="T25" fmla="*/ 59 h 59"/>
                <a:gd name="T26" fmla="*/ 82 w 117"/>
                <a:gd name="T27" fmla="*/ 59 h 59"/>
                <a:gd name="T28" fmla="*/ 74 w 117"/>
                <a:gd name="T29" fmla="*/ 59 h 59"/>
                <a:gd name="T30" fmla="*/ 69 w 117"/>
                <a:gd name="T31" fmla="*/ 57 h 59"/>
                <a:gd name="T32" fmla="*/ 69 w 117"/>
                <a:gd name="T33" fmla="*/ 52 h 59"/>
                <a:gd name="T34" fmla="*/ 73 w 117"/>
                <a:gd name="T35" fmla="*/ 46 h 59"/>
                <a:gd name="T36" fmla="*/ 73 w 117"/>
                <a:gd name="T37" fmla="*/ 40 h 59"/>
                <a:gd name="T38" fmla="*/ 78 w 117"/>
                <a:gd name="T39" fmla="*/ 38 h 59"/>
                <a:gd name="T40" fmla="*/ 86 w 117"/>
                <a:gd name="T41" fmla="*/ 36 h 59"/>
                <a:gd name="T42" fmla="*/ 84 w 117"/>
                <a:gd name="T43" fmla="*/ 32 h 59"/>
                <a:gd name="T44" fmla="*/ 67 w 117"/>
                <a:gd name="T45" fmla="*/ 34 h 59"/>
                <a:gd name="T46" fmla="*/ 34 w 117"/>
                <a:gd name="T47" fmla="*/ 38 h 59"/>
                <a:gd name="T48" fmla="*/ 28 w 117"/>
                <a:gd name="T49" fmla="*/ 34 h 59"/>
                <a:gd name="T50" fmla="*/ 19 w 117"/>
                <a:gd name="T51" fmla="*/ 30 h 59"/>
                <a:gd name="T52" fmla="*/ 11 w 117"/>
                <a:gd name="T53" fmla="*/ 25 h 59"/>
                <a:gd name="T54" fmla="*/ 3 w 117"/>
                <a:gd name="T55" fmla="*/ 21 h 59"/>
                <a:gd name="T56" fmla="*/ 2 w 117"/>
                <a:gd name="T57" fmla="*/ 7 h 59"/>
                <a:gd name="T58" fmla="*/ 0 w 117"/>
                <a:gd name="T59" fmla="*/ 5 h 59"/>
                <a:gd name="T60" fmla="*/ 7 w 117"/>
                <a:gd name="T61" fmla="*/ 2 h 59"/>
                <a:gd name="T62" fmla="*/ 25 w 117"/>
                <a:gd name="T63" fmla="*/ 11 h 59"/>
                <a:gd name="T64" fmla="*/ 44 w 117"/>
                <a:gd name="T65" fmla="*/ 27 h 59"/>
                <a:gd name="T66" fmla="*/ 50 w 117"/>
                <a:gd name="T67" fmla="*/ 23 h 59"/>
                <a:gd name="T68" fmla="*/ 42 w 117"/>
                <a:gd name="T69" fmla="*/ 17 h 59"/>
                <a:gd name="T70" fmla="*/ 50 w 117"/>
                <a:gd name="T71" fmla="*/ 11 h 59"/>
                <a:gd name="T72" fmla="*/ 65 w 117"/>
                <a:gd name="T73" fmla="*/ 21 h 59"/>
                <a:gd name="T74" fmla="*/ 74 w 117"/>
                <a:gd name="T75" fmla="*/ 9 h 59"/>
                <a:gd name="T76" fmla="*/ 63 w 117"/>
                <a:gd name="T77" fmla="*/ 9 h 59"/>
                <a:gd name="T78" fmla="*/ 55 w 117"/>
                <a:gd name="T79" fmla="*/ 4 h 59"/>
                <a:gd name="T80" fmla="*/ 57 w 117"/>
                <a:gd name="T8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7" h="59">
                  <a:moveTo>
                    <a:pt x="57" y="0"/>
                  </a:moveTo>
                  <a:lnTo>
                    <a:pt x="61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5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5" y="2"/>
                  </a:lnTo>
                  <a:lnTo>
                    <a:pt x="109" y="2"/>
                  </a:lnTo>
                  <a:lnTo>
                    <a:pt x="113" y="4"/>
                  </a:lnTo>
                  <a:lnTo>
                    <a:pt x="115" y="5"/>
                  </a:lnTo>
                  <a:lnTo>
                    <a:pt x="117" y="7"/>
                  </a:lnTo>
                  <a:lnTo>
                    <a:pt x="117" y="11"/>
                  </a:lnTo>
                  <a:lnTo>
                    <a:pt x="117" y="17"/>
                  </a:lnTo>
                  <a:lnTo>
                    <a:pt x="117" y="28"/>
                  </a:lnTo>
                  <a:lnTo>
                    <a:pt x="113" y="40"/>
                  </a:lnTo>
                  <a:lnTo>
                    <a:pt x="113" y="55"/>
                  </a:lnTo>
                  <a:lnTo>
                    <a:pt x="107" y="57"/>
                  </a:lnTo>
                  <a:lnTo>
                    <a:pt x="99" y="57"/>
                  </a:lnTo>
                  <a:lnTo>
                    <a:pt x="94" y="59"/>
                  </a:lnTo>
                  <a:lnTo>
                    <a:pt x="90" y="59"/>
                  </a:lnTo>
                  <a:lnTo>
                    <a:pt x="88" y="59"/>
                  </a:lnTo>
                  <a:lnTo>
                    <a:pt x="86" y="59"/>
                  </a:lnTo>
                  <a:lnTo>
                    <a:pt x="82" y="59"/>
                  </a:lnTo>
                  <a:lnTo>
                    <a:pt x="78" y="59"/>
                  </a:lnTo>
                  <a:lnTo>
                    <a:pt x="74" y="59"/>
                  </a:lnTo>
                  <a:lnTo>
                    <a:pt x="71" y="59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69" y="52"/>
                  </a:lnTo>
                  <a:lnTo>
                    <a:pt x="73" y="50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3" y="40"/>
                  </a:lnTo>
                  <a:lnTo>
                    <a:pt x="74" y="40"/>
                  </a:lnTo>
                  <a:lnTo>
                    <a:pt x="78" y="38"/>
                  </a:lnTo>
                  <a:lnTo>
                    <a:pt x="82" y="36"/>
                  </a:lnTo>
                  <a:lnTo>
                    <a:pt x="86" y="36"/>
                  </a:lnTo>
                  <a:lnTo>
                    <a:pt x="88" y="34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67" y="34"/>
                  </a:lnTo>
                  <a:lnTo>
                    <a:pt x="50" y="36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28" y="34"/>
                  </a:lnTo>
                  <a:lnTo>
                    <a:pt x="26" y="30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7" y="2"/>
                  </a:lnTo>
                  <a:lnTo>
                    <a:pt x="17" y="4"/>
                  </a:lnTo>
                  <a:lnTo>
                    <a:pt x="25" y="11"/>
                  </a:lnTo>
                  <a:lnTo>
                    <a:pt x="34" y="21"/>
                  </a:lnTo>
                  <a:lnTo>
                    <a:pt x="44" y="27"/>
                  </a:lnTo>
                  <a:lnTo>
                    <a:pt x="53" y="27"/>
                  </a:lnTo>
                  <a:lnTo>
                    <a:pt x="50" y="23"/>
                  </a:lnTo>
                  <a:lnTo>
                    <a:pt x="44" y="19"/>
                  </a:lnTo>
                  <a:lnTo>
                    <a:pt x="42" y="17"/>
                  </a:lnTo>
                  <a:lnTo>
                    <a:pt x="42" y="9"/>
                  </a:lnTo>
                  <a:lnTo>
                    <a:pt x="50" y="11"/>
                  </a:lnTo>
                  <a:lnTo>
                    <a:pt x="57" y="15"/>
                  </a:lnTo>
                  <a:lnTo>
                    <a:pt x="65" y="21"/>
                  </a:lnTo>
                  <a:lnTo>
                    <a:pt x="74" y="23"/>
                  </a:lnTo>
                  <a:lnTo>
                    <a:pt x="74" y="9"/>
                  </a:lnTo>
                  <a:lnTo>
                    <a:pt x="69" y="9"/>
                  </a:lnTo>
                  <a:lnTo>
                    <a:pt x="63" y="9"/>
                  </a:lnTo>
                  <a:lnTo>
                    <a:pt x="59" y="7"/>
                  </a:lnTo>
                  <a:lnTo>
                    <a:pt x="55" y="4"/>
                  </a:lnTo>
                  <a:lnTo>
                    <a:pt x="53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5">
              <a:extLst>
                <a:ext uri="{FF2B5EF4-FFF2-40B4-BE49-F238E27FC236}">
                  <a16:creationId xmlns:a16="http://schemas.microsoft.com/office/drawing/2014/main" id="{1E94237E-FA46-4F48-B07D-01B819A8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350" y="1243013"/>
              <a:ext cx="109538" cy="66675"/>
            </a:xfrm>
            <a:custGeom>
              <a:avLst/>
              <a:gdLst>
                <a:gd name="T0" fmla="*/ 31 w 69"/>
                <a:gd name="T1" fmla="*/ 0 h 42"/>
                <a:gd name="T2" fmla="*/ 40 w 69"/>
                <a:gd name="T3" fmla="*/ 4 h 42"/>
                <a:gd name="T4" fmla="*/ 52 w 69"/>
                <a:gd name="T5" fmla="*/ 13 h 42"/>
                <a:gd name="T6" fmla="*/ 63 w 69"/>
                <a:gd name="T7" fmla="*/ 23 h 42"/>
                <a:gd name="T8" fmla="*/ 69 w 69"/>
                <a:gd name="T9" fmla="*/ 33 h 42"/>
                <a:gd name="T10" fmla="*/ 65 w 69"/>
                <a:gd name="T11" fmla="*/ 35 h 42"/>
                <a:gd name="T12" fmla="*/ 63 w 69"/>
                <a:gd name="T13" fmla="*/ 36 h 42"/>
                <a:gd name="T14" fmla="*/ 61 w 69"/>
                <a:gd name="T15" fmla="*/ 40 h 42"/>
                <a:gd name="T16" fmla="*/ 57 w 69"/>
                <a:gd name="T17" fmla="*/ 42 h 42"/>
                <a:gd name="T18" fmla="*/ 54 w 69"/>
                <a:gd name="T19" fmla="*/ 42 h 42"/>
                <a:gd name="T20" fmla="*/ 46 w 69"/>
                <a:gd name="T21" fmla="*/ 40 h 42"/>
                <a:gd name="T22" fmla="*/ 31 w 69"/>
                <a:gd name="T23" fmla="*/ 36 h 42"/>
                <a:gd name="T24" fmla="*/ 17 w 69"/>
                <a:gd name="T25" fmla="*/ 31 h 42"/>
                <a:gd name="T26" fmla="*/ 4 w 69"/>
                <a:gd name="T27" fmla="*/ 27 h 42"/>
                <a:gd name="T28" fmla="*/ 0 w 69"/>
                <a:gd name="T29" fmla="*/ 23 h 42"/>
                <a:gd name="T30" fmla="*/ 0 w 69"/>
                <a:gd name="T31" fmla="*/ 21 h 42"/>
                <a:gd name="T32" fmla="*/ 2 w 69"/>
                <a:gd name="T33" fmla="*/ 21 h 42"/>
                <a:gd name="T34" fmla="*/ 6 w 69"/>
                <a:gd name="T35" fmla="*/ 21 h 42"/>
                <a:gd name="T36" fmla="*/ 9 w 69"/>
                <a:gd name="T37" fmla="*/ 21 h 42"/>
                <a:gd name="T38" fmla="*/ 11 w 69"/>
                <a:gd name="T39" fmla="*/ 21 h 42"/>
                <a:gd name="T40" fmla="*/ 13 w 69"/>
                <a:gd name="T41" fmla="*/ 21 h 42"/>
                <a:gd name="T42" fmla="*/ 15 w 69"/>
                <a:gd name="T43" fmla="*/ 19 h 42"/>
                <a:gd name="T44" fmla="*/ 17 w 69"/>
                <a:gd name="T45" fmla="*/ 15 h 42"/>
                <a:gd name="T46" fmla="*/ 19 w 69"/>
                <a:gd name="T47" fmla="*/ 13 h 42"/>
                <a:gd name="T48" fmla="*/ 21 w 69"/>
                <a:gd name="T49" fmla="*/ 10 h 42"/>
                <a:gd name="T50" fmla="*/ 21 w 69"/>
                <a:gd name="T51" fmla="*/ 6 h 42"/>
                <a:gd name="T52" fmla="*/ 23 w 69"/>
                <a:gd name="T53" fmla="*/ 4 h 42"/>
                <a:gd name="T54" fmla="*/ 27 w 69"/>
                <a:gd name="T55" fmla="*/ 2 h 42"/>
                <a:gd name="T56" fmla="*/ 31 w 69"/>
                <a:gd name="T5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42">
                  <a:moveTo>
                    <a:pt x="31" y="0"/>
                  </a:moveTo>
                  <a:lnTo>
                    <a:pt x="40" y="4"/>
                  </a:lnTo>
                  <a:lnTo>
                    <a:pt x="52" y="13"/>
                  </a:lnTo>
                  <a:lnTo>
                    <a:pt x="63" y="23"/>
                  </a:lnTo>
                  <a:lnTo>
                    <a:pt x="69" y="33"/>
                  </a:lnTo>
                  <a:lnTo>
                    <a:pt x="65" y="35"/>
                  </a:lnTo>
                  <a:lnTo>
                    <a:pt x="63" y="36"/>
                  </a:lnTo>
                  <a:lnTo>
                    <a:pt x="61" y="40"/>
                  </a:lnTo>
                  <a:lnTo>
                    <a:pt x="57" y="42"/>
                  </a:lnTo>
                  <a:lnTo>
                    <a:pt x="54" y="42"/>
                  </a:lnTo>
                  <a:lnTo>
                    <a:pt x="46" y="40"/>
                  </a:lnTo>
                  <a:lnTo>
                    <a:pt x="31" y="36"/>
                  </a:lnTo>
                  <a:lnTo>
                    <a:pt x="17" y="31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19"/>
                  </a:lnTo>
                  <a:lnTo>
                    <a:pt x="17" y="15"/>
                  </a:lnTo>
                  <a:lnTo>
                    <a:pt x="19" y="13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3" y="4"/>
                  </a:lnTo>
                  <a:lnTo>
                    <a:pt x="27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6">
              <a:extLst>
                <a:ext uri="{FF2B5EF4-FFF2-40B4-BE49-F238E27FC236}">
                  <a16:creationId xmlns:a16="http://schemas.microsoft.com/office/drawing/2014/main" id="{14CCDC5E-CB63-4872-BF92-9711F8F3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1011238"/>
              <a:ext cx="146050" cy="119063"/>
            </a:xfrm>
            <a:custGeom>
              <a:avLst/>
              <a:gdLst>
                <a:gd name="T0" fmla="*/ 31 w 92"/>
                <a:gd name="T1" fmla="*/ 0 h 75"/>
                <a:gd name="T2" fmla="*/ 50 w 92"/>
                <a:gd name="T3" fmla="*/ 2 h 75"/>
                <a:gd name="T4" fmla="*/ 71 w 92"/>
                <a:gd name="T5" fmla="*/ 6 h 75"/>
                <a:gd name="T6" fmla="*/ 92 w 92"/>
                <a:gd name="T7" fmla="*/ 8 h 75"/>
                <a:gd name="T8" fmla="*/ 90 w 92"/>
                <a:gd name="T9" fmla="*/ 11 h 75"/>
                <a:gd name="T10" fmla="*/ 92 w 92"/>
                <a:gd name="T11" fmla="*/ 15 h 75"/>
                <a:gd name="T12" fmla="*/ 90 w 92"/>
                <a:gd name="T13" fmla="*/ 17 h 75"/>
                <a:gd name="T14" fmla="*/ 88 w 92"/>
                <a:gd name="T15" fmla="*/ 19 h 75"/>
                <a:gd name="T16" fmla="*/ 86 w 92"/>
                <a:gd name="T17" fmla="*/ 21 h 75"/>
                <a:gd name="T18" fmla="*/ 83 w 92"/>
                <a:gd name="T19" fmla="*/ 23 h 75"/>
                <a:gd name="T20" fmla="*/ 81 w 92"/>
                <a:gd name="T21" fmla="*/ 25 h 75"/>
                <a:gd name="T22" fmla="*/ 81 w 92"/>
                <a:gd name="T23" fmla="*/ 25 h 75"/>
                <a:gd name="T24" fmla="*/ 73 w 92"/>
                <a:gd name="T25" fmla="*/ 33 h 75"/>
                <a:gd name="T26" fmla="*/ 67 w 92"/>
                <a:gd name="T27" fmla="*/ 42 h 75"/>
                <a:gd name="T28" fmla="*/ 58 w 92"/>
                <a:gd name="T29" fmla="*/ 48 h 75"/>
                <a:gd name="T30" fmla="*/ 44 w 92"/>
                <a:gd name="T31" fmla="*/ 50 h 75"/>
                <a:gd name="T32" fmla="*/ 40 w 92"/>
                <a:gd name="T33" fmla="*/ 50 h 75"/>
                <a:gd name="T34" fmla="*/ 37 w 92"/>
                <a:gd name="T35" fmla="*/ 48 h 75"/>
                <a:gd name="T36" fmla="*/ 33 w 92"/>
                <a:gd name="T37" fmla="*/ 48 h 75"/>
                <a:gd name="T38" fmla="*/ 31 w 92"/>
                <a:gd name="T39" fmla="*/ 48 h 75"/>
                <a:gd name="T40" fmla="*/ 31 w 92"/>
                <a:gd name="T41" fmla="*/ 48 h 75"/>
                <a:gd name="T42" fmla="*/ 29 w 92"/>
                <a:gd name="T43" fmla="*/ 50 h 75"/>
                <a:gd name="T44" fmla="*/ 27 w 92"/>
                <a:gd name="T45" fmla="*/ 54 h 75"/>
                <a:gd name="T46" fmla="*/ 35 w 92"/>
                <a:gd name="T47" fmla="*/ 54 h 75"/>
                <a:gd name="T48" fmla="*/ 35 w 92"/>
                <a:gd name="T49" fmla="*/ 59 h 75"/>
                <a:gd name="T50" fmla="*/ 31 w 92"/>
                <a:gd name="T51" fmla="*/ 63 h 75"/>
                <a:gd name="T52" fmla="*/ 29 w 92"/>
                <a:gd name="T53" fmla="*/ 67 h 75"/>
                <a:gd name="T54" fmla="*/ 25 w 92"/>
                <a:gd name="T55" fmla="*/ 71 h 75"/>
                <a:gd name="T56" fmla="*/ 21 w 92"/>
                <a:gd name="T57" fmla="*/ 75 h 75"/>
                <a:gd name="T58" fmla="*/ 8 w 92"/>
                <a:gd name="T59" fmla="*/ 75 h 75"/>
                <a:gd name="T60" fmla="*/ 8 w 92"/>
                <a:gd name="T61" fmla="*/ 67 h 75"/>
                <a:gd name="T62" fmla="*/ 10 w 92"/>
                <a:gd name="T63" fmla="*/ 59 h 75"/>
                <a:gd name="T64" fmla="*/ 10 w 92"/>
                <a:gd name="T65" fmla="*/ 56 h 75"/>
                <a:gd name="T66" fmla="*/ 6 w 92"/>
                <a:gd name="T67" fmla="*/ 52 h 75"/>
                <a:gd name="T68" fmla="*/ 4 w 92"/>
                <a:gd name="T69" fmla="*/ 46 h 75"/>
                <a:gd name="T70" fmla="*/ 2 w 92"/>
                <a:gd name="T71" fmla="*/ 42 h 75"/>
                <a:gd name="T72" fmla="*/ 2 w 92"/>
                <a:gd name="T73" fmla="*/ 36 h 75"/>
                <a:gd name="T74" fmla="*/ 0 w 92"/>
                <a:gd name="T75" fmla="*/ 33 h 75"/>
                <a:gd name="T76" fmla="*/ 0 w 92"/>
                <a:gd name="T77" fmla="*/ 27 h 75"/>
                <a:gd name="T78" fmla="*/ 0 w 92"/>
                <a:gd name="T79" fmla="*/ 15 h 75"/>
                <a:gd name="T80" fmla="*/ 13 w 92"/>
                <a:gd name="T81" fmla="*/ 15 h 75"/>
                <a:gd name="T82" fmla="*/ 13 w 92"/>
                <a:gd name="T83" fmla="*/ 13 h 75"/>
                <a:gd name="T84" fmla="*/ 13 w 92"/>
                <a:gd name="T85" fmla="*/ 11 h 75"/>
                <a:gd name="T86" fmla="*/ 13 w 92"/>
                <a:gd name="T87" fmla="*/ 10 h 75"/>
                <a:gd name="T88" fmla="*/ 13 w 92"/>
                <a:gd name="T89" fmla="*/ 8 h 75"/>
                <a:gd name="T90" fmla="*/ 15 w 92"/>
                <a:gd name="T91" fmla="*/ 6 h 75"/>
                <a:gd name="T92" fmla="*/ 17 w 92"/>
                <a:gd name="T93" fmla="*/ 4 h 75"/>
                <a:gd name="T94" fmla="*/ 21 w 92"/>
                <a:gd name="T95" fmla="*/ 2 h 75"/>
                <a:gd name="T96" fmla="*/ 25 w 92"/>
                <a:gd name="T97" fmla="*/ 0 h 75"/>
                <a:gd name="T98" fmla="*/ 31 w 92"/>
                <a:gd name="T9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75">
                  <a:moveTo>
                    <a:pt x="31" y="0"/>
                  </a:moveTo>
                  <a:lnTo>
                    <a:pt x="50" y="2"/>
                  </a:lnTo>
                  <a:lnTo>
                    <a:pt x="71" y="6"/>
                  </a:lnTo>
                  <a:lnTo>
                    <a:pt x="92" y="8"/>
                  </a:lnTo>
                  <a:lnTo>
                    <a:pt x="90" y="11"/>
                  </a:lnTo>
                  <a:lnTo>
                    <a:pt x="92" y="15"/>
                  </a:lnTo>
                  <a:lnTo>
                    <a:pt x="90" y="17"/>
                  </a:lnTo>
                  <a:lnTo>
                    <a:pt x="88" y="19"/>
                  </a:lnTo>
                  <a:lnTo>
                    <a:pt x="86" y="21"/>
                  </a:lnTo>
                  <a:lnTo>
                    <a:pt x="83" y="23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73" y="33"/>
                  </a:lnTo>
                  <a:lnTo>
                    <a:pt x="67" y="42"/>
                  </a:lnTo>
                  <a:lnTo>
                    <a:pt x="58" y="48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7" y="48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29" y="50"/>
                  </a:lnTo>
                  <a:lnTo>
                    <a:pt x="27" y="54"/>
                  </a:lnTo>
                  <a:lnTo>
                    <a:pt x="35" y="54"/>
                  </a:lnTo>
                  <a:lnTo>
                    <a:pt x="35" y="59"/>
                  </a:lnTo>
                  <a:lnTo>
                    <a:pt x="31" y="63"/>
                  </a:lnTo>
                  <a:lnTo>
                    <a:pt x="29" y="67"/>
                  </a:lnTo>
                  <a:lnTo>
                    <a:pt x="25" y="71"/>
                  </a:lnTo>
                  <a:lnTo>
                    <a:pt x="21" y="75"/>
                  </a:lnTo>
                  <a:lnTo>
                    <a:pt x="8" y="75"/>
                  </a:lnTo>
                  <a:lnTo>
                    <a:pt x="8" y="67"/>
                  </a:lnTo>
                  <a:lnTo>
                    <a:pt x="10" y="59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7">
              <a:extLst>
                <a:ext uri="{FF2B5EF4-FFF2-40B4-BE49-F238E27FC236}">
                  <a16:creationId xmlns:a16="http://schemas.microsoft.com/office/drawing/2014/main" id="{8E6376F8-361D-4CDA-B56F-0A9683723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263" y="800101"/>
              <a:ext cx="49213" cy="39688"/>
            </a:xfrm>
            <a:custGeom>
              <a:avLst/>
              <a:gdLst>
                <a:gd name="T0" fmla="*/ 0 w 31"/>
                <a:gd name="T1" fmla="*/ 0 h 25"/>
                <a:gd name="T2" fmla="*/ 6 w 31"/>
                <a:gd name="T3" fmla="*/ 0 h 25"/>
                <a:gd name="T4" fmla="*/ 11 w 31"/>
                <a:gd name="T5" fmla="*/ 2 h 25"/>
                <a:gd name="T6" fmla="*/ 15 w 31"/>
                <a:gd name="T7" fmla="*/ 6 h 25"/>
                <a:gd name="T8" fmla="*/ 19 w 31"/>
                <a:gd name="T9" fmla="*/ 8 h 25"/>
                <a:gd name="T10" fmla="*/ 23 w 31"/>
                <a:gd name="T11" fmla="*/ 12 h 25"/>
                <a:gd name="T12" fmla="*/ 27 w 31"/>
                <a:gd name="T13" fmla="*/ 16 h 25"/>
                <a:gd name="T14" fmla="*/ 31 w 31"/>
                <a:gd name="T15" fmla="*/ 18 h 25"/>
                <a:gd name="T16" fmla="*/ 29 w 31"/>
                <a:gd name="T17" fmla="*/ 22 h 25"/>
                <a:gd name="T18" fmla="*/ 27 w 31"/>
                <a:gd name="T19" fmla="*/ 23 h 25"/>
                <a:gd name="T20" fmla="*/ 23 w 31"/>
                <a:gd name="T21" fmla="*/ 25 h 25"/>
                <a:gd name="T22" fmla="*/ 19 w 31"/>
                <a:gd name="T23" fmla="*/ 23 h 25"/>
                <a:gd name="T24" fmla="*/ 15 w 31"/>
                <a:gd name="T25" fmla="*/ 22 h 25"/>
                <a:gd name="T26" fmla="*/ 11 w 31"/>
                <a:gd name="T27" fmla="*/ 18 h 25"/>
                <a:gd name="T28" fmla="*/ 8 w 31"/>
                <a:gd name="T29" fmla="*/ 14 h 25"/>
                <a:gd name="T30" fmla="*/ 4 w 31"/>
                <a:gd name="T31" fmla="*/ 8 h 25"/>
                <a:gd name="T32" fmla="*/ 2 w 31"/>
                <a:gd name="T33" fmla="*/ 4 h 25"/>
                <a:gd name="T34" fmla="*/ 0 w 31"/>
                <a:gd name="T3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25">
                  <a:moveTo>
                    <a:pt x="0" y="0"/>
                  </a:moveTo>
                  <a:lnTo>
                    <a:pt x="6" y="0"/>
                  </a:lnTo>
                  <a:lnTo>
                    <a:pt x="11" y="2"/>
                  </a:lnTo>
                  <a:lnTo>
                    <a:pt x="15" y="6"/>
                  </a:lnTo>
                  <a:lnTo>
                    <a:pt x="19" y="8"/>
                  </a:lnTo>
                  <a:lnTo>
                    <a:pt x="23" y="12"/>
                  </a:lnTo>
                  <a:lnTo>
                    <a:pt x="27" y="16"/>
                  </a:lnTo>
                  <a:lnTo>
                    <a:pt x="31" y="18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3" y="25"/>
                  </a:lnTo>
                  <a:lnTo>
                    <a:pt x="19" y="2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8" y="14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8">
              <a:extLst>
                <a:ext uri="{FF2B5EF4-FFF2-40B4-BE49-F238E27FC236}">
                  <a16:creationId xmlns:a16="http://schemas.microsoft.com/office/drawing/2014/main" id="{C5DDF9AD-3286-4C6F-B269-A5B231976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5" y="935038"/>
              <a:ext cx="33338" cy="26988"/>
            </a:xfrm>
            <a:custGeom>
              <a:avLst/>
              <a:gdLst>
                <a:gd name="T0" fmla="*/ 17 w 21"/>
                <a:gd name="T1" fmla="*/ 0 h 17"/>
                <a:gd name="T2" fmla="*/ 19 w 21"/>
                <a:gd name="T3" fmla="*/ 2 h 17"/>
                <a:gd name="T4" fmla="*/ 21 w 21"/>
                <a:gd name="T5" fmla="*/ 6 h 17"/>
                <a:gd name="T6" fmla="*/ 21 w 21"/>
                <a:gd name="T7" fmla="*/ 10 h 17"/>
                <a:gd name="T8" fmla="*/ 21 w 21"/>
                <a:gd name="T9" fmla="*/ 11 h 17"/>
                <a:gd name="T10" fmla="*/ 19 w 21"/>
                <a:gd name="T11" fmla="*/ 15 h 17"/>
                <a:gd name="T12" fmla="*/ 17 w 21"/>
                <a:gd name="T13" fmla="*/ 15 h 17"/>
                <a:gd name="T14" fmla="*/ 15 w 21"/>
                <a:gd name="T15" fmla="*/ 17 h 17"/>
                <a:gd name="T16" fmla="*/ 14 w 21"/>
                <a:gd name="T17" fmla="*/ 17 h 17"/>
                <a:gd name="T18" fmla="*/ 10 w 21"/>
                <a:gd name="T19" fmla="*/ 17 h 17"/>
                <a:gd name="T20" fmla="*/ 6 w 21"/>
                <a:gd name="T21" fmla="*/ 15 h 17"/>
                <a:gd name="T22" fmla="*/ 4 w 21"/>
                <a:gd name="T23" fmla="*/ 15 h 17"/>
                <a:gd name="T24" fmla="*/ 0 w 21"/>
                <a:gd name="T25" fmla="*/ 15 h 17"/>
                <a:gd name="T26" fmla="*/ 2 w 21"/>
                <a:gd name="T27" fmla="*/ 11 h 17"/>
                <a:gd name="T28" fmla="*/ 4 w 21"/>
                <a:gd name="T29" fmla="*/ 6 h 17"/>
                <a:gd name="T30" fmla="*/ 8 w 21"/>
                <a:gd name="T31" fmla="*/ 4 h 17"/>
                <a:gd name="T32" fmla="*/ 14 w 21"/>
                <a:gd name="T33" fmla="*/ 2 h 17"/>
                <a:gd name="T34" fmla="*/ 17 w 21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7">
                  <a:moveTo>
                    <a:pt x="17" y="0"/>
                  </a:moveTo>
                  <a:lnTo>
                    <a:pt x="19" y="2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6"/>
                  </a:lnTo>
                  <a:lnTo>
                    <a:pt x="8" y="4"/>
                  </a:lnTo>
                  <a:lnTo>
                    <a:pt x="14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9">
              <a:extLst>
                <a:ext uri="{FF2B5EF4-FFF2-40B4-BE49-F238E27FC236}">
                  <a16:creationId xmlns:a16="http://schemas.microsoft.com/office/drawing/2014/main" id="{725FC4A1-D401-4F25-BA68-6E1204997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0" y="700088"/>
              <a:ext cx="184150" cy="96838"/>
            </a:xfrm>
            <a:custGeom>
              <a:avLst/>
              <a:gdLst>
                <a:gd name="T0" fmla="*/ 25 w 116"/>
                <a:gd name="T1" fmla="*/ 2 h 61"/>
                <a:gd name="T2" fmla="*/ 33 w 116"/>
                <a:gd name="T3" fmla="*/ 6 h 61"/>
                <a:gd name="T4" fmla="*/ 39 w 116"/>
                <a:gd name="T5" fmla="*/ 12 h 61"/>
                <a:gd name="T6" fmla="*/ 47 w 116"/>
                <a:gd name="T7" fmla="*/ 12 h 61"/>
                <a:gd name="T8" fmla="*/ 52 w 116"/>
                <a:gd name="T9" fmla="*/ 8 h 61"/>
                <a:gd name="T10" fmla="*/ 60 w 116"/>
                <a:gd name="T11" fmla="*/ 8 h 61"/>
                <a:gd name="T12" fmla="*/ 66 w 116"/>
                <a:gd name="T13" fmla="*/ 13 h 61"/>
                <a:gd name="T14" fmla="*/ 70 w 116"/>
                <a:gd name="T15" fmla="*/ 19 h 61"/>
                <a:gd name="T16" fmla="*/ 73 w 116"/>
                <a:gd name="T17" fmla="*/ 21 h 61"/>
                <a:gd name="T18" fmla="*/ 79 w 116"/>
                <a:gd name="T19" fmla="*/ 19 h 61"/>
                <a:gd name="T20" fmla="*/ 83 w 116"/>
                <a:gd name="T21" fmla="*/ 17 h 61"/>
                <a:gd name="T22" fmla="*/ 93 w 116"/>
                <a:gd name="T23" fmla="*/ 21 h 61"/>
                <a:gd name="T24" fmla="*/ 100 w 116"/>
                <a:gd name="T25" fmla="*/ 29 h 61"/>
                <a:gd name="T26" fmla="*/ 100 w 116"/>
                <a:gd name="T27" fmla="*/ 35 h 61"/>
                <a:gd name="T28" fmla="*/ 100 w 116"/>
                <a:gd name="T29" fmla="*/ 40 h 61"/>
                <a:gd name="T30" fmla="*/ 110 w 116"/>
                <a:gd name="T31" fmla="*/ 46 h 61"/>
                <a:gd name="T32" fmla="*/ 116 w 116"/>
                <a:gd name="T33" fmla="*/ 54 h 61"/>
                <a:gd name="T34" fmla="*/ 112 w 116"/>
                <a:gd name="T35" fmla="*/ 60 h 61"/>
                <a:gd name="T36" fmla="*/ 106 w 116"/>
                <a:gd name="T37" fmla="*/ 61 h 61"/>
                <a:gd name="T38" fmla="*/ 98 w 116"/>
                <a:gd name="T39" fmla="*/ 61 h 61"/>
                <a:gd name="T40" fmla="*/ 93 w 116"/>
                <a:gd name="T41" fmla="*/ 58 h 61"/>
                <a:gd name="T42" fmla="*/ 87 w 116"/>
                <a:gd name="T43" fmla="*/ 52 h 61"/>
                <a:gd name="T44" fmla="*/ 81 w 116"/>
                <a:gd name="T45" fmla="*/ 46 h 61"/>
                <a:gd name="T46" fmla="*/ 68 w 116"/>
                <a:gd name="T47" fmla="*/ 46 h 61"/>
                <a:gd name="T48" fmla="*/ 54 w 116"/>
                <a:gd name="T49" fmla="*/ 44 h 61"/>
                <a:gd name="T50" fmla="*/ 45 w 116"/>
                <a:gd name="T51" fmla="*/ 42 h 61"/>
                <a:gd name="T52" fmla="*/ 37 w 116"/>
                <a:gd name="T53" fmla="*/ 40 h 61"/>
                <a:gd name="T54" fmla="*/ 25 w 116"/>
                <a:gd name="T55" fmla="*/ 42 h 61"/>
                <a:gd name="T56" fmla="*/ 16 w 116"/>
                <a:gd name="T57" fmla="*/ 40 h 61"/>
                <a:gd name="T58" fmla="*/ 8 w 116"/>
                <a:gd name="T59" fmla="*/ 37 h 61"/>
                <a:gd name="T60" fmla="*/ 18 w 116"/>
                <a:gd name="T61" fmla="*/ 31 h 61"/>
                <a:gd name="T62" fmla="*/ 27 w 116"/>
                <a:gd name="T63" fmla="*/ 29 h 61"/>
                <a:gd name="T64" fmla="*/ 27 w 116"/>
                <a:gd name="T65" fmla="*/ 23 h 61"/>
                <a:gd name="T66" fmla="*/ 20 w 116"/>
                <a:gd name="T67" fmla="*/ 21 h 61"/>
                <a:gd name="T68" fmla="*/ 12 w 116"/>
                <a:gd name="T69" fmla="*/ 23 h 61"/>
                <a:gd name="T70" fmla="*/ 6 w 116"/>
                <a:gd name="T71" fmla="*/ 21 h 61"/>
                <a:gd name="T72" fmla="*/ 10 w 116"/>
                <a:gd name="T73" fmla="*/ 15 h 61"/>
                <a:gd name="T74" fmla="*/ 2 w 116"/>
                <a:gd name="T75" fmla="*/ 13 h 61"/>
                <a:gd name="T76" fmla="*/ 0 w 116"/>
                <a:gd name="T77" fmla="*/ 6 h 61"/>
                <a:gd name="T78" fmla="*/ 10 w 116"/>
                <a:gd name="T79" fmla="*/ 4 h 61"/>
                <a:gd name="T80" fmla="*/ 20 w 116"/>
                <a:gd name="T8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61">
                  <a:moveTo>
                    <a:pt x="20" y="0"/>
                  </a:moveTo>
                  <a:lnTo>
                    <a:pt x="25" y="2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3" y="12"/>
                  </a:lnTo>
                  <a:lnTo>
                    <a:pt x="47" y="12"/>
                  </a:lnTo>
                  <a:lnTo>
                    <a:pt x="48" y="10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70" y="19"/>
                  </a:lnTo>
                  <a:lnTo>
                    <a:pt x="72" y="21"/>
                  </a:lnTo>
                  <a:lnTo>
                    <a:pt x="73" y="21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17"/>
                  </a:lnTo>
                  <a:lnTo>
                    <a:pt x="83" y="17"/>
                  </a:lnTo>
                  <a:lnTo>
                    <a:pt x="89" y="17"/>
                  </a:lnTo>
                  <a:lnTo>
                    <a:pt x="93" y="21"/>
                  </a:lnTo>
                  <a:lnTo>
                    <a:pt x="96" y="25"/>
                  </a:lnTo>
                  <a:lnTo>
                    <a:pt x="100" y="29"/>
                  </a:lnTo>
                  <a:lnTo>
                    <a:pt x="102" y="31"/>
                  </a:lnTo>
                  <a:lnTo>
                    <a:pt x="100" y="35"/>
                  </a:lnTo>
                  <a:lnTo>
                    <a:pt x="96" y="37"/>
                  </a:lnTo>
                  <a:lnTo>
                    <a:pt x="100" y="40"/>
                  </a:lnTo>
                  <a:lnTo>
                    <a:pt x="106" y="42"/>
                  </a:lnTo>
                  <a:lnTo>
                    <a:pt x="110" y="46"/>
                  </a:lnTo>
                  <a:lnTo>
                    <a:pt x="114" y="50"/>
                  </a:lnTo>
                  <a:lnTo>
                    <a:pt x="116" y="54"/>
                  </a:lnTo>
                  <a:lnTo>
                    <a:pt x="114" y="58"/>
                  </a:lnTo>
                  <a:lnTo>
                    <a:pt x="112" y="60"/>
                  </a:lnTo>
                  <a:lnTo>
                    <a:pt x="110" y="61"/>
                  </a:lnTo>
                  <a:lnTo>
                    <a:pt x="106" y="61"/>
                  </a:lnTo>
                  <a:lnTo>
                    <a:pt x="104" y="61"/>
                  </a:lnTo>
                  <a:lnTo>
                    <a:pt x="98" y="61"/>
                  </a:lnTo>
                  <a:lnTo>
                    <a:pt x="95" y="60"/>
                  </a:lnTo>
                  <a:lnTo>
                    <a:pt x="93" y="58"/>
                  </a:lnTo>
                  <a:lnTo>
                    <a:pt x="89" y="54"/>
                  </a:lnTo>
                  <a:lnTo>
                    <a:pt x="87" y="52"/>
                  </a:lnTo>
                  <a:lnTo>
                    <a:pt x="83" y="48"/>
                  </a:lnTo>
                  <a:lnTo>
                    <a:pt x="81" y="46"/>
                  </a:lnTo>
                  <a:lnTo>
                    <a:pt x="75" y="46"/>
                  </a:lnTo>
                  <a:lnTo>
                    <a:pt x="68" y="46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47" y="44"/>
                  </a:lnTo>
                  <a:lnTo>
                    <a:pt x="45" y="42"/>
                  </a:lnTo>
                  <a:lnTo>
                    <a:pt x="41" y="40"/>
                  </a:lnTo>
                  <a:lnTo>
                    <a:pt x="37" y="40"/>
                  </a:lnTo>
                  <a:lnTo>
                    <a:pt x="31" y="40"/>
                  </a:lnTo>
                  <a:lnTo>
                    <a:pt x="25" y="42"/>
                  </a:lnTo>
                  <a:lnTo>
                    <a:pt x="20" y="42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14" y="33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0">
              <a:extLst>
                <a:ext uri="{FF2B5EF4-FFF2-40B4-BE49-F238E27FC236}">
                  <a16:creationId xmlns:a16="http://schemas.microsoft.com/office/drawing/2014/main" id="{F76EA30E-5E2F-45F2-AD70-0AF032EC6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100" y="785813"/>
              <a:ext cx="36513" cy="14288"/>
            </a:xfrm>
            <a:custGeom>
              <a:avLst/>
              <a:gdLst>
                <a:gd name="T0" fmla="*/ 10 w 23"/>
                <a:gd name="T1" fmla="*/ 0 h 9"/>
                <a:gd name="T2" fmla="*/ 14 w 23"/>
                <a:gd name="T3" fmla="*/ 0 h 9"/>
                <a:gd name="T4" fmla="*/ 18 w 23"/>
                <a:gd name="T5" fmla="*/ 2 h 9"/>
                <a:gd name="T6" fmla="*/ 21 w 23"/>
                <a:gd name="T7" fmla="*/ 4 h 9"/>
                <a:gd name="T8" fmla="*/ 23 w 23"/>
                <a:gd name="T9" fmla="*/ 6 h 9"/>
                <a:gd name="T10" fmla="*/ 21 w 23"/>
                <a:gd name="T11" fmla="*/ 7 h 9"/>
                <a:gd name="T12" fmla="*/ 16 w 23"/>
                <a:gd name="T13" fmla="*/ 9 h 9"/>
                <a:gd name="T14" fmla="*/ 10 w 23"/>
                <a:gd name="T15" fmla="*/ 9 h 9"/>
                <a:gd name="T16" fmla="*/ 4 w 23"/>
                <a:gd name="T17" fmla="*/ 9 h 9"/>
                <a:gd name="T18" fmla="*/ 0 w 23"/>
                <a:gd name="T19" fmla="*/ 9 h 9"/>
                <a:gd name="T20" fmla="*/ 0 w 23"/>
                <a:gd name="T21" fmla="*/ 7 h 9"/>
                <a:gd name="T22" fmla="*/ 0 w 23"/>
                <a:gd name="T23" fmla="*/ 6 h 9"/>
                <a:gd name="T24" fmla="*/ 2 w 23"/>
                <a:gd name="T25" fmla="*/ 4 h 9"/>
                <a:gd name="T26" fmla="*/ 4 w 23"/>
                <a:gd name="T27" fmla="*/ 4 h 9"/>
                <a:gd name="T28" fmla="*/ 6 w 23"/>
                <a:gd name="T29" fmla="*/ 2 h 9"/>
                <a:gd name="T30" fmla="*/ 8 w 23"/>
                <a:gd name="T31" fmla="*/ 0 h 9"/>
                <a:gd name="T32" fmla="*/ 10 w 23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9">
                  <a:moveTo>
                    <a:pt x="10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6" y="9"/>
                  </a:lnTo>
                  <a:lnTo>
                    <a:pt x="10" y="9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1">
              <a:extLst>
                <a:ext uri="{FF2B5EF4-FFF2-40B4-BE49-F238E27FC236}">
                  <a16:creationId xmlns:a16="http://schemas.microsoft.com/office/drawing/2014/main" id="{C9BE8263-3348-4D40-8BF4-59056C625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5" y="842963"/>
              <a:ext cx="484188" cy="149225"/>
            </a:xfrm>
            <a:custGeom>
              <a:avLst/>
              <a:gdLst>
                <a:gd name="T0" fmla="*/ 33 w 305"/>
                <a:gd name="T1" fmla="*/ 2 h 94"/>
                <a:gd name="T2" fmla="*/ 54 w 305"/>
                <a:gd name="T3" fmla="*/ 14 h 94"/>
                <a:gd name="T4" fmla="*/ 73 w 305"/>
                <a:gd name="T5" fmla="*/ 21 h 94"/>
                <a:gd name="T6" fmla="*/ 82 w 305"/>
                <a:gd name="T7" fmla="*/ 20 h 94"/>
                <a:gd name="T8" fmla="*/ 96 w 305"/>
                <a:gd name="T9" fmla="*/ 18 h 94"/>
                <a:gd name="T10" fmla="*/ 98 w 305"/>
                <a:gd name="T11" fmla="*/ 23 h 94"/>
                <a:gd name="T12" fmla="*/ 106 w 305"/>
                <a:gd name="T13" fmla="*/ 27 h 94"/>
                <a:gd name="T14" fmla="*/ 115 w 305"/>
                <a:gd name="T15" fmla="*/ 31 h 94"/>
                <a:gd name="T16" fmla="*/ 123 w 305"/>
                <a:gd name="T17" fmla="*/ 33 h 94"/>
                <a:gd name="T18" fmla="*/ 102 w 305"/>
                <a:gd name="T19" fmla="*/ 35 h 94"/>
                <a:gd name="T20" fmla="*/ 106 w 305"/>
                <a:gd name="T21" fmla="*/ 44 h 94"/>
                <a:gd name="T22" fmla="*/ 113 w 305"/>
                <a:gd name="T23" fmla="*/ 46 h 94"/>
                <a:gd name="T24" fmla="*/ 121 w 305"/>
                <a:gd name="T25" fmla="*/ 46 h 94"/>
                <a:gd name="T26" fmla="*/ 129 w 305"/>
                <a:gd name="T27" fmla="*/ 50 h 94"/>
                <a:gd name="T28" fmla="*/ 127 w 305"/>
                <a:gd name="T29" fmla="*/ 52 h 94"/>
                <a:gd name="T30" fmla="*/ 125 w 305"/>
                <a:gd name="T31" fmla="*/ 56 h 94"/>
                <a:gd name="T32" fmla="*/ 129 w 305"/>
                <a:gd name="T33" fmla="*/ 58 h 94"/>
                <a:gd name="T34" fmla="*/ 132 w 305"/>
                <a:gd name="T35" fmla="*/ 58 h 94"/>
                <a:gd name="T36" fmla="*/ 155 w 305"/>
                <a:gd name="T37" fmla="*/ 62 h 94"/>
                <a:gd name="T38" fmla="*/ 200 w 305"/>
                <a:gd name="T39" fmla="*/ 62 h 94"/>
                <a:gd name="T40" fmla="*/ 234 w 305"/>
                <a:gd name="T41" fmla="*/ 50 h 94"/>
                <a:gd name="T42" fmla="*/ 278 w 305"/>
                <a:gd name="T43" fmla="*/ 48 h 94"/>
                <a:gd name="T44" fmla="*/ 305 w 305"/>
                <a:gd name="T45" fmla="*/ 66 h 94"/>
                <a:gd name="T46" fmla="*/ 301 w 305"/>
                <a:gd name="T47" fmla="*/ 66 h 94"/>
                <a:gd name="T48" fmla="*/ 298 w 305"/>
                <a:gd name="T49" fmla="*/ 71 h 94"/>
                <a:gd name="T50" fmla="*/ 305 w 305"/>
                <a:gd name="T51" fmla="*/ 73 h 94"/>
                <a:gd name="T52" fmla="*/ 301 w 305"/>
                <a:gd name="T53" fmla="*/ 83 h 94"/>
                <a:gd name="T54" fmla="*/ 280 w 305"/>
                <a:gd name="T55" fmla="*/ 93 h 94"/>
                <a:gd name="T56" fmla="*/ 253 w 305"/>
                <a:gd name="T57" fmla="*/ 94 h 94"/>
                <a:gd name="T58" fmla="*/ 246 w 305"/>
                <a:gd name="T59" fmla="*/ 93 h 94"/>
                <a:gd name="T60" fmla="*/ 242 w 305"/>
                <a:gd name="T61" fmla="*/ 85 h 94"/>
                <a:gd name="T62" fmla="*/ 232 w 305"/>
                <a:gd name="T63" fmla="*/ 89 h 94"/>
                <a:gd name="T64" fmla="*/ 226 w 305"/>
                <a:gd name="T65" fmla="*/ 93 h 94"/>
                <a:gd name="T66" fmla="*/ 165 w 305"/>
                <a:gd name="T67" fmla="*/ 94 h 94"/>
                <a:gd name="T68" fmla="*/ 148 w 305"/>
                <a:gd name="T69" fmla="*/ 91 h 94"/>
                <a:gd name="T70" fmla="*/ 138 w 305"/>
                <a:gd name="T71" fmla="*/ 85 h 94"/>
                <a:gd name="T72" fmla="*/ 132 w 305"/>
                <a:gd name="T73" fmla="*/ 89 h 94"/>
                <a:gd name="T74" fmla="*/ 123 w 305"/>
                <a:gd name="T75" fmla="*/ 94 h 94"/>
                <a:gd name="T76" fmla="*/ 107 w 305"/>
                <a:gd name="T77" fmla="*/ 93 h 94"/>
                <a:gd name="T78" fmla="*/ 81 w 305"/>
                <a:gd name="T79" fmla="*/ 77 h 94"/>
                <a:gd name="T80" fmla="*/ 77 w 305"/>
                <a:gd name="T81" fmla="*/ 62 h 94"/>
                <a:gd name="T82" fmla="*/ 82 w 305"/>
                <a:gd name="T83" fmla="*/ 56 h 94"/>
                <a:gd name="T84" fmla="*/ 58 w 305"/>
                <a:gd name="T85" fmla="*/ 25 h 94"/>
                <a:gd name="T86" fmla="*/ 50 w 305"/>
                <a:gd name="T87" fmla="*/ 31 h 94"/>
                <a:gd name="T88" fmla="*/ 38 w 305"/>
                <a:gd name="T89" fmla="*/ 29 h 94"/>
                <a:gd name="T90" fmla="*/ 13 w 305"/>
                <a:gd name="T91" fmla="*/ 20 h 94"/>
                <a:gd name="T92" fmla="*/ 0 w 305"/>
                <a:gd name="T93" fmla="*/ 10 h 94"/>
                <a:gd name="T94" fmla="*/ 4 w 305"/>
                <a:gd name="T95" fmla="*/ 2 h 94"/>
                <a:gd name="T96" fmla="*/ 11 w 305"/>
                <a:gd name="T97" fmla="*/ 0 h 94"/>
                <a:gd name="T98" fmla="*/ 19 w 305"/>
                <a:gd name="T9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94">
                  <a:moveTo>
                    <a:pt x="19" y="0"/>
                  </a:moveTo>
                  <a:lnTo>
                    <a:pt x="33" y="2"/>
                  </a:lnTo>
                  <a:lnTo>
                    <a:pt x="44" y="8"/>
                  </a:lnTo>
                  <a:lnTo>
                    <a:pt x="54" y="14"/>
                  </a:lnTo>
                  <a:lnTo>
                    <a:pt x="61" y="20"/>
                  </a:lnTo>
                  <a:lnTo>
                    <a:pt x="73" y="21"/>
                  </a:lnTo>
                  <a:lnTo>
                    <a:pt x="79" y="21"/>
                  </a:lnTo>
                  <a:lnTo>
                    <a:pt x="82" y="20"/>
                  </a:lnTo>
                  <a:lnTo>
                    <a:pt x="86" y="18"/>
                  </a:lnTo>
                  <a:lnTo>
                    <a:pt x="96" y="18"/>
                  </a:lnTo>
                  <a:lnTo>
                    <a:pt x="96" y="21"/>
                  </a:lnTo>
                  <a:lnTo>
                    <a:pt x="98" y="23"/>
                  </a:lnTo>
                  <a:lnTo>
                    <a:pt x="102" y="25"/>
                  </a:lnTo>
                  <a:lnTo>
                    <a:pt x="106" y="27"/>
                  </a:lnTo>
                  <a:lnTo>
                    <a:pt x="109" y="29"/>
                  </a:lnTo>
                  <a:lnTo>
                    <a:pt x="115" y="31"/>
                  </a:lnTo>
                  <a:lnTo>
                    <a:pt x="119" y="31"/>
                  </a:lnTo>
                  <a:lnTo>
                    <a:pt x="123" y="33"/>
                  </a:lnTo>
                  <a:lnTo>
                    <a:pt x="127" y="35"/>
                  </a:lnTo>
                  <a:lnTo>
                    <a:pt x="102" y="35"/>
                  </a:lnTo>
                  <a:lnTo>
                    <a:pt x="104" y="41"/>
                  </a:lnTo>
                  <a:lnTo>
                    <a:pt x="106" y="44"/>
                  </a:lnTo>
                  <a:lnTo>
                    <a:pt x="109" y="46"/>
                  </a:lnTo>
                  <a:lnTo>
                    <a:pt x="113" y="46"/>
                  </a:lnTo>
                  <a:lnTo>
                    <a:pt x="117" y="46"/>
                  </a:lnTo>
                  <a:lnTo>
                    <a:pt x="121" y="46"/>
                  </a:lnTo>
                  <a:lnTo>
                    <a:pt x="125" y="48"/>
                  </a:lnTo>
                  <a:lnTo>
                    <a:pt x="129" y="50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5" y="52"/>
                  </a:lnTo>
                  <a:lnTo>
                    <a:pt x="125" y="56"/>
                  </a:lnTo>
                  <a:lnTo>
                    <a:pt x="127" y="58"/>
                  </a:lnTo>
                  <a:lnTo>
                    <a:pt x="129" y="58"/>
                  </a:lnTo>
                  <a:lnTo>
                    <a:pt x="130" y="58"/>
                  </a:lnTo>
                  <a:lnTo>
                    <a:pt x="132" y="58"/>
                  </a:lnTo>
                  <a:lnTo>
                    <a:pt x="134" y="56"/>
                  </a:lnTo>
                  <a:lnTo>
                    <a:pt x="155" y="62"/>
                  </a:lnTo>
                  <a:lnTo>
                    <a:pt x="178" y="64"/>
                  </a:lnTo>
                  <a:lnTo>
                    <a:pt x="200" y="62"/>
                  </a:lnTo>
                  <a:lnTo>
                    <a:pt x="217" y="56"/>
                  </a:lnTo>
                  <a:lnTo>
                    <a:pt x="234" y="50"/>
                  </a:lnTo>
                  <a:lnTo>
                    <a:pt x="255" y="48"/>
                  </a:lnTo>
                  <a:lnTo>
                    <a:pt x="278" y="48"/>
                  </a:lnTo>
                  <a:lnTo>
                    <a:pt x="294" y="54"/>
                  </a:lnTo>
                  <a:lnTo>
                    <a:pt x="305" y="66"/>
                  </a:lnTo>
                  <a:lnTo>
                    <a:pt x="303" y="66"/>
                  </a:lnTo>
                  <a:lnTo>
                    <a:pt x="301" y="66"/>
                  </a:lnTo>
                  <a:lnTo>
                    <a:pt x="299" y="68"/>
                  </a:lnTo>
                  <a:lnTo>
                    <a:pt x="298" y="71"/>
                  </a:lnTo>
                  <a:lnTo>
                    <a:pt x="301" y="73"/>
                  </a:lnTo>
                  <a:lnTo>
                    <a:pt x="305" y="73"/>
                  </a:lnTo>
                  <a:lnTo>
                    <a:pt x="305" y="73"/>
                  </a:lnTo>
                  <a:lnTo>
                    <a:pt x="301" y="83"/>
                  </a:lnTo>
                  <a:lnTo>
                    <a:pt x="292" y="91"/>
                  </a:lnTo>
                  <a:lnTo>
                    <a:pt x="280" y="93"/>
                  </a:lnTo>
                  <a:lnTo>
                    <a:pt x="267" y="94"/>
                  </a:lnTo>
                  <a:lnTo>
                    <a:pt x="253" y="94"/>
                  </a:lnTo>
                  <a:lnTo>
                    <a:pt x="248" y="94"/>
                  </a:lnTo>
                  <a:lnTo>
                    <a:pt x="246" y="93"/>
                  </a:lnTo>
                  <a:lnTo>
                    <a:pt x="242" y="89"/>
                  </a:lnTo>
                  <a:lnTo>
                    <a:pt x="242" y="85"/>
                  </a:lnTo>
                  <a:lnTo>
                    <a:pt x="236" y="87"/>
                  </a:lnTo>
                  <a:lnTo>
                    <a:pt x="232" y="89"/>
                  </a:lnTo>
                  <a:lnTo>
                    <a:pt x="228" y="91"/>
                  </a:lnTo>
                  <a:lnTo>
                    <a:pt x="226" y="93"/>
                  </a:lnTo>
                  <a:lnTo>
                    <a:pt x="177" y="93"/>
                  </a:lnTo>
                  <a:lnTo>
                    <a:pt x="165" y="94"/>
                  </a:lnTo>
                  <a:lnTo>
                    <a:pt x="155" y="94"/>
                  </a:lnTo>
                  <a:lnTo>
                    <a:pt x="148" y="91"/>
                  </a:lnTo>
                  <a:lnTo>
                    <a:pt x="144" y="85"/>
                  </a:lnTo>
                  <a:lnTo>
                    <a:pt x="138" y="85"/>
                  </a:lnTo>
                  <a:lnTo>
                    <a:pt x="134" y="87"/>
                  </a:lnTo>
                  <a:lnTo>
                    <a:pt x="132" y="89"/>
                  </a:lnTo>
                  <a:lnTo>
                    <a:pt x="129" y="93"/>
                  </a:lnTo>
                  <a:lnTo>
                    <a:pt x="123" y="94"/>
                  </a:lnTo>
                  <a:lnTo>
                    <a:pt x="119" y="94"/>
                  </a:lnTo>
                  <a:lnTo>
                    <a:pt x="107" y="93"/>
                  </a:lnTo>
                  <a:lnTo>
                    <a:pt x="92" y="85"/>
                  </a:lnTo>
                  <a:lnTo>
                    <a:pt x="81" y="77"/>
                  </a:lnTo>
                  <a:lnTo>
                    <a:pt x="75" y="68"/>
                  </a:lnTo>
                  <a:lnTo>
                    <a:pt x="77" y="62"/>
                  </a:lnTo>
                  <a:lnTo>
                    <a:pt x="79" y="58"/>
                  </a:lnTo>
                  <a:lnTo>
                    <a:pt x="82" y="56"/>
                  </a:lnTo>
                  <a:lnTo>
                    <a:pt x="69" y="41"/>
                  </a:lnTo>
                  <a:lnTo>
                    <a:pt x="58" y="25"/>
                  </a:lnTo>
                  <a:lnTo>
                    <a:pt x="54" y="29"/>
                  </a:lnTo>
                  <a:lnTo>
                    <a:pt x="50" y="31"/>
                  </a:lnTo>
                  <a:lnTo>
                    <a:pt x="46" y="31"/>
                  </a:lnTo>
                  <a:lnTo>
                    <a:pt x="38" y="29"/>
                  </a:lnTo>
                  <a:lnTo>
                    <a:pt x="27" y="25"/>
                  </a:lnTo>
                  <a:lnTo>
                    <a:pt x="13" y="20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2">
              <a:extLst>
                <a:ext uri="{FF2B5EF4-FFF2-40B4-BE49-F238E27FC236}">
                  <a16:creationId xmlns:a16="http://schemas.microsoft.com/office/drawing/2014/main" id="{74AC610B-F1C0-47AF-B106-9A2C89D6E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725" y="922338"/>
              <a:ext cx="85725" cy="68263"/>
            </a:xfrm>
            <a:custGeom>
              <a:avLst/>
              <a:gdLst>
                <a:gd name="T0" fmla="*/ 27 w 54"/>
                <a:gd name="T1" fmla="*/ 0 h 43"/>
                <a:gd name="T2" fmla="*/ 32 w 54"/>
                <a:gd name="T3" fmla="*/ 2 h 43"/>
                <a:gd name="T4" fmla="*/ 40 w 54"/>
                <a:gd name="T5" fmla="*/ 4 h 43"/>
                <a:gd name="T6" fmla="*/ 44 w 54"/>
                <a:gd name="T7" fmla="*/ 8 h 43"/>
                <a:gd name="T8" fmla="*/ 50 w 54"/>
                <a:gd name="T9" fmla="*/ 12 h 43"/>
                <a:gd name="T10" fmla="*/ 52 w 54"/>
                <a:gd name="T11" fmla="*/ 18 h 43"/>
                <a:gd name="T12" fmla="*/ 54 w 54"/>
                <a:gd name="T13" fmla="*/ 21 h 43"/>
                <a:gd name="T14" fmla="*/ 54 w 54"/>
                <a:gd name="T15" fmla="*/ 27 h 43"/>
                <a:gd name="T16" fmla="*/ 52 w 54"/>
                <a:gd name="T17" fmla="*/ 33 h 43"/>
                <a:gd name="T18" fmla="*/ 50 w 54"/>
                <a:gd name="T19" fmla="*/ 37 h 43"/>
                <a:gd name="T20" fmla="*/ 46 w 54"/>
                <a:gd name="T21" fmla="*/ 41 h 43"/>
                <a:gd name="T22" fmla="*/ 42 w 54"/>
                <a:gd name="T23" fmla="*/ 43 h 43"/>
                <a:gd name="T24" fmla="*/ 34 w 54"/>
                <a:gd name="T25" fmla="*/ 41 h 43"/>
                <a:gd name="T26" fmla="*/ 25 w 54"/>
                <a:gd name="T27" fmla="*/ 35 h 43"/>
                <a:gd name="T28" fmla="*/ 13 w 54"/>
                <a:gd name="T29" fmla="*/ 31 h 43"/>
                <a:gd name="T30" fmla="*/ 4 w 54"/>
                <a:gd name="T31" fmla="*/ 27 h 43"/>
                <a:gd name="T32" fmla="*/ 0 w 54"/>
                <a:gd name="T33" fmla="*/ 25 h 43"/>
                <a:gd name="T34" fmla="*/ 2 w 54"/>
                <a:gd name="T35" fmla="*/ 21 h 43"/>
                <a:gd name="T36" fmla="*/ 4 w 54"/>
                <a:gd name="T37" fmla="*/ 18 h 43"/>
                <a:gd name="T38" fmla="*/ 7 w 54"/>
                <a:gd name="T39" fmla="*/ 16 h 43"/>
                <a:gd name="T40" fmla="*/ 9 w 54"/>
                <a:gd name="T41" fmla="*/ 16 h 43"/>
                <a:gd name="T42" fmla="*/ 11 w 54"/>
                <a:gd name="T43" fmla="*/ 14 h 43"/>
                <a:gd name="T44" fmla="*/ 13 w 54"/>
                <a:gd name="T45" fmla="*/ 12 h 43"/>
                <a:gd name="T46" fmla="*/ 15 w 54"/>
                <a:gd name="T47" fmla="*/ 10 h 43"/>
                <a:gd name="T48" fmla="*/ 17 w 54"/>
                <a:gd name="T49" fmla="*/ 6 h 43"/>
                <a:gd name="T50" fmla="*/ 19 w 54"/>
                <a:gd name="T51" fmla="*/ 4 h 43"/>
                <a:gd name="T52" fmla="*/ 23 w 54"/>
                <a:gd name="T53" fmla="*/ 2 h 43"/>
                <a:gd name="T54" fmla="*/ 27 w 54"/>
                <a:gd name="T5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43">
                  <a:moveTo>
                    <a:pt x="27" y="0"/>
                  </a:moveTo>
                  <a:lnTo>
                    <a:pt x="32" y="2"/>
                  </a:lnTo>
                  <a:lnTo>
                    <a:pt x="40" y="4"/>
                  </a:lnTo>
                  <a:lnTo>
                    <a:pt x="44" y="8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4" y="21"/>
                  </a:lnTo>
                  <a:lnTo>
                    <a:pt x="54" y="27"/>
                  </a:lnTo>
                  <a:lnTo>
                    <a:pt x="52" y="33"/>
                  </a:lnTo>
                  <a:lnTo>
                    <a:pt x="50" y="37"/>
                  </a:lnTo>
                  <a:lnTo>
                    <a:pt x="46" y="41"/>
                  </a:lnTo>
                  <a:lnTo>
                    <a:pt x="42" y="43"/>
                  </a:lnTo>
                  <a:lnTo>
                    <a:pt x="34" y="41"/>
                  </a:lnTo>
                  <a:lnTo>
                    <a:pt x="25" y="35"/>
                  </a:lnTo>
                  <a:lnTo>
                    <a:pt x="13" y="31"/>
                  </a:lnTo>
                  <a:lnTo>
                    <a:pt x="4" y="27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8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3">
              <a:extLst>
                <a:ext uri="{FF2B5EF4-FFF2-40B4-BE49-F238E27FC236}">
                  <a16:creationId xmlns:a16="http://schemas.microsoft.com/office/drawing/2014/main" id="{2379C9DC-0F6B-4B25-9304-B4D9E8E86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800101"/>
              <a:ext cx="76200" cy="22225"/>
            </a:xfrm>
            <a:custGeom>
              <a:avLst/>
              <a:gdLst>
                <a:gd name="T0" fmla="*/ 41 w 48"/>
                <a:gd name="T1" fmla="*/ 0 h 14"/>
                <a:gd name="T2" fmla="*/ 43 w 48"/>
                <a:gd name="T3" fmla="*/ 0 h 14"/>
                <a:gd name="T4" fmla="*/ 45 w 48"/>
                <a:gd name="T5" fmla="*/ 0 h 14"/>
                <a:gd name="T6" fmla="*/ 45 w 48"/>
                <a:gd name="T7" fmla="*/ 0 h 14"/>
                <a:gd name="T8" fmla="*/ 47 w 48"/>
                <a:gd name="T9" fmla="*/ 0 h 14"/>
                <a:gd name="T10" fmla="*/ 48 w 48"/>
                <a:gd name="T11" fmla="*/ 0 h 14"/>
                <a:gd name="T12" fmla="*/ 48 w 48"/>
                <a:gd name="T13" fmla="*/ 6 h 14"/>
                <a:gd name="T14" fmla="*/ 48 w 48"/>
                <a:gd name="T15" fmla="*/ 8 h 14"/>
                <a:gd name="T16" fmla="*/ 47 w 48"/>
                <a:gd name="T17" fmla="*/ 12 h 14"/>
                <a:gd name="T18" fmla="*/ 45 w 48"/>
                <a:gd name="T19" fmla="*/ 14 h 14"/>
                <a:gd name="T20" fmla="*/ 39 w 48"/>
                <a:gd name="T21" fmla="*/ 14 h 14"/>
                <a:gd name="T22" fmla="*/ 33 w 48"/>
                <a:gd name="T23" fmla="*/ 14 h 14"/>
                <a:gd name="T24" fmla="*/ 23 w 48"/>
                <a:gd name="T25" fmla="*/ 12 h 14"/>
                <a:gd name="T26" fmla="*/ 12 w 48"/>
                <a:gd name="T27" fmla="*/ 10 h 14"/>
                <a:gd name="T28" fmla="*/ 4 w 48"/>
                <a:gd name="T29" fmla="*/ 8 h 14"/>
                <a:gd name="T30" fmla="*/ 0 w 48"/>
                <a:gd name="T31" fmla="*/ 8 h 14"/>
                <a:gd name="T32" fmla="*/ 10 w 48"/>
                <a:gd name="T33" fmla="*/ 2 h 14"/>
                <a:gd name="T34" fmla="*/ 25 w 48"/>
                <a:gd name="T35" fmla="*/ 0 h 14"/>
                <a:gd name="T36" fmla="*/ 41 w 48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14">
                  <a:moveTo>
                    <a:pt x="41" y="0"/>
                  </a:move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7" y="12"/>
                  </a:lnTo>
                  <a:lnTo>
                    <a:pt x="45" y="14"/>
                  </a:lnTo>
                  <a:lnTo>
                    <a:pt x="39" y="14"/>
                  </a:lnTo>
                  <a:lnTo>
                    <a:pt x="33" y="14"/>
                  </a:lnTo>
                  <a:lnTo>
                    <a:pt x="23" y="12"/>
                  </a:lnTo>
                  <a:lnTo>
                    <a:pt x="12" y="10"/>
                  </a:lnTo>
                  <a:lnTo>
                    <a:pt x="4" y="8"/>
                  </a:lnTo>
                  <a:lnTo>
                    <a:pt x="0" y="8"/>
                  </a:lnTo>
                  <a:lnTo>
                    <a:pt x="10" y="2"/>
                  </a:lnTo>
                  <a:lnTo>
                    <a:pt x="25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4">
              <a:extLst>
                <a:ext uri="{FF2B5EF4-FFF2-40B4-BE49-F238E27FC236}">
                  <a16:creationId xmlns:a16="http://schemas.microsoft.com/office/drawing/2014/main" id="{B1A61908-AF79-4F97-BDF2-0177CF855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513" y="727076"/>
              <a:ext cx="92075" cy="68263"/>
            </a:xfrm>
            <a:custGeom>
              <a:avLst/>
              <a:gdLst>
                <a:gd name="T0" fmla="*/ 15 w 58"/>
                <a:gd name="T1" fmla="*/ 0 h 43"/>
                <a:gd name="T2" fmla="*/ 17 w 58"/>
                <a:gd name="T3" fmla="*/ 2 h 43"/>
                <a:gd name="T4" fmla="*/ 21 w 58"/>
                <a:gd name="T5" fmla="*/ 4 h 43"/>
                <a:gd name="T6" fmla="*/ 27 w 58"/>
                <a:gd name="T7" fmla="*/ 6 h 43"/>
                <a:gd name="T8" fmla="*/ 33 w 58"/>
                <a:gd name="T9" fmla="*/ 8 h 43"/>
                <a:gd name="T10" fmla="*/ 37 w 58"/>
                <a:gd name="T11" fmla="*/ 8 h 43"/>
                <a:gd name="T12" fmla="*/ 37 w 58"/>
                <a:gd name="T13" fmla="*/ 14 h 43"/>
                <a:gd name="T14" fmla="*/ 40 w 58"/>
                <a:gd name="T15" fmla="*/ 16 h 43"/>
                <a:gd name="T16" fmla="*/ 42 w 58"/>
                <a:gd name="T17" fmla="*/ 16 h 43"/>
                <a:gd name="T18" fmla="*/ 46 w 58"/>
                <a:gd name="T19" fmla="*/ 18 h 43"/>
                <a:gd name="T20" fmla="*/ 50 w 58"/>
                <a:gd name="T21" fmla="*/ 18 h 43"/>
                <a:gd name="T22" fmla="*/ 52 w 58"/>
                <a:gd name="T23" fmla="*/ 18 h 43"/>
                <a:gd name="T24" fmla="*/ 56 w 58"/>
                <a:gd name="T25" fmla="*/ 18 h 43"/>
                <a:gd name="T26" fmla="*/ 58 w 58"/>
                <a:gd name="T27" fmla="*/ 20 h 43"/>
                <a:gd name="T28" fmla="*/ 58 w 58"/>
                <a:gd name="T29" fmla="*/ 23 h 43"/>
                <a:gd name="T30" fmla="*/ 58 w 58"/>
                <a:gd name="T31" fmla="*/ 27 h 43"/>
                <a:gd name="T32" fmla="*/ 58 w 58"/>
                <a:gd name="T33" fmla="*/ 29 h 43"/>
                <a:gd name="T34" fmla="*/ 58 w 58"/>
                <a:gd name="T35" fmla="*/ 35 h 43"/>
                <a:gd name="T36" fmla="*/ 58 w 58"/>
                <a:gd name="T37" fmla="*/ 39 h 43"/>
                <a:gd name="T38" fmla="*/ 42 w 58"/>
                <a:gd name="T39" fmla="*/ 43 h 43"/>
                <a:gd name="T40" fmla="*/ 29 w 58"/>
                <a:gd name="T41" fmla="*/ 43 h 43"/>
                <a:gd name="T42" fmla="*/ 19 w 58"/>
                <a:gd name="T43" fmla="*/ 43 h 43"/>
                <a:gd name="T44" fmla="*/ 15 w 58"/>
                <a:gd name="T45" fmla="*/ 39 h 43"/>
                <a:gd name="T46" fmla="*/ 15 w 58"/>
                <a:gd name="T47" fmla="*/ 37 h 43"/>
                <a:gd name="T48" fmla="*/ 19 w 58"/>
                <a:gd name="T49" fmla="*/ 33 h 43"/>
                <a:gd name="T50" fmla="*/ 21 w 58"/>
                <a:gd name="T51" fmla="*/ 33 h 43"/>
                <a:gd name="T52" fmla="*/ 17 w 58"/>
                <a:gd name="T53" fmla="*/ 29 h 43"/>
                <a:gd name="T54" fmla="*/ 12 w 58"/>
                <a:gd name="T55" fmla="*/ 25 h 43"/>
                <a:gd name="T56" fmla="*/ 8 w 58"/>
                <a:gd name="T57" fmla="*/ 23 h 43"/>
                <a:gd name="T58" fmla="*/ 4 w 58"/>
                <a:gd name="T59" fmla="*/ 20 h 43"/>
                <a:gd name="T60" fmla="*/ 2 w 58"/>
                <a:gd name="T61" fmla="*/ 14 h 43"/>
                <a:gd name="T62" fmla="*/ 0 w 58"/>
                <a:gd name="T63" fmla="*/ 8 h 43"/>
                <a:gd name="T64" fmla="*/ 2 w 58"/>
                <a:gd name="T65" fmla="*/ 6 h 43"/>
                <a:gd name="T66" fmla="*/ 4 w 58"/>
                <a:gd name="T67" fmla="*/ 2 h 43"/>
                <a:gd name="T68" fmla="*/ 8 w 58"/>
                <a:gd name="T69" fmla="*/ 0 h 43"/>
                <a:gd name="T70" fmla="*/ 12 w 58"/>
                <a:gd name="T71" fmla="*/ 0 h 43"/>
                <a:gd name="T72" fmla="*/ 15 w 58"/>
                <a:gd name="T7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" h="43">
                  <a:moveTo>
                    <a:pt x="15" y="0"/>
                  </a:moveTo>
                  <a:lnTo>
                    <a:pt x="17" y="2"/>
                  </a:lnTo>
                  <a:lnTo>
                    <a:pt x="21" y="4"/>
                  </a:lnTo>
                  <a:lnTo>
                    <a:pt x="27" y="6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4"/>
                  </a:lnTo>
                  <a:lnTo>
                    <a:pt x="40" y="16"/>
                  </a:lnTo>
                  <a:lnTo>
                    <a:pt x="42" y="16"/>
                  </a:lnTo>
                  <a:lnTo>
                    <a:pt x="46" y="18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8" y="20"/>
                  </a:lnTo>
                  <a:lnTo>
                    <a:pt x="58" y="23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5"/>
                  </a:lnTo>
                  <a:lnTo>
                    <a:pt x="58" y="39"/>
                  </a:lnTo>
                  <a:lnTo>
                    <a:pt x="42" y="43"/>
                  </a:lnTo>
                  <a:lnTo>
                    <a:pt x="29" y="43"/>
                  </a:lnTo>
                  <a:lnTo>
                    <a:pt x="19" y="43"/>
                  </a:lnTo>
                  <a:lnTo>
                    <a:pt x="15" y="39"/>
                  </a:lnTo>
                  <a:lnTo>
                    <a:pt x="15" y="37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17" y="29"/>
                  </a:lnTo>
                  <a:lnTo>
                    <a:pt x="12" y="25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2" y="14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5">
              <a:extLst>
                <a:ext uri="{FF2B5EF4-FFF2-40B4-BE49-F238E27FC236}">
                  <a16:creationId xmlns:a16="http://schemas.microsoft.com/office/drawing/2014/main" id="{0AFF2AE9-A004-4C12-BFBF-A1ABE6113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5" y="660401"/>
              <a:ext cx="33338" cy="19050"/>
            </a:xfrm>
            <a:custGeom>
              <a:avLst/>
              <a:gdLst>
                <a:gd name="T0" fmla="*/ 8 w 21"/>
                <a:gd name="T1" fmla="*/ 0 h 12"/>
                <a:gd name="T2" fmla="*/ 15 w 21"/>
                <a:gd name="T3" fmla="*/ 0 h 12"/>
                <a:gd name="T4" fmla="*/ 21 w 21"/>
                <a:gd name="T5" fmla="*/ 0 h 12"/>
                <a:gd name="T6" fmla="*/ 21 w 21"/>
                <a:gd name="T7" fmla="*/ 12 h 12"/>
                <a:gd name="T8" fmla="*/ 11 w 21"/>
                <a:gd name="T9" fmla="*/ 12 h 12"/>
                <a:gd name="T10" fmla="*/ 8 w 21"/>
                <a:gd name="T11" fmla="*/ 10 h 12"/>
                <a:gd name="T12" fmla="*/ 6 w 21"/>
                <a:gd name="T13" fmla="*/ 8 h 12"/>
                <a:gd name="T14" fmla="*/ 2 w 21"/>
                <a:gd name="T15" fmla="*/ 6 h 12"/>
                <a:gd name="T16" fmla="*/ 0 w 21"/>
                <a:gd name="T17" fmla="*/ 4 h 12"/>
                <a:gd name="T18" fmla="*/ 0 w 21"/>
                <a:gd name="T19" fmla="*/ 0 h 12"/>
                <a:gd name="T20" fmla="*/ 8 w 21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8" y="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6">
              <a:extLst>
                <a:ext uri="{FF2B5EF4-FFF2-40B4-BE49-F238E27FC236}">
                  <a16:creationId xmlns:a16="http://schemas.microsoft.com/office/drawing/2014/main" id="{E8D19A91-BF8C-4732-B59E-CB00BBA1A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013" y="571501"/>
              <a:ext cx="307975" cy="207963"/>
            </a:xfrm>
            <a:custGeom>
              <a:avLst/>
              <a:gdLst>
                <a:gd name="T0" fmla="*/ 75 w 194"/>
                <a:gd name="T1" fmla="*/ 8 h 131"/>
                <a:gd name="T2" fmla="*/ 85 w 194"/>
                <a:gd name="T3" fmla="*/ 20 h 131"/>
                <a:gd name="T4" fmla="*/ 91 w 194"/>
                <a:gd name="T5" fmla="*/ 31 h 131"/>
                <a:gd name="T6" fmla="*/ 104 w 194"/>
                <a:gd name="T7" fmla="*/ 35 h 131"/>
                <a:gd name="T8" fmla="*/ 119 w 194"/>
                <a:gd name="T9" fmla="*/ 35 h 131"/>
                <a:gd name="T10" fmla="*/ 127 w 194"/>
                <a:gd name="T11" fmla="*/ 43 h 131"/>
                <a:gd name="T12" fmla="*/ 131 w 194"/>
                <a:gd name="T13" fmla="*/ 52 h 131"/>
                <a:gd name="T14" fmla="*/ 135 w 194"/>
                <a:gd name="T15" fmla="*/ 41 h 131"/>
                <a:gd name="T16" fmla="*/ 148 w 194"/>
                <a:gd name="T17" fmla="*/ 43 h 131"/>
                <a:gd name="T18" fmla="*/ 150 w 194"/>
                <a:gd name="T19" fmla="*/ 50 h 131"/>
                <a:gd name="T20" fmla="*/ 154 w 194"/>
                <a:gd name="T21" fmla="*/ 56 h 131"/>
                <a:gd name="T22" fmla="*/ 156 w 194"/>
                <a:gd name="T23" fmla="*/ 64 h 131"/>
                <a:gd name="T24" fmla="*/ 152 w 194"/>
                <a:gd name="T25" fmla="*/ 69 h 131"/>
                <a:gd name="T26" fmla="*/ 158 w 194"/>
                <a:gd name="T27" fmla="*/ 71 h 131"/>
                <a:gd name="T28" fmla="*/ 164 w 194"/>
                <a:gd name="T29" fmla="*/ 69 h 131"/>
                <a:gd name="T30" fmla="*/ 177 w 194"/>
                <a:gd name="T31" fmla="*/ 73 h 131"/>
                <a:gd name="T32" fmla="*/ 194 w 194"/>
                <a:gd name="T33" fmla="*/ 77 h 131"/>
                <a:gd name="T34" fmla="*/ 192 w 194"/>
                <a:gd name="T35" fmla="*/ 87 h 131"/>
                <a:gd name="T36" fmla="*/ 183 w 194"/>
                <a:gd name="T37" fmla="*/ 91 h 131"/>
                <a:gd name="T38" fmla="*/ 167 w 194"/>
                <a:gd name="T39" fmla="*/ 96 h 131"/>
                <a:gd name="T40" fmla="*/ 154 w 194"/>
                <a:gd name="T41" fmla="*/ 108 h 131"/>
                <a:gd name="T42" fmla="*/ 142 w 194"/>
                <a:gd name="T43" fmla="*/ 108 h 131"/>
                <a:gd name="T44" fmla="*/ 139 w 194"/>
                <a:gd name="T45" fmla="*/ 98 h 131"/>
                <a:gd name="T46" fmla="*/ 135 w 194"/>
                <a:gd name="T47" fmla="*/ 110 h 131"/>
                <a:gd name="T48" fmla="*/ 141 w 194"/>
                <a:gd name="T49" fmla="*/ 119 h 131"/>
                <a:gd name="T50" fmla="*/ 125 w 194"/>
                <a:gd name="T51" fmla="*/ 127 h 131"/>
                <a:gd name="T52" fmla="*/ 110 w 194"/>
                <a:gd name="T53" fmla="*/ 119 h 131"/>
                <a:gd name="T54" fmla="*/ 104 w 194"/>
                <a:gd name="T55" fmla="*/ 125 h 131"/>
                <a:gd name="T56" fmla="*/ 91 w 194"/>
                <a:gd name="T57" fmla="*/ 131 h 131"/>
                <a:gd name="T58" fmla="*/ 75 w 194"/>
                <a:gd name="T59" fmla="*/ 129 h 131"/>
                <a:gd name="T60" fmla="*/ 66 w 194"/>
                <a:gd name="T61" fmla="*/ 119 h 131"/>
                <a:gd name="T62" fmla="*/ 75 w 194"/>
                <a:gd name="T63" fmla="*/ 116 h 131"/>
                <a:gd name="T64" fmla="*/ 56 w 194"/>
                <a:gd name="T65" fmla="*/ 110 h 131"/>
                <a:gd name="T66" fmla="*/ 46 w 194"/>
                <a:gd name="T67" fmla="*/ 100 h 131"/>
                <a:gd name="T68" fmla="*/ 73 w 194"/>
                <a:gd name="T69" fmla="*/ 89 h 131"/>
                <a:gd name="T70" fmla="*/ 85 w 194"/>
                <a:gd name="T71" fmla="*/ 85 h 131"/>
                <a:gd name="T72" fmla="*/ 64 w 194"/>
                <a:gd name="T73" fmla="*/ 83 h 131"/>
                <a:gd name="T74" fmla="*/ 54 w 194"/>
                <a:gd name="T75" fmla="*/ 87 h 131"/>
                <a:gd name="T76" fmla="*/ 45 w 194"/>
                <a:gd name="T77" fmla="*/ 85 h 131"/>
                <a:gd name="T78" fmla="*/ 35 w 194"/>
                <a:gd name="T79" fmla="*/ 81 h 131"/>
                <a:gd name="T80" fmla="*/ 25 w 194"/>
                <a:gd name="T81" fmla="*/ 83 h 131"/>
                <a:gd name="T82" fmla="*/ 23 w 194"/>
                <a:gd name="T83" fmla="*/ 77 h 131"/>
                <a:gd name="T84" fmla="*/ 37 w 194"/>
                <a:gd name="T85" fmla="*/ 69 h 131"/>
                <a:gd name="T86" fmla="*/ 4 w 194"/>
                <a:gd name="T87" fmla="*/ 60 h 131"/>
                <a:gd name="T88" fmla="*/ 14 w 194"/>
                <a:gd name="T89" fmla="*/ 52 h 131"/>
                <a:gd name="T90" fmla="*/ 29 w 194"/>
                <a:gd name="T91" fmla="*/ 56 h 131"/>
                <a:gd name="T92" fmla="*/ 35 w 194"/>
                <a:gd name="T93" fmla="*/ 52 h 131"/>
                <a:gd name="T94" fmla="*/ 23 w 194"/>
                <a:gd name="T95" fmla="*/ 48 h 131"/>
                <a:gd name="T96" fmla="*/ 8 w 194"/>
                <a:gd name="T97" fmla="*/ 41 h 131"/>
                <a:gd name="T98" fmla="*/ 10 w 194"/>
                <a:gd name="T99" fmla="*/ 33 h 131"/>
                <a:gd name="T100" fmla="*/ 18 w 194"/>
                <a:gd name="T101" fmla="*/ 31 h 131"/>
                <a:gd name="T102" fmla="*/ 31 w 194"/>
                <a:gd name="T103" fmla="*/ 33 h 131"/>
                <a:gd name="T104" fmla="*/ 41 w 194"/>
                <a:gd name="T105" fmla="*/ 35 h 131"/>
                <a:gd name="T106" fmla="*/ 45 w 194"/>
                <a:gd name="T107" fmla="*/ 29 h 131"/>
                <a:gd name="T108" fmla="*/ 31 w 194"/>
                <a:gd name="T109" fmla="*/ 29 h 131"/>
                <a:gd name="T110" fmla="*/ 23 w 194"/>
                <a:gd name="T111" fmla="*/ 25 h 131"/>
                <a:gd name="T112" fmla="*/ 20 w 194"/>
                <a:gd name="T113" fmla="*/ 20 h 131"/>
                <a:gd name="T114" fmla="*/ 33 w 194"/>
                <a:gd name="T115" fmla="*/ 14 h 131"/>
                <a:gd name="T116" fmla="*/ 54 w 194"/>
                <a:gd name="T117" fmla="*/ 14 h 131"/>
                <a:gd name="T118" fmla="*/ 43 w 194"/>
                <a:gd name="T119" fmla="*/ 8 h 131"/>
                <a:gd name="T120" fmla="*/ 35 w 194"/>
                <a:gd name="T12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4" h="131">
                  <a:moveTo>
                    <a:pt x="35" y="0"/>
                  </a:moveTo>
                  <a:lnTo>
                    <a:pt x="56" y="2"/>
                  </a:lnTo>
                  <a:lnTo>
                    <a:pt x="75" y="8"/>
                  </a:lnTo>
                  <a:lnTo>
                    <a:pt x="79" y="10"/>
                  </a:lnTo>
                  <a:lnTo>
                    <a:pt x="83" y="14"/>
                  </a:lnTo>
                  <a:lnTo>
                    <a:pt x="85" y="20"/>
                  </a:lnTo>
                  <a:lnTo>
                    <a:pt x="87" y="23"/>
                  </a:lnTo>
                  <a:lnTo>
                    <a:pt x="89" y="27"/>
                  </a:lnTo>
                  <a:lnTo>
                    <a:pt x="91" y="31"/>
                  </a:lnTo>
                  <a:lnTo>
                    <a:pt x="94" y="33"/>
                  </a:lnTo>
                  <a:lnTo>
                    <a:pt x="100" y="35"/>
                  </a:lnTo>
                  <a:lnTo>
                    <a:pt x="104" y="35"/>
                  </a:lnTo>
                  <a:lnTo>
                    <a:pt x="110" y="35"/>
                  </a:lnTo>
                  <a:lnTo>
                    <a:pt x="114" y="35"/>
                  </a:lnTo>
                  <a:lnTo>
                    <a:pt x="119" y="35"/>
                  </a:lnTo>
                  <a:lnTo>
                    <a:pt x="123" y="37"/>
                  </a:lnTo>
                  <a:lnTo>
                    <a:pt x="125" y="41"/>
                  </a:lnTo>
                  <a:lnTo>
                    <a:pt x="127" y="43"/>
                  </a:lnTo>
                  <a:lnTo>
                    <a:pt x="127" y="46"/>
                  </a:lnTo>
                  <a:lnTo>
                    <a:pt x="129" y="50"/>
                  </a:lnTo>
                  <a:lnTo>
                    <a:pt x="131" y="52"/>
                  </a:lnTo>
                  <a:lnTo>
                    <a:pt x="139" y="52"/>
                  </a:lnTo>
                  <a:lnTo>
                    <a:pt x="139" y="45"/>
                  </a:lnTo>
                  <a:lnTo>
                    <a:pt x="135" y="41"/>
                  </a:lnTo>
                  <a:lnTo>
                    <a:pt x="141" y="41"/>
                  </a:lnTo>
                  <a:lnTo>
                    <a:pt x="144" y="41"/>
                  </a:lnTo>
                  <a:lnTo>
                    <a:pt x="148" y="43"/>
                  </a:lnTo>
                  <a:lnTo>
                    <a:pt x="148" y="45"/>
                  </a:lnTo>
                  <a:lnTo>
                    <a:pt x="150" y="46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2" y="54"/>
                  </a:lnTo>
                  <a:lnTo>
                    <a:pt x="154" y="56"/>
                  </a:lnTo>
                  <a:lnTo>
                    <a:pt x="156" y="58"/>
                  </a:lnTo>
                  <a:lnTo>
                    <a:pt x="156" y="60"/>
                  </a:lnTo>
                  <a:lnTo>
                    <a:pt x="156" y="64"/>
                  </a:lnTo>
                  <a:lnTo>
                    <a:pt x="154" y="66"/>
                  </a:lnTo>
                  <a:lnTo>
                    <a:pt x="152" y="68"/>
                  </a:lnTo>
                  <a:lnTo>
                    <a:pt x="152" y="69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58" y="71"/>
                  </a:lnTo>
                  <a:lnTo>
                    <a:pt x="160" y="71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7" y="69"/>
                  </a:lnTo>
                  <a:lnTo>
                    <a:pt x="171" y="71"/>
                  </a:lnTo>
                  <a:lnTo>
                    <a:pt x="177" y="73"/>
                  </a:lnTo>
                  <a:lnTo>
                    <a:pt x="183" y="75"/>
                  </a:lnTo>
                  <a:lnTo>
                    <a:pt x="189" y="77"/>
                  </a:lnTo>
                  <a:lnTo>
                    <a:pt x="194" y="77"/>
                  </a:lnTo>
                  <a:lnTo>
                    <a:pt x="194" y="81"/>
                  </a:lnTo>
                  <a:lnTo>
                    <a:pt x="194" y="85"/>
                  </a:lnTo>
                  <a:lnTo>
                    <a:pt x="192" y="87"/>
                  </a:lnTo>
                  <a:lnTo>
                    <a:pt x="190" y="89"/>
                  </a:lnTo>
                  <a:lnTo>
                    <a:pt x="187" y="89"/>
                  </a:lnTo>
                  <a:lnTo>
                    <a:pt x="183" y="91"/>
                  </a:lnTo>
                  <a:lnTo>
                    <a:pt x="179" y="91"/>
                  </a:lnTo>
                  <a:lnTo>
                    <a:pt x="173" y="93"/>
                  </a:lnTo>
                  <a:lnTo>
                    <a:pt x="167" y="96"/>
                  </a:lnTo>
                  <a:lnTo>
                    <a:pt x="162" y="100"/>
                  </a:lnTo>
                  <a:lnTo>
                    <a:pt x="158" y="106"/>
                  </a:lnTo>
                  <a:lnTo>
                    <a:pt x="154" y="108"/>
                  </a:lnTo>
                  <a:lnTo>
                    <a:pt x="150" y="110"/>
                  </a:lnTo>
                  <a:lnTo>
                    <a:pt x="144" y="110"/>
                  </a:lnTo>
                  <a:lnTo>
                    <a:pt x="142" y="108"/>
                  </a:lnTo>
                  <a:lnTo>
                    <a:pt x="141" y="104"/>
                  </a:lnTo>
                  <a:lnTo>
                    <a:pt x="141" y="102"/>
                  </a:lnTo>
                  <a:lnTo>
                    <a:pt x="139" y="98"/>
                  </a:lnTo>
                  <a:lnTo>
                    <a:pt x="135" y="102"/>
                  </a:lnTo>
                  <a:lnTo>
                    <a:pt x="131" y="106"/>
                  </a:lnTo>
                  <a:lnTo>
                    <a:pt x="135" y="110"/>
                  </a:lnTo>
                  <a:lnTo>
                    <a:pt x="137" y="114"/>
                  </a:lnTo>
                  <a:lnTo>
                    <a:pt x="139" y="116"/>
                  </a:lnTo>
                  <a:lnTo>
                    <a:pt x="141" y="119"/>
                  </a:lnTo>
                  <a:lnTo>
                    <a:pt x="129" y="119"/>
                  </a:lnTo>
                  <a:lnTo>
                    <a:pt x="129" y="127"/>
                  </a:lnTo>
                  <a:lnTo>
                    <a:pt x="125" y="127"/>
                  </a:lnTo>
                  <a:lnTo>
                    <a:pt x="119" y="125"/>
                  </a:lnTo>
                  <a:lnTo>
                    <a:pt x="116" y="121"/>
                  </a:lnTo>
                  <a:lnTo>
                    <a:pt x="110" y="119"/>
                  </a:lnTo>
                  <a:lnTo>
                    <a:pt x="106" y="116"/>
                  </a:lnTo>
                  <a:lnTo>
                    <a:pt x="106" y="121"/>
                  </a:lnTo>
                  <a:lnTo>
                    <a:pt x="104" y="125"/>
                  </a:lnTo>
                  <a:lnTo>
                    <a:pt x="100" y="129"/>
                  </a:lnTo>
                  <a:lnTo>
                    <a:pt x="96" y="131"/>
                  </a:lnTo>
                  <a:lnTo>
                    <a:pt x="91" y="131"/>
                  </a:lnTo>
                  <a:lnTo>
                    <a:pt x="87" y="131"/>
                  </a:lnTo>
                  <a:lnTo>
                    <a:pt x="81" y="129"/>
                  </a:lnTo>
                  <a:lnTo>
                    <a:pt x="75" y="129"/>
                  </a:lnTo>
                  <a:lnTo>
                    <a:pt x="71" y="125"/>
                  </a:lnTo>
                  <a:lnTo>
                    <a:pt x="68" y="123"/>
                  </a:lnTo>
                  <a:lnTo>
                    <a:pt x="66" y="119"/>
                  </a:lnTo>
                  <a:lnTo>
                    <a:pt x="69" y="118"/>
                  </a:lnTo>
                  <a:lnTo>
                    <a:pt x="73" y="118"/>
                  </a:lnTo>
                  <a:lnTo>
                    <a:pt x="75" y="116"/>
                  </a:lnTo>
                  <a:lnTo>
                    <a:pt x="69" y="114"/>
                  </a:lnTo>
                  <a:lnTo>
                    <a:pt x="62" y="114"/>
                  </a:lnTo>
                  <a:lnTo>
                    <a:pt x="56" y="110"/>
                  </a:lnTo>
                  <a:lnTo>
                    <a:pt x="52" y="108"/>
                  </a:lnTo>
                  <a:lnTo>
                    <a:pt x="48" y="104"/>
                  </a:lnTo>
                  <a:lnTo>
                    <a:pt x="46" y="100"/>
                  </a:lnTo>
                  <a:lnTo>
                    <a:pt x="50" y="94"/>
                  </a:lnTo>
                  <a:lnTo>
                    <a:pt x="60" y="91"/>
                  </a:lnTo>
                  <a:lnTo>
                    <a:pt x="73" y="89"/>
                  </a:lnTo>
                  <a:lnTo>
                    <a:pt x="85" y="89"/>
                  </a:lnTo>
                  <a:lnTo>
                    <a:pt x="94" y="87"/>
                  </a:lnTo>
                  <a:lnTo>
                    <a:pt x="85" y="85"/>
                  </a:lnTo>
                  <a:lnTo>
                    <a:pt x="77" y="83"/>
                  </a:lnTo>
                  <a:lnTo>
                    <a:pt x="68" y="81"/>
                  </a:lnTo>
                  <a:lnTo>
                    <a:pt x="64" y="83"/>
                  </a:lnTo>
                  <a:lnTo>
                    <a:pt x="60" y="83"/>
                  </a:lnTo>
                  <a:lnTo>
                    <a:pt x="56" y="85"/>
                  </a:lnTo>
                  <a:lnTo>
                    <a:pt x="54" y="87"/>
                  </a:lnTo>
                  <a:lnTo>
                    <a:pt x="50" y="87"/>
                  </a:lnTo>
                  <a:lnTo>
                    <a:pt x="46" y="87"/>
                  </a:lnTo>
                  <a:lnTo>
                    <a:pt x="45" y="85"/>
                  </a:lnTo>
                  <a:lnTo>
                    <a:pt x="43" y="81"/>
                  </a:lnTo>
                  <a:lnTo>
                    <a:pt x="41" y="79"/>
                  </a:lnTo>
                  <a:lnTo>
                    <a:pt x="35" y="81"/>
                  </a:lnTo>
                  <a:lnTo>
                    <a:pt x="31" y="83"/>
                  </a:lnTo>
                  <a:lnTo>
                    <a:pt x="27" y="83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3" y="81"/>
                  </a:lnTo>
                  <a:lnTo>
                    <a:pt x="23" y="77"/>
                  </a:lnTo>
                  <a:lnTo>
                    <a:pt x="29" y="75"/>
                  </a:lnTo>
                  <a:lnTo>
                    <a:pt x="33" y="73"/>
                  </a:lnTo>
                  <a:lnTo>
                    <a:pt x="37" y="69"/>
                  </a:lnTo>
                  <a:lnTo>
                    <a:pt x="23" y="69"/>
                  </a:lnTo>
                  <a:lnTo>
                    <a:pt x="12" y="66"/>
                  </a:lnTo>
                  <a:lnTo>
                    <a:pt x="4" y="60"/>
                  </a:lnTo>
                  <a:lnTo>
                    <a:pt x="0" y="50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20" y="54"/>
                  </a:lnTo>
                  <a:lnTo>
                    <a:pt x="23" y="56"/>
                  </a:lnTo>
                  <a:lnTo>
                    <a:pt x="29" y="56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29" y="50"/>
                  </a:lnTo>
                  <a:lnTo>
                    <a:pt x="23" y="48"/>
                  </a:lnTo>
                  <a:lnTo>
                    <a:pt x="18" y="46"/>
                  </a:lnTo>
                  <a:lnTo>
                    <a:pt x="12" y="43"/>
                  </a:lnTo>
                  <a:lnTo>
                    <a:pt x="8" y="41"/>
                  </a:lnTo>
                  <a:lnTo>
                    <a:pt x="8" y="37"/>
                  </a:lnTo>
                  <a:lnTo>
                    <a:pt x="8" y="35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7" y="31"/>
                  </a:lnTo>
                  <a:lnTo>
                    <a:pt x="31" y="33"/>
                  </a:lnTo>
                  <a:lnTo>
                    <a:pt x="35" y="35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3" y="33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41" y="27"/>
                  </a:lnTo>
                  <a:lnTo>
                    <a:pt x="35" y="27"/>
                  </a:lnTo>
                  <a:lnTo>
                    <a:pt x="31" y="29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3" y="25"/>
                  </a:lnTo>
                  <a:lnTo>
                    <a:pt x="21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3" y="16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7" y="12"/>
                  </a:lnTo>
                  <a:lnTo>
                    <a:pt x="43" y="14"/>
                  </a:lnTo>
                  <a:lnTo>
                    <a:pt x="54" y="14"/>
                  </a:lnTo>
                  <a:lnTo>
                    <a:pt x="50" y="12"/>
                  </a:lnTo>
                  <a:lnTo>
                    <a:pt x="46" y="10"/>
                  </a:lnTo>
                  <a:lnTo>
                    <a:pt x="43" y="8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7">
              <a:extLst>
                <a:ext uri="{FF2B5EF4-FFF2-40B4-BE49-F238E27FC236}">
                  <a16:creationId xmlns:a16="http://schemas.microsoft.com/office/drawing/2014/main" id="{2D5B86D1-104F-47CC-8E06-CDE1F0C5B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663" y="1431926"/>
              <a:ext cx="201613" cy="128588"/>
            </a:xfrm>
            <a:custGeom>
              <a:avLst/>
              <a:gdLst>
                <a:gd name="T0" fmla="*/ 38 w 127"/>
                <a:gd name="T1" fmla="*/ 6 h 81"/>
                <a:gd name="T2" fmla="*/ 44 w 127"/>
                <a:gd name="T3" fmla="*/ 13 h 81"/>
                <a:gd name="T4" fmla="*/ 50 w 127"/>
                <a:gd name="T5" fmla="*/ 15 h 81"/>
                <a:gd name="T6" fmla="*/ 63 w 127"/>
                <a:gd name="T7" fmla="*/ 21 h 81"/>
                <a:gd name="T8" fmla="*/ 86 w 127"/>
                <a:gd name="T9" fmla="*/ 31 h 81"/>
                <a:gd name="T10" fmla="*/ 98 w 127"/>
                <a:gd name="T11" fmla="*/ 42 h 81"/>
                <a:gd name="T12" fmla="*/ 98 w 127"/>
                <a:gd name="T13" fmla="*/ 48 h 81"/>
                <a:gd name="T14" fmla="*/ 105 w 127"/>
                <a:gd name="T15" fmla="*/ 52 h 81"/>
                <a:gd name="T16" fmla="*/ 115 w 127"/>
                <a:gd name="T17" fmla="*/ 56 h 81"/>
                <a:gd name="T18" fmla="*/ 125 w 127"/>
                <a:gd name="T19" fmla="*/ 58 h 81"/>
                <a:gd name="T20" fmla="*/ 121 w 127"/>
                <a:gd name="T21" fmla="*/ 65 h 81"/>
                <a:gd name="T22" fmla="*/ 107 w 127"/>
                <a:gd name="T23" fmla="*/ 67 h 81"/>
                <a:gd name="T24" fmla="*/ 96 w 127"/>
                <a:gd name="T25" fmla="*/ 67 h 81"/>
                <a:gd name="T26" fmla="*/ 88 w 127"/>
                <a:gd name="T27" fmla="*/ 67 h 81"/>
                <a:gd name="T28" fmla="*/ 82 w 127"/>
                <a:gd name="T29" fmla="*/ 63 h 81"/>
                <a:gd name="T30" fmla="*/ 75 w 127"/>
                <a:gd name="T31" fmla="*/ 58 h 81"/>
                <a:gd name="T32" fmla="*/ 69 w 127"/>
                <a:gd name="T33" fmla="*/ 54 h 81"/>
                <a:gd name="T34" fmla="*/ 65 w 127"/>
                <a:gd name="T35" fmla="*/ 58 h 81"/>
                <a:gd name="T36" fmla="*/ 57 w 127"/>
                <a:gd name="T37" fmla="*/ 69 h 81"/>
                <a:gd name="T38" fmla="*/ 46 w 127"/>
                <a:gd name="T39" fmla="*/ 75 h 81"/>
                <a:gd name="T40" fmla="*/ 36 w 127"/>
                <a:gd name="T41" fmla="*/ 75 h 81"/>
                <a:gd name="T42" fmla="*/ 34 w 127"/>
                <a:gd name="T43" fmla="*/ 81 h 81"/>
                <a:gd name="T44" fmla="*/ 29 w 127"/>
                <a:gd name="T45" fmla="*/ 81 h 81"/>
                <a:gd name="T46" fmla="*/ 27 w 127"/>
                <a:gd name="T47" fmla="*/ 75 h 81"/>
                <a:gd name="T48" fmla="*/ 27 w 127"/>
                <a:gd name="T49" fmla="*/ 67 h 81"/>
                <a:gd name="T50" fmla="*/ 11 w 127"/>
                <a:gd name="T51" fmla="*/ 67 h 81"/>
                <a:gd name="T52" fmla="*/ 0 w 127"/>
                <a:gd name="T53" fmla="*/ 67 h 81"/>
                <a:gd name="T54" fmla="*/ 4 w 127"/>
                <a:gd name="T55" fmla="*/ 62 h 81"/>
                <a:gd name="T56" fmla="*/ 8 w 127"/>
                <a:gd name="T57" fmla="*/ 58 h 81"/>
                <a:gd name="T58" fmla="*/ 9 w 127"/>
                <a:gd name="T59" fmla="*/ 56 h 81"/>
                <a:gd name="T60" fmla="*/ 15 w 127"/>
                <a:gd name="T61" fmla="*/ 50 h 81"/>
                <a:gd name="T62" fmla="*/ 17 w 127"/>
                <a:gd name="T63" fmla="*/ 42 h 81"/>
                <a:gd name="T64" fmla="*/ 17 w 127"/>
                <a:gd name="T65" fmla="*/ 38 h 81"/>
                <a:gd name="T66" fmla="*/ 19 w 127"/>
                <a:gd name="T67" fmla="*/ 15 h 81"/>
                <a:gd name="T68" fmla="*/ 36 w 127"/>
                <a:gd name="T6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" h="81">
                  <a:moveTo>
                    <a:pt x="36" y="0"/>
                  </a:moveTo>
                  <a:lnTo>
                    <a:pt x="38" y="6"/>
                  </a:lnTo>
                  <a:lnTo>
                    <a:pt x="42" y="12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50" y="15"/>
                  </a:lnTo>
                  <a:lnTo>
                    <a:pt x="52" y="13"/>
                  </a:lnTo>
                  <a:lnTo>
                    <a:pt x="63" y="21"/>
                  </a:lnTo>
                  <a:lnTo>
                    <a:pt x="75" y="27"/>
                  </a:lnTo>
                  <a:lnTo>
                    <a:pt x="86" y="31"/>
                  </a:lnTo>
                  <a:lnTo>
                    <a:pt x="96" y="38"/>
                  </a:lnTo>
                  <a:lnTo>
                    <a:pt x="98" y="42"/>
                  </a:lnTo>
                  <a:lnTo>
                    <a:pt x="98" y="44"/>
                  </a:lnTo>
                  <a:lnTo>
                    <a:pt x="98" y="48"/>
                  </a:lnTo>
                  <a:lnTo>
                    <a:pt x="100" y="50"/>
                  </a:lnTo>
                  <a:lnTo>
                    <a:pt x="105" y="52"/>
                  </a:lnTo>
                  <a:lnTo>
                    <a:pt x="111" y="54"/>
                  </a:lnTo>
                  <a:lnTo>
                    <a:pt x="115" y="56"/>
                  </a:lnTo>
                  <a:lnTo>
                    <a:pt x="119" y="56"/>
                  </a:lnTo>
                  <a:lnTo>
                    <a:pt x="125" y="58"/>
                  </a:lnTo>
                  <a:lnTo>
                    <a:pt x="127" y="62"/>
                  </a:lnTo>
                  <a:lnTo>
                    <a:pt x="121" y="65"/>
                  </a:lnTo>
                  <a:lnTo>
                    <a:pt x="113" y="67"/>
                  </a:lnTo>
                  <a:lnTo>
                    <a:pt x="107" y="67"/>
                  </a:lnTo>
                  <a:lnTo>
                    <a:pt x="100" y="67"/>
                  </a:lnTo>
                  <a:lnTo>
                    <a:pt x="96" y="67"/>
                  </a:lnTo>
                  <a:lnTo>
                    <a:pt x="90" y="67"/>
                  </a:lnTo>
                  <a:lnTo>
                    <a:pt x="88" y="67"/>
                  </a:lnTo>
                  <a:lnTo>
                    <a:pt x="86" y="65"/>
                  </a:lnTo>
                  <a:lnTo>
                    <a:pt x="82" y="63"/>
                  </a:lnTo>
                  <a:lnTo>
                    <a:pt x="79" y="62"/>
                  </a:lnTo>
                  <a:lnTo>
                    <a:pt x="75" y="58"/>
                  </a:lnTo>
                  <a:lnTo>
                    <a:pt x="71" y="56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65" y="58"/>
                  </a:lnTo>
                  <a:lnTo>
                    <a:pt x="61" y="63"/>
                  </a:lnTo>
                  <a:lnTo>
                    <a:pt x="57" y="69"/>
                  </a:lnTo>
                  <a:lnTo>
                    <a:pt x="52" y="73"/>
                  </a:lnTo>
                  <a:lnTo>
                    <a:pt x="46" y="75"/>
                  </a:lnTo>
                  <a:lnTo>
                    <a:pt x="42" y="77"/>
                  </a:lnTo>
                  <a:lnTo>
                    <a:pt x="36" y="75"/>
                  </a:lnTo>
                  <a:lnTo>
                    <a:pt x="34" y="79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29" y="81"/>
                  </a:lnTo>
                  <a:lnTo>
                    <a:pt x="27" y="79"/>
                  </a:lnTo>
                  <a:lnTo>
                    <a:pt x="27" y="75"/>
                  </a:lnTo>
                  <a:lnTo>
                    <a:pt x="27" y="71"/>
                  </a:lnTo>
                  <a:lnTo>
                    <a:pt x="27" y="67"/>
                  </a:lnTo>
                  <a:lnTo>
                    <a:pt x="19" y="67"/>
                  </a:lnTo>
                  <a:lnTo>
                    <a:pt x="11" y="67"/>
                  </a:lnTo>
                  <a:lnTo>
                    <a:pt x="6" y="67"/>
                  </a:lnTo>
                  <a:lnTo>
                    <a:pt x="0" y="67"/>
                  </a:lnTo>
                  <a:lnTo>
                    <a:pt x="2" y="63"/>
                  </a:lnTo>
                  <a:lnTo>
                    <a:pt x="4" y="62"/>
                  </a:lnTo>
                  <a:lnTo>
                    <a:pt x="6" y="60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13" y="54"/>
                  </a:lnTo>
                  <a:lnTo>
                    <a:pt x="15" y="50"/>
                  </a:lnTo>
                  <a:lnTo>
                    <a:pt x="17" y="48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7" y="29"/>
                  </a:lnTo>
                  <a:lnTo>
                    <a:pt x="19" y="15"/>
                  </a:lnTo>
                  <a:lnTo>
                    <a:pt x="27" y="6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8">
              <a:extLst>
                <a:ext uri="{FF2B5EF4-FFF2-40B4-BE49-F238E27FC236}">
                  <a16:creationId xmlns:a16="http://schemas.microsoft.com/office/drawing/2014/main" id="{9EE4FFAD-2F20-447E-BE73-92017F741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1319213"/>
              <a:ext cx="61913" cy="49213"/>
            </a:xfrm>
            <a:custGeom>
              <a:avLst/>
              <a:gdLst>
                <a:gd name="T0" fmla="*/ 20 w 39"/>
                <a:gd name="T1" fmla="*/ 0 h 31"/>
                <a:gd name="T2" fmla="*/ 29 w 39"/>
                <a:gd name="T3" fmla="*/ 4 h 31"/>
                <a:gd name="T4" fmla="*/ 35 w 39"/>
                <a:gd name="T5" fmla="*/ 10 h 31"/>
                <a:gd name="T6" fmla="*/ 39 w 39"/>
                <a:gd name="T7" fmla="*/ 17 h 31"/>
                <a:gd name="T8" fmla="*/ 37 w 39"/>
                <a:gd name="T9" fmla="*/ 21 h 31"/>
                <a:gd name="T10" fmla="*/ 35 w 39"/>
                <a:gd name="T11" fmla="*/ 25 h 31"/>
                <a:gd name="T12" fmla="*/ 29 w 39"/>
                <a:gd name="T13" fmla="*/ 27 h 31"/>
                <a:gd name="T14" fmla="*/ 25 w 39"/>
                <a:gd name="T15" fmla="*/ 29 h 31"/>
                <a:gd name="T16" fmla="*/ 20 w 39"/>
                <a:gd name="T17" fmla="*/ 31 h 31"/>
                <a:gd name="T18" fmla="*/ 16 w 39"/>
                <a:gd name="T19" fmla="*/ 31 h 31"/>
                <a:gd name="T20" fmla="*/ 10 w 39"/>
                <a:gd name="T21" fmla="*/ 31 h 31"/>
                <a:gd name="T22" fmla="*/ 4 w 39"/>
                <a:gd name="T23" fmla="*/ 27 h 31"/>
                <a:gd name="T24" fmla="*/ 0 w 39"/>
                <a:gd name="T25" fmla="*/ 23 h 31"/>
                <a:gd name="T26" fmla="*/ 0 w 39"/>
                <a:gd name="T27" fmla="*/ 17 h 31"/>
                <a:gd name="T28" fmla="*/ 2 w 39"/>
                <a:gd name="T29" fmla="*/ 8 h 31"/>
                <a:gd name="T30" fmla="*/ 10 w 39"/>
                <a:gd name="T31" fmla="*/ 2 h 31"/>
                <a:gd name="T32" fmla="*/ 20 w 39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1">
                  <a:moveTo>
                    <a:pt x="20" y="0"/>
                  </a:moveTo>
                  <a:lnTo>
                    <a:pt x="29" y="4"/>
                  </a:lnTo>
                  <a:lnTo>
                    <a:pt x="35" y="10"/>
                  </a:lnTo>
                  <a:lnTo>
                    <a:pt x="39" y="17"/>
                  </a:lnTo>
                  <a:lnTo>
                    <a:pt x="37" y="21"/>
                  </a:lnTo>
                  <a:lnTo>
                    <a:pt x="35" y="25"/>
                  </a:lnTo>
                  <a:lnTo>
                    <a:pt x="29" y="27"/>
                  </a:lnTo>
                  <a:lnTo>
                    <a:pt x="25" y="29"/>
                  </a:lnTo>
                  <a:lnTo>
                    <a:pt x="20" y="31"/>
                  </a:lnTo>
                  <a:lnTo>
                    <a:pt x="16" y="31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8"/>
                  </a:lnTo>
                  <a:lnTo>
                    <a:pt x="10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9">
              <a:extLst>
                <a:ext uri="{FF2B5EF4-FFF2-40B4-BE49-F238E27FC236}">
                  <a16:creationId xmlns:a16="http://schemas.microsoft.com/office/drawing/2014/main" id="{3710ED08-6859-4F77-9976-6E5E2DBB3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1566863"/>
              <a:ext cx="49213" cy="39688"/>
            </a:xfrm>
            <a:custGeom>
              <a:avLst/>
              <a:gdLst>
                <a:gd name="T0" fmla="*/ 23 w 31"/>
                <a:gd name="T1" fmla="*/ 0 h 25"/>
                <a:gd name="T2" fmla="*/ 25 w 31"/>
                <a:gd name="T3" fmla="*/ 0 h 25"/>
                <a:gd name="T4" fmla="*/ 27 w 31"/>
                <a:gd name="T5" fmla="*/ 1 h 25"/>
                <a:gd name="T6" fmla="*/ 31 w 31"/>
                <a:gd name="T7" fmla="*/ 3 h 25"/>
                <a:gd name="T8" fmla="*/ 23 w 31"/>
                <a:gd name="T9" fmla="*/ 11 h 25"/>
                <a:gd name="T10" fmla="*/ 12 w 31"/>
                <a:gd name="T11" fmla="*/ 19 h 25"/>
                <a:gd name="T12" fmla="*/ 0 w 31"/>
                <a:gd name="T13" fmla="*/ 25 h 25"/>
                <a:gd name="T14" fmla="*/ 0 w 31"/>
                <a:gd name="T15" fmla="*/ 15 h 25"/>
                <a:gd name="T16" fmla="*/ 4 w 31"/>
                <a:gd name="T17" fmla="*/ 11 h 25"/>
                <a:gd name="T18" fmla="*/ 8 w 31"/>
                <a:gd name="T19" fmla="*/ 7 h 25"/>
                <a:gd name="T20" fmla="*/ 12 w 31"/>
                <a:gd name="T21" fmla="*/ 3 h 25"/>
                <a:gd name="T22" fmla="*/ 14 w 31"/>
                <a:gd name="T23" fmla="*/ 0 h 25"/>
                <a:gd name="T24" fmla="*/ 19 w 31"/>
                <a:gd name="T25" fmla="*/ 0 h 25"/>
                <a:gd name="T26" fmla="*/ 23 w 31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23" y="0"/>
                  </a:moveTo>
                  <a:lnTo>
                    <a:pt x="25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23" y="11"/>
                  </a:lnTo>
                  <a:lnTo>
                    <a:pt x="12" y="19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0">
              <a:extLst>
                <a:ext uri="{FF2B5EF4-FFF2-40B4-BE49-F238E27FC236}">
                  <a16:creationId xmlns:a16="http://schemas.microsoft.com/office/drawing/2014/main" id="{6FB101D4-AF5B-441E-BB86-07FFA1ECC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225" y="1031876"/>
              <a:ext cx="134938" cy="58738"/>
            </a:xfrm>
            <a:custGeom>
              <a:avLst/>
              <a:gdLst>
                <a:gd name="T0" fmla="*/ 10 w 85"/>
                <a:gd name="T1" fmla="*/ 0 h 37"/>
                <a:gd name="T2" fmla="*/ 21 w 85"/>
                <a:gd name="T3" fmla="*/ 2 h 37"/>
                <a:gd name="T4" fmla="*/ 31 w 85"/>
                <a:gd name="T5" fmla="*/ 4 h 37"/>
                <a:gd name="T6" fmla="*/ 42 w 85"/>
                <a:gd name="T7" fmla="*/ 6 h 37"/>
                <a:gd name="T8" fmla="*/ 58 w 85"/>
                <a:gd name="T9" fmla="*/ 10 h 37"/>
                <a:gd name="T10" fmla="*/ 71 w 85"/>
                <a:gd name="T11" fmla="*/ 18 h 37"/>
                <a:gd name="T12" fmla="*/ 85 w 85"/>
                <a:gd name="T13" fmla="*/ 25 h 37"/>
                <a:gd name="T14" fmla="*/ 83 w 85"/>
                <a:gd name="T15" fmla="*/ 29 h 37"/>
                <a:gd name="T16" fmla="*/ 79 w 85"/>
                <a:gd name="T17" fmla="*/ 31 h 37"/>
                <a:gd name="T18" fmla="*/ 77 w 85"/>
                <a:gd name="T19" fmla="*/ 35 h 37"/>
                <a:gd name="T20" fmla="*/ 73 w 85"/>
                <a:gd name="T21" fmla="*/ 35 h 37"/>
                <a:gd name="T22" fmla="*/ 67 w 85"/>
                <a:gd name="T23" fmla="*/ 35 h 37"/>
                <a:gd name="T24" fmla="*/ 63 w 85"/>
                <a:gd name="T25" fmla="*/ 33 h 37"/>
                <a:gd name="T26" fmla="*/ 58 w 85"/>
                <a:gd name="T27" fmla="*/ 31 h 37"/>
                <a:gd name="T28" fmla="*/ 54 w 85"/>
                <a:gd name="T29" fmla="*/ 31 h 37"/>
                <a:gd name="T30" fmla="*/ 50 w 85"/>
                <a:gd name="T31" fmla="*/ 31 h 37"/>
                <a:gd name="T32" fmla="*/ 46 w 85"/>
                <a:gd name="T33" fmla="*/ 33 h 37"/>
                <a:gd name="T34" fmla="*/ 42 w 85"/>
                <a:gd name="T35" fmla="*/ 35 h 37"/>
                <a:gd name="T36" fmla="*/ 37 w 85"/>
                <a:gd name="T37" fmla="*/ 37 h 37"/>
                <a:gd name="T38" fmla="*/ 31 w 85"/>
                <a:gd name="T39" fmla="*/ 37 h 37"/>
                <a:gd name="T40" fmla="*/ 25 w 85"/>
                <a:gd name="T41" fmla="*/ 37 h 37"/>
                <a:gd name="T42" fmla="*/ 19 w 85"/>
                <a:gd name="T43" fmla="*/ 35 h 37"/>
                <a:gd name="T44" fmla="*/ 15 w 85"/>
                <a:gd name="T45" fmla="*/ 33 h 37"/>
                <a:gd name="T46" fmla="*/ 12 w 85"/>
                <a:gd name="T47" fmla="*/ 31 h 37"/>
                <a:gd name="T48" fmla="*/ 12 w 85"/>
                <a:gd name="T49" fmla="*/ 27 h 37"/>
                <a:gd name="T50" fmla="*/ 12 w 85"/>
                <a:gd name="T51" fmla="*/ 23 h 37"/>
                <a:gd name="T52" fmla="*/ 8 w 85"/>
                <a:gd name="T53" fmla="*/ 22 h 37"/>
                <a:gd name="T54" fmla="*/ 6 w 85"/>
                <a:gd name="T55" fmla="*/ 20 h 37"/>
                <a:gd name="T56" fmla="*/ 2 w 85"/>
                <a:gd name="T57" fmla="*/ 16 h 37"/>
                <a:gd name="T58" fmla="*/ 0 w 85"/>
                <a:gd name="T59" fmla="*/ 14 h 37"/>
                <a:gd name="T60" fmla="*/ 0 w 85"/>
                <a:gd name="T61" fmla="*/ 10 h 37"/>
                <a:gd name="T62" fmla="*/ 0 w 85"/>
                <a:gd name="T63" fmla="*/ 6 h 37"/>
                <a:gd name="T64" fmla="*/ 4 w 85"/>
                <a:gd name="T65" fmla="*/ 2 h 37"/>
                <a:gd name="T66" fmla="*/ 6 w 85"/>
                <a:gd name="T67" fmla="*/ 0 h 37"/>
                <a:gd name="T68" fmla="*/ 10 w 85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7">
                  <a:moveTo>
                    <a:pt x="10" y="0"/>
                  </a:moveTo>
                  <a:lnTo>
                    <a:pt x="21" y="2"/>
                  </a:lnTo>
                  <a:lnTo>
                    <a:pt x="31" y="4"/>
                  </a:lnTo>
                  <a:lnTo>
                    <a:pt x="42" y="6"/>
                  </a:lnTo>
                  <a:lnTo>
                    <a:pt x="58" y="10"/>
                  </a:lnTo>
                  <a:lnTo>
                    <a:pt x="71" y="18"/>
                  </a:lnTo>
                  <a:lnTo>
                    <a:pt x="85" y="25"/>
                  </a:lnTo>
                  <a:lnTo>
                    <a:pt x="83" y="29"/>
                  </a:lnTo>
                  <a:lnTo>
                    <a:pt x="79" y="31"/>
                  </a:lnTo>
                  <a:lnTo>
                    <a:pt x="77" y="35"/>
                  </a:lnTo>
                  <a:lnTo>
                    <a:pt x="73" y="35"/>
                  </a:lnTo>
                  <a:lnTo>
                    <a:pt x="67" y="35"/>
                  </a:lnTo>
                  <a:lnTo>
                    <a:pt x="63" y="33"/>
                  </a:lnTo>
                  <a:lnTo>
                    <a:pt x="58" y="31"/>
                  </a:lnTo>
                  <a:lnTo>
                    <a:pt x="54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37" y="37"/>
                  </a:lnTo>
                  <a:lnTo>
                    <a:pt x="31" y="37"/>
                  </a:lnTo>
                  <a:lnTo>
                    <a:pt x="25" y="37"/>
                  </a:lnTo>
                  <a:lnTo>
                    <a:pt x="19" y="35"/>
                  </a:lnTo>
                  <a:lnTo>
                    <a:pt x="15" y="33"/>
                  </a:lnTo>
                  <a:lnTo>
                    <a:pt x="12" y="31"/>
                  </a:lnTo>
                  <a:lnTo>
                    <a:pt x="12" y="27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1">
              <a:extLst>
                <a:ext uri="{FF2B5EF4-FFF2-40B4-BE49-F238E27FC236}">
                  <a16:creationId xmlns:a16="http://schemas.microsoft.com/office/drawing/2014/main" id="{B52A8AEC-A4C0-4625-93CB-5E39AAF7E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925" y="1593851"/>
              <a:ext cx="30163" cy="30163"/>
            </a:xfrm>
            <a:custGeom>
              <a:avLst/>
              <a:gdLst>
                <a:gd name="T0" fmla="*/ 9 w 19"/>
                <a:gd name="T1" fmla="*/ 0 h 19"/>
                <a:gd name="T2" fmla="*/ 13 w 19"/>
                <a:gd name="T3" fmla="*/ 2 h 19"/>
                <a:gd name="T4" fmla="*/ 17 w 19"/>
                <a:gd name="T5" fmla="*/ 2 h 19"/>
                <a:gd name="T6" fmla="*/ 19 w 19"/>
                <a:gd name="T7" fmla="*/ 6 h 19"/>
                <a:gd name="T8" fmla="*/ 17 w 19"/>
                <a:gd name="T9" fmla="*/ 9 h 19"/>
                <a:gd name="T10" fmla="*/ 15 w 19"/>
                <a:gd name="T11" fmla="*/ 13 h 19"/>
                <a:gd name="T12" fmla="*/ 13 w 19"/>
                <a:gd name="T13" fmla="*/ 15 h 19"/>
                <a:gd name="T14" fmla="*/ 11 w 19"/>
                <a:gd name="T15" fmla="*/ 19 h 19"/>
                <a:gd name="T16" fmla="*/ 9 w 19"/>
                <a:gd name="T17" fmla="*/ 19 h 19"/>
                <a:gd name="T18" fmla="*/ 7 w 19"/>
                <a:gd name="T19" fmla="*/ 19 h 19"/>
                <a:gd name="T20" fmla="*/ 6 w 19"/>
                <a:gd name="T21" fmla="*/ 17 h 19"/>
                <a:gd name="T22" fmla="*/ 4 w 19"/>
                <a:gd name="T23" fmla="*/ 15 h 19"/>
                <a:gd name="T24" fmla="*/ 2 w 19"/>
                <a:gd name="T25" fmla="*/ 11 h 19"/>
                <a:gd name="T26" fmla="*/ 0 w 19"/>
                <a:gd name="T27" fmla="*/ 11 h 19"/>
                <a:gd name="T28" fmla="*/ 0 w 19"/>
                <a:gd name="T29" fmla="*/ 9 h 19"/>
                <a:gd name="T30" fmla="*/ 0 w 19"/>
                <a:gd name="T31" fmla="*/ 6 h 19"/>
                <a:gd name="T32" fmla="*/ 2 w 19"/>
                <a:gd name="T33" fmla="*/ 2 h 19"/>
                <a:gd name="T34" fmla="*/ 6 w 19"/>
                <a:gd name="T35" fmla="*/ 2 h 19"/>
                <a:gd name="T36" fmla="*/ 9 w 19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lnTo>
                    <a:pt x="13" y="2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17" y="9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2">
              <a:extLst>
                <a:ext uri="{FF2B5EF4-FFF2-40B4-BE49-F238E27FC236}">
                  <a16:creationId xmlns:a16="http://schemas.microsoft.com/office/drawing/2014/main" id="{988189EC-6965-4D81-9FC6-16EBC18FA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850" y="1325563"/>
              <a:ext cx="33338" cy="17463"/>
            </a:xfrm>
            <a:custGeom>
              <a:avLst/>
              <a:gdLst>
                <a:gd name="T0" fmla="*/ 7 w 21"/>
                <a:gd name="T1" fmla="*/ 0 h 11"/>
                <a:gd name="T2" fmla="*/ 11 w 21"/>
                <a:gd name="T3" fmla="*/ 0 h 11"/>
                <a:gd name="T4" fmla="*/ 15 w 21"/>
                <a:gd name="T5" fmla="*/ 4 h 11"/>
                <a:gd name="T6" fmla="*/ 19 w 21"/>
                <a:gd name="T7" fmla="*/ 7 h 11"/>
                <a:gd name="T8" fmla="*/ 21 w 21"/>
                <a:gd name="T9" fmla="*/ 9 h 11"/>
                <a:gd name="T10" fmla="*/ 17 w 21"/>
                <a:gd name="T11" fmla="*/ 9 h 11"/>
                <a:gd name="T12" fmla="*/ 15 w 21"/>
                <a:gd name="T13" fmla="*/ 11 h 11"/>
                <a:gd name="T14" fmla="*/ 13 w 21"/>
                <a:gd name="T15" fmla="*/ 11 h 11"/>
                <a:gd name="T16" fmla="*/ 11 w 21"/>
                <a:gd name="T17" fmla="*/ 11 h 11"/>
                <a:gd name="T18" fmla="*/ 7 w 21"/>
                <a:gd name="T19" fmla="*/ 11 h 11"/>
                <a:gd name="T20" fmla="*/ 5 w 21"/>
                <a:gd name="T21" fmla="*/ 9 h 11"/>
                <a:gd name="T22" fmla="*/ 1 w 21"/>
                <a:gd name="T23" fmla="*/ 9 h 11"/>
                <a:gd name="T24" fmla="*/ 1 w 21"/>
                <a:gd name="T25" fmla="*/ 7 h 11"/>
                <a:gd name="T26" fmla="*/ 0 w 21"/>
                <a:gd name="T27" fmla="*/ 6 h 11"/>
                <a:gd name="T28" fmla="*/ 1 w 21"/>
                <a:gd name="T29" fmla="*/ 4 h 11"/>
                <a:gd name="T30" fmla="*/ 3 w 21"/>
                <a:gd name="T31" fmla="*/ 2 h 11"/>
                <a:gd name="T32" fmla="*/ 5 w 21"/>
                <a:gd name="T33" fmla="*/ 0 h 11"/>
                <a:gd name="T34" fmla="*/ 7 w 21"/>
                <a:gd name="T3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1">
                  <a:moveTo>
                    <a:pt x="7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5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3">
              <a:extLst>
                <a:ext uri="{FF2B5EF4-FFF2-40B4-BE49-F238E27FC236}">
                  <a16:creationId xmlns:a16="http://schemas.microsoft.com/office/drawing/2014/main" id="{4FCE75A7-537F-4297-BF08-EBB4D79E4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088" y="1266826"/>
              <a:ext cx="23813" cy="22225"/>
            </a:xfrm>
            <a:custGeom>
              <a:avLst/>
              <a:gdLst>
                <a:gd name="T0" fmla="*/ 15 w 15"/>
                <a:gd name="T1" fmla="*/ 0 h 14"/>
                <a:gd name="T2" fmla="*/ 13 w 15"/>
                <a:gd name="T3" fmla="*/ 6 h 14"/>
                <a:gd name="T4" fmla="*/ 11 w 15"/>
                <a:gd name="T5" fmla="*/ 10 h 14"/>
                <a:gd name="T6" fmla="*/ 8 w 15"/>
                <a:gd name="T7" fmla="*/ 14 h 14"/>
                <a:gd name="T8" fmla="*/ 2 w 15"/>
                <a:gd name="T9" fmla="*/ 14 h 14"/>
                <a:gd name="T10" fmla="*/ 0 w 15"/>
                <a:gd name="T11" fmla="*/ 14 h 14"/>
                <a:gd name="T12" fmla="*/ 0 w 15"/>
                <a:gd name="T13" fmla="*/ 12 h 14"/>
                <a:gd name="T14" fmla="*/ 2 w 15"/>
                <a:gd name="T15" fmla="*/ 10 h 14"/>
                <a:gd name="T16" fmla="*/ 4 w 15"/>
                <a:gd name="T17" fmla="*/ 8 h 14"/>
                <a:gd name="T18" fmla="*/ 6 w 15"/>
                <a:gd name="T19" fmla="*/ 4 h 14"/>
                <a:gd name="T20" fmla="*/ 10 w 15"/>
                <a:gd name="T21" fmla="*/ 2 h 14"/>
                <a:gd name="T22" fmla="*/ 13 w 15"/>
                <a:gd name="T23" fmla="*/ 0 h 14"/>
                <a:gd name="T24" fmla="*/ 15 w 15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4">
                  <a:moveTo>
                    <a:pt x="15" y="0"/>
                  </a:moveTo>
                  <a:lnTo>
                    <a:pt x="13" y="6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4">
              <a:extLst>
                <a:ext uri="{FF2B5EF4-FFF2-40B4-BE49-F238E27FC236}">
                  <a16:creationId xmlns:a16="http://schemas.microsoft.com/office/drawing/2014/main" id="{D8DF09E5-37B4-4E04-908B-70DF764CD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288" y="1028701"/>
              <a:ext cx="811213" cy="585788"/>
            </a:xfrm>
            <a:custGeom>
              <a:avLst/>
              <a:gdLst>
                <a:gd name="T0" fmla="*/ 83 w 511"/>
                <a:gd name="T1" fmla="*/ 6 h 369"/>
                <a:gd name="T2" fmla="*/ 59 w 511"/>
                <a:gd name="T3" fmla="*/ 41 h 369"/>
                <a:gd name="T4" fmla="*/ 65 w 511"/>
                <a:gd name="T5" fmla="*/ 56 h 369"/>
                <a:gd name="T6" fmla="*/ 71 w 511"/>
                <a:gd name="T7" fmla="*/ 68 h 369"/>
                <a:gd name="T8" fmla="*/ 83 w 511"/>
                <a:gd name="T9" fmla="*/ 50 h 369"/>
                <a:gd name="T10" fmla="*/ 127 w 511"/>
                <a:gd name="T11" fmla="*/ 8 h 369"/>
                <a:gd name="T12" fmla="*/ 169 w 511"/>
                <a:gd name="T13" fmla="*/ 45 h 369"/>
                <a:gd name="T14" fmla="*/ 171 w 511"/>
                <a:gd name="T15" fmla="*/ 54 h 369"/>
                <a:gd name="T16" fmla="*/ 190 w 511"/>
                <a:gd name="T17" fmla="*/ 54 h 369"/>
                <a:gd name="T18" fmla="*/ 209 w 511"/>
                <a:gd name="T19" fmla="*/ 47 h 369"/>
                <a:gd name="T20" fmla="*/ 267 w 511"/>
                <a:gd name="T21" fmla="*/ 48 h 369"/>
                <a:gd name="T22" fmla="*/ 324 w 511"/>
                <a:gd name="T23" fmla="*/ 81 h 369"/>
                <a:gd name="T24" fmla="*/ 342 w 511"/>
                <a:gd name="T25" fmla="*/ 93 h 369"/>
                <a:gd name="T26" fmla="*/ 401 w 511"/>
                <a:gd name="T27" fmla="*/ 121 h 369"/>
                <a:gd name="T28" fmla="*/ 399 w 511"/>
                <a:gd name="T29" fmla="*/ 139 h 369"/>
                <a:gd name="T30" fmla="*/ 411 w 511"/>
                <a:gd name="T31" fmla="*/ 146 h 369"/>
                <a:gd name="T32" fmla="*/ 403 w 511"/>
                <a:gd name="T33" fmla="*/ 160 h 369"/>
                <a:gd name="T34" fmla="*/ 420 w 511"/>
                <a:gd name="T35" fmla="*/ 179 h 369"/>
                <a:gd name="T36" fmla="*/ 451 w 511"/>
                <a:gd name="T37" fmla="*/ 208 h 369"/>
                <a:gd name="T38" fmla="*/ 476 w 511"/>
                <a:gd name="T39" fmla="*/ 212 h 369"/>
                <a:gd name="T40" fmla="*/ 495 w 511"/>
                <a:gd name="T41" fmla="*/ 221 h 369"/>
                <a:gd name="T42" fmla="*/ 511 w 511"/>
                <a:gd name="T43" fmla="*/ 239 h 369"/>
                <a:gd name="T44" fmla="*/ 493 w 511"/>
                <a:gd name="T45" fmla="*/ 250 h 369"/>
                <a:gd name="T46" fmla="*/ 490 w 511"/>
                <a:gd name="T47" fmla="*/ 260 h 369"/>
                <a:gd name="T48" fmla="*/ 476 w 511"/>
                <a:gd name="T49" fmla="*/ 275 h 369"/>
                <a:gd name="T50" fmla="*/ 432 w 511"/>
                <a:gd name="T51" fmla="*/ 246 h 369"/>
                <a:gd name="T52" fmla="*/ 397 w 511"/>
                <a:gd name="T53" fmla="*/ 243 h 369"/>
                <a:gd name="T54" fmla="*/ 409 w 511"/>
                <a:gd name="T55" fmla="*/ 252 h 369"/>
                <a:gd name="T56" fmla="*/ 409 w 511"/>
                <a:gd name="T57" fmla="*/ 266 h 369"/>
                <a:gd name="T58" fmla="*/ 430 w 511"/>
                <a:gd name="T59" fmla="*/ 287 h 369"/>
                <a:gd name="T60" fmla="*/ 445 w 511"/>
                <a:gd name="T61" fmla="*/ 292 h 369"/>
                <a:gd name="T62" fmla="*/ 449 w 511"/>
                <a:gd name="T63" fmla="*/ 304 h 369"/>
                <a:gd name="T64" fmla="*/ 461 w 511"/>
                <a:gd name="T65" fmla="*/ 319 h 369"/>
                <a:gd name="T66" fmla="*/ 442 w 511"/>
                <a:gd name="T67" fmla="*/ 342 h 369"/>
                <a:gd name="T68" fmla="*/ 395 w 511"/>
                <a:gd name="T69" fmla="*/ 329 h 369"/>
                <a:gd name="T70" fmla="*/ 422 w 511"/>
                <a:gd name="T71" fmla="*/ 369 h 369"/>
                <a:gd name="T72" fmla="*/ 386 w 511"/>
                <a:gd name="T73" fmla="*/ 354 h 369"/>
                <a:gd name="T74" fmla="*/ 328 w 511"/>
                <a:gd name="T75" fmla="*/ 329 h 369"/>
                <a:gd name="T76" fmla="*/ 276 w 511"/>
                <a:gd name="T77" fmla="*/ 296 h 369"/>
                <a:gd name="T78" fmla="*/ 261 w 511"/>
                <a:gd name="T79" fmla="*/ 294 h 369"/>
                <a:gd name="T80" fmla="*/ 240 w 511"/>
                <a:gd name="T81" fmla="*/ 304 h 369"/>
                <a:gd name="T82" fmla="*/ 213 w 511"/>
                <a:gd name="T83" fmla="*/ 287 h 369"/>
                <a:gd name="T84" fmla="*/ 238 w 511"/>
                <a:gd name="T85" fmla="*/ 269 h 369"/>
                <a:gd name="T86" fmla="*/ 280 w 511"/>
                <a:gd name="T87" fmla="*/ 266 h 369"/>
                <a:gd name="T88" fmla="*/ 280 w 511"/>
                <a:gd name="T89" fmla="*/ 248 h 369"/>
                <a:gd name="T90" fmla="*/ 294 w 511"/>
                <a:gd name="T91" fmla="*/ 239 h 369"/>
                <a:gd name="T92" fmla="*/ 315 w 511"/>
                <a:gd name="T93" fmla="*/ 216 h 369"/>
                <a:gd name="T94" fmla="*/ 263 w 511"/>
                <a:gd name="T95" fmla="*/ 164 h 369"/>
                <a:gd name="T96" fmla="*/ 240 w 511"/>
                <a:gd name="T97" fmla="*/ 170 h 369"/>
                <a:gd name="T98" fmla="*/ 244 w 511"/>
                <a:gd name="T99" fmla="*/ 158 h 369"/>
                <a:gd name="T100" fmla="*/ 225 w 511"/>
                <a:gd name="T101" fmla="*/ 131 h 369"/>
                <a:gd name="T102" fmla="*/ 190 w 511"/>
                <a:gd name="T103" fmla="*/ 135 h 369"/>
                <a:gd name="T104" fmla="*/ 171 w 511"/>
                <a:gd name="T105" fmla="*/ 139 h 369"/>
                <a:gd name="T106" fmla="*/ 102 w 511"/>
                <a:gd name="T107" fmla="*/ 129 h 369"/>
                <a:gd name="T108" fmla="*/ 59 w 511"/>
                <a:gd name="T109" fmla="*/ 118 h 369"/>
                <a:gd name="T110" fmla="*/ 15 w 511"/>
                <a:gd name="T111" fmla="*/ 98 h 369"/>
                <a:gd name="T112" fmla="*/ 36 w 511"/>
                <a:gd name="T113" fmla="*/ 91 h 369"/>
                <a:gd name="T114" fmla="*/ 4 w 511"/>
                <a:gd name="T115" fmla="*/ 81 h 369"/>
                <a:gd name="T116" fmla="*/ 2 w 511"/>
                <a:gd name="T117" fmla="*/ 52 h 369"/>
                <a:gd name="T118" fmla="*/ 15 w 511"/>
                <a:gd name="T119" fmla="*/ 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1" h="369">
                  <a:moveTo>
                    <a:pt x="67" y="0"/>
                  </a:moveTo>
                  <a:lnTo>
                    <a:pt x="67" y="2"/>
                  </a:lnTo>
                  <a:lnTo>
                    <a:pt x="71" y="2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3" y="6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1" y="16"/>
                  </a:lnTo>
                  <a:lnTo>
                    <a:pt x="71" y="22"/>
                  </a:lnTo>
                  <a:lnTo>
                    <a:pt x="63" y="29"/>
                  </a:lnTo>
                  <a:lnTo>
                    <a:pt x="59" y="41"/>
                  </a:lnTo>
                  <a:lnTo>
                    <a:pt x="61" y="43"/>
                  </a:lnTo>
                  <a:lnTo>
                    <a:pt x="61" y="45"/>
                  </a:lnTo>
                  <a:lnTo>
                    <a:pt x="65" y="47"/>
                  </a:lnTo>
                  <a:lnTo>
                    <a:pt x="65" y="50"/>
                  </a:lnTo>
                  <a:lnTo>
                    <a:pt x="65" y="54"/>
                  </a:lnTo>
                  <a:lnTo>
                    <a:pt x="65" y="56"/>
                  </a:lnTo>
                  <a:lnTo>
                    <a:pt x="65" y="58"/>
                  </a:lnTo>
                  <a:lnTo>
                    <a:pt x="65" y="60"/>
                  </a:lnTo>
                  <a:lnTo>
                    <a:pt x="65" y="64"/>
                  </a:lnTo>
                  <a:lnTo>
                    <a:pt x="65" y="66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75" y="68"/>
                  </a:lnTo>
                  <a:lnTo>
                    <a:pt x="77" y="66"/>
                  </a:lnTo>
                  <a:lnTo>
                    <a:pt x="81" y="62"/>
                  </a:lnTo>
                  <a:lnTo>
                    <a:pt x="83" y="58"/>
                  </a:lnTo>
                  <a:lnTo>
                    <a:pt x="84" y="56"/>
                  </a:lnTo>
                  <a:lnTo>
                    <a:pt x="83" y="50"/>
                  </a:lnTo>
                  <a:lnTo>
                    <a:pt x="79" y="43"/>
                  </a:lnTo>
                  <a:lnTo>
                    <a:pt x="77" y="39"/>
                  </a:lnTo>
                  <a:lnTo>
                    <a:pt x="83" y="25"/>
                  </a:lnTo>
                  <a:lnTo>
                    <a:pt x="94" y="18"/>
                  </a:lnTo>
                  <a:lnTo>
                    <a:pt x="109" y="12"/>
                  </a:lnTo>
                  <a:lnTo>
                    <a:pt x="127" y="8"/>
                  </a:lnTo>
                  <a:lnTo>
                    <a:pt x="144" y="8"/>
                  </a:lnTo>
                  <a:lnTo>
                    <a:pt x="155" y="12"/>
                  </a:lnTo>
                  <a:lnTo>
                    <a:pt x="163" y="20"/>
                  </a:lnTo>
                  <a:lnTo>
                    <a:pt x="167" y="31"/>
                  </a:lnTo>
                  <a:lnTo>
                    <a:pt x="169" y="43"/>
                  </a:lnTo>
                  <a:lnTo>
                    <a:pt x="169" y="45"/>
                  </a:lnTo>
                  <a:lnTo>
                    <a:pt x="169" y="47"/>
                  </a:lnTo>
                  <a:lnTo>
                    <a:pt x="167" y="50"/>
                  </a:lnTo>
                  <a:lnTo>
                    <a:pt x="167" y="52"/>
                  </a:lnTo>
                  <a:lnTo>
                    <a:pt x="167" y="54"/>
                  </a:lnTo>
                  <a:lnTo>
                    <a:pt x="169" y="56"/>
                  </a:lnTo>
                  <a:lnTo>
                    <a:pt x="171" y="54"/>
                  </a:lnTo>
                  <a:lnTo>
                    <a:pt x="175" y="52"/>
                  </a:lnTo>
                  <a:lnTo>
                    <a:pt x="177" y="50"/>
                  </a:lnTo>
                  <a:lnTo>
                    <a:pt x="182" y="48"/>
                  </a:lnTo>
                  <a:lnTo>
                    <a:pt x="184" y="50"/>
                  </a:lnTo>
                  <a:lnTo>
                    <a:pt x="188" y="52"/>
                  </a:lnTo>
                  <a:lnTo>
                    <a:pt x="190" y="54"/>
                  </a:lnTo>
                  <a:lnTo>
                    <a:pt x="192" y="54"/>
                  </a:lnTo>
                  <a:lnTo>
                    <a:pt x="196" y="56"/>
                  </a:lnTo>
                  <a:lnTo>
                    <a:pt x="200" y="54"/>
                  </a:lnTo>
                  <a:lnTo>
                    <a:pt x="203" y="52"/>
                  </a:lnTo>
                  <a:lnTo>
                    <a:pt x="207" y="48"/>
                  </a:lnTo>
                  <a:lnTo>
                    <a:pt x="209" y="47"/>
                  </a:lnTo>
                  <a:lnTo>
                    <a:pt x="213" y="43"/>
                  </a:lnTo>
                  <a:lnTo>
                    <a:pt x="217" y="41"/>
                  </a:lnTo>
                  <a:lnTo>
                    <a:pt x="221" y="41"/>
                  </a:lnTo>
                  <a:lnTo>
                    <a:pt x="236" y="41"/>
                  </a:lnTo>
                  <a:lnTo>
                    <a:pt x="253" y="45"/>
                  </a:lnTo>
                  <a:lnTo>
                    <a:pt x="267" y="48"/>
                  </a:lnTo>
                  <a:lnTo>
                    <a:pt x="276" y="58"/>
                  </a:lnTo>
                  <a:lnTo>
                    <a:pt x="284" y="68"/>
                  </a:lnTo>
                  <a:lnTo>
                    <a:pt x="294" y="77"/>
                  </a:lnTo>
                  <a:lnTo>
                    <a:pt x="305" y="81"/>
                  </a:lnTo>
                  <a:lnTo>
                    <a:pt x="323" y="81"/>
                  </a:lnTo>
                  <a:lnTo>
                    <a:pt x="324" y="81"/>
                  </a:lnTo>
                  <a:lnTo>
                    <a:pt x="328" y="81"/>
                  </a:lnTo>
                  <a:lnTo>
                    <a:pt x="334" y="81"/>
                  </a:lnTo>
                  <a:lnTo>
                    <a:pt x="338" y="83"/>
                  </a:lnTo>
                  <a:lnTo>
                    <a:pt x="340" y="85"/>
                  </a:lnTo>
                  <a:lnTo>
                    <a:pt x="342" y="89"/>
                  </a:lnTo>
                  <a:lnTo>
                    <a:pt x="342" y="93"/>
                  </a:lnTo>
                  <a:lnTo>
                    <a:pt x="357" y="100"/>
                  </a:lnTo>
                  <a:lnTo>
                    <a:pt x="371" y="106"/>
                  </a:lnTo>
                  <a:lnTo>
                    <a:pt x="386" y="110"/>
                  </a:lnTo>
                  <a:lnTo>
                    <a:pt x="386" y="121"/>
                  </a:lnTo>
                  <a:lnTo>
                    <a:pt x="395" y="121"/>
                  </a:lnTo>
                  <a:lnTo>
                    <a:pt x="401" y="121"/>
                  </a:lnTo>
                  <a:lnTo>
                    <a:pt x="407" y="125"/>
                  </a:lnTo>
                  <a:lnTo>
                    <a:pt x="411" y="129"/>
                  </a:lnTo>
                  <a:lnTo>
                    <a:pt x="413" y="137"/>
                  </a:lnTo>
                  <a:lnTo>
                    <a:pt x="409" y="137"/>
                  </a:lnTo>
                  <a:lnTo>
                    <a:pt x="403" y="137"/>
                  </a:lnTo>
                  <a:lnTo>
                    <a:pt x="399" y="139"/>
                  </a:lnTo>
                  <a:lnTo>
                    <a:pt x="395" y="141"/>
                  </a:lnTo>
                  <a:lnTo>
                    <a:pt x="392" y="145"/>
                  </a:lnTo>
                  <a:lnTo>
                    <a:pt x="399" y="145"/>
                  </a:lnTo>
                  <a:lnTo>
                    <a:pt x="403" y="146"/>
                  </a:lnTo>
                  <a:lnTo>
                    <a:pt x="407" y="146"/>
                  </a:lnTo>
                  <a:lnTo>
                    <a:pt x="411" y="146"/>
                  </a:lnTo>
                  <a:lnTo>
                    <a:pt x="415" y="146"/>
                  </a:lnTo>
                  <a:lnTo>
                    <a:pt x="417" y="148"/>
                  </a:lnTo>
                  <a:lnTo>
                    <a:pt x="420" y="152"/>
                  </a:lnTo>
                  <a:lnTo>
                    <a:pt x="413" y="154"/>
                  </a:lnTo>
                  <a:lnTo>
                    <a:pt x="409" y="156"/>
                  </a:lnTo>
                  <a:lnTo>
                    <a:pt x="403" y="160"/>
                  </a:lnTo>
                  <a:lnTo>
                    <a:pt x="399" y="166"/>
                  </a:lnTo>
                  <a:lnTo>
                    <a:pt x="403" y="168"/>
                  </a:lnTo>
                  <a:lnTo>
                    <a:pt x="407" y="170"/>
                  </a:lnTo>
                  <a:lnTo>
                    <a:pt x="411" y="170"/>
                  </a:lnTo>
                  <a:lnTo>
                    <a:pt x="417" y="171"/>
                  </a:lnTo>
                  <a:lnTo>
                    <a:pt x="420" y="179"/>
                  </a:lnTo>
                  <a:lnTo>
                    <a:pt x="428" y="187"/>
                  </a:lnTo>
                  <a:lnTo>
                    <a:pt x="438" y="191"/>
                  </a:lnTo>
                  <a:lnTo>
                    <a:pt x="447" y="193"/>
                  </a:lnTo>
                  <a:lnTo>
                    <a:pt x="449" y="198"/>
                  </a:lnTo>
                  <a:lnTo>
                    <a:pt x="449" y="204"/>
                  </a:lnTo>
                  <a:lnTo>
                    <a:pt x="451" y="208"/>
                  </a:lnTo>
                  <a:lnTo>
                    <a:pt x="455" y="212"/>
                  </a:lnTo>
                  <a:lnTo>
                    <a:pt x="457" y="214"/>
                  </a:lnTo>
                  <a:lnTo>
                    <a:pt x="461" y="214"/>
                  </a:lnTo>
                  <a:lnTo>
                    <a:pt x="468" y="214"/>
                  </a:lnTo>
                  <a:lnTo>
                    <a:pt x="472" y="212"/>
                  </a:lnTo>
                  <a:lnTo>
                    <a:pt x="476" y="212"/>
                  </a:lnTo>
                  <a:lnTo>
                    <a:pt x="478" y="212"/>
                  </a:lnTo>
                  <a:lnTo>
                    <a:pt x="482" y="214"/>
                  </a:lnTo>
                  <a:lnTo>
                    <a:pt x="484" y="218"/>
                  </a:lnTo>
                  <a:lnTo>
                    <a:pt x="488" y="219"/>
                  </a:lnTo>
                  <a:lnTo>
                    <a:pt x="491" y="221"/>
                  </a:lnTo>
                  <a:lnTo>
                    <a:pt x="495" y="221"/>
                  </a:lnTo>
                  <a:lnTo>
                    <a:pt x="501" y="221"/>
                  </a:lnTo>
                  <a:lnTo>
                    <a:pt x="505" y="223"/>
                  </a:lnTo>
                  <a:lnTo>
                    <a:pt x="509" y="225"/>
                  </a:lnTo>
                  <a:lnTo>
                    <a:pt x="511" y="229"/>
                  </a:lnTo>
                  <a:lnTo>
                    <a:pt x="511" y="235"/>
                  </a:lnTo>
                  <a:lnTo>
                    <a:pt x="511" y="239"/>
                  </a:lnTo>
                  <a:lnTo>
                    <a:pt x="509" y="241"/>
                  </a:lnTo>
                  <a:lnTo>
                    <a:pt x="505" y="243"/>
                  </a:lnTo>
                  <a:lnTo>
                    <a:pt x="501" y="244"/>
                  </a:lnTo>
                  <a:lnTo>
                    <a:pt x="497" y="244"/>
                  </a:lnTo>
                  <a:lnTo>
                    <a:pt x="493" y="246"/>
                  </a:lnTo>
                  <a:lnTo>
                    <a:pt x="493" y="250"/>
                  </a:lnTo>
                  <a:lnTo>
                    <a:pt x="493" y="250"/>
                  </a:lnTo>
                  <a:lnTo>
                    <a:pt x="493" y="252"/>
                  </a:lnTo>
                  <a:lnTo>
                    <a:pt x="493" y="254"/>
                  </a:lnTo>
                  <a:lnTo>
                    <a:pt x="493" y="256"/>
                  </a:lnTo>
                  <a:lnTo>
                    <a:pt x="491" y="258"/>
                  </a:lnTo>
                  <a:lnTo>
                    <a:pt x="490" y="260"/>
                  </a:lnTo>
                  <a:lnTo>
                    <a:pt x="486" y="260"/>
                  </a:lnTo>
                  <a:lnTo>
                    <a:pt x="480" y="262"/>
                  </a:lnTo>
                  <a:lnTo>
                    <a:pt x="478" y="266"/>
                  </a:lnTo>
                  <a:lnTo>
                    <a:pt x="478" y="269"/>
                  </a:lnTo>
                  <a:lnTo>
                    <a:pt x="478" y="273"/>
                  </a:lnTo>
                  <a:lnTo>
                    <a:pt x="476" y="275"/>
                  </a:lnTo>
                  <a:lnTo>
                    <a:pt x="474" y="277"/>
                  </a:lnTo>
                  <a:lnTo>
                    <a:pt x="470" y="279"/>
                  </a:lnTo>
                  <a:lnTo>
                    <a:pt x="457" y="275"/>
                  </a:lnTo>
                  <a:lnTo>
                    <a:pt x="447" y="267"/>
                  </a:lnTo>
                  <a:lnTo>
                    <a:pt x="440" y="258"/>
                  </a:lnTo>
                  <a:lnTo>
                    <a:pt x="432" y="246"/>
                  </a:lnTo>
                  <a:lnTo>
                    <a:pt x="422" y="239"/>
                  </a:lnTo>
                  <a:lnTo>
                    <a:pt x="409" y="237"/>
                  </a:lnTo>
                  <a:lnTo>
                    <a:pt x="407" y="237"/>
                  </a:lnTo>
                  <a:lnTo>
                    <a:pt x="403" y="239"/>
                  </a:lnTo>
                  <a:lnTo>
                    <a:pt x="399" y="241"/>
                  </a:lnTo>
                  <a:lnTo>
                    <a:pt x="397" y="243"/>
                  </a:lnTo>
                  <a:lnTo>
                    <a:pt x="395" y="243"/>
                  </a:lnTo>
                  <a:lnTo>
                    <a:pt x="399" y="244"/>
                  </a:lnTo>
                  <a:lnTo>
                    <a:pt x="403" y="244"/>
                  </a:lnTo>
                  <a:lnTo>
                    <a:pt x="405" y="244"/>
                  </a:lnTo>
                  <a:lnTo>
                    <a:pt x="409" y="244"/>
                  </a:lnTo>
                  <a:lnTo>
                    <a:pt x="409" y="252"/>
                  </a:lnTo>
                  <a:lnTo>
                    <a:pt x="405" y="252"/>
                  </a:lnTo>
                  <a:lnTo>
                    <a:pt x="401" y="252"/>
                  </a:lnTo>
                  <a:lnTo>
                    <a:pt x="399" y="252"/>
                  </a:lnTo>
                  <a:lnTo>
                    <a:pt x="399" y="262"/>
                  </a:lnTo>
                  <a:lnTo>
                    <a:pt x="407" y="262"/>
                  </a:lnTo>
                  <a:lnTo>
                    <a:pt x="409" y="266"/>
                  </a:lnTo>
                  <a:lnTo>
                    <a:pt x="411" y="273"/>
                  </a:lnTo>
                  <a:lnTo>
                    <a:pt x="415" y="277"/>
                  </a:lnTo>
                  <a:lnTo>
                    <a:pt x="419" y="283"/>
                  </a:lnTo>
                  <a:lnTo>
                    <a:pt x="420" y="285"/>
                  </a:lnTo>
                  <a:lnTo>
                    <a:pt x="426" y="287"/>
                  </a:lnTo>
                  <a:lnTo>
                    <a:pt x="430" y="287"/>
                  </a:lnTo>
                  <a:lnTo>
                    <a:pt x="434" y="287"/>
                  </a:lnTo>
                  <a:lnTo>
                    <a:pt x="436" y="287"/>
                  </a:lnTo>
                  <a:lnTo>
                    <a:pt x="438" y="289"/>
                  </a:lnTo>
                  <a:lnTo>
                    <a:pt x="438" y="292"/>
                  </a:lnTo>
                  <a:lnTo>
                    <a:pt x="442" y="292"/>
                  </a:lnTo>
                  <a:lnTo>
                    <a:pt x="445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49" y="296"/>
                  </a:lnTo>
                  <a:lnTo>
                    <a:pt x="449" y="300"/>
                  </a:lnTo>
                  <a:lnTo>
                    <a:pt x="449" y="302"/>
                  </a:lnTo>
                  <a:lnTo>
                    <a:pt x="449" y="304"/>
                  </a:lnTo>
                  <a:lnTo>
                    <a:pt x="449" y="304"/>
                  </a:lnTo>
                  <a:lnTo>
                    <a:pt x="451" y="308"/>
                  </a:lnTo>
                  <a:lnTo>
                    <a:pt x="453" y="310"/>
                  </a:lnTo>
                  <a:lnTo>
                    <a:pt x="457" y="312"/>
                  </a:lnTo>
                  <a:lnTo>
                    <a:pt x="459" y="316"/>
                  </a:lnTo>
                  <a:lnTo>
                    <a:pt x="461" y="319"/>
                  </a:lnTo>
                  <a:lnTo>
                    <a:pt x="459" y="323"/>
                  </a:lnTo>
                  <a:lnTo>
                    <a:pt x="457" y="329"/>
                  </a:lnTo>
                  <a:lnTo>
                    <a:pt x="455" y="335"/>
                  </a:lnTo>
                  <a:lnTo>
                    <a:pt x="453" y="339"/>
                  </a:lnTo>
                  <a:lnTo>
                    <a:pt x="451" y="344"/>
                  </a:lnTo>
                  <a:lnTo>
                    <a:pt x="442" y="342"/>
                  </a:lnTo>
                  <a:lnTo>
                    <a:pt x="428" y="337"/>
                  </a:lnTo>
                  <a:lnTo>
                    <a:pt x="413" y="331"/>
                  </a:lnTo>
                  <a:lnTo>
                    <a:pt x="401" y="325"/>
                  </a:lnTo>
                  <a:lnTo>
                    <a:pt x="394" y="319"/>
                  </a:lnTo>
                  <a:lnTo>
                    <a:pt x="384" y="319"/>
                  </a:lnTo>
                  <a:lnTo>
                    <a:pt x="395" y="329"/>
                  </a:lnTo>
                  <a:lnTo>
                    <a:pt x="411" y="339"/>
                  </a:lnTo>
                  <a:lnTo>
                    <a:pt x="424" y="350"/>
                  </a:lnTo>
                  <a:lnTo>
                    <a:pt x="430" y="364"/>
                  </a:lnTo>
                  <a:lnTo>
                    <a:pt x="428" y="367"/>
                  </a:lnTo>
                  <a:lnTo>
                    <a:pt x="426" y="369"/>
                  </a:lnTo>
                  <a:lnTo>
                    <a:pt x="422" y="369"/>
                  </a:lnTo>
                  <a:lnTo>
                    <a:pt x="420" y="369"/>
                  </a:lnTo>
                  <a:lnTo>
                    <a:pt x="419" y="367"/>
                  </a:lnTo>
                  <a:lnTo>
                    <a:pt x="419" y="364"/>
                  </a:lnTo>
                  <a:lnTo>
                    <a:pt x="417" y="364"/>
                  </a:lnTo>
                  <a:lnTo>
                    <a:pt x="401" y="358"/>
                  </a:lnTo>
                  <a:lnTo>
                    <a:pt x="386" y="354"/>
                  </a:lnTo>
                  <a:lnTo>
                    <a:pt x="371" y="348"/>
                  </a:lnTo>
                  <a:lnTo>
                    <a:pt x="363" y="344"/>
                  </a:lnTo>
                  <a:lnTo>
                    <a:pt x="351" y="342"/>
                  </a:lnTo>
                  <a:lnTo>
                    <a:pt x="342" y="339"/>
                  </a:lnTo>
                  <a:lnTo>
                    <a:pt x="332" y="335"/>
                  </a:lnTo>
                  <a:lnTo>
                    <a:pt x="328" y="329"/>
                  </a:lnTo>
                  <a:lnTo>
                    <a:pt x="330" y="321"/>
                  </a:lnTo>
                  <a:lnTo>
                    <a:pt x="311" y="312"/>
                  </a:lnTo>
                  <a:lnTo>
                    <a:pt x="298" y="300"/>
                  </a:lnTo>
                  <a:lnTo>
                    <a:pt x="280" y="289"/>
                  </a:lnTo>
                  <a:lnTo>
                    <a:pt x="278" y="292"/>
                  </a:lnTo>
                  <a:lnTo>
                    <a:pt x="276" y="296"/>
                  </a:lnTo>
                  <a:lnTo>
                    <a:pt x="273" y="298"/>
                  </a:lnTo>
                  <a:lnTo>
                    <a:pt x="269" y="298"/>
                  </a:lnTo>
                  <a:lnTo>
                    <a:pt x="265" y="298"/>
                  </a:lnTo>
                  <a:lnTo>
                    <a:pt x="263" y="296"/>
                  </a:lnTo>
                  <a:lnTo>
                    <a:pt x="263" y="296"/>
                  </a:lnTo>
                  <a:lnTo>
                    <a:pt x="261" y="294"/>
                  </a:lnTo>
                  <a:lnTo>
                    <a:pt x="257" y="294"/>
                  </a:lnTo>
                  <a:lnTo>
                    <a:pt x="253" y="294"/>
                  </a:lnTo>
                  <a:lnTo>
                    <a:pt x="250" y="298"/>
                  </a:lnTo>
                  <a:lnTo>
                    <a:pt x="248" y="300"/>
                  </a:lnTo>
                  <a:lnTo>
                    <a:pt x="244" y="302"/>
                  </a:lnTo>
                  <a:lnTo>
                    <a:pt x="240" y="304"/>
                  </a:lnTo>
                  <a:lnTo>
                    <a:pt x="234" y="302"/>
                  </a:lnTo>
                  <a:lnTo>
                    <a:pt x="228" y="300"/>
                  </a:lnTo>
                  <a:lnTo>
                    <a:pt x="223" y="298"/>
                  </a:lnTo>
                  <a:lnTo>
                    <a:pt x="219" y="294"/>
                  </a:lnTo>
                  <a:lnTo>
                    <a:pt x="215" y="291"/>
                  </a:lnTo>
                  <a:lnTo>
                    <a:pt x="213" y="287"/>
                  </a:lnTo>
                  <a:lnTo>
                    <a:pt x="213" y="283"/>
                  </a:lnTo>
                  <a:lnTo>
                    <a:pt x="217" y="279"/>
                  </a:lnTo>
                  <a:lnTo>
                    <a:pt x="223" y="275"/>
                  </a:lnTo>
                  <a:lnTo>
                    <a:pt x="227" y="271"/>
                  </a:lnTo>
                  <a:lnTo>
                    <a:pt x="232" y="269"/>
                  </a:lnTo>
                  <a:lnTo>
                    <a:pt x="238" y="269"/>
                  </a:lnTo>
                  <a:lnTo>
                    <a:pt x="248" y="269"/>
                  </a:lnTo>
                  <a:lnTo>
                    <a:pt x="257" y="269"/>
                  </a:lnTo>
                  <a:lnTo>
                    <a:pt x="265" y="269"/>
                  </a:lnTo>
                  <a:lnTo>
                    <a:pt x="269" y="269"/>
                  </a:lnTo>
                  <a:lnTo>
                    <a:pt x="275" y="267"/>
                  </a:lnTo>
                  <a:lnTo>
                    <a:pt x="280" y="266"/>
                  </a:lnTo>
                  <a:lnTo>
                    <a:pt x="288" y="264"/>
                  </a:lnTo>
                  <a:lnTo>
                    <a:pt x="292" y="260"/>
                  </a:lnTo>
                  <a:lnTo>
                    <a:pt x="290" y="258"/>
                  </a:lnTo>
                  <a:lnTo>
                    <a:pt x="286" y="256"/>
                  </a:lnTo>
                  <a:lnTo>
                    <a:pt x="282" y="252"/>
                  </a:lnTo>
                  <a:lnTo>
                    <a:pt x="280" y="248"/>
                  </a:lnTo>
                  <a:lnTo>
                    <a:pt x="282" y="244"/>
                  </a:lnTo>
                  <a:lnTo>
                    <a:pt x="284" y="243"/>
                  </a:lnTo>
                  <a:lnTo>
                    <a:pt x="286" y="241"/>
                  </a:lnTo>
                  <a:lnTo>
                    <a:pt x="288" y="241"/>
                  </a:lnTo>
                  <a:lnTo>
                    <a:pt x="292" y="241"/>
                  </a:lnTo>
                  <a:lnTo>
                    <a:pt x="294" y="239"/>
                  </a:lnTo>
                  <a:lnTo>
                    <a:pt x="298" y="239"/>
                  </a:lnTo>
                  <a:lnTo>
                    <a:pt x="299" y="235"/>
                  </a:lnTo>
                  <a:lnTo>
                    <a:pt x="303" y="231"/>
                  </a:lnTo>
                  <a:lnTo>
                    <a:pt x="307" y="225"/>
                  </a:lnTo>
                  <a:lnTo>
                    <a:pt x="311" y="219"/>
                  </a:lnTo>
                  <a:lnTo>
                    <a:pt x="315" y="216"/>
                  </a:lnTo>
                  <a:lnTo>
                    <a:pt x="315" y="210"/>
                  </a:lnTo>
                  <a:lnTo>
                    <a:pt x="311" y="198"/>
                  </a:lnTo>
                  <a:lnTo>
                    <a:pt x="301" y="187"/>
                  </a:lnTo>
                  <a:lnTo>
                    <a:pt x="286" y="175"/>
                  </a:lnTo>
                  <a:lnTo>
                    <a:pt x="273" y="166"/>
                  </a:lnTo>
                  <a:lnTo>
                    <a:pt x="263" y="164"/>
                  </a:lnTo>
                  <a:lnTo>
                    <a:pt x="257" y="164"/>
                  </a:lnTo>
                  <a:lnTo>
                    <a:pt x="253" y="166"/>
                  </a:lnTo>
                  <a:lnTo>
                    <a:pt x="251" y="168"/>
                  </a:lnTo>
                  <a:lnTo>
                    <a:pt x="248" y="170"/>
                  </a:lnTo>
                  <a:lnTo>
                    <a:pt x="242" y="171"/>
                  </a:lnTo>
                  <a:lnTo>
                    <a:pt x="240" y="170"/>
                  </a:lnTo>
                  <a:lnTo>
                    <a:pt x="240" y="168"/>
                  </a:lnTo>
                  <a:lnTo>
                    <a:pt x="238" y="166"/>
                  </a:lnTo>
                  <a:lnTo>
                    <a:pt x="238" y="164"/>
                  </a:lnTo>
                  <a:lnTo>
                    <a:pt x="238" y="160"/>
                  </a:lnTo>
                  <a:lnTo>
                    <a:pt x="240" y="158"/>
                  </a:lnTo>
                  <a:lnTo>
                    <a:pt x="244" y="158"/>
                  </a:lnTo>
                  <a:lnTo>
                    <a:pt x="248" y="156"/>
                  </a:lnTo>
                  <a:lnTo>
                    <a:pt x="250" y="156"/>
                  </a:lnTo>
                  <a:lnTo>
                    <a:pt x="253" y="156"/>
                  </a:lnTo>
                  <a:lnTo>
                    <a:pt x="246" y="150"/>
                  </a:lnTo>
                  <a:lnTo>
                    <a:pt x="236" y="141"/>
                  </a:lnTo>
                  <a:lnTo>
                    <a:pt x="225" y="131"/>
                  </a:lnTo>
                  <a:lnTo>
                    <a:pt x="213" y="123"/>
                  </a:lnTo>
                  <a:lnTo>
                    <a:pt x="207" y="121"/>
                  </a:lnTo>
                  <a:lnTo>
                    <a:pt x="203" y="121"/>
                  </a:lnTo>
                  <a:lnTo>
                    <a:pt x="200" y="125"/>
                  </a:lnTo>
                  <a:lnTo>
                    <a:pt x="196" y="131"/>
                  </a:lnTo>
                  <a:lnTo>
                    <a:pt x="190" y="135"/>
                  </a:lnTo>
                  <a:lnTo>
                    <a:pt x="186" y="141"/>
                  </a:lnTo>
                  <a:lnTo>
                    <a:pt x="182" y="143"/>
                  </a:lnTo>
                  <a:lnTo>
                    <a:pt x="177" y="145"/>
                  </a:lnTo>
                  <a:lnTo>
                    <a:pt x="175" y="145"/>
                  </a:lnTo>
                  <a:lnTo>
                    <a:pt x="173" y="143"/>
                  </a:lnTo>
                  <a:lnTo>
                    <a:pt x="171" y="139"/>
                  </a:lnTo>
                  <a:lnTo>
                    <a:pt x="171" y="137"/>
                  </a:lnTo>
                  <a:lnTo>
                    <a:pt x="171" y="133"/>
                  </a:lnTo>
                  <a:lnTo>
                    <a:pt x="173" y="131"/>
                  </a:lnTo>
                  <a:lnTo>
                    <a:pt x="154" y="129"/>
                  </a:lnTo>
                  <a:lnTo>
                    <a:pt x="129" y="129"/>
                  </a:lnTo>
                  <a:lnTo>
                    <a:pt x="102" y="129"/>
                  </a:lnTo>
                  <a:lnTo>
                    <a:pt x="77" y="131"/>
                  </a:lnTo>
                  <a:lnTo>
                    <a:pt x="75" y="129"/>
                  </a:lnTo>
                  <a:lnTo>
                    <a:pt x="69" y="127"/>
                  </a:lnTo>
                  <a:lnTo>
                    <a:pt x="65" y="125"/>
                  </a:lnTo>
                  <a:lnTo>
                    <a:pt x="61" y="121"/>
                  </a:lnTo>
                  <a:lnTo>
                    <a:pt x="59" y="118"/>
                  </a:lnTo>
                  <a:lnTo>
                    <a:pt x="29" y="118"/>
                  </a:lnTo>
                  <a:lnTo>
                    <a:pt x="27" y="114"/>
                  </a:lnTo>
                  <a:lnTo>
                    <a:pt x="23" y="110"/>
                  </a:lnTo>
                  <a:lnTo>
                    <a:pt x="19" y="106"/>
                  </a:lnTo>
                  <a:lnTo>
                    <a:pt x="17" y="104"/>
                  </a:lnTo>
                  <a:lnTo>
                    <a:pt x="15" y="98"/>
                  </a:lnTo>
                  <a:lnTo>
                    <a:pt x="21" y="98"/>
                  </a:lnTo>
                  <a:lnTo>
                    <a:pt x="29" y="98"/>
                  </a:lnTo>
                  <a:lnTo>
                    <a:pt x="36" y="100"/>
                  </a:lnTo>
                  <a:lnTo>
                    <a:pt x="44" y="100"/>
                  </a:lnTo>
                  <a:lnTo>
                    <a:pt x="44" y="93"/>
                  </a:lnTo>
                  <a:lnTo>
                    <a:pt x="36" y="91"/>
                  </a:lnTo>
                  <a:lnTo>
                    <a:pt x="25" y="89"/>
                  </a:lnTo>
                  <a:lnTo>
                    <a:pt x="13" y="87"/>
                  </a:lnTo>
                  <a:lnTo>
                    <a:pt x="10" y="87"/>
                  </a:lnTo>
                  <a:lnTo>
                    <a:pt x="8" y="85"/>
                  </a:lnTo>
                  <a:lnTo>
                    <a:pt x="6" y="83"/>
                  </a:lnTo>
                  <a:lnTo>
                    <a:pt x="4" y="81"/>
                  </a:lnTo>
                  <a:lnTo>
                    <a:pt x="2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8" y="45"/>
                  </a:lnTo>
                  <a:lnTo>
                    <a:pt x="11" y="43"/>
                  </a:lnTo>
                  <a:lnTo>
                    <a:pt x="13" y="39"/>
                  </a:lnTo>
                  <a:lnTo>
                    <a:pt x="15" y="35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7" y="24"/>
                  </a:lnTo>
                  <a:lnTo>
                    <a:pt x="31" y="12"/>
                  </a:lnTo>
                  <a:lnTo>
                    <a:pt x="46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5">
              <a:extLst>
                <a:ext uri="{FF2B5EF4-FFF2-40B4-BE49-F238E27FC236}">
                  <a16:creationId xmlns:a16="http://schemas.microsoft.com/office/drawing/2014/main" id="{73D9FFD4-3721-44CF-9620-F6DD5F486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541463"/>
              <a:ext cx="25400" cy="12700"/>
            </a:xfrm>
            <a:custGeom>
              <a:avLst/>
              <a:gdLst>
                <a:gd name="T0" fmla="*/ 8 w 16"/>
                <a:gd name="T1" fmla="*/ 0 h 8"/>
                <a:gd name="T2" fmla="*/ 10 w 16"/>
                <a:gd name="T3" fmla="*/ 2 h 8"/>
                <a:gd name="T4" fmla="*/ 12 w 16"/>
                <a:gd name="T5" fmla="*/ 2 h 8"/>
                <a:gd name="T6" fmla="*/ 16 w 16"/>
                <a:gd name="T7" fmla="*/ 4 h 8"/>
                <a:gd name="T8" fmla="*/ 12 w 16"/>
                <a:gd name="T9" fmla="*/ 8 h 8"/>
                <a:gd name="T10" fmla="*/ 8 w 16"/>
                <a:gd name="T11" fmla="*/ 8 h 8"/>
                <a:gd name="T12" fmla="*/ 4 w 16"/>
                <a:gd name="T13" fmla="*/ 8 h 8"/>
                <a:gd name="T14" fmla="*/ 0 w 16"/>
                <a:gd name="T15" fmla="*/ 4 h 8"/>
                <a:gd name="T16" fmla="*/ 4 w 16"/>
                <a:gd name="T17" fmla="*/ 2 h 8"/>
                <a:gd name="T18" fmla="*/ 6 w 16"/>
                <a:gd name="T19" fmla="*/ 0 h 8"/>
                <a:gd name="T20" fmla="*/ 8 w 1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10" y="2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6">
              <a:extLst>
                <a:ext uri="{FF2B5EF4-FFF2-40B4-BE49-F238E27FC236}">
                  <a16:creationId xmlns:a16="http://schemas.microsoft.com/office/drawing/2014/main" id="{736A27B2-B5A9-4F88-96C0-84769A8DF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1425576"/>
              <a:ext cx="17463" cy="19050"/>
            </a:xfrm>
            <a:custGeom>
              <a:avLst/>
              <a:gdLst>
                <a:gd name="T0" fmla="*/ 3 w 11"/>
                <a:gd name="T1" fmla="*/ 0 h 12"/>
                <a:gd name="T2" fmla="*/ 5 w 11"/>
                <a:gd name="T3" fmla="*/ 2 h 12"/>
                <a:gd name="T4" fmla="*/ 7 w 11"/>
                <a:gd name="T5" fmla="*/ 4 h 12"/>
                <a:gd name="T6" fmla="*/ 9 w 11"/>
                <a:gd name="T7" fmla="*/ 6 h 12"/>
                <a:gd name="T8" fmla="*/ 9 w 11"/>
                <a:gd name="T9" fmla="*/ 8 h 12"/>
                <a:gd name="T10" fmla="*/ 11 w 11"/>
                <a:gd name="T11" fmla="*/ 12 h 12"/>
                <a:gd name="T12" fmla="*/ 7 w 11"/>
                <a:gd name="T13" fmla="*/ 10 h 12"/>
                <a:gd name="T14" fmla="*/ 1 w 11"/>
                <a:gd name="T15" fmla="*/ 8 h 12"/>
                <a:gd name="T16" fmla="*/ 0 w 11"/>
                <a:gd name="T17" fmla="*/ 6 h 12"/>
                <a:gd name="T18" fmla="*/ 0 w 11"/>
                <a:gd name="T19" fmla="*/ 2 h 12"/>
                <a:gd name="T20" fmla="*/ 3 w 11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2">
                  <a:moveTo>
                    <a:pt x="3" y="0"/>
                  </a:moveTo>
                  <a:lnTo>
                    <a:pt x="5" y="2"/>
                  </a:lnTo>
                  <a:lnTo>
                    <a:pt x="7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7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7">
              <a:extLst>
                <a:ext uri="{FF2B5EF4-FFF2-40B4-BE49-F238E27FC236}">
                  <a16:creationId xmlns:a16="http://schemas.microsoft.com/office/drawing/2014/main" id="{ACE04D04-C7F9-4C3D-9F68-9B3B96D61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075" y="441326"/>
              <a:ext cx="866775" cy="457200"/>
            </a:xfrm>
            <a:custGeom>
              <a:avLst/>
              <a:gdLst>
                <a:gd name="T0" fmla="*/ 346 w 546"/>
                <a:gd name="T1" fmla="*/ 5 h 288"/>
                <a:gd name="T2" fmla="*/ 396 w 546"/>
                <a:gd name="T3" fmla="*/ 5 h 288"/>
                <a:gd name="T4" fmla="*/ 438 w 546"/>
                <a:gd name="T5" fmla="*/ 21 h 288"/>
                <a:gd name="T6" fmla="*/ 494 w 546"/>
                <a:gd name="T7" fmla="*/ 13 h 288"/>
                <a:gd name="T8" fmla="*/ 513 w 546"/>
                <a:gd name="T9" fmla="*/ 27 h 288"/>
                <a:gd name="T10" fmla="*/ 546 w 546"/>
                <a:gd name="T11" fmla="*/ 42 h 288"/>
                <a:gd name="T12" fmla="*/ 530 w 546"/>
                <a:gd name="T13" fmla="*/ 48 h 288"/>
                <a:gd name="T14" fmla="*/ 450 w 546"/>
                <a:gd name="T15" fmla="*/ 75 h 288"/>
                <a:gd name="T16" fmla="*/ 455 w 546"/>
                <a:gd name="T17" fmla="*/ 92 h 288"/>
                <a:gd name="T18" fmla="*/ 373 w 546"/>
                <a:gd name="T19" fmla="*/ 140 h 288"/>
                <a:gd name="T20" fmla="*/ 313 w 546"/>
                <a:gd name="T21" fmla="*/ 157 h 288"/>
                <a:gd name="T22" fmla="*/ 304 w 546"/>
                <a:gd name="T23" fmla="*/ 175 h 288"/>
                <a:gd name="T24" fmla="*/ 286 w 546"/>
                <a:gd name="T25" fmla="*/ 178 h 288"/>
                <a:gd name="T26" fmla="*/ 298 w 546"/>
                <a:gd name="T27" fmla="*/ 198 h 288"/>
                <a:gd name="T28" fmla="*/ 277 w 546"/>
                <a:gd name="T29" fmla="*/ 223 h 288"/>
                <a:gd name="T30" fmla="*/ 248 w 546"/>
                <a:gd name="T31" fmla="*/ 224 h 288"/>
                <a:gd name="T32" fmla="*/ 244 w 546"/>
                <a:gd name="T33" fmla="*/ 242 h 288"/>
                <a:gd name="T34" fmla="*/ 227 w 546"/>
                <a:gd name="T35" fmla="*/ 251 h 288"/>
                <a:gd name="T36" fmla="*/ 236 w 546"/>
                <a:gd name="T37" fmla="*/ 261 h 288"/>
                <a:gd name="T38" fmla="*/ 248 w 546"/>
                <a:gd name="T39" fmla="*/ 263 h 288"/>
                <a:gd name="T40" fmla="*/ 198 w 546"/>
                <a:gd name="T41" fmla="*/ 288 h 288"/>
                <a:gd name="T42" fmla="*/ 185 w 546"/>
                <a:gd name="T43" fmla="*/ 280 h 288"/>
                <a:gd name="T44" fmla="*/ 125 w 546"/>
                <a:gd name="T45" fmla="*/ 280 h 288"/>
                <a:gd name="T46" fmla="*/ 54 w 546"/>
                <a:gd name="T47" fmla="*/ 273 h 288"/>
                <a:gd name="T48" fmla="*/ 41 w 546"/>
                <a:gd name="T49" fmla="*/ 274 h 288"/>
                <a:gd name="T50" fmla="*/ 67 w 546"/>
                <a:gd name="T51" fmla="*/ 253 h 288"/>
                <a:gd name="T52" fmla="*/ 73 w 546"/>
                <a:gd name="T53" fmla="*/ 240 h 288"/>
                <a:gd name="T54" fmla="*/ 67 w 546"/>
                <a:gd name="T55" fmla="*/ 224 h 288"/>
                <a:gd name="T56" fmla="*/ 92 w 546"/>
                <a:gd name="T57" fmla="*/ 224 h 288"/>
                <a:gd name="T58" fmla="*/ 123 w 546"/>
                <a:gd name="T59" fmla="*/ 234 h 288"/>
                <a:gd name="T60" fmla="*/ 90 w 546"/>
                <a:gd name="T61" fmla="*/ 211 h 288"/>
                <a:gd name="T62" fmla="*/ 81 w 546"/>
                <a:gd name="T63" fmla="*/ 200 h 288"/>
                <a:gd name="T64" fmla="*/ 115 w 546"/>
                <a:gd name="T65" fmla="*/ 182 h 288"/>
                <a:gd name="T66" fmla="*/ 115 w 546"/>
                <a:gd name="T67" fmla="*/ 153 h 288"/>
                <a:gd name="T68" fmla="*/ 90 w 546"/>
                <a:gd name="T69" fmla="*/ 134 h 288"/>
                <a:gd name="T70" fmla="*/ 100 w 546"/>
                <a:gd name="T71" fmla="*/ 132 h 288"/>
                <a:gd name="T72" fmla="*/ 104 w 546"/>
                <a:gd name="T73" fmla="*/ 125 h 288"/>
                <a:gd name="T74" fmla="*/ 163 w 546"/>
                <a:gd name="T75" fmla="*/ 146 h 288"/>
                <a:gd name="T76" fmla="*/ 160 w 546"/>
                <a:gd name="T77" fmla="*/ 136 h 288"/>
                <a:gd name="T78" fmla="*/ 154 w 546"/>
                <a:gd name="T79" fmla="*/ 125 h 288"/>
                <a:gd name="T80" fmla="*/ 211 w 546"/>
                <a:gd name="T81" fmla="*/ 111 h 288"/>
                <a:gd name="T82" fmla="*/ 156 w 546"/>
                <a:gd name="T83" fmla="*/ 119 h 288"/>
                <a:gd name="T84" fmla="*/ 137 w 546"/>
                <a:gd name="T85" fmla="*/ 115 h 288"/>
                <a:gd name="T86" fmla="*/ 112 w 546"/>
                <a:gd name="T87" fmla="*/ 119 h 288"/>
                <a:gd name="T88" fmla="*/ 94 w 546"/>
                <a:gd name="T89" fmla="*/ 107 h 288"/>
                <a:gd name="T90" fmla="*/ 54 w 546"/>
                <a:gd name="T91" fmla="*/ 107 h 288"/>
                <a:gd name="T92" fmla="*/ 64 w 546"/>
                <a:gd name="T93" fmla="*/ 94 h 288"/>
                <a:gd name="T94" fmla="*/ 41 w 546"/>
                <a:gd name="T95" fmla="*/ 84 h 288"/>
                <a:gd name="T96" fmla="*/ 64 w 546"/>
                <a:gd name="T97" fmla="*/ 73 h 288"/>
                <a:gd name="T98" fmla="*/ 44 w 546"/>
                <a:gd name="T99" fmla="*/ 82 h 288"/>
                <a:gd name="T100" fmla="*/ 25 w 546"/>
                <a:gd name="T101" fmla="*/ 80 h 288"/>
                <a:gd name="T102" fmla="*/ 41 w 546"/>
                <a:gd name="T103" fmla="*/ 69 h 288"/>
                <a:gd name="T104" fmla="*/ 6 w 546"/>
                <a:gd name="T105" fmla="*/ 65 h 288"/>
                <a:gd name="T106" fmla="*/ 67 w 546"/>
                <a:gd name="T107" fmla="*/ 50 h 288"/>
                <a:gd name="T108" fmla="*/ 87 w 546"/>
                <a:gd name="T109" fmla="*/ 46 h 288"/>
                <a:gd name="T110" fmla="*/ 98 w 546"/>
                <a:gd name="T111" fmla="*/ 36 h 288"/>
                <a:gd name="T112" fmla="*/ 129 w 546"/>
                <a:gd name="T113" fmla="*/ 38 h 288"/>
                <a:gd name="T114" fmla="*/ 167 w 546"/>
                <a:gd name="T115" fmla="*/ 19 h 288"/>
                <a:gd name="T116" fmla="*/ 186 w 546"/>
                <a:gd name="T117" fmla="*/ 19 h 288"/>
                <a:gd name="T118" fmla="*/ 196 w 546"/>
                <a:gd name="T119" fmla="*/ 9 h 288"/>
                <a:gd name="T120" fmla="*/ 256 w 546"/>
                <a:gd name="T121" fmla="*/ 7 h 288"/>
                <a:gd name="T122" fmla="*/ 294 w 546"/>
                <a:gd name="T123" fmla="*/ 5 h 288"/>
                <a:gd name="T124" fmla="*/ 315 w 546"/>
                <a:gd name="T125" fmla="*/ 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6" h="288">
                  <a:moveTo>
                    <a:pt x="329" y="0"/>
                  </a:moveTo>
                  <a:lnTo>
                    <a:pt x="334" y="2"/>
                  </a:lnTo>
                  <a:lnTo>
                    <a:pt x="338" y="4"/>
                  </a:lnTo>
                  <a:lnTo>
                    <a:pt x="342" y="4"/>
                  </a:lnTo>
                  <a:lnTo>
                    <a:pt x="346" y="5"/>
                  </a:lnTo>
                  <a:lnTo>
                    <a:pt x="354" y="5"/>
                  </a:lnTo>
                  <a:lnTo>
                    <a:pt x="357" y="5"/>
                  </a:lnTo>
                  <a:lnTo>
                    <a:pt x="363" y="5"/>
                  </a:lnTo>
                  <a:lnTo>
                    <a:pt x="377" y="5"/>
                  </a:lnTo>
                  <a:lnTo>
                    <a:pt x="396" y="5"/>
                  </a:lnTo>
                  <a:lnTo>
                    <a:pt x="415" y="7"/>
                  </a:lnTo>
                  <a:lnTo>
                    <a:pt x="432" y="9"/>
                  </a:lnTo>
                  <a:lnTo>
                    <a:pt x="444" y="15"/>
                  </a:lnTo>
                  <a:lnTo>
                    <a:pt x="442" y="19"/>
                  </a:lnTo>
                  <a:lnTo>
                    <a:pt x="438" y="21"/>
                  </a:lnTo>
                  <a:lnTo>
                    <a:pt x="434" y="23"/>
                  </a:lnTo>
                  <a:lnTo>
                    <a:pt x="484" y="7"/>
                  </a:lnTo>
                  <a:lnTo>
                    <a:pt x="488" y="9"/>
                  </a:lnTo>
                  <a:lnTo>
                    <a:pt x="490" y="11"/>
                  </a:lnTo>
                  <a:lnTo>
                    <a:pt x="494" y="13"/>
                  </a:lnTo>
                  <a:lnTo>
                    <a:pt x="499" y="15"/>
                  </a:lnTo>
                  <a:lnTo>
                    <a:pt x="501" y="17"/>
                  </a:lnTo>
                  <a:lnTo>
                    <a:pt x="503" y="21"/>
                  </a:lnTo>
                  <a:lnTo>
                    <a:pt x="505" y="23"/>
                  </a:lnTo>
                  <a:lnTo>
                    <a:pt x="513" y="27"/>
                  </a:lnTo>
                  <a:lnTo>
                    <a:pt x="522" y="29"/>
                  </a:lnTo>
                  <a:lnTo>
                    <a:pt x="534" y="30"/>
                  </a:lnTo>
                  <a:lnTo>
                    <a:pt x="542" y="34"/>
                  </a:lnTo>
                  <a:lnTo>
                    <a:pt x="546" y="40"/>
                  </a:lnTo>
                  <a:lnTo>
                    <a:pt x="546" y="42"/>
                  </a:lnTo>
                  <a:lnTo>
                    <a:pt x="542" y="44"/>
                  </a:lnTo>
                  <a:lnTo>
                    <a:pt x="540" y="46"/>
                  </a:lnTo>
                  <a:lnTo>
                    <a:pt x="536" y="46"/>
                  </a:lnTo>
                  <a:lnTo>
                    <a:pt x="532" y="48"/>
                  </a:lnTo>
                  <a:lnTo>
                    <a:pt x="530" y="48"/>
                  </a:lnTo>
                  <a:lnTo>
                    <a:pt x="511" y="57"/>
                  </a:lnTo>
                  <a:lnTo>
                    <a:pt x="488" y="61"/>
                  </a:lnTo>
                  <a:lnTo>
                    <a:pt x="465" y="65"/>
                  </a:lnTo>
                  <a:lnTo>
                    <a:pt x="442" y="73"/>
                  </a:lnTo>
                  <a:lnTo>
                    <a:pt x="450" y="75"/>
                  </a:lnTo>
                  <a:lnTo>
                    <a:pt x="461" y="75"/>
                  </a:lnTo>
                  <a:lnTo>
                    <a:pt x="474" y="75"/>
                  </a:lnTo>
                  <a:lnTo>
                    <a:pt x="488" y="75"/>
                  </a:lnTo>
                  <a:lnTo>
                    <a:pt x="474" y="84"/>
                  </a:lnTo>
                  <a:lnTo>
                    <a:pt x="455" y="92"/>
                  </a:lnTo>
                  <a:lnTo>
                    <a:pt x="436" y="100"/>
                  </a:lnTo>
                  <a:lnTo>
                    <a:pt x="417" y="105"/>
                  </a:lnTo>
                  <a:lnTo>
                    <a:pt x="400" y="113"/>
                  </a:lnTo>
                  <a:lnTo>
                    <a:pt x="386" y="127"/>
                  </a:lnTo>
                  <a:lnTo>
                    <a:pt x="373" y="140"/>
                  </a:lnTo>
                  <a:lnTo>
                    <a:pt x="359" y="151"/>
                  </a:lnTo>
                  <a:lnTo>
                    <a:pt x="350" y="153"/>
                  </a:lnTo>
                  <a:lnTo>
                    <a:pt x="338" y="153"/>
                  </a:lnTo>
                  <a:lnTo>
                    <a:pt x="327" y="153"/>
                  </a:lnTo>
                  <a:lnTo>
                    <a:pt x="313" y="157"/>
                  </a:lnTo>
                  <a:lnTo>
                    <a:pt x="298" y="161"/>
                  </a:lnTo>
                  <a:lnTo>
                    <a:pt x="286" y="167"/>
                  </a:lnTo>
                  <a:lnTo>
                    <a:pt x="306" y="167"/>
                  </a:lnTo>
                  <a:lnTo>
                    <a:pt x="306" y="173"/>
                  </a:lnTo>
                  <a:lnTo>
                    <a:pt x="304" y="175"/>
                  </a:lnTo>
                  <a:lnTo>
                    <a:pt x="302" y="178"/>
                  </a:lnTo>
                  <a:lnTo>
                    <a:pt x="300" y="178"/>
                  </a:lnTo>
                  <a:lnTo>
                    <a:pt x="296" y="178"/>
                  </a:lnTo>
                  <a:lnTo>
                    <a:pt x="292" y="178"/>
                  </a:lnTo>
                  <a:lnTo>
                    <a:pt x="286" y="178"/>
                  </a:lnTo>
                  <a:lnTo>
                    <a:pt x="292" y="180"/>
                  </a:lnTo>
                  <a:lnTo>
                    <a:pt x="298" y="184"/>
                  </a:lnTo>
                  <a:lnTo>
                    <a:pt x="302" y="188"/>
                  </a:lnTo>
                  <a:lnTo>
                    <a:pt x="306" y="194"/>
                  </a:lnTo>
                  <a:lnTo>
                    <a:pt x="298" y="198"/>
                  </a:lnTo>
                  <a:lnTo>
                    <a:pt x="294" y="201"/>
                  </a:lnTo>
                  <a:lnTo>
                    <a:pt x="290" y="207"/>
                  </a:lnTo>
                  <a:lnTo>
                    <a:pt x="286" y="213"/>
                  </a:lnTo>
                  <a:lnTo>
                    <a:pt x="281" y="217"/>
                  </a:lnTo>
                  <a:lnTo>
                    <a:pt x="277" y="223"/>
                  </a:lnTo>
                  <a:lnTo>
                    <a:pt x="261" y="223"/>
                  </a:lnTo>
                  <a:lnTo>
                    <a:pt x="254" y="223"/>
                  </a:lnTo>
                  <a:lnTo>
                    <a:pt x="248" y="223"/>
                  </a:lnTo>
                  <a:lnTo>
                    <a:pt x="246" y="223"/>
                  </a:lnTo>
                  <a:lnTo>
                    <a:pt x="248" y="224"/>
                  </a:lnTo>
                  <a:lnTo>
                    <a:pt x="250" y="228"/>
                  </a:lnTo>
                  <a:lnTo>
                    <a:pt x="250" y="230"/>
                  </a:lnTo>
                  <a:lnTo>
                    <a:pt x="250" y="236"/>
                  </a:lnTo>
                  <a:lnTo>
                    <a:pt x="248" y="240"/>
                  </a:lnTo>
                  <a:lnTo>
                    <a:pt x="244" y="242"/>
                  </a:lnTo>
                  <a:lnTo>
                    <a:pt x="240" y="244"/>
                  </a:lnTo>
                  <a:lnTo>
                    <a:pt x="236" y="246"/>
                  </a:lnTo>
                  <a:lnTo>
                    <a:pt x="233" y="248"/>
                  </a:lnTo>
                  <a:lnTo>
                    <a:pt x="229" y="249"/>
                  </a:lnTo>
                  <a:lnTo>
                    <a:pt x="227" y="251"/>
                  </a:lnTo>
                  <a:lnTo>
                    <a:pt x="225" y="255"/>
                  </a:lnTo>
                  <a:lnTo>
                    <a:pt x="223" y="261"/>
                  </a:lnTo>
                  <a:lnTo>
                    <a:pt x="229" y="261"/>
                  </a:lnTo>
                  <a:lnTo>
                    <a:pt x="233" y="261"/>
                  </a:lnTo>
                  <a:lnTo>
                    <a:pt x="236" y="261"/>
                  </a:lnTo>
                  <a:lnTo>
                    <a:pt x="238" y="261"/>
                  </a:lnTo>
                  <a:lnTo>
                    <a:pt x="240" y="261"/>
                  </a:lnTo>
                  <a:lnTo>
                    <a:pt x="244" y="261"/>
                  </a:lnTo>
                  <a:lnTo>
                    <a:pt x="246" y="261"/>
                  </a:lnTo>
                  <a:lnTo>
                    <a:pt x="248" y="263"/>
                  </a:lnTo>
                  <a:lnTo>
                    <a:pt x="248" y="265"/>
                  </a:lnTo>
                  <a:lnTo>
                    <a:pt x="242" y="273"/>
                  </a:lnTo>
                  <a:lnTo>
                    <a:pt x="229" y="280"/>
                  </a:lnTo>
                  <a:lnTo>
                    <a:pt x="213" y="286"/>
                  </a:lnTo>
                  <a:lnTo>
                    <a:pt x="198" y="288"/>
                  </a:lnTo>
                  <a:lnTo>
                    <a:pt x="194" y="286"/>
                  </a:lnTo>
                  <a:lnTo>
                    <a:pt x="190" y="286"/>
                  </a:lnTo>
                  <a:lnTo>
                    <a:pt x="188" y="284"/>
                  </a:lnTo>
                  <a:lnTo>
                    <a:pt x="186" y="282"/>
                  </a:lnTo>
                  <a:lnTo>
                    <a:pt x="185" y="280"/>
                  </a:lnTo>
                  <a:lnTo>
                    <a:pt x="183" y="278"/>
                  </a:lnTo>
                  <a:lnTo>
                    <a:pt x="179" y="278"/>
                  </a:lnTo>
                  <a:lnTo>
                    <a:pt x="131" y="278"/>
                  </a:lnTo>
                  <a:lnTo>
                    <a:pt x="129" y="278"/>
                  </a:lnTo>
                  <a:lnTo>
                    <a:pt x="125" y="280"/>
                  </a:lnTo>
                  <a:lnTo>
                    <a:pt x="121" y="282"/>
                  </a:lnTo>
                  <a:lnTo>
                    <a:pt x="117" y="284"/>
                  </a:lnTo>
                  <a:lnTo>
                    <a:pt x="114" y="284"/>
                  </a:lnTo>
                  <a:lnTo>
                    <a:pt x="83" y="280"/>
                  </a:lnTo>
                  <a:lnTo>
                    <a:pt x="54" y="273"/>
                  </a:lnTo>
                  <a:lnTo>
                    <a:pt x="52" y="274"/>
                  </a:lnTo>
                  <a:lnTo>
                    <a:pt x="48" y="276"/>
                  </a:lnTo>
                  <a:lnTo>
                    <a:pt x="46" y="278"/>
                  </a:lnTo>
                  <a:lnTo>
                    <a:pt x="42" y="276"/>
                  </a:lnTo>
                  <a:lnTo>
                    <a:pt x="41" y="274"/>
                  </a:lnTo>
                  <a:lnTo>
                    <a:pt x="41" y="273"/>
                  </a:lnTo>
                  <a:lnTo>
                    <a:pt x="42" y="263"/>
                  </a:lnTo>
                  <a:lnTo>
                    <a:pt x="48" y="257"/>
                  </a:lnTo>
                  <a:lnTo>
                    <a:pt x="58" y="255"/>
                  </a:lnTo>
                  <a:lnTo>
                    <a:pt x="67" y="253"/>
                  </a:lnTo>
                  <a:lnTo>
                    <a:pt x="77" y="251"/>
                  </a:lnTo>
                  <a:lnTo>
                    <a:pt x="85" y="248"/>
                  </a:lnTo>
                  <a:lnTo>
                    <a:pt x="81" y="246"/>
                  </a:lnTo>
                  <a:lnTo>
                    <a:pt x="77" y="244"/>
                  </a:lnTo>
                  <a:lnTo>
                    <a:pt x="73" y="240"/>
                  </a:lnTo>
                  <a:lnTo>
                    <a:pt x="69" y="238"/>
                  </a:lnTo>
                  <a:lnTo>
                    <a:pt x="66" y="234"/>
                  </a:lnTo>
                  <a:lnTo>
                    <a:pt x="66" y="230"/>
                  </a:lnTo>
                  <a:lnTo>
                    <a:pt x="66" y="226"/>
                  </a:lnTo>
                  <a:lnTo>
                    <a:pt x="67" y="224"/>
                  </a:lnTo>
                  <a:lnTo>
                    <a:pt x="71" y="223"/>
                  </a:lnTo>
                  <a:lnTo>
                    <a:pt x="73" y="223"/>
                  </a:lnTo>
                  <a:lnTo>
                    <a:pt x="77" y="223"/>
                  </a:lnTo>
                  <a:lnTo>
                    <a:pt x="81" y="223"/>
                  </a:lnTo>
                  <a:lnTo>
                    <a:pt x="92" y="224"/>
                  </a:lnTo>
                  <a:lnTo>
                    <a:pt x="102" y="228"/>
                  </a:lnTo>
                  <a:lnTo>
                    <a:pt x="112" y="234"/>
                  </a:lnTo>
                  <a:lnTo>
                    <a:pt x="119" y="240"/>
                  </a:lnTo>
                  <a:lnTo>
                    <a:pt x="131" y="240"/>
                  </a:lnTo>
                  <a:lnTo>
                    <a:pt x="123" y="234"/>
                  </a:lnTo>
                  <a:lnTo>
                    <a:pt x="114" y="226"/>
                  </a:lnTo>
                  <a:lnTo>
                    <a:pt x="106" y="219"/>
                  </a:lnTo>
                  <a:lnTo>
                    <a:pt x="102" y="209"/>
                  </a:lnTo>
                  <a:lnTo>
                    <a:pt x="92" y="209"/>
                  </a:lnTo>
                  <a:lnTo>
                    <a:pt x="90" y="211"/>
                  </a:lnTo>
                  <a:lnTo>
                    <a:pt x="89" y="211"/>
                  </a:lnTo>
                  <a:lnTo>
                    <a:pt x="87" y="213"/>
                  </a:lnTo>
                  <a:lnTo>
                    <a:pt x="77" y="213"/>
                  </a:lnTo>
                  <a:lnTo>
                    <a:pt x="77" y="207"/>
                  </a:lnTo>
                  <a:lnTo>
                    <a:pt x="81" y="200"/>
                  </a:lnTo>
                  <a:lnTo>
                    <a:pt x="85" y="194"/>
                  </a:lnTo>
                  <a:lnTo>
                    <a:pt x="90" y="188"/>
                  </a:lnTo>
                  <a:lnTo>
                    <a:pt x="96" y="186"/>
                  </a:lnTo>
                  <a:lnTo>
                    <a:pt x="106" y="184"/>
                  </a:lnTo>
                  <a:lnTo>
                    <a:pt x="115" y="182"/>
                  </a:lnTo>
                  <a:lnTo>
                    <a:pt x="123" y="180"/>
                  </a:lnTo>
                  <a:lnTo>
                    <a:pt x="129" y="176"/>
                  </a:lnTo>
                  <a:lnTo>
                    <a:pt x="131" y="169"/>
                  </a:lnTo>
                  <a:lnTo>
                    <a:pt x="125" y="159"/>
                  </a:lnTo>
                  <a:lnTo>
                    <a:pt x="115" y="153"/>
                  </a:lnTo>
                  <a:lnTo>
                    <a:pt x="102" y="148"/>
                  </a:lnTo>
                  <a:lnTo>
                    <a:pt x="92" y="144"/>
                  </a:lnTo>
                  <a:lnTo>
                    <a:pt x="89" y="138"/>
                  </a:lnTo>
                  <a:lnTo>
                    <a:pt x="89" y="136"/>
                  </a:lnTo>
                  <a:lnTo>
                    <a:pt x="90" y="134"/>
                  </a:lnTo>
                  <a:lnTo>
                    <a:pt x="94" y="132"/>
                  </a:lnTo>
                  <a:lnTo>
                    <a:pt x="96" y="132"/>
                  </a:lnTo>
                  <a:lnTo>
                    <a:pt x="100" y="132"/>
                  </a:lnTo>
                  <a:lnTo>
                    <a:pt x="104" y="132"/>
                  </a:lnTo>
                  <a:lnTo>
                    <a:pt x="100" y="132"/>
                  </a:lnTo>
                  <a:lnTo>
                    <a:pt x="96" y="130"/>
                  </a:lnTo>
                  <a:lnTo>
                    <a:pt x="94" y="128"/>
                  </a:lnTo>
                  <a:lnTo>
                    <a:pt x="94" y="125"/>
                  </a:lnTo>
                  <a:lnTo>
                    <a:pt x="98" y="125"/>
                  </a:lnTo>
                  <a:lnTo>
                    <a:pt x="104" y="125"/>
                  </a:lnTo>
                  <a:lnTo>
                    <a:pt x="117" y="125"/>
                  </a:lnTo>
                  <a:lnTo>
                    <a:pt x="137" y="127"/>
                  </a:lnTo>
                  <a:lnTo>
                    <a:pt x="146" y="132"/>
                  </a:lnTo>
                  <a:lnTo>
                    <a:pt x="156" y="140"/>
                  </a:lnTo>
                  <a:lnTo>
                    <a:pt x="163" y="146"/>
                  </a:lnTo>
                  <a:lnTo>
                    <a:pt x="175" y="148"/>
                  </a:lnTo>
                  <a:lnTo>
                    <a:pt x="173" y="146"/>
                  </a:lnTo>
                  <a:lnTo>
                    <a:pt x="169" y="144"/>
                  </a:lnTo>
                  <a:lnTo>
                    <a:pt x="165" y="140"/>
                  </a:lnTo>
                  <a:lnTo>
                    <a:pt x="160" y="136"/>
                  </a:lnTo>
                  <a:lnTo>
                    <a:pt x="156" y="134"/>
                  </a:lnTo>
                  <a:lnTo>
                    <a:pt x="154" y="130"/>
                  </a:lnTo>
                  <a:lnTo>
                    <a:pt x="152" y="128"/>
                  </a:lnTo>
                  <a:lnTo>
                    <a:pt x="154" y="127"/>
                  </a:lnTo>
                  <a:lnTo>
                    <a:pt x="154" y="125"/>
                  </a:lnTo>
                  <a:lnTo>
                    <a:pt x="156" y="123"/>
                  </a:lnTo>
                  <a:lnTo>
                    <a:pt x="188" y="123"/>
                  </a:lnTo>
                  <a:lnTo>
                    <a:pt x="196" y="119"/>
                  </a:lnTo>
                  <a:lnTo>
                    <a:pt x="204" y="115"/>
                  </a:lnTo>
                  <a:lnTo>
                    <a:pt x="211" y="111"/>
                  </a:lnTo>
                  <a:lnTo>
                    <a:pt x="217" y="105"/>
                  </a:lnTo>
                  <a:lnTo>
                    <a:pt x="208" y="105"/>
                  </a:lnTo>
                  <a:lnTo>
                    <a:pt x="188" y="115"/>
                  </a:lnTo>
                  <a:lnTo>
                    <a:pt x="162" y="119"/>
                  </a:lnTo>
                  <a:lnTo>
                    <a:pt x="156" y="119"/>
                  </a:lnTo>
                  <a:lnTo>
                    <a:pt x="150" y="117"/>
                  </a:lnTo>
                  <a:lnTo>
                    <a:pt x="146" y="115"/>
                  </a:lnTo>
                  <a:lnTo>
                    <a:pt x="142" y="115"/>
                  </a:lnTo>
                  <a:lnTo>
                    <a:pt x="140" y="115"/>
                  </a:lnTo>
                  <a:lnTo>
                    <a:pt x="137" y="115"/>
                  </a:lnTo>
                  <a:lnTo>
                    <a:pt x="131" y="119"/>
                  </a:lnTo>
                  <a:lnTo>
                    <a:pt x="127" y="121"/>
                  </a:lnTo>
                  <a:lnTo>
                    <a:pt x="121" y="121"/>
                  </a:lnTo>
                  <a:lnTo>
                    <a:pt x="115" y="119"/>
                  </a:lnTo>
                  <a:lnTo>
                    <a:pt x="112" y="119"/>
                  </a:lnTo>
                  <a:lnTo>
                    <a:pt x="106" y="117"/>
                  </a:lnTo>
                  <a:lnTo>
                    <a:pt x="104" y="113"/>
                  </a:lnTo>
                  <a:lnTo>
                    <a:pt x="102" y="111"/>
                  </a:lnTo>
                  <a:lnTo>
                    <a:pt x="102" y="107"/>
                  </a:lnTo>
                  <a:lnTo>
                    <a:pt x="94" y="107"/>
                  </a:lnTo>
                  <a:lnTo>
                    <a:pt x="90" y="111"/>
                  </a:lnTo>
                  <a:lnTo>
                    <a:pt x="85" y="113"/>
                  </a:lnTo>
                  <a:lnTo>
                    <a:pt x="81" y="115"/>
                  </a:lnTo>
                  <a:lnTo>
                    <a:pt x="67" y="111"/>
                  </a:lnTo>
                  <a:lnTo>
                    <a:pt x="54" y="107"/>
                  </a:lnTo>
                  <a:lnTo>
                    <a:pt x="46" y="102"/>
                  </a:lnTo>
                  <a:lnTo>
                    <a:pt x="50" y="100"/>
                  </a:lnTo>
                  <a:lnTo>
                    <a:pt x="54" y="96"/>
                  </a:lnTo>
                  <a:lnTo>
                    <a:pt x="58" y="96"/>
                  </a:lnTo>
                  <a:lnTo>
                    <a:pt x="64" y="94"/>
                  </a:lnTo>
                  <a:lnTo>
                    <a:pt x="54" y="94"/>
                  </a:lnTo>
                  <a:lnTo>
                    <a:pt x="46" y="94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41" y="84"/>
                  </a:lnTo>
                  <a:lnTo>
                    <a:pt x="50" y="80"/>
                  </a:lnTo>
                  <a:lnTo>
                    <a:pt x="60" y="78"/>
                  </a:lnTo>
                  <a:lnTo>
                    <a:pt x="73" y="75"/>
                  </a:lnTo>
                  <a:lnTo>
                    <a:pt x="67" y="75"/>
                  </a:lnTo>
                  <a:lnTo>
                    <a:pt x="64" y="73"/>
                  </a:lnTo>
                  <a:lnTo>
                    <a:pt x="60" y="73"/>
                  </a:lnTo>
                  <a:lnTo>
                    <a:pt x="54" y="75"/>
                  </a:lnTo>
                  <a:lnTo>
                    <a:pt x="50" y="77"/>
                  </a:lnTo>
                  <a:lnTo>
                    <a:pt x="46" y="78"/>
                  </a:lnTo>
                  <a:lnTo>
                    <a:pt x="44" y="82"/>
                  </a:lnTo>
                  <a:lnTo>
                    <a:pt x="41" y="84"/>
                  </a:lnTo>
                  <a:lnTo>
                    <a:pt x="35" y="84"/>
                  </a:lnTo>
                  <a:lnTo>
                    <a:pt x="33" y="84"/>
                  </a:lnTo>
                  <a:lnTo>
                    <a:pt x="29" y="82"/>
                  </a:lnTo>
                  <a:lnTo>
                    <a:pt x="25" y="80"/>
                  </a:lnTo>
                  <a:lnTo>
                    <a:pt x="23" y="80"/>
                  </a:lnTo>
                  <a:lnTo>
                    <a:pt x="29" y="77"/>
                  </a:lnTo>
                  <a:lnTo>
                    <a:pt x="33" y="73"/>
                  </a:lnTo>
                  <a:lnTo>
                    <a:pt x="37" y="71"/>
                  </a:lnTo>
                  <a:lnTo>
                    <a:pt x="41" y="69"/>
                  </a:lnTo>
                  <a:lnTo>
                    <a:pt x="23" y="69"/>
                  </a:lnTo>
                  <a:lnTo>
                    <a:pt x="18" y="71"/>
                  </a:lnTo>
                  <a:lnTo>
                    <a:pt x="14" y="73"/>
                  </a:lnTo>
                  <a:lnTo>
                    <a:pt x="0" y="73"/>
                  </a:lnTo>
                  <a:lnTo>
                    <a:pt x="6" y="65"/>
                  </a:lnTo>
                  <a:lnTo>
                    <a:pt x="18" y="59"/>
                  </a:lnTo>
                  <a:lnTo>
                    <a:pt x="33" y="54"/>
                  </a:lnTo>
                  <a:lnTo>
                    <a:pt x="48" y="52"/>
                  </a:lnTo>
                  <a:lnTo>
                    <a:pt x="62" y="50"/>
                  </a:lnTo>
                  <a:lnTo>
                    <a:pt x="67" y="50"/>
                  </a:lnTo>
                  <a:lnTo>
                    <a:pt x="73" y="50"/>
                  </a:lnTo>
                  <a:lnTo>
                    <a:pt x="75" y="50"/>
                  </a:lnTo>
                  <a:lnTo>
                    <a:pt x="79" y="50"/>
                  </a:lnTo>
                  <a:lnTo>
                    <a:pt x="81" y="46"/>
                  </a:lnTo>
                  <a:lnTo>
                    <a:pt x="87" y="46"/>
                  </a:lnTo>
                  <a:lnTo>
                    <a:pt x="90" y="44"/>
                  </a:lnTo>
                  <a:lnTo>
                    <a:pt x="92" y="42"/>
                  </a:lnTo>
                  <a:lnTo>
                    <a:pt x="94" y="40"/>
                  </a:lnTo>
                  <a:lnTo>
                    <a:pt x="96" y="38"/>
                  </a:lnTo>
                  <a:lnTo>
                    <a:pt x="98" y="36"/>
                  </a:lnTo>
                  <a:lnTo>
                    <a:pt x="100" y="34"/>
                  </a:lnTo>
                  <a:lnTo>
                    <a:pt x="102" y="32"/>
                  </a:lnTo>
                  <a:lnTo>
                    <a:pt x="106" y="32"/>
                  </a:lnTo>
                  <a:lnTo>
                    <a:pt x="115" y="34"/>
                  </a:lnTo>
                  <a:lnTo>
                    <a:pt x="129" y="38"/>
                  </a:lnTo>
                  <a:lnTo>
                    <a:pt x="140" y="42"/>
                  </a:lnTo>
                  <a:lnTo>
                    <a:pt x="146" y="46"/>
                  </a:lnTo>
                  <a:lnTo>
                    <a:pt x="152" y="34"/>
                  </a:lnTo>
                  <a:lnTo>
                    <a:pt x="158" y="27"/>
                  </a:lnTo>
                  <a:lnTo>
                    <a:pt x="167" y="19"/>
                  </a:lnTo>
                  <a:lnTo>
                    <a:pt x="179" y="17"/>
                  </a:lnTo>
                  <a:lnTo>
                    <a:pt x="183" y="17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6" y="19"/>
                  </a:lnTo>
                  <a:lnTo>
                    <a:pt x="188" y="19"/>
                  </a:lnTo>
                  <a:lnTo>
                    <a:pt x="190" y="17"/>
                  </a:lnTo>
                  <a:lnTo>
                    <a:pt x="194" y="13"/>
                  </a:lnTo>
                  <a:lnTo>
                    <a:pt x="196" y="9"/>
                  </a:lnTo>
                  <a:lnTo>
                    <a:pt x="200" y="9"/>
                  </a:lnTo>
                  <a:lnTo>
                    <a:pt x="206" y="7"/>
                  </a:lnTo>
                  <a:lnTo>
                    <a:pt x="225" y="7"/>
                  </a:lnTo>
                  <a:lnTo>
                    <a:pt x="240" y="7"/>
                  </a:lnTo>
                  <a:lnTo>
                    <a:pt x="256" y="7"/>
                  </a:lnTo>
                  <a:lnTo>
                    <a:pt x="277" y="7"/>
                  </a:lnTo>
                  <a:lnTo>
                    <a:pt x="281" y="5"/>
                  </a:lnTo>
                  <a:lnTo>
                    <a:pt x="284" y="4"/>
                  </a:lnTo>
                  <a:lnTo>
                    <a:pt x="290" y="5"/>
                  </a:lnTo>
                  <a:lnTo>
                    <a:pt x="294" y="5"/>
                  </a:lnTo>
                  <a:lnTo>
                    <a:pt x="298" y="9"/>
                  </a:lnTo>
                  <a:lnTo>
                    <a:pt x="304" y="11"/>
                  </a:lnTo>
                  <a:lnTo>
                    <a:pt x="307" y="11"/>
                  </a:lnTo>
                  <a:lnTo>
                    <a:pt x="311" y="11"/>
                  </a:lnTo>
                  <a:lnTo>
                    <a:pt x="315" y="9"/>
                  </a:lnTo>
                  <a:lnTo>
                    <a:pt x="317" y="5"/>
                  </a:lnTo>
                  <a:lnTo>
                    <a:pt x="321" y="4"/>
                  </a:lnTo>
                  <a:lnTo>
                    <a:pt x="323" y="2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8">
              <a:extLst>
                <a:ext uri="{FF2B5EF4-FFF2-40B4-BE49-F238E27FC236}">
                  <a16:creationId xmlns:a16="http://schemas.microsoft.com/office/drawing/2014/main" id="{9D542A17-C3FC-4ECB-8AC3-6E01764EC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401638"/>
              <a:ext cx="1695450" cy="1285875"/>
            </a:xfrm>
            <a:custGeom>
              <a:avLst/>
              <a:gdLst>
                <a:gd name="T0" fmla="*/ 897 w 1068"/>
                <a:gd name="T1" fmla="*/ 50 h 810"/>
                <a:gd name="T2" fmla="*/ 778 w 1068"/>
                <a:gd name="T3" fmla="*/ 75 h 810"/>
                <a:gd name="T4" fmla="*/ 831 w 1068"/>
                <a:gd name="T5" fmla="*/ 92 h 810"/>
                <a:gd name="T6" fmla="*/ 891 w 1068"/>
                <a:gd name="T7" fmla="*/ 94 h 810"/>
                <a:gd name="T8" fmla="*/ 908 w 1068"/>
                <a:gd name="T9" fmla="*/ 90 h 810"/>
                <a:gd name="T10" fmla="*/ 983 w 1068"/>
                <a:gd name="T11" fmla="*/ 82 h 810"/>
                <a:gd name="T12" fmla="*/ 1068 w 1068"/>
                <a:gd name="T13" fmla="*/ 92 h 810"/>
                <a:gd name="T14" fmla="*/ 995 w 1068"/>
                <a:gd name="T15" fmla="*/ 134 h 810"/>
                <a:gd name="T16" fmla="*/ 985 w 1068"/>
                <a:gd name="T17" fmla="*/ 150 h 810"/>
                <a:gd name="T18" fmla="*/ 975 w 1068"/>
                <a:gd name="T19" fmla="*/ 163 h 810"/>
                <a:gd name="T20" fmla="*/ 948 w 1068"/>
                <a:gd name="T21" fmla="*/ 184 h 810"/>
                <a:gd name="T22" fmla="*/ 916 w 1068"/>
                <a:gd name="T23" fmla="*/ 228 h 810"/>
                <a:gd name="T24" fmla="*/ 956 w 1068"/>
                <a:gd name="T25" fmla="*/ 249 h 810"/>
                <a:gd name="T26" fmla="*/ 970 w 1068"/>
                <a:gd name="T27" fmla="*/ 271 h 810"/>
                <a:gd name="T28" fmla="*/ 916 w 1068"/>
                <a:gd name="T29" fmla="*/ 294 h 810"/>
                <a:gd name="T30" fmla="*/ 943 w 1068"/>
                <a:gd name="T31" fmla="*/ 322 h 810"/>
                <a:gd name="T32" fmla="*/ 927 w 1068"/>
                <a:gd name="T33" fmla="*/ 347 h 810"/>
                <a:gd name="T34" fmla="*/ 947 w 1068"/>
                <a:gd name="T35" fmla="*/ 371 h 810"/>
                <a:gd name="T36" fmla="*/ 906 w 1068"/>
                <a:gd name="T37" fmla="*/ 407 h 810"/>
                <a:gd name="T38" fmla="*/ 897 w 1068"/>
                <a:gd name="T39" fmla="*/ 420 h 810"/>
                <a:gd name="T40" fmla="*/ 856 w 1068"/>
                <a:gd name="T41" fmla="*/ 419 h 810"/>
                <a:gd name="T42" fmla="*/ 910 w 1068"/>
                <a:gd name="T43" fmla="*/ 495 h 810"/>
                <a:gd name="T44" fmla="*/ 862 w 1068"/>
                <a:gd name="T45" fmla="*/ 480 h 810"/>
                <a:gd name="T46" fmla="*/ 841 w 1068"/>
                <a:gd name="T47" fmla="*/ 488 h 810"/>
                <a:gd name="T48" fmla="*/ 887 w 1068"/>
                <a:gd name="T49" fmla="*/ 515 h 810"/>
                <a:gd name="T50" fmla="*/ 804 w 1068"/>
                <a:gd name="T51" fmla="*/ 563 h 810"/>
                <a:gd name="T52" fmla="*/ 689 w 1068"/>
                <a:gd name="T53" fmla="*/ 616 h 810"/>
                <a:gd name="T54" fmla="*/ 618 w 1068"/>
                <a:gd name="T55" fmla="*/ 641 h 810"/>
                <a:gd name="T56" fmla="*/ 566 w 1068"/>
                <a:gd name="T57" fmla="*/ 686 h 810"/>
                <a:gd name="T58" fmla="*/ 551 w 1068"/>
                <a:gd name="T59" fmla="*/ 724 h 810"/>
                <a:gd name="T60" fmla="*/ 518 w 1068"/>
                <a:gd name="T61" fmla="*/ 810 h 810"/>
                <a:gd name="T62" fmla="*/ 488 w 1068"/>
                <a:gd name="T63" fmla="*/ 801 h 810"/>
                <a:gd name="T64" fmla="*/ 442 w 1068"/>
                <a:gd name="T65" fmla="*/ 789 h 810"/>
                <a:gd name="T66" fmla="*/ 419 w 1068"/>
                <a:gd name="T67" fmla="*/ 760 h 810"/>
                <a:gd name="T68" fmla="*/ 390 w 1068"/>
                <a:gd name="T69" fmla="*/ 691 h 810"/>
                <a:gd name="T70" fmla="*/ 365 w 1068"/>
                <a:gd name="T71" fmla="*/ 680 h 810"/>
                <a:gd name="T72" fmla="*/ 348 w 1068"/>
                <a:gd name="T73" fmla="*/ 618 h 810"/>
                <a:gd name="T74" fmla="*/ 367 w 1068"/>
                <a:gd name="T75" fmla="*/ 565 h 810"/>
                <a:gd name="T76" fmla="*/ 334 w 1068"/>
                <a:gd name="T77" fmla="*/ 507 h 810"/>
                <a:gd name="T78" fmla="*/ 380 w 1068"/>
                <a:gd name="T79" fmla="*/ 507 h 810"/>
                <a:gd name="T80" fmla="*/ 334 w 1068"/>
                <a:gd name="T81" fmla="*/ 463 h 810"/>
                <a:gd name="T82" fmla="*/ 305 w 1068"/>
                <a:gd name="T83" fmla="*/ 463 h 810"/>
                <a:gd name="T84" fmla="*/ 313 w 1068"/>
                <a:gd name="T85" fmla="*/ 426 h 810"/>
                <a:gd name="T86" fmla="*/ 173 w 1068"/>
                <a:gd name="T87" fmla="*/ 307 h 810"/>
                <a:gd name="T88" fmla="*/ 131 w 1068"/>
                <a:gd name="T89" fmla="*/ 315 h 810"/>
                <a:gd name="T90" fmla="*/ 106 w 1068"/>
                <a:gd name="T91" fmla="*/ 321 h 810"/>
                <a:gd name="T92" fmla="*/ 65 w 1068"/>
                <a:gd name="T93" fmla="*/ 292 h 810"/>
                <a:gd name="T94" fmla="*/ 27 w 1068"/>
                <a:gd name="T95" fmla="*/ 284 h 810"/>
                <a:gd name="T96" fmla="*/ 69 w 1068"/>
                <a:gd name="T97" fmla="*/ 271 h 810"/>
                <a:gd name="T98" fmla="*/ 84 w 1068"/>
                <a:gd name="T99" fmla="*/ 259 h 810"/>
                <a:gd name="T100" fmla="*/ 17 w 1068"/>
                <a:gd name="T101" fmla="*/ 219 h 810"/>
                <a:gd name="T102" fmla="*/ 119 w 1068"/>
                <a:gd name="T103" fmla="*/ 198 h 810"/>
                <a:gd name="T104" fmla="*/ 92 w 1068"/>
                <a:gd name="T105" fmla="*/ 146 h 810"/>
                <a:gd name="T106" fmla="*/ 190 w 1068"/>
                <a:gd name="T107" fmla="*/ 105 h 810"/>
                <a:gd name="T108" fmla="*/ 309 w 1068"/>
                <a:gd name="T109" fmla="*/ 57 h 810"/>
                <a:gd name="T110" fmla="*/ 332 w 1068"/>
                <a:gd name="T111" fmla="*/ 65 h 810"/>
                <a:gd name="T112" fmla="*/ 372 w 1068"/>
                <a:gd name="T113" fmla="*/ 65 h 810"/>
                <a:gd name="T114" fmla="*/ 432 w 1068"/>
                <a:gd name="T115" fmla="*/ 67 h 810"/>
                <a:gd name="T116" fmla="*/ 445 w 1068"/>
                <a:gd name="T117" fmla="*/ 42 h 810"/>
                <a:gd name="T118" fmla="*/ 520 w 1068"/>
                <a:gd name="T119" fmla="*/ 19 h 810"/>
                <a:gd name="T120" fmla="*/ 662 w 1068"/>
                <a:gd name="T121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68" h="810">
                  <a:moveTo>
                    <a:pt x="662" y="0"/>
                  </a:moveTo>
                  <a:lnTo>
                    <a:pt x="753" y="0"/>
                  </a:lnTo>
                  <a:lnTo>
                    <a:pt x="780" y="4"/>
                  </a:lnTo>
                  <a:lnTo>
                    <a:pt x="803" y="13"/>
                  </a:lnTo>
                  <a:lnTo>
                    <a:pt x="826" y="25"/>
                  </a:lnTo>
                  <a:lnTo>
                    <a:pt x="847" y="34"/>
                  </a:lnTo>
                  <a:lnTo>
                    <a:pt x="864" y="38"/>
                  </a:lnTo>
                  <a:lnTo>
                    <a:pt x="883" y="40"/>
                  </a:lnTo>
                  <a:lnTo>
                    <a:pt x="900" y="42"/>
                  </a:lnTo>
                  <a:lnTo>
                    <a:pt x="897" y="50"/>
                  </a:lnTo>
                  <a:lnTo>
                    <a:pt x="887" y="55"/>
                  </a:lnTo>
                  <a:lnTo>
                    <a:pt x="876" y="59"/>
                  </a:lnTo>
                  <a:lnTo>
                    <a:pt x="862" y="61"/>
                  </a:lnTo>
                  <a:lnTo>
                    <a:pt x="849" y="63"/>
                  </a:lnTo>
                  <a:lnTo>
                    <a:pt x="839" y="67"/>
                  </a:lnTo>
                  <a:lnTo>
                    <a:pt x="703" y="73"/>
                  </a:lnTo>
                  <a:lnTo>
                    <a:pt x="712" y="77"/>
                  </a:lnTo>
                  <a:lnTo>
                    <a:pt x="730" y="77"/>
                  </a:lnTo>
                  <a:lnTo>
                    <a:pt x="753" y="77"/>
                  </a:lnTo>
                  <a:lnTo>
                    <a:pt x="778" y="75"/>
                  </a:lnTo>
                  <a:lnTo>
                    <a:pt x="801" y="73"/>
                  </a:lnTo>
                  <a:lnTo>
                    <a:pt x="818" y="73"/>
                  </a:lnTo>
                  <a:lnTo>
                    <a:pt x="828" y="73"/>
                  </a:lnTo>
                  <a:lnTo>
                    <a:pt x="826" y="79"/>
                  </a:lnTo>
                  <a:lnTo>
                    <a:pt x="818" y="86"/>
                  </a:lnTo>
                  <a:lnTo>
                    <a:pt x="810" y="96"/>
                  </a:lnTo>
                  <a:lnTo>
                    <a:pt x="804" y="102"/>
                  </a:lnTo>
                  <a:lnTo>
                    <a:pt x="804" y="105"/>
                  </a:lnTo>
                  <a:lnTo>
                    <a:pt x="816" y="102"/>
                  </a:lnTo>
                  <a:lnTo>
                    <a:pt x="831" y="92"/>
                  </a:lnTo>
                  <a:lnTo>
                    <a:pt x="849" y="82"/>
                  </a:lnTo>
                  <a:lnTo>
                    <a:pt x="864" y="73"/>
                  </a:lnTo>
                  <a:lnTo>
                    <a:pt x="877" y="69"/>
                  </a:lnTo>
                  <a:lnTo>
                    <a:pt x="883" y="71"/>
                  </a:lnTo>
                  <a:lnTo>
                    <a:pt x="887" y="73"/>
                  </a:lnTo>
                  <a:lnTo>
                    <a:pt x="889" y="75"/>
                  </a:lnTo>
                  <a:lnTo>
                    <a:pt x="893" y="79"/>
                  </a:lnTo>
                  <a:lnTo>
                    <a:pt x="893" y="84"/>
                  </a:lnTo>
                  <a:lnTo>
                    <a:pt x="893" y="88"/>
                  </a:lnTo>
                  <a:lnTo>
                    <a:pt x="891" y="94"/>
                  </a:lnTo>
                  <a:lnTo>
                    <a:pt x="883" y="103"/>
                  </a:lnTo>
                  <a:lnTo>
                    <a:pt x="874" y="115"/>
                  </a:lnTo>
                  <a:lnTo>
                    <a:pt x="864" y="127"/>
                  </a:lnTo>
                  <a:lnTo>
                    <a:pt x="854" y="136"/>
                  </a:lnTo>
                  <a:lnTo>
                    <a:pt x="851" y="142"/>
                  </a:lnTo>
                  <a:lnTo>
                    <a:pt x="862" y="136"/>
                  </a:lnTo>
                  <a:lnTo>
                    <a:pt x="876" y="125"/>
                  </a:lnTo>
                  <a:lnTo>
                    <a:pt x="889" y="109"/>
                  </a:lnTo>
                  <a:lnTo>
                    <a:pt x="900" y="98"/>
                  </a:lnTo>
                  <a:lnTo>
                    <a:pt x="908" y="90"/>
                  </a:lnTo>
                  <a:lnTo>
                    <a:pt x="950" y="90"/>
                  </a:lnTo>
                  <a:lnTo>
                    <a:pt x="952" y="90"/>
                  </a:lnTo>
                  <a:lnTo>
                    <a:pt x="954" y="90"/>
                  </a:lnTo>
                  <a:lnTo>
                    <a:pt x="958" y="90"/>
                  </a:lnTo>
                  <a:lnTo>
                    <a:pt x="962" y="92"/>
                  </a:lnTo>
                  <a:lnTo>
                    <a:pt x="966" y="92"/>
                  </a:lnTo>
                  <a:lnTo>
                    <a:pt x="972" y="88"/>
                  </a:lnTo>
                  <a:lnTo>
                    <a:pt x="975" y="86"/>
                  </a:lnTo>
                  <a:lnTo>
                    <a:pt x="979" y="84"/>
                  </a:lnTo>
                  <a:lnTo>
                    <a:pt x="983" y="82"/>
                  </a:lnTo>
                  <a:lnTo>
                    <a:pt x="989" y="79"/>
                  </a:lnTo>
                  <a:lnTo>
                    <a:pt x="1018" y="79"/>
                  </a:lnTo>
                  <a:lnTo>
                    <a:pt x="1020" y="75"/>
                  </a:lnTo>
                  <a:lnTo>
                    <a:pt x="1023" y="71"/>
                  </a:lnTo>
                  <a:lnTo>
                    <a:pt x="1025" y="71"/>
                  </a:lnTo>
                  <a:lnTo>
                    <a:pt x="1031" y="71"/>
                  </a:lnTo>
                  <a:lnTo>
                    <a:pt x="1041" y="73"/>
                  </a:lnTo>
                  <a:lnTo>
                    <a:pt x="1052" y="79"/>
                  </a:lnTo>
                  <a:lnTo>
                    <a:pt x="1064" y="86"/>
                  </a:lnTo>
                  <a:lnTo>
                    <a:pt x="1068" y="92"/>
                  </a:lnTo>
                  <a:lnTo>
                    <a:pt x="1068" y="96"/>
                  </a:lnTo>
                  <a:lnTo>
                    <a:pt x="1064" y="100"/>
                  </a:lnTo>
                  <a:lnTo>
                    <a:pt x="1060" y="103"/>
                  </a:lnTo>
                  <a:lnTo>
                    <a:pt x="1056" y="105"/>
                  </a:lnTo>
                  <a:lnTo>
                    <a:pt x="1052" y="107"/>
                  </a:lnTo>
                  <a:lnTo>
                    <a:pt x="1039" y="113"/>
                  </a:lnTo>
                  <a:lnTo>
                    <a:pt x="1023" y="121"/>
                  </a:lnTo>
                  <a:lnTo>
                    <a:pt x="1010" y="128"/>
                  </a:lnTo>
                  <a:lnTo>
                    <a:pt x="991" y="132"/>
                  </a:lnTo>
                  <a:lnTo>
                    <a:pt x="995" y="134"/>
                  </a:lnTo>
                  <a:lnTo>
                    <a:pt x="996" y="134"/>
                  </a:lnTo>
                  <a:lnTo>
                    <a:pt x="998" y="134"/>
                  </a:lnTo>
                  <a:lnTo>
                    <a:pt x="1000" y="134"/>
                  </a:lnTo>
                  <a:lnTo>
                    <a:pt x="1004" y="132"/>
                  </a:lnTo>
                  <a:lnTo>
                    <a:pt x="1002" y="138"/>
                  </a:lnTo>
                  <a:lnTo>
                    <a:pt x="1000" y="142"/>
                  </a:lnTo>
                  <a:lnTo>
                    <a:pt x="998" y="146"/>
                  </a:lnTo>
                  <a:lnTo>
                    <a:pt x="995" y="148"/>
                  </a:lnTo>
                  <a:lnTo>
                    <a:pt x="989" y="150"/>
                  </a:lnTo>
                  <a:lnTo>
                    <a:pt x="985" y="150"/>
                  </a:lnTo>
                  <a:lnTo>
                    <a:pt x="979" y="152"/>
                  </a:lnTo>
                  <a:lnTo>
                    <a:pt x="975" y="152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7" y="157"/>
                  </a:lnTo>
                  <a:lnTo>
                    <a:pt x="977" y="157"/>
                  </a:lnTo>
                  <a:lnTo>
                    <a:pt x="977" y="157"/>
                  </a:lnTo>
                  <a:lnTo>
                    <a:pt x="975" y="157"/>
                  </a:lnTo>
                  <a:lnTo>
                    <a:pt x="975" y="159"/>
                  </a:lnTo>
                  <a:lnTo>
                    <a:pt x="975" y="163"/>
                  </a:lnTo>
                  <a:lnTo>
                    <a:pt x="972" y="167"/>
                  </a:lnTo>
                  <a:lnTo>
                    <a:pt x="968" y="169"/>
                  </a:lnTo>
                  <a:lnTo>
                    <a:pt x="964" y="171"/>
                  </a:lnTo>
                  <a:lnTo>
                    <a:pt x="958" y="173"/>
                  </a:lnTo>
                  <a:lnTo>
                    <a:pt x="952" y="175"/>
                  </a:lnTo>
                  <a:lnTo>
                    <a:pt x="948" y="175"/>
                  </a:lnTo>
                  <a:lnTo>
                    <a:pt x="948" y="178"/>
                  </a:lnTo>
                  <a:lnTo>
                    <a:pt x="948" y="182"/>
                  </a:lnTo>
                  <a:lnTo>
                    <a:pt x="948" y="182"/>
                  </a:lnTo>
                  <a:lnTo>
                    <a:pt x="948" y="184"/>
                  </a:lnTo>
                  <a:lnTo>
                    <a:pt x="947" y="190"/>
                  </a:lnTo>
                  <a:lnTo>
                    <a:pt x="945" y="196"/>
                  </a:lnTo>
                  <a:lnTo>
                    <a:pt x="939" y="200"/>
                  </a:lnTo>
                  <a:lnTo>
                    <a:pt x="935" y="203"/>
                  </a:lnTo>
                  <a:lnTo>
                    <a:pt x="929" y="207"/>
                  </a:lnTo>
                  <a:lnTo>
                    <a:pt x="924" y="211"/>
                  </a:lnTo>
                  <a:lnTo>
                    <a:pt x="920" y="215"/>
                  </a:lnTo>
                  <a:lnTo>
                    <a:pt x="918" y="219"/>
                  </a:lnTo>
                  <a:lnTo>
                    <a:pt x="916" y="225"/>
                  </a:lnTo>
                  <a:lnTo>
                    <a:pt x="916" y="228"/>
                  </a:lnTo>
                  <a:lnTo>
                    <a:pt x="914" y="234"/>
                  </a:lnTo>
                  <a:lnTo>
                    <a:pt x="912" y="238"/>
                  </a:lnTo>
                  <a:lnTo>
                    <a:pt x="918" y="238"/>
                  </a:lnTo>
                  <a:lnTo>
                    <a:pt x="922" y="238"/>
                  </a:lnTo>
                  <a:lnTo>
                    <a:pt x="925" y="238"/>
                  </a:lnTo>
                  <a:lnTo>
                    <a:pt x="931" y="238"/>
                  </a:lnTo>
                  <a:lnTo>
                    <a:pt x="939" y="238"/>
                  </a:lnTo>
                  <a:lnTo>
                    <a:pt x="945" y="242"/>
                  </a:lnTo>
                  <a:lnTo>
                    <a:pt x="950" y="246"/>
                  </a:lnTo>
                  <a:lnTo>
                    <a:pt x="956" y="249"/>
                  </a:lnTo>
                  <a:lnTo>
                    <a:pt x="950" y="251"/>
                  </a:lnTo>
                  <a:lnTo>
                    <a:pt x="945" y="253"/>
                  </a:lnTo>
                  <a:lnTo>
                    <a:pt x="947" y="255"/>
                  </a:lnTo>
                  <a:lnTo>
                    <a:pt x="948" y="257"/>
                  </a:lnTo>
                  <a:lnTo>
                    <a:pt x="952" y="259"/>
                  </a:lnTo>
                  <a:lnTo>
                    <a:pt x="956" y="261"/>
                  </a:lnTo>
                  <a:lnTo>
                    <a:pt x="962" y="263"/>
                  </a:lnTo>
                  <a:lnTo>
                    <a:pt x="966" y="265"/>
                  </a:lnTo>
                  <a:lnTo>
                    <a:pt x="968" y="267"/>
                  </a:lnTo>
                  <a:lnTo>
                    <a:pt x="970" y="271"/>
                  </a:lnTo>
                  <a:lnTo>
                    <a:pt x="972" y="274"/>
                  </a:lnTo>
                  <a:lnTo>
                    <a:pt x="968" y="282"/>
                  </a:lnTo>
                  <a:lnTo>
                    <a:pt x="960" y="284"/>
                  </a:lnTo>
                  <a:lnTo>
                    <a:pt x="948" y="286"/>
                  </a:lnTo>
                  <a:lnTo>
                    <a:pt x="937" y="284"/>
                  </a:lnTo>
                  <a:lnTo>
                    <a:pt x="927" y="284"/>
                  </a:lnTo>
                  <a:lnTo>
                    <a:pt x="924" y="286"/>
                  </a:lnTo>
                  <a:lnTo>
                    <a:pt x="920" y="288"/>
                  </a:lnTo>
                  <a:lnTo>
                    <a:pt x="916" y="290"/>
                  </a:lnTo>
                  <a:lnTo>
                    <a:pt x="916" y="294"/>
                  </a:lnTo>
                  <a:lnTo>
                    <a:pt x="916" y="298"/>
                  </a:lnTo>
                  <a:lnTo>
                    <a:pt x="918" y="301"/>
                  </a:lnTo>
                  <a:lnTo>
                    <a:pt x="922" y="303"/>
                  </a:lnTo>
                  <a:lnTo>
                    <a:pt x="925" y="303"/>
                  </a:lnTo>
                  <a:lnTo>
                    <a:pt x="931" y="303"/>
                  </a:lnTo>
                  <a:lnTo>
                    <a:pt x="935" y="303"/>
                  </a:lnTo>
                  <a:lnTo>
                    <a:pt x="935" y="311"/>
                  </a:lnTo>
                  <a:lnTo>
                    <a:pt x="937" y="315"/>
                  </a:lnTo>
                  <a:lnTo>
                    <a:pt x="941" y="319"/>
                  </a:lnTo>
                  <a:lnTo>
                    <a:pt x="943" y="322"/>
                  </a:lnTo>
                  <a:lnTo>
                    <a:pt x="945" y="326"/>
                  </a:lnTo>
                  <a:lnTo>
                    <a:pt x="945" y="330"/>
                  </a:lnTo>
                  <a:lnTo>
                    <a:pt x="945" y="334"/>
                  </a:lnTo>
                  <a:lnTo>
                    <a:pt x="943" y="338"/>
                  </a:lnTo>
                  <a:lnTo>
                    <a:pt x="943" y="342"/>
                  </a:lnTo>
                  <a:lnTo>
                    <a:pt x="945" y="346"/>
                  </a:lnTo>
                  <a:lnTo>
                    <a:pt x="939" y="346"/>
                  </a:lnTo>
                  <a:lnTo>
                    <a:pt x="935" y="346"/>
                  </a:lnTo>
                  <a:lnTo>
                    <a:pt x="931" y="346"/>
                  </a:lnTo>
                  <a:lnTo>
                    <a:pt x="927" y="347"/>
                  </a:lnTo>
                  <a:lnTo>
                    <a:pt x="925" y="349"/>
                  </a:lnTo>
                  <a:lnTo>
                    <a:pt x="925" y="353"/>
                  </a:lnTo>
                  <a:lnTo>
                    <a:pt x="925" y="357"/>
                  </a:lnTo>
                  <a:lnTo>
                    <a:pt x="927" y="359"/>
                  </a:lnTo>
                  <a:lnTo>
                    <a:pt x="931" y="361"/>
                  </a:lnTo>
                  <a:lnTo>
                    <a:pt x="937" y="363"/>
                  </a:lnTo>
                  <a:lnTo>
                    <a:pt x="941" y="363"/>
                  </a:lnTo>
                  <a:lnTo>
                    <a:pt x="947" y="365"/>
                  </a:lnTo>
                  <a:lnTo>
                    <a:pt x="950" y="365"/>
                  </a:lnTo>
                  <a:lnTo>
                    <a:pt x="947" y="371"/>
                  </a:lnTo>
                  <a:lnTo>
                    <a:pt x="941" y="374"/>
                  </a:lnTo>
                  <a:lnTo>
                    <a:pt x="935" y="378"/>
                  </a:lnTo>
                  <a:lnTo>
                    <a:pt x="929" y="380"/>
                  </a:lnTo>
                  <a:lnTo>
                    <a:pt x="922" y="382"/>
                  </a:lnTo>
                  <a:lnTo>
                    <a:pt x="922" y="386"/>
                  </a:lnTo>
                  <a:lnTo>
                    <a:pt x="925" y="390"/>
                  </a:lnTo>
                  <a:lnTo>
                    <a:pt x="927" y="392"/>
                  </a:lnTo>
                  <a:lnTo>
                    <a:pt x="924" y="399"/>
                  </a:lnTo>
                  <a:lnTo>
                    <a:pt x="916" y="403"/>
                  </a:lnTo>
                  <a:lnTo>
                    <a:pt x="906" y="407"/>
                  </a:lnTo>
                  <a:lnTo>
                    <a:pt x="899" y="409"/>
                  </a:lnTo>
                  <a:lnTo>
                    <a:pt x="893" y="415"/>
                  </a:lnTo>
                  <a:lnTo>
                    <a:pt x="887" y="411"/>
                  </a:lnTo>
                  <a:lnTo>
                    <a:pt x="881" y="407"/>
                  </a:lnTo>
                  <a:lnTo>
                    <a:pt x="876" y="401"/>
                  </a:lnTo>
                  <a:lnTo>
                    <a:pt x="866" y="401"/>
                  </a:lnTo>
                  <a:lnTo>
                    <a:pt x="872" y="409"/>
                  </a:lnTo>
                  <a:lnTo>
                    <a:pt x="879" y="413"/>
                  </a:lnTo>
                  <a:lnTo>
                    <a:pt x="889" y="417"/>
                  </a:lnTo>
                  <a:lnTo>
                    <a:pt x="897" y="420"/>
                  </a:lnTo>
                  <a:lnTo>
                    <a:pt x="900" y="428"/>
                  </a:lnTo>
                  <a:lnTo>
                    <a:pt x="899" y="434"/>
                  </a:lnTo>
                  <a:lnTo>
                    <a:pt x="899" y="438"/>
                  </a:lnTo>
                  <a:lnTo>
                    <a:pt x="897" y="442"/>
                  </a:lnTo>
                  <a:lnTo>
                    <a:pt x="895" y="445"/>
                  </a:lnTo>
                  <a:lnTo>
                    <a:pt x="891" y="445"/>
                  </a:lnTo>
                  <a:lnTo>
                    <a:pt x="881" y="443"/>
                  </a:lnTo>
                  <a:lnTo>
                    <a:pt x="870" y="436"/>
                  </a:lnTo>
                  <a:lnTo>
                    <a:pt x="862" y="428"/>
                  </a:lnTo>
                  <a:lnTo>
                    <a:pt x="856" y="419"/>
                  </a:lnTo>
                  <a:lnTo>
                    <a:pt x="852" y="419"/>
                  </a:lnTo>
                  <a:lnTo>
                    <a:pt x="849" y="419"/>
                  </a:lnTo>
                  <a:lnTo>
                    <a:pt x="849" y="419"/>
                  </a:lnTo>
                  <a:lnTo>
                    <a:pt x="849" y="428"/>
                  </a:lnTo>
                  <a:lnTo>
                    <a:pt x="860" y="438"/>
                  </a:lnTo>
                  <a:lnTo>
                    <a:pt x="874" y="447"/>
                  </a:lnTo>
                  <a:lnTo>
                    <a:pt x="887" y="457"/>
                  </a:lnTo>
                  <a:lnTo>
                    <a:pt x="899" y="467"/>
                  </a:lnTo>
                  <a:lnTo>
                    <a:pt x="908" y="480"/>
                  </a:lnTo>
                  <a:lnTo>
                    <a:pt x="910" y="495"/>
                  </a:lnTo>
                  <a:lnTo>
                    <a:pt x="910" y="499"/>
                  </a:lnTo>
                  <a:lnTo>
                    <a:pt x="908" y="501"/>
                  </a:lnTo>
                  <a:lnTo>
                    <a:pt x="904" y="503"/>
                  </a:lnTo>
                  <a:lnTo>
                    <a:pt x="900" y="503"/>
                  </a:lnTo>
                  <a:lnTo>
                    <a:pt x="897" y="503"/>
                  </a:lnTo>
                  <a:lnTo>
                    <a:pt x="893" y="503"/>
                  </a:lnTo>
                  <a:lnTo>
                    <a:pt x="881" y="501"/>
                  </a:lnTo>
                  <a:lnTo>
                    <a:pt x="874" y="495"/>
                  </a:lnTo>
                  <a:lnTo>
                    <a:pt x="868" y="488"/>
                  </a:lnTo>
                  <a:lnTo>
                    <a:pt x="862" y="480"/>
                  </a:lnTo>
                  <a:lnTo>
                    <a:pt x="854" y="474"/>
                  </a:lnTo>
                  <a:lnTo>
                    <a:pt x="845" y="472"/>
                  </a:lnTo>
                  <a:lnTo>
                    <a:pt x="841" y="472"/>
                  </a:lnTo>
                  <a:lnTo>
                    <a:pt x="839" y="472"/>
                  </a:lnTo>
                  <a:lnTo>
                    <a:pt x="835" y="472"/>
                  </a:lnTo>
                  <a:lnTo>
                    <a:pt x="837" y="476"/>
                  </a:lnTo>
                  <a:lnTo>
                    <a:pt x="837" y="480"/>
                  </a:lnTo>
                  <a:lnTo>
                    <a:pt x="839" y="482"/>
                  </a:lnTo>
                  <a:lnTo>
                    <a:pt x="841" y="486"/>
                  </a:lnTo>
                  <a:lnTo>
                    <a:pt x="841" y="488"/>
                  </a:lnTo>
                  <a:lnTo>
                    <a:pt x="841" y="492"/>
                  </a:lnTo>
                  <a:lnTo>
                    <a:pt x="837" y="493"/>
                  </a:lnTo>
                  <a:lnTo>
                    <a:pt x="835" y="495"/>
                  </a:lnTo>
                  <a:lnTo>
                    <a:pt x="831" y="495"/>
                  </a:lnTo>
                  <a:lnTo>
                    <a:pt x="828" y="495"/>
                  </a:lnTo>
                  <a:lnTo>
                    <a:pt x="831" y="503"/>
                  </a:lnTo>
                  <a:lnTo>
                    <a:pt x="843" y="509"/>
                  </a:lnTo>
                  <a:lnTo>
                    <a:pt x="858" y="511"/>
                  </a:lnTo>
                  <a:lnTo>
                    <a:pt x="874" y="513"/>
                  </a:lnTo>
                  <a:lnTo>
                    <a:pt x="887" y="515"/>
                  </a:lnTo>
                  <a:lnTo>
                    <a:pt x="897" y="516"/>
                  </a:lnTo>
                  <a:lnTo>
                    <a:pt x="891" y="520"/>
                  </a:lnTo>
                  <a:lnTo>
                    <a:pt x="883" y="524"/>
                  </a:lnTo>
                  <a:lnTo>
                    <a:pt x="877" y="526"/>
                  </a:lnTo>
                  <a:lnTo>
                    <a:pt x="870" y="528"/>
                  </a:lnTo>
                  <a:lnTo>
                    <a:pt x="856" y="536"/>
                  </a:lnTo>
                  <a:lnTo>
                    <a:pt x="847" y="543"/>
                  </a:lnTo>
                  <a:lnTo>
                    <a:pt x="837" y="553"/>
                  </a:lnTo>
                  <a:lnTo>
                    <a:pt x="826" y="559"/>
                  </a:lnTo>
                  <a:lnTo>
                    <a:pt x="804" y="563"/>
                  </a:lnTo>
                  <a:lnTo>
                    <a:pt x="783" y="566"/>
                  </a:lnTo>
                  <a:lnTo>
                    <a:pt x="760" y="574"/>
                  </a:lnTo>
                  <a:lnTo>
                    <a:pt x="732" y="574"/>
                  </a:lnTo>
                  <a:lnTo>
                    <a:pt x="728" y="576"/>
                  </a:lnTo>
                  <a:lnTo>
                    <a:pt x="724" y="578"/>
                  </a:lnTo>
                  <a:lnTo>
                    <a:pt x="720" y="582"/>
                  </a:lnTo>
                  <a:lnTo>
                    <a:pt x="720" y="584"/>
                  </a:lnTo>
                  <a:lnTo>
                    <a:pt x="703" y="595"/>
                  </a:lnTo>
                  <a:lnTo>
                    <a:pt x="695" y="607"/>
                  </a:lnTo>
                  <a:lnTo>
                    <a:pt x="689" y="616"/>
                  </a:lnTo>
                  <a:lnTo>
                    <a:pt x="682" y="626"/>
                  </a:lnTo>
                  <a:lnTo>
                    <a:pt x="672" y="634"/>
                  </a:lnTo>
                  <a:lnTo>
                    <a:pt x="659" y="638"/>
                  </a:lnTo>
                  <a:lnTo>
                    <a:pt x="647" y="641"/>
                  </a:lnTo>
                  <a:lnTo>
                    <a:pt x="636" y="645"/>
                  </a:lnTo>
                  <a:lnTo>
                    <a:pt x="626" y="645"/>
                  </a:lnTo>
                  <a:lnTo>
                    <a:pt x="626" y="634"/>
                  </a:lnTo>
                  <a:lnTo>
                    <a:pt x="622" y="636"/>
                  </a:lnTo>
                  <a:lnTo>
                    <a:pt x="618" y="639"/>
                  </a:lnTo>
                  <a:lnTo>
                    <a:pt x="618" y="641"/>
                  </a:lnTo>
                  <a:lnTo>
                    <a:pt x="616" y="645"/>
                  </a:lnTo>
                  <a:lnTo>
                    <a:pt x="612" y="649"/>
                  </a:lnTo>
                  <a:lnTo>
                    <a:pt x="603" y="655"/>
                  </a:lnTo>
                  <a:lnTo>
                    <a:pt x="591" y="659"/>
                  </a:lnTo>
                  <a:lnTo>
                    <a:pt x="580" y="662"/>
                  </a:lnTo>
                  <a:lnTo>
                    <a:pt x="570" y="666"/>
                  </a:lnTo>
                  <a:lnTo>
                    <a:pt x="566" y="676"/>
                  </a:lnTo>
                  <a:lnTo>
                    <a:pt x="566" y="680"/>
                  </a:lnTo>
                  <a:lnTo>
                    <a:pt x="568" y="684"/>
                  </a:lnTo>
                  <a:lnTo>
                    <a:pt x="566" y="686"/>
                  </a:lnTo>
                  <a:lnTo>
                    <a:pt x="564" y="687"/>
                  </a:lnTo>
                  <a:lnTo>
                    <a:pt x="563" y="691"/>
                  </a:lnTo>
                  <a:lnTo>
                    <a:pt x="564" y="693"/>
                  </a:lnTo>
                  <a:lnTo>
                    <a:pt x="566" y="695"/>
                  </a:lnTo>
                  <a:lnTo>
                    <a:pt x="568" y="697"/>
                  </a:lnTo>
                  <a:lnTo>
                    <a:pt x="570" y="701"/>
                  </a:lnTo>
                  <a:lnTo>
                    <a:pt x="570" y="705"/>
                  </a:lnTo>
                  <a:lnTo>
                    <a:pt x="568" y="714"/>
                  </a:lnTo>
                  <a:lnTo>
                    <a:pt x="561" y="720"/>
                  </a:lnTo>
                  <a:lnTo>
                    <a:pt x="551" y="724"/>
                  </a:lnTo>
                  <a:lnTo>
                    <a:pt x="545" y="730"/>
                  </a:lnTo>
                  <a:lnTo>
                    <a:pt x="541" y="737"/>
                  </a:lnTo>
                  <a:lnTo>
                    <a:pt x="541" y="749"/>
                  </a:lnTo>
                  <a:lnTo>
                    <a:pt x="541" y="762"/>
                  </a:lnTo>
                  <a:lnTo>
                    <a:pt x="541" y="772"/>
                  </a:lnTo>
                  <a:lnTo>
                    <a:pt x="536" y="778"/>
                  </a:lnTo>
                  <a:lnTo>
                    <a:pt x="532" y="787"/>
                  </a:lnTo>
                  <a:lnTo>
                    <a:pt x="530" y="799"/>
                  </a:lnTo>
                  <a:lnTo>
                    <a:pt x="526" y="807"/>
                  </a:lnTo>
                  <a:lnTo>
                    <a:pt x="518" y="810"/>
                  </a:lnTo>
                  <a:lnTo>
                    <a:pt x="515" y="810"/>
                  </a:lnTo>
                  <a:lnTo>
                    <a:pt x="513" y="808"/>
                  </a:lnTo>
                  <a:lnTo>
                    <a:pt x="511" y="805"/>
                  </a:lnTo>
                  <a:lnTo>
                    <a:pt x="507" y="805"/>
                  </a:lnTo>
                  <a:lnTo>
                    <a:pt x="503" y="807"/>
                  </a:lnTo>
                  <a:lnTo>
                    <a:pt x="501" y="808"/>
                  </a:lnTo>
                  <a:lnTo>
                    <a:pt x="497" y="808"/>
                  </a:lnTo>
                  <a:lnTo>
                    <a:pt x="493" y="808"/>
                  </a:lnTo>
                  <a:lnTo>
                    <a:pt x="490" y="805"/>
                  </a:lnTo>
                  <a:lnTo>
                    <a:pt x="488" y="801"/>
                  </a:lnTo>
                  <a:lnTo>
                    <a:pt x="484" y="797"/>
                  </a:lnTo>
                  <a:lnTo>
                    <a:pt x="482" y="793"/>
                  </a:lnTo>
                  <a:lnTo>
                    <a:pt x="480" y="787"/>
                  </a:lnTo>
                  <a:lnTo>
                    <a:pt x="476" y="784"/>
                  </a:lnTo>
                  <a:lnTo>
                    <a:pt x="472" y="782"/>
                  </a:lnTo>
                  <a:lnTo>
                    <a:pt x="468" y="782"/>
                  </a:lnTo>
                  <a:lnTo>
                    <a:pt x="461" y="782"/>
                  </a:lnTo>
                  <a:lnTo>
                    <a:pt x="455" y="785"/>
                  </a:lnTo>
                  <a:lnTo>
                    <a:pt x="447" y="787"/>
                  </a:lnTo>
                  <a:lnTo>
                    <a:pt x="442" y="789"/>
                  </a:lnTo>
                  <a:lnTo>
                    <a:pt x="440" y="784"/>
                  </a:lnTo>
                  <a:lnTo>
                    <a:pt x="438" y="780"/>
                  </a:lnTo>
                  <a:lnTo>
                    <a:pt x="434" y="778"/>
                  </a:lnTo>
                  <a:lnTo>
                    <a:pt x="430" y="776"/>
                  </a:lnTo>
                  <a:lnTo>
                    <a:pt x="426" y="774"/>
                  </a:lnTo>
                  <a:lnTo>
                    <a:pt x="422" y="772"/>
                  </a:lnTo>
                  <a:lnTo>
                    <a:pt x="420" y="770"/>
                  </a:lnTo>
                  <a:lnTo>
                    <a:pt x="419" y="766"/>
                  </a:lnTo>
                  <a:lnTo>
                    <a:pt x="419" y="762"/>
                  </a:lnTo>
                  <a:lnTo>
                    <a:pt x="419" y="760"/>
                  </a:lnTo>
                  <a:lnTo>
                    <a:pt x="417" y="759"/>
                  </a:lnTo>
                  <a:lnTo>
                    <a:pt x="407" y="749"/>
                  </a:lnTo>
                  <a:lnTo>
                    <a:pt x="394" y="734"/>
                  </a:lnTo>
                  <a:lnTo>
                    <a:pt x="384" y="718"/>
                  </a:lnTo>
                  <a:lnTo>
                    <a:pt x="380" y="703"/>
                  </a:lnTo>
                  <a:lnTo>
                    <a:pt x="382" y="699"/>
                  </a:lnTo>
                  <a:lnTo>
                    <a:pt x="384" y="697"/>
                  </a:lnTo>
                  <a:lnTo>
                    <a:pt x="386" y="695"/>
                  </a:lnTo>
                  <a:lnTo>
                    <a:pt x="388" y="693"/>
                  </a:lnTo>
                  <a:lnTo>
                    <a:pt x="390" y="691"/>
                  </a:lnTo>
                  <a:lnTo>
                    <a:pt x="388" y="687"/>
                  </a:lnTo>
                  <a:lnTo>
                    <a:pt x="384" y="687"/>
                  </a:lnTo>
                  <a:lnTo>
                    <a:pt x="382" y="687"/>
                  </a:lnTo>
                  <a:lnTo>
                    <a:pt x="380" y="687"/>
                  </a:lnTo>
                  <a:lnTo>
                    <a:pt x="376" y="689"/>
                  </a:lnTo>
                  <a:lnTo>
                    <a:pt x="374" y="689"/>
                  </a:lnTo>
                  <a:lnTo>
                    <a:pt x="371" y="691"/>
                  </a:lnTo>
                  <a:lnTo>
                    <a:pt x="367" y="689"/>
                  </a:lnTo>
                  <a:lnTo>
                    <a:pt x="365" y="686"/>
                  </a:lnTo>
                  <a:lnTo>
                    <a:pt x="365" y="680"/>
                  </a:lnTo>
                  <a:lnTo>
                    <a:pt x="363" y="674"/>
                  </a:lnTo>
                  <a:lnTo>
                    <a:pt x="361" y="668"/>
                  </a:lnTo>
                  <a:lnTo>
                    <a:pt x="357" y="661"/>
                  </a:lnTo>
                  <a:lnTo>
                    <a:pt x="349" y="653"/>
                  </a:lnTo>
                  <a:lnTo>
                    <a:pt x="344" y="643"/>
                  </a:lnTo>
                  <a:lnTo>
                    <a:pt x="340" y="634"/>
                  </a:lnTo>
                  <a:lnTo>
                    <a:pt x="342" y="630"/>
                  </a:lnTo>
                  <a:lnTo>
                    <a:pt x="344" y="626"/>
                  </a:lnTo>
                  <a:lnTo>
                    <a:pt x="346" y="622"/>
                  </a:lnTo>
                  <a:lnTo>
                    <a:pt x="348" y="618"/>
                  </a:lnTo>
                  <a:lnTo>
                    <a:pt x="342" y="616"/>
                  </a:lnTo>
                  <a:lnTo>
                    <a:pt x="338" y="616"/>
                  </a:lnTo>
                  <a:lnTo>
                    <a:pt x="334" y="618"/>
                  </a:lnTo>
                  <a:lnTo>
                    <a:pt x="334" y="603"/>
                  </a:lnTo>
                  <a:lnTo>
                    <a:pt x="342" y="591"/>
                  </a:lnTo>
                  <a:lnTo>
                    <a:pt x="349" y="580"/>
                  </a:lnTo>
                  <a:lnTo>
                    <a:pt x="359" y="568"/>
                  </a:lnTo>
                  <a:lnTo>
                    <a:pt x="359" y="568"/>
                  </a:lnTo>
                  <a:lnTo>
                    <a:pt x="363" y="566"/>
                  </a:lnTo>
                  <a:lnTo>
                    <a:pt x="367" y="565"/>
                  </a:lnTo>
                  <a:lnTo>
                    <a:pt x="369" y="565"/>
                  </a:lnTo>
                  <a:lnTo>
                    <a:pt x="372" y="565"/>
                  </a:lnTo>
                  <a:lnTo>
                    <a:pt x="376" y="566"/>
                  </a:lnTo>
                  <a:lnTo>
                    <a:pt x="382" y="551"/>
                  </a:lnTo>
                  <a:lnTo>
                    <a:pt x="390" y="540"/>
                  </a:lnTo>
                  <a:lnTo>
                    <a:pt x="396" y="524"/>
                  </a:lnTo>
                  <a:lnTo>
                    <a:pt x="382" y="520"/>
                  </a:lnTo>
                  <a:lnTo>
                    <a:pt x="365" y="516"/>
                  </a:lnTo>
                  <a:lnTo>
                    <a:pt x="348" y="513"/>
                  </a:lnTo>
                  <a:lnTo>
                    <a:pt x="334" y="507"/>
                  </a:lnTo>
                  <a:lnTo>
                    <a:pt x="328" y="497"/>
                  </a:lnTo>
                  <a:lnTo>
                    <a:pt x="330" y="495"/>
                  </a:lnTo>
                  <a:lnTo>
                    <a:pt x="334" y="495"/>
                  </a:lnTo>
                  <a:lnTo>
                    <a:pt x="334" y="497"/>
                  </a:lnTo>
                  <a:lnTo>
                    <a:pt x="336" y="497"/>
                  </a:lnTo>
                  <a:lnTo>
                    <a:pt x="340" y="497"/>
                  </a:lnTo>
                  <a:lnTo>
                    <a:pt x="351" y="499"/>
                  </a:lnTo>
                  <a:lnTo>
                    <a:pt x="363" y="505"/>
                  </a:lnTo>
                  <a:lnTo>
                    <a:pt x="376" y="507"/>
                  </a:lnTo>
                  <a:lnTo>
                    <a:pt x="380" y="507"/>
                  </a:lnTo>
                  <a:lnTo>
                    <a:pt x="382" y="505"/>
                  </a:lnTo>
                  <a:lnTo>
                    <a:pt x="382" y="503"/>
                  </a:lnTo>
                  <a:lnTo>
                    <a:pt x="382" y="499"/>
                  </a:lnTo>
                  <a:lnTo>
                    <a:pt x="382" y="497"/>
                  </a:lnTo>
                  <a:lnTo>
                    <a:pt x="372" y="492"/>
                  </a:lnTo>
                  <a:lnTo>
                    <a:pt x="365" y="482"/>
                  </a:lnTo>
                  <a:lnTo>
                    <a:pt x="357" y="472"/>
                  </a:lnTo>
                  <a:lnTo>
                    <a:pt x="348" y="465"/>
                  </a:lnTo>
                  <a:lnTo>
                    <a:pt x="338" y="463"/>
                  </a:lnTo>
                  <a:lnTo>
                    <a:pt x="334" y="463"/>
                  </a:lnTo>
                  <a:lnTo>
                    <a:pt x="332" y="465"/>
                  </a:lnTo>
                  <a:lnTo>
                    <a:pt x="330" y="467"/>
                  </a:lnTo>
                  <a:lnTo>
                    <a:pt x="328" y="470"/>
                  </a:lnTo>
                  <a:lnTo>
                    <a:pt x="326" y="472"/>
                  </a:lnTo>
                  <a:lnTo>
                    <a:pt x="323" y="472"/>
                  </a:lnTo>
                  <a:lnTo>
                    <a:pt x="315" y="472"/>
                  </a:lnTo>
                  <a:lnTo>
                    <a:pt x="311" y="470"/>
                  </a:lnTo>
                  <a:lnTo>
                    <a:pt x="307" y="470"/>
                  </a:lnTo>
                  <a:lnTo>
                    <a:pt x="305" y="467"/>
                  </a:lnTo>
                  <a:lnTo>
                    <a:pt x="305" y="463"/>
                  </a:lnTo>
                  <a:lnTo>
                    <a:pt x="305" y="457"/>
                  </a:lnTo>
                  <a:lnTo>
                    <a:pt x="307" y="453"/>
                  </a:lnTo>
                  <a:lnTo>
                    <a:pt x="311" y="449"/>
                  </a:lnTo>
                  <a:lnTo>
                    <a:pt x="313" y="447"/>
                  </a:lnTo>
                  <a:lnTo>
                    <a:pt x="317" y="443"/>
                  </a:lnTo>
                  <a:lnTo>
                    <a:pt x="319" y="440"/>
                  </a:lnTo>
                  <a:lnTo>
                    <a:pt x="319" y="436"/>
                  </a:lnTo>
                  <a:lnTo>
                    <a:pt x="319" y="430"/>
                  </a:lnTo>
                  <a:lnTo>
                    <a:pt x="317" y="428"/>
                  </a:lnTo>
                  <a:lnTo>
                    <a:pt x="313" y="426"/>
                  </a:lnTo>
                  <a:lnTo>
                    <a:pt x="309" y="426"/>
                  </a:lnTo>
                  <a:lnTo>
                    <a:pt x="307" y="424"/>
                  </a:lnTo>
                  <a:lnTo>
                    <a:pt x="303" y="424"/>
                  </a:lnTo>
                  <a:lnTo>
                    <a:pt x="303" y="415"/>
                  </a:lnTo>
                  <a:lnTo>
                    <a:pt x="292" y="388"/>
                  </a:lnTo>
                  <a:lnTo>
                    <a:pt x="276" y="363"/>
                  </a:lnTo>
                  <a:lnTo>
                    <a:pt x="257" y="342"/>
                  </a:lnTo>
                  <a:lnTo>
                    <a:pt x="234" y="322"/>
                  </a:lnTo>
                  <a:lnTo>
                    <a:pt x="205" y="311"/>
                  </a:lnTo>
                  <a:lnTo>
                    <a:pt x="173" y="307"/>
                  </a:lnTo>
                  <a:lnTo>
                    <a:pt x="165" y="307"/>
                  </a:lnTo>
                  <a:lnTo>
                    <a:pt x="161" y="307"/>
                  </a:lnTo>
                  <a:lnTo>
                    <a:pt x="157" y="307"/>
                  </a:lnTo>
                  <a:lnTo>
                    <a:pt x="154" y="307"/>
                  </a:lnTo>
                  <a:lnTo>
                    <a:pt x="150" y="309"/>
                  </a:lnTo>
                  <a:lnTo>
                    <a:pt x="146" y="311"/>
                  </a:lnTo>
                  <a:lnTo>
                    <a:pt x="142" y="313"/>
                  </a:lnTo>
                  <a:lnTo>
                    <a:pt x="138" y="315"/>
                  </a:lnTo>
                  <a:lnTo>
                    <a:pt x="134" y="315"/>
                  </a:lnTo>
                  <a:lnTo>
                    <a:pt x="131" y="315"/>
                  </a:lnTo>
                  <a:lnTo>
                    <a:pt x="125" y="313"/>
                  </a:lnTo>
                  <a:lnTo>
                    <a:pt x="121" y="311"/>
                  </a:lnTo>
                  <a:lnTo>
                    <a:pt x="115" y="311"/>
                  </a:lnTo>
                  <a:lnTo>
                    <a:pt x="109" y="311"/>
                  </a:lnTo>
                  <a:lnTo>
                    <a:pt x="106" y="311"/>
                  </a:lnTo>
                  <a:lnTo>
                    <a:pt x="102" y="313"/>
                  </a:lnTo>
                  <a:lnTo>
                    <a:pt x="106" y="317"/>
                  </a:lnTo>
                  <a:lnTo>
                    <a:pt x="109" y="319"/>
                  </a:lnTo>
                  <a:lnTo>
                    <a:pt x="108" y="321"/>
                  </a:lnTo>
                  <a:lnTo>
                    <a:pt x="106" y="321"/>
                  </a:lnTo>
                  <a:lnTo>
                    <a:pt x="104" y="321"/>
                  </a:lnTo>
                  <a:lnTo>
                    <a:pt x="102" y="321"/>
                  </a:lnTo>
                  <a:lnTo>
                    <a:pt x="86" y="319"/>
                  </a:lnTo>
                  <a:lnTo>
                    <a:pt x="71" y="313"/>
                  </a:lnTo>
                  <a:lnTo>
                    <a:pt x="60" y="305"/>
                  </a:lnTo>
                  <a:lnTo>
                    <a:pt x="65" y="303"/>
                  </a:lnTo>
                  <a:lnTo>
                    <a:pt x="67" y="301"/>
                  </a:lnTo>
                  <a:lnTo>
                    <a:pt x="71" y="298"/>
                  </a:lnTo>
                  <a:lnTo>
                    <a:pt x="73" y="296"/>
                  </a:lnTo>
                  <a:lnTo>
                    <a:pt x="65" y="292"/>
                  </a:lnTo>
                  <a:lnTo>
                    <a:pt x="60" y="288"/>
                  </a:lnTo>
                  <a:lnTo>
                    <a:pt x="54" y="286"/>
                  </a:lnTo>
                  <a:lnTo>
                    <a:pt x="48" y="284"/>
                  </a:lnTo>
                  <a:lnTo>
                    <a:pt x="42" y="284"/>
                  </a:lnTo>
                  <a:lnTo>
                    <a:pt x="40" y="284"/>
                  </a:lnTo>
                  <a:lnTo>
                    <a:pt x="36" y="286"/>
                  </a:lnTo>
                  <a:lnTo>
                    <a:pt x="35" y="286"/>
                  </a:lnTo>
                  <a:lnTo>
                    <a:pt x="33" y="286"/>
                  </a:lnTo>
                  <a:lnTo>
                    <a:pt x="31" y="286"/>
                  </a:lnTo>
                  <a:lnTo>
                    <a:pt x="27" y="284"/>
                  </a:lnTo>
                  <a:lnTo>
                    <a:pt x="27" y="280"/>
                  </a:lnTo>
                  <a:lnTo>
                    <a:pt x="31" y="276"/>
                  </a:lnTo>
                  <a:lnTo>
                    <a:pt x="35" y="274"/>
                  </a:lnTo>
                  <a:lnTo>
                    <a:pt x="38" y="273"/>
                  </a:lnTo>
                  <a:lnTo>
                    <a:pt x="42" y="273"/>
                  </a:lnTo>
                  <a:lnTo>
                    <a:pt x="44" y="273"/>
                  </a:lnTo>
                  <a:lnTo>
                    <a:pt x="54" y="273"/>
                  </a:lnTo>
                  <a:lnTo>
                    <a:pt x="60" y="273"/>
                  </a:lnTo>
                  <a:lnTo>
                    <a:pt x="65" y="271"/>
                  </a:lnTo>
                  <a:lnTo>
                    <a:pt x="69" y="271"/>
                  </a:lnTo>
                  <a:lnTo>
                    <a:pt x="71" y="267"/>
                  </a:lnTo>
                  <a:lnTo>
                    <a:pt x="108" y="267"/>
                  </a:lnTo>
                  <a:lnTo>
                    <a:pt x="111" y="263"/>
                  </a:lnTo>
                  <a:lnTo>
                    <a:pt x="113" y="261"/>
                  </a:lnTo>
                  <a:lnTo>
                    <a:pt x="113" y="257"/>
                  </a:lnTo>
                  <a:lnTo>
                    <a:pt x="115" y="253"/>
                  </a:lnTo>
                  <a:lnTo>
                    <a:pt x="90" y="253"/>
                  </a:lnTo>
                  <a:lnTo>
                    <a:pt x="88" y="255"/>
                  </a:lnTo>
                  <a:lnTo>
                    <a:pt x="86" y="259"/>
                  </a:lnTo>
                  <a:lnTo>
                    <a:pt x="84" y="259"/>
                  </a:lnTo>
                  <a:lnTo>
                    <a:pt x="61" y="259"/>
                  </a:lnTo>
                  <a:lnTo>
                    <a:pt x="58" y="257"/>
                  </a:lnTo>
                  <a:lnTo>
                    <a:pt x="44" y="255"/>
                  </a:lnTo>
                  <a:lnTo>
                    <a:pt x="31" y="249"/>
                  </a:lnTo>
                  <a:lnTo>
                    <a:pt x="15" y="244"/>
                  </a:lnTo>
                  <a:lnTo>
                    <a:pt x="4" y="238"/>
                  </a:lnTo>
                  <a:lnTo>
                    <a:pt x="0" y="232"/>
                  </a:lnTo>
                  <a:lnTo>
                    <a:pt x="2" y="225"/>
                  </a:lnTo>
                  <a:lnTo>
                    <a:pt x="8" y="219"/>
                  </a:lnTo>
                  <a:lnTo>
                    <a:pt x="17" y="219"/>
                  </a:lnTo>
                  <a:lnTo>
                    <a:pt x="27" y="217"/>
                  </a:lnTo>
                  <a:lnTo>
                    <a:pt x="35" y="215"/>
                  </a:lnTo>
                  <a:lnTo>
                    <a:pt x="42" y="213"/>
                  </a:lnTo>
                  <a:lnTo>
                    <a:pt x="50" y="209"/>
                  </a:lnTo>
                  <a:lnTo>
                    <a:pt x="58" y="205"/>
                  </a:lnTo>
                  <a:lnTo>
                    <a:pt x="65" y="201"/>
                  </a:lnTo>
                  <a:lnTo>
                    <a:pt x="79" y="200"/>
                  </a:lnTo>
                  <a:lnTo>
                    <a:pt x="92" y="200"/>
                  </a:lnTo>
                  <a:lnTo>
                    <a:pt x="108" y="200"/>
                  </a:lnTo>
                  <a:lnTo>
                    <a:pt x="119" y="198"/>
                  </a:lnTo>
                  <a:lnTo>
                    <a:pt x="127" y="190"/>
                  </a:lnTo>
                  <a:lnTo>
                    <a:pt x="132" y="178"/>
                  </a:lnTo>
                  <a:lnTo>
                    <a:pt x="134" y="163"/>
                  </a:lnTo>
                  <a:lnTo>
                    <a:pt x="127" y="163"/>
                  </a:lnTo>
                  <a:lnTo>
                    <a:pt x="113" y="163"/>
                  </a:lnTo>
                  <a:lnTo>
                    <a:pt x="102" y="161"/>
                  </a:lnTo>
                  <a:lnTo>
                    <a:pt x="92" y="157"/>
                  </a:lnTo>
                  <a:lnTo>
                    <a:pt x="88" y="152"/>
                  </a:lnTo>
                  <a:lnTo>
                    <a:pt x="90" y="148"/>
                  </a:lnTo>
                  <a:lnTo>
                    <a:pt x="92" y="146"/>
                  </a:lnTo>
                  <a:lnTo>
                    <a:pt x="96" y="144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23" y="132"/>
                  </a:lnTo>
                  <a:lnTo>
                    <a:pt x="146" y="121"/>
                  </a:lnTo>
                  <a:lnTo>
                    <a:pt x="163" y="107"/>
                  </a:lnTo>
                  <a:lnTo>
                    <a:pt x="171" y="111"/>
                  </a:lnTo>
                  <a:lnTo>
                    <a:pt x="179" y="113"/>
                  </a:lnTo>
                  <a:lnTo>
                    <a:pt x="186" y="111"/>
                  </a:lnTo>
                  <a:lnTo>
                    <a:pt x="190" y="105"/>
                  </a:lnTo>
                  <a:lnTo>
                    <a:pt x="192" y="98"/>
                  </a:lnTo>
                  <a:lnTo>
                    <a:pt x="194" y="90"/>
                  </a:lnTo>
                  <a:lnTo>
                    <a:pt x="196" y="84"/>
                  </a:lnTo>
                  <a:lnTo>
                    <a:pt x="204" y="82"/>
                  </a:lnTo>
                  <a:lnTo>
                    <a:pt x="225" y="79"/>
                  </a:lnTo>
                  <a:lnTo>
                    <a:pt x="242" y="75"/>
                  </a:lnTo>
                  <a:lnTo>
                    <a:pt x="261" y="73"/>
                  </a:lnTo>
                  <a:lnTo>
                    <a:pt x="278" y="67"/>
                  </a:lnTo>
                  <a:lnTo>
                    <a:pt x="292" y="61"/>
                  </a:lnTo>
                  <a:lnTo>
                    <a:pt x="309" y="57"/>
                  </a:lnTo>
                  <a:lnTo>
                    <a:pt x="313" y="59"/>
                  </a:lnTo>
                  <a:lnTo>
                    <a:pt x="317" y="61"/>
                  </a:lnTo>
                  <a:lnTo>
                    <a:pt x="319" y="65"/>
                  </a:lnTo>
                  <a:lnTo>
                    <a:pt x="323" y="69"/>
                  </a:lnTo>
                  <a:lnTo>
                    <a:pt x="326" y="73"/>
                  </a:lnTo>
                  <a:lnTo>
                    <a:pt x="330" y="77"/>
                  </a:lnTo>
                  <a:lnTo>
                    <a:pt x="334" y="77"/>
                  </a:lnTo>
                  <a:lnTo>
                    <a:pt x="334" y="73"/>
                  </a:lnTo>
                  <a:lnTo>
                    <a:pt x="332" y="69"/>
                  </a:lnTo>
                  <a:lnTo>
                    <a:pt x="332" y="65"/>
                  </a:lnTo>
                  <a:lnTo>
                    <a:pt x="338" y="57"/>
                  </a:lnTo>
                  <a:lnTo>
                    <a:pt x="342" y="63"/>
                  </a:lnTo>
                  <a:lnTo>
                    <a:pt x="346" y="67"/>
                  </a:lnTo>
                  <a:lnTo>
                    <a:pt x="349" y="69"/>
                  </a:lnTo>
                  <a:lnTo>
                    <a:pt x="355" y="71"/>
                  </a:lnTo>
                  <a:lnTo>
                    <a:pt x="361" y="71"/>
                  </a:lnTo>
                  <a:lnTo>
                    <a:pt x="367" y="73"/>
                  </a:lnTo>
                  <a:lnTo>
                    <a:pt x="376" y="73"/>
                  </a:lnTo>
                  <a:lnTo>
                    <a:pt x="374" y="69"/>
                  </a:lnTo>
                  <a:lnTo>
                    <a:pt x="372" y="65"/>
                  </a:lnTo>
                  <a:lnTo>
                    <a:pt x="372" y="59"/>
                  </a:lnTo>
                  <a:lnTo>
                    <a:pt x="372" y="57"/>
                  </a:lnTo>
                  <a:lnTo>
                    <a:pt x="374" y="55"/>
                  </a:lnTo>
                  <a:lnTo>
                    <a:pt x="376" y="54"/>
                  </a:lnTo>
                  <a:lnTo>
                    <a:pt x="380" y="52"/>
                  </a:lnTo>
                  <a:lnTo>
                    <a:pt x="384" y="52"/>
                  </a:lnTo>
                  <a:lnTo>
                    <a:pt x="388" y="52"/>
                  </a:lnTo>
                  <a:lnTo>
                    <a:pt x="405" y="54"/>
                  </a:lnTo>
                  <a:lnTo>
                    <a:pt x="419" y="59"/>
                  </a:lnTo>
                  <a:lnTo>
                    <a:pt x="432" y="67"/>
                  </a:lnTo>
                  <a:lnTo>
                    <a:pt x="444" y="73"/>
                  </a:lnTo>
                  <a:lnTo>
                    <a:pt x="470" y="73"/>
                  </a:lnTo>
                  <a:lnTo>
                    <a:pt x="461" y="69"/>
                  </a:lnTo>
                  <a:lnTo>
                    <a:pt x="449" y="63"/>
                  </a:lnTo>
                  <a:lnTo>
                    <a:pt x="440" y="57"/>
                  </a:lnTo>
                  <a:lnTo>
                    <a:pt x="436" y="48"/>
                  </a:lnTo>
                  <a:lnTo>
                    <a:pt x="436" y="46"/>
                  </a:lnTo>
                  <a:lnTo>
                    <a:pt x="440" y="44"/>
                  </a:lnTo>
                  <a:lnTo>
                    <a:pt x="442" y="42"/>
                  </a:lnTo>
                  <a:lnTo>
                    <a:pt x="445" y="42"/>
                  </a:lnTo>
                  <a:lnTo>
                    <a:pt x="451" y="42"/>
                  </a:lnTo>
                  <a:lnTo>
                    <a:pt x="455" y="42"/>
                  </a:lnTo>
                  <a:lnTo>
                    <a:pt x="459" y="42"/>
                  </a:lnTo>
                  <a:lnTo>
                    <a:pt x="461" y="42"/>
                  </a:lnTo>
                  <a:lnTo>
                    <a:pt x="457" y="38"/>
                  </a:lnTo>
                  <a:lnTo>
                    <a:pt x="451" y="34"/>
                  </a:lnTo>
                  <a:lnTo>
                    <a:pt x="447" y="32"/>
                  </a:lnTo>
                  <a:lnTo>
                    <a:pt x="474" y="23"/>
                  </a:lnTo>
                  <a:lnTo>
                    <a:pt x="501" y="19"/>
                  </a:lnTo>
                  <a:lnTo>
                    <a:pt x="520" y="19"/>
                  </a:lnTo>
                  <a:lnTo>
                    <a:pt x="540" y="25"/>
                  </a:lnTo>
                  <a:lnTo>
                    <a:pt x="553" y="25"/>
                  </a:lnTo>
                  <a:lnTo>
                    <a:pt x="553" y="17"/>
                  </a:lnTo>
                  <a:lnTo>
                    <a:pt x="561" y="15"/>
                  </a:lnTo>
                  <a:lnTo>
                    <a:pt x="568" y="15"/>
                  </a:lnTo>
                  <a:lnTo>
                    <a:pt x="578" y="17"/>
                  </a:lnTo>
                  <a:lnTo>
                    <a:pt x="599" y="13"/>
                  </a:lnTo>
                  <a:lnTo>
                    <a:pt x="620" y="7"/>
                  </a:lnTo>
                  <a:lnTo>
                    <a:pt x="641" y="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9">
              <a:extLst>
                <a:ext uri="{FF2B5EF4-FFF2-40B4-BE49-F238E27FC236}">
                  <a16:creationId xmlns:a16="http://schemas.microsoft.com/office/drawing/2014/main" id="{AE40BDCE-83C1-47C1-8D3D-A281B5BDF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238" y="1209676"/>
              <a:ext cx="82550" cy="53975"/>
            </a:xfrm>
            <a:custGeom>
              <a:avLst/>
              <a:gdLst>
                <a:gd name="T0" fmla="*/ 15 w 52"/>
                <a:gd name="T1" fmla="*/ 0 h 34"/>
                <a:gd name="T2" fmla="*/ 25 w 52"/>
                <a:gd name="T3" fmla="*/ 4 h 34"/>
                <a:gd name="T4" fmla="*/ 32 w 52"/>
                <a:gd name="T5" fmla="*/ 9 h 34"/>
                <a:gd name="T6" fmla="*/ 42 w 52"/>
                <a:gd name="T7" fmla="*/ 17 h 34"/>
                <a:gd name="T8" fmla="*/ 52 w 52"/>
                <a:gd name="T9" fmla="*/ 23 h 34"/>
                <a:gd name="T10" fmla="*/ 50 w 52"/>
                <a:gd name="T11" fmla="*/ 27 h 34"/>
                <a:gd name="T12" fmla="*/ 48 w 52"/>
                <a:gd name="T13" fmla="*/ 31 h 34"/>
                <a:gd name="T14" fmla="*/ 42 w 52"/>
                <a:gd name="T15" fmla="*/ 32 h 34"/>
                <a:gd name="T16" fmla="*/ 38 w 52"/>
                <a:gd name="T17" fmla="*/ 34 h 34"/>
                <a:gd name="T18" fmla="*/ 32 w 52"/>
                <a:gd name="T19" fmla="*/ 34 h 34"/>
                <a:gd name="T20" fmla="*/ 27 w 52"/>
                <a:gd name="T21" fmla="*/ 34 h 34"/>
                <a:gd name="T22" fmla="*/ 13 w 52"/>
                <a:gd name="T23" fmla="*/ 34 h 34"/>
                <a:gd name="T24" fmla="*/ 9 w 52"/>
                <a:gd name="T25" fmla="*/ 32 h 34"/>
                <a:gd name="T26" fmla="*/ 6 w 52"/>
                <a:gd name="T27" fmla="*/ 29 h 34"/>
                <a:gd name="T28" fmla="*/ 4 w 52"/>
                <a:gd name="T29" fmla="*/ 25 h 34"/>
                <a:gd name="T30" fmla="*/ 2 w 52"/>
                <a:gd name="T31" fmla="*/ 19 h 34"/>
                <a:gd name="T32" fmla="*/ 0 w 52"/>
                <a:gd name="T33" fmla="*/ 13 h 34"/>
                <a:gd name="T34" fmla="*/ 2 w 52"/>
                <a:gd name="T35" fmla="*/ 7 h 34"/>
                <a:gd name="T36" fmla="*/ 4 w 52"/>
                <a:gd name="T37" fmla="*/ 6 h 34"/>
                <a:gd name="T38" fmla="*/ 7 w 52"/>
                <a:gd name="T39" fmla="*/ 2 h 34"/>
                <a:gd name="T40" fmla="*/ 11 w 52"/>
                <a:gd name="T41" fmla="*/ 2 h 34"/>
                <a:gd name="T42" fmla="*/ 15 w 52"/>
                <a:gd name="T4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34">
                  <a:moveTo>
                    <a:pt x="15" y="0"/>
                  </a:moveTo>
                  <a:lnTo>
                    <a:pt x="25" y="4"/>
                  </a:lnTo>
                  <a:lnTo>
                    <a:pt x="32" y="9"/>
                  </a:lnTo>
                  <a:lnTo>
                    <a:pt x="42" y="17"/>
                  </a:lnTo>
                  <a:lnTo>
                    <a:pt x="52" y="23"/>
                  </a:lnTo>
                  <a:lnTo>
                    <a:pt x="50" y="27"/>
                  </a:lnTo>
                  <a:lnTo>
                    <a:pt x="48" y="31"/>
                  </a:lnTo>
                  <a:lnTo>
                    <a:pt x="42" y="32"/>
                  </a:lnTo>
                  <a:lnTo>
                    <a:pt x="38" y="34"/>
                  </a:lnTo>
                  <a:lnTo>
                    <a:pt x="32" y="34"/>
                  </a:lnTo>
                  <a:lnTo>
                    <a:pt x="27" y="34"/>
                  </a:lnTo>
                  <a:lnTo>
                    <a:pt x="13" y="34"/>
                  </a:lnTo>
                  <a:lnTo>
                    <a:pt x="9" y="32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6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0">
              <a:extLst>
                <a:ext uri="{FF2B5EF4-FFF2-40B4-BE49-F238E27FC236}">
                  <a16:creationId xmlns:a16="http://schemas.microsoft.com/office/drawing/2014/main" id="{D3F7D287-2743-4B37-8C63-593627701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935038"/>
              <a:ext cx="42863" cy="26988"/>
            </a:xfrm>
            <a:custGeom>
              <a:avLst/>
              <a:gdLst>
                <a:gd name="T0" fmla="*/ 6 w 27"/>
                <a:gd name="T1" fmla="*/ 0 h 17"/>
                <a:gd name="T2" fmla="*/ 18 w 27"/>
                <a:gd name="T3" fmla="*/ 0 h 17"/>
                <a:gd name="T4" fmla="*/ 18 w 27"/>
                <a:gd name="T5" fmla="*/ 8 h 17"/>
                <a:gd name="T6" fmla="*/ 27 w 27"/>
                <a:gd name="T7" fmla="*/ 8 h 17"/>
                <a:gd name="T8" fmla="*/ 25 w 27"/>
                <a:gd name="T9" fmla="*/ 10 h 17"/>
                <a:gd name="T10" fmla="*/ 21 w 27"/>
                <a:gd name="T11" fmla="*/ 11 h 17"/>
                <a:gd name="T12" fmla="*/ 18 w 27"/>
                <a:gd name="T13" fmla="*/ 13 h 17"/>
                <a:gd name="T14" fmla="*/ 12 w 27"/>
                <a:gd name="T15" fmla="*/ 15 h 17"/>
                <a:gd name="T16" fmla="*/ 8 w 27"/>
                <a:gd name="T17" fmla="*/ 17 h 17"/>
                <a:gd name="T18" fmla="*/ 4 w 27"/>
                <a:gd name="T19" fmla="*/ 15 h 17"/>
                <a:gd name="T20" fmla="*/ 2 w 27"/>
                <a:gd name="T21" fmla="*/ 13 h 17"/>
                <a:gd name="T22" fmla="*/ 0 w 27"/>
                <a:gd name="T23" fmla="*/ 10 h 17"/>
                <a:gd name="T24" fmla="*/ 0 w 27"/>
                <a:gd name="T25" fmla="*/ 8 h 17"/>
                <a:gd name="T26" fmla="*/ 0 w 27"/>
                <a:gd name="T27" fmla="*/ 4 h 17"/>
                <a:gd name="T28" fmla="*/ 4 w 27"/>
                <a:gd name="T29" fmla="*/ 2 h 17"/>
                <a:gd name="T30" fmla="*/ 6 w 27"/>
                <a:gd name="T3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17">
                  <a:moveTo>
                    <a:pt x="6" y="0"/>
                  </a:moveTo>
                  <a:lnTo>
                    <a:pt x="18" y="0"/>
                  </a:lnTo>
                  <a:lnTo>
                    <a:pt x="18" y="8"/>
                  </a:lnTo>
                  <a:lnTo>
                    <a:pt x="27" y="8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8" y="13"/>
                  </a:lnTo>
                  <a:lnTo>
                    <a:pt x="12" y="15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1">
              <a:extLst>
                <a:ext uri="{FF2B5EF4-FFF2-40B4-BE49-F238E27FC236}">
                  <a16:creationId xmlns:a16="http://schemas.microsoft.com/office/drawing/2014/main" id="{2B8B6B73-DCF7-4AFB-B1AC-5BAB6B274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0" y="2030413"/>
              <a:ext cx="185738" cy="179388"/>
            </a:xfrm>
            <a:custGeom>
              <a:avLst/>
              <a:gdLst>
                <a:gd name="T0" fmla="*/ 61 w 117"/>
                <a:gd name="T1" fmla="*/ 0 h 113"/>
                <a:gd name="T2" fmla="*/ 63 w 117"/>
                <a:gd name="T3" fmla="*/ 5 h 113"/>
                <a:gd name="T4" fmla="*/ 54 w 117"/>
                <a:gd name="T5" fmla="*/ 26 h 113"/>
                <a:gd name="T6" fmla="*/ 46 w 117"/>
                <a:gd name="T7" fmla="*/ 42 h 113"/>
                <a:gd name="T8" fmla="*/ 52 w 117"/>
                <a:gd name="T9" fmla="*/ 40 h 113"/>
                <a:gd name="T10" fmla="*/ 56 w 117"/>
                <a:gd name="T11" fmla="*/ 38 h 113"/>
                <a:gd name="T12" fmla="*/ 63 w 117"/>
                <a:gd name="T13" fmla="*/ 38 h 113"/>
                <a:gd name="T14" fmla="*/ 63 w 117"/>
                <a:gd name="T15" fmla="*/ 44 h 113"/>
                <a:gd name="T16" fmla="*/ 75 w 117"/>
                <a:gd name="T17" fmla="*/ 49 h 113"/>
                <a:gd name="T18" fmla="*/ 83 w 117"/>
                <a:gd name="T19" fmla="*/ 49 h 113"/>
                <a:gd name="T20" fmla="*/ 92 w 117"/>
                <a:gd name="T21" fmla="*/ 51 h 113"/>
                <a:gd name="T22" fmla="*/ 100 w 117"/>
                <a:gd name="T23" fmla="*/ 49 h 113"/>
                <a:gd name="T24" fmla="*/ 100 w 117"/>
                <a:gd name="T25" fmla="*/ 63 h 113"/>
                <a:gd name="T26" fmla="*/ 102 w 117"/>
                <a:gd name="T27" fmla="*/ 69 h 113"/>
                <a:gd name="T28" fmla="*/ 106 w 117"/>
                <a:gd name="T29" fmla="*/ 73 h 113"/>
                <a:gd name="T30" fmla="*/ 102 w 117"/>
                <a:gd name="T31" fmla="*/ 76 h 113"/>
                <a:gd name="T32" fmla="*/ 100 w 117"/>
                <a:gd name="T33" fmla="*/ 80 h 113"/>
                <a:gd name="T34" fmla="*/ 104 w 117"/>
                <a:gd name="T35" fmla="*/ 86 h 113"/>
                <a:gd name="T36" fmla="*/ 108 w 117"/>
                <a:gd name="T37" fmla="*/ 88 h 113"/>
                <a:gd name="T38" fmla="*/ 111 w 117"/>
                <a:gd name="T39" fmla="*/ 86 h 113"/>
                <a:gd name="T40" fmla="*/ 113 w 117"/>
                <a:gd name="T41" fmla="*/ 88 h 113"/>
                <a:gd name="T42" fmla="*/ 115 w 117"/>
                <a:gd name="T43" fmla="*/ 92 h 113"/>
                <a:gd name="T44" fmla="*/ 117 w 117"/>
                <a:gd name="T45" fmla="*/ 98 h 113"/>
                <a:gd name="T46" fmla="*/ 113 w 117"/>
                <a:gd name="T47" fmla="*/ 107 h 113"/>
                <a:gd name="T48" fmla="*/ 108 w 117"/>
                <a:gd name="T49" fmla="*/ 113 h 113"/>
                <a:gd name="T50" fmla="*/ 102 w 117"/>
                <a:gd name="T51" fmla="*/ 109 h 113"/>
                <a:gd name="T52" fmla="*/ 102 w 117"/>
                <a:gd name="T53" fmla="*/ 105 h 113"/>
                <a:gd name="T54" fmla="*/ 96 w 117"/>
                <a:gd name="T55" fmla="*/ 103 h 113"/>
                <a:gd name="T56" fmla="*/ 94 w 117"/>
                <a:gd name="T57" fmla="*/ 99 h 113"/>
                <a:gd name="T58" fmla="*/ 92 w 117"/>
                <a:gd name="T59" fmla="*/ 94 h 113"/>
                <a:gd name="T60" fmla="*/ 90 w 117"/>
                <a:gd name="T61" fmla="*/ 86 h 113"/>
                <a:gd name="T62" fmla="*/ 84 w 117"/>
                <a:gd name="T63" fmla="*/ 96 h 113"/>
                <a:gd name="T64" fmla="*/ 77 w 117"/>
                <a:gd name="T65" fmla="*/ 103 h 113"/>
                <a:gd name="T66" fmla="*/ 71 w 117"/>
                <a:gd name="T67" fmla="*/ 103 h 113"/>
                <a:gd name="T68" fmla="*/ 69 w 117"/>
                <a:gd name="T69" fmla="*/ 103 h 113"/>
                <a:gd name="T70" fmla="*/ 69 w 117"/>
                <a:gd name="T71" fmla="*/ 98 h 113"/>
                <a:gd name="T72" fmla="*/ 73 w 117"/>
                <a:gd name="T73" fmla="*/ 96 h 113"/>
                <a:gd name="T74" fmla="*/ 71 w 117"/>
                <a:gd name="T75" fmla="*/ 94 h 113"/>
                <a:gd name="T76" fmla="*/ 63 w 117"/>
                <a:gd name="T77" fmla="*/ 96 h 113"/>
                <a:gd name="T78" fmla="*/ 58 w 117"/>
                <a:gd name="T79" fmla="*/ 92 h 113"/>
                <a:gd name="T80" fmla="*/ 46 w 117"/>
                <a:gd name="T81" fmla="*/ 94 h 113"/>
                <a:gd name="T82" fmla="*/ 35 w 117"/>
                <a:gd name="T83" fmla="*/ 92 h 113"/>
                <a:gd name="T84" fmla="*/ 27 w 117"/>
                <a:gd name="T85" fmla="*/ 90 h 113"/>
                <a:gd name="T86" fmla="*/ 17 w 117"/>
                <a:gd name="T87" fmla="*/ 92 h 113"/>
                <a:gd name="T88" fmla="*/ 12 w 117"/>
                <a:gd name="T89" fmla="*/ 94 h 113"/>
                <a:gd name="T90" fmla="*/ 4 w 117"/>
                <a:gd name="T91" fmla="*/ 92 h 113"/>
                <a:gd name="T92" fmla="*/ 0 w 117"/>
                <a:gd name="T93" fmla="*/ 88 h 113"/>
                <a:gd name="T94" fmla="*/ 4 w 117"/>
                <a:gd name="T95" fmla="*/ 84 h 113"/>
                <a:gd name="T96" fmla="*/ 10 w 117"/>
                <a:gd name="T97" fmla="*/ 78 h 113"/>
                <a:gd name="T98" fmla="*/ 12 w 117"/>
                <a:gd name="T99" fmla="*/ 76 h 113"/>
                <a:gd name="T100" fmla="*/ 10 w 117"/>
                <a:gd name="T101" fmla="*/ 71 h 113"/>
                <a:gd name="T102" fmla="*/ 19 w 117"/>
                <a:gd name="T103" fmla="*/ 59 h 113"/>
                <a:gd name="T104" fmla="*/ 35 w 117"/>
                <a:gd name="T105" fmla="*/ 30 h 113"/>
                <a:gd name="T106" fmla="*/ 44 w 117"/>
                <a:gd name="T107" fmla="*/ 13 h 113"/>
                <a:gd name="T108" fmla="*/ 48 w 117"/>
                <a:gd name="T109" fmla="*/ 5 h 113"/>
                <a:gd name="T110" fmla="*/ 56 w 117"/>
                <a:gd name="T1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13">
                  <a:moveTo>
                    <a:pt x="60" y="0"/>
                  </a:moveTo>
                  <a:lnTo>
                    <a:pt x="61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0" y="17"/>
                  </a:lnTo>
                  <a:lnTo>
                    <a:pt x="54" y="26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50" y="42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3" y="38"/>
                  </a:lnTo>
                  <a:lnTo>
                    <a:pt x="67" y="40"/>
                  </a:lnTo>
                  <a:lnTo>
                    <a:pt x="63" y="44"/>
                  </a:lnTo>
                  <a:lnTo>
                    <a:pt x="63" y="49"/>
                  </a:lnTo>
                  <a:lnTo>
                    <a:pt x="75" y="49"/>
                  </a:lnTo>
                  <a:lnTo>
                    <a:pt x="75" y="53"/>
                  </a:lnTo>
                  <a:lnTo>
                    <a:pt x="83" y="49"/>
                  </a:lnTo>
                  <a:lnTo>
                    <a:pt x="86" y="51"/>
                  </a:lnTo>
                  <a:lnTo>
                    <a:pt x="92" y="51"/>
                  </a:lnTo>
                  <a:lnTo>
                    <a:pt x="96" y="51"/>
                  </a:lnTo>
                  <a:lnTo>
                    <a:pt x="100" y="49"/>
                  </a:lnTo>
                  <a:lnTo>
                    <a:pt x="100" y="55"/>
                  </a:lnTo>
                  <a:lnTo>
                    <a:pt x="100" y="63"/>
                  </a:lnTo>
                  <a:lnTo>
                    <a:pt x="100" y="71"/>
                  </a:lnTo>
                  <a:lnTo>
                    <a:pt x="102" y="69"/>
                  </a:lnTo>
                  <a:lnTo>
                    <a:pt x="106" y="69"/>
                  </a:lnTo>
                  <a:lnTo>
                    <a:pt x="106" y="73"/>
                  </a:lnTo>
                  <a:lnTo>
                    <a:pt x="104" y="74"/>
                  </a:lnTo>
                  <a:lnTo>
                    <a:pt x="102" y="76"/>
                  </a:lnTo>
                  <a:lnTo>
                    <a:pt x="100" y="78"/>
                  </a:lnTo>
                  <a:lnTo>
                    <a:pt x="100" y="80"/>
                  </a:lnTo>
                  <a:lnTo>
                    <a:pt x="102" y="82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8" y="88"/>
                  </a:lnTo>
                  <a:lnTo>
                    <a:pt x="109" y="88"/>
                  </a:lnTo>
                  <a:lnTo>
                    <a:pt x="111" y="86"/>
                  </a:lnTo>
                  <a:lnTo>
                    <a:pt x="113" y="84"/>
                  </a:lnTo>
                  <a:lnTo>
                    <a:pt x="113" y="88"/>
                  </a:lnTo>
                  <a:lnTo>
                    <a:pt x="113" y="90"/>
                  </a:lnTo>
                  <a:lnTo>
                    <a:pt x="115" y="92"/>
                  </a:lnTo>
                  <a:lnTo>
                    <a:pt x="117" y="94"/>
                  </a:lnTo>
                  <a:lnTo>
                    <a:pt x="117" y="98"/>
                  </a:lnTo>
                  <a:lnTo>
                    <a:pt x="115" y="103"/>
                  </a:lnTo>
                  <a:lnTo>
                    <a:pt x="113" y="107"/>
                  </a:lnTo>
                  <a:lnTo>
                    <a:pt x="111" y="111"/>
                  </a:lnTo>
                  <a:lnTo>
                    <a:pt x="108" y="113"/>
                  </a:lnTo>
                  <a:lnTo>
                    <a:pt x="104" y="111"/>
                  </a:lnTo>
                  <a:lnTo>
                    <a:pt x="102" y="109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4" y="103"/>
                  </a:lnTo>
                  <a:lnTo>
                    <a:pt x="94" y="99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92" y="90"/>
                  </a:lnTo>
                  <a:lnTo>
                    <a:pt x="90" y="86"/>
                  </a:lnTo>
                  <a:lnTo>
                    <a:pt x="86" y="92"/>
                  </a:lnTo>
                  <a:lnTo>
                    <a:pt x="84" y="96"/>
                  </a:lnTo>
                  <a:lnTo>
                    <a:pt x="81" y="99"/>
                  </a:lnTo>
                  <a:lnTo>
                    <a:pt x="77" y="103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69" y="101"/>
                  </a:lnTo>
                  <a:lnTo>
                    <a:pt x="69" y="98"/>
                  </a:lnTo>
                  <a:lnTo>
                    <a:pt x="71" y="98"/>
                  </a:lnTo>
                  <a:lnTo>
                    <a:pt x="73" y="96"/>
                  </a:lnTo>
                  <a:lnTo>
                    <a:pt x="75" y="94"/>
                  </a:lnTo>
                  <a:lnTo>
                    <a:pt x="71" y="94"/>
                  </a:lnTo>
                  <a:lnTo>
                    <a:pt x="67" y="94"/>
                  </a:lnTo>
                  <a:lnTo>
                    <a:pt x="63" y="96"/>
                  </a:lnTo>
                  <a:lnTo>
                    <a:pt x="60" y="94"/>
                  </a:lnTo>
                  <a:lnTo>
                    <a:pt x="58" y="92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5" y="92"/>
                  </a:lnTo>
                  <a:lnTo>
                    <a:pt x="31" y="90"/>
                  </a:lnTo>
                  <a:lnTo>
                    <a:pt x="27" y="90"/>
                  </a:lnTo>
                  <a:lnTo>
                    <a:pt x="21" y="90"/>
                  </a:lnTo>
                  <a:lnTo>
                    <a:pt x="17" y="92"/>
                  </a:lnTo>
                  <a:lnTo>
                    <a:pt x="15" y="92"/>
                  </a:lnTo>
                  <a:lnTo>
                    <a:pt x="12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2" y="90"/>
                  </a:lnTo>
                  <a:lnTo>
                    <a:pt x="0" y="88"/>
                  </a:lnTo>
                  <a:lnTo>
                    <a:pt x="2" y="86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0" y="71"/>
                  </a:lnTo>
                  <a:lnTo>
                    <a:pt x="8" y="69"/>
                  </a:lnTo>
                  <a:lnTo>
                    <a:pt x="19" y="59"/>
                  </a:lnTo>
                  <a:lnTo>
                    <a:pt x="27" y="46"/>
                  </a:lnTo>
                  <a:lnTo>
                    <a:pt x="35" y="30"/>
                  </a:lnTo>
                  <a:lnTo>
                    <a:pt x="40" y="17"/>
                  </a:lnTo>
                  <a:lnTo>
                    <a:pt x="44" y="13"/>
                  </a:lnTo>
                  <a:lnTo>
                    <a:pt x="46" y="9"/>
                  </a:lnTo>
                  <a:lnTo>
                    <a:pt x="48" y="5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2">
              <a:extLst>
                <a:ext uri="{FF2B5EF4-FFF2-40B4-BE49-F238E27FC236}">
                  <a16:creationId xmlns:a16="http://schemas.microsoft.com/office/drawing/2014/main" id="{D818F74A-FFDD-4AE9-AE2E-BBD37876E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7738" y="876301"/>
              <a:ext cx="215900" cy="85725"/>
            </a:xfrm>
            <a:custGeom>
              <a:avLst/>
              <a:gdLst>
                <a:gd name="T0" fmla="*/ 29 w 136"/>
                <a:gd name="T1" fmla="*/ 0 h 54"/>
                <a:gd name="T2" fmla="*/ 40 w 136"/>
                <a:gd name="T3" fmla="*/ 4 h 54"/>
                <a:gd name="T4" fmla="*/ 48 w 136"/>
                <a:gd name="T5" fmla="*/ 10 h 54"/>
                <a:gd name="T6" fmla="*/ 56 w 136"/>
                <a:gd name="T7" fmla="*/ 18 h 54"/>
                <a:gd name="T8" fmla="*/ 65 w 136"/>
                <a:gd name="T9" fmla="*/ 22 h 54"/>
                <a:gd name="T10" fmla="*/ 65 w 136"/>
                <a:gd name="T11" fmla="*/ 16 h 54"/>
                <a:gd name="T12" fmla="*/ 67 w 136"/>
                <a:gd name="T13" fmla="*/ 10 h 54"/>
                <a:gd name="T14" fmla="*/ 69 w 136"/>
                <a:gd name="T15" fmla="*/ 6 h 54"/>
                <a:gd name="T16" fmla="*/ 73 w 136"/>
                <a:gd name="T17" fmla="*/ 4 h 54"/>
                <a:gd name="T18" fmla="*/ 77 w 136"/>
                <a:gd name="T19" fmla="*/ 4 h 54"/>
                <a:gd name="T20" fmla="*/ 88 w 136"/>
                <a:gd name="T21" fmla="*/ 6 h 54"/>
                <a:gd name="T22" fmla="*/ 106 w 136"/>
                <a:gd name="T23" fmla="*/ 10 h 54"/>
                <a:gd name="T24" fmla="*/ 123 w 136"/>
                <a:gd name="T25" fmla="*/ 16 h 54"/>
                <a:gd name="T26" fmla="*/ 136 w 136"/>
                <a:gd name="T27" fmla="*/ 22 h 54"/>
                <a:gd name="T28" fmla="*/ 135 w 136"/>
                <a:gd name="T29" fmla="*/ 25 h 54"/>
                <a:gd name="T30" fmla="*/ 133 w 136"/>
                <a:gd name="T31" fmla="*/ 31 h 54"/>
                <a:gd name="T32" fmla="*/ 129 w 136"/>
                <a:gd name="T33" fmla="*/ 35 h 54"/>
                <a:gd name="T34" fmla="*/ 127 w 136"/>
                <a:gd name="T35" fmla="*/ 39 h 54"/>
                <a:gd name="T36" fmla="*/ 127 w 136"/>
                <a:gd name="T37" fmla="*/ 41 h 54"/>
                <a:gd name="T38" fmla="*/ 110 w 136"/>
                <a:gd name="T39" fmla="*/ 41 h 54"/>
                <a:gd name="T40" fmla="*/ 106 w 136"/>
                <a:gd name="T41" fmla="*/ 43 h 54"/>
                <a:gd name="T42" fmla="*/ 104 w 136"/>
                <a:gd name="T43" fmla="*/ 43 h 54"/>
                <a:gd name="T44" fmla="*/ 102 w 136"/>
                <a:gd name="T45" fmla="*/ 45 h 54"/>
                <a:gd name="T46" fmla="*/ 98 w 136"/>
                <a:gd name="T47" fmla="*/ 47 h 54"/>
                <a:gd name="T48" fmla="*/ 94 w 136"/>
                <a:gd name="T49" fmla="*/ 48 h 54"/>
                <a:gd name="T50" fmla="*/ 90 w 136"/>
                <a:gd name="T51" fmla="*/ 47 h 54"/>
                <a:gd name="T52" fmla="*/ 88 w 136"/>
                <a:gd name="T53" fmla="*/ 45 h 54"/>
                <a:gd name="T54" fmla="*/ 85 w 136"/>
                <a:gd name="T55" fmla="*/ 43 h 54"/>
                <a:gd name="T56" fmla="*/ 83 w 136"/>
                <a:gd name="T57" fmla="*/ 41 h 54"/>
                <a:gd name="T58" fmla="*/ 79 w 136"/>
                <a:gd name="T59" fmla="*/ 43 h 54"/>
                <a:gd name="T60" fmla="*/ 77 w 136"/>
                <a:gd name="T61" fmla="*/ 43 h 54"/>
                <a:gd name="T62" fmla="*/ 73 w 136"/>
                <a:gd name="T63" fmla="*/ 45 h 54"/>
                <a:gd name="T64" fmla="*/ 69 w 136"/>
                <a:gd name="T65" fmla="*/ 47 h 54"/>
                <a:gd name="T66" fmla="*/ 67 w 136"/>
                <a:gd name="T67" fmla="*/ 47 h 54"/>
                <a:gd name="T68" fmla="*/ 63 w 136"/>
                <a:gd name="T69" fmla="*/ 48 h 54"/>
                <a:gd name="T70" fmla="*/ 60 w 136"/>
                <a:gd name="T71" fmla="*/ 50 h 54"/>
                <a:gd name="T72" fmla="*/ 56 w 136"/>
                <a:gd name="T73" fmla="*/ 50 h 54"/>
                <a:gd name="T74" fmla="*/ 52 w 136"/>
                <a:gd name="T75" fmla="*/ 50 h 54"/>
                <a:gd name="T76" fmla="*/ 48 w 136"/>
                <a:gd name="T77" fmla="*/ 48 h 54"/>
                <a:gd name="T78" fmla="*/ 44 w 136"/>
                <a:gd name="T79" fmla="*/ 45 h 54"/>
                <a:gd name="T80" fmla="*/ 42 w 136"/>
                <a:gd name="T81" fmla="*/ 47 h 54"/>
                <a:gd name="T82" fmla="*/ 39 w 136"/>
                <a:gd name="T83" fmla="*/ 50 h 54"/>
                <a:gd name="T84" fmla="*/ 35 w 136"/>
                <a:gd name="T85" fmla="*/ 52 h 54"/>
                <a:gd name="T86" fmla="*/ 31 w 136"/>
                <a:gd name="T87" fmla="*/ 54 h 54"/>
                <a:gd name="T88" fmla="*/ 15 w 136"/>
                <a:gd name="T89" fmla="*/ 50 h 54"/>
                <a:gd name="T90" fmla="*/ 4 w 136"/>
                <a:gd name="T91" fmla="*/ 39 h 54"/>
                <a:gd name="T92" fmla="*/ 0 w 136"/>
                <a:gd name="T93" fmla="*/ 25 h 54"/>
                <a:gd name="T94" fmla="*/ 2 w 136"/>
                <a:gd name="T95" fmla="*/ 20 h 54"/>
                <a:gd name="T96" fmla="*/ 4 w 136"/>
                <a:gd name="T97" fmla="*/ 12 h 54"/>
                <a:gd name="T98" fmla="*/ 10 w 136"/>
                <a:gd name="T99" fmla="*/ 8 h 54"/>
                <a:gd name="T100" fmla="*/ 15 w 136"/>
                <a:gd name="T101" fmla="*/ 4 h 54"/>
                <a:gd name="T102" fmla="*/ 21 w 136"/>
                <a:gd name="T103" fmla="*/ 2 h 54"/>
                <a:gd name="T104" fmla="*/ 29 w 136"/>
                <a:gd name="T10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" h="54">
                  <a:moveTo>
                    <a:pt x="29" y="0"/>
                  </a:moveTo>
                  <a:lnTo>
                    <a:pt x="40" y="4"/>
                  </a:lnTo>
                  <a:lnTo>
                    <a:pt x="48" y="10"/>
                  </a:lnTo>
                  <a:lnTo>
                    <a:pt x="56" y="18"/>
                  </a:lnTo>
                  <a:lnTo>
                    <a:pt x="65" y="22"/>
                  </a:lnTo>
                  <a:lnTo>
                    <a:pt x="65" y="16"/>
                  </a:lnTo>
                  <a:lnTo>
                    <a:pt x="67" y="10"/>
                  </a:lnTo>
                  <a:lnTo>
                    <a:pt x="69" y="6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88" y="6"/>
                  </a:lnTo>
                  <a:lnTo>
                    <a:pt x="106" y="10"/>
                  </a:lnTo>
                  <a:lnTo>
                    <a:pt x="123" y="16"/>
                  </a:lnTo>
                  <a:lnTo>
                    <a:pt x="136" y="22"/>
                  </a:lnTo>
                  <a:lnTo>
                    <a:pt x="135" y="25"/>
                  </a:lnTo>
                  <a:lnTo>
                    <a:pt x="133" y="31"/>
                  </a:lnTo>
                  <a:lnTo>
                    <a:pt x="129" y="35"/>
                  </a:lnTo>
                  <a:lnTo>
                    <a:pt x="127" y="39"/>
                  </a:lnTo>
                  <a:lnTo>
                    <a:pt x="127" y="41"/>
                  </a:lnTo>
                  <a:lnTo>
                    <a:pt x="110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2" y="45"/>
                  </a:lnTo>
                  <a:lnTo>
                    <a:pt x="98" y="47"/>
                  </a:lnTo>
                  <a:lnTo>
                    <a:pt x="94" y="48"/>
                  </a:lnTo>
                  <a:lnTo>
                    <a:pt x="90" y="47"/>
                  </a:lnTo>
                  <a:lnTo>
                    <a:pt x="88" y="45"/>
                  </a:lnTo>
                  <a:lnTo>
                    <a:pt x="85" y="43"/>
                  </a:lnTo>
                  <a:lnTo>
                    <a:pt x="83" y="41"/>
                  </a:lnTo>
                  <a:lnTo>
                    <a:pt x="79" y="43"/>
                  </a:lnTo>
                  <a:lnTo>
                    <a:pt x="77" y="43"/>
                  </a:lnTo>
                  <a:lnTo>
                    <a:pt x="73" y="45"/>
                  </a:lnTo>
                  <a:lnTo>
                    <a:pt x="69" y="47"/>
                  </a:lnTo>
                  <a:lnTo>
                    <a:pt x="67" y="47"/>
                  </a:lnTo>
                  <a:lnTo>
                    <a:pt x="63" y="48"/>
                  </a:lnTo>
                  <a:lnTo>
                    <a:pt x="60" y="50"/>
                  </a:lnTo>
                  <a:lnTo>
                    <a:pt x="56" y="50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4" y="45"/>
                  </a:lnTo>
                  <a:lnTo>
                    <a:pt x="42" y="47"/>
                  </a:lnTo>
                  <a:lnTo>
                    <a:pt x="39" y="50"/>
                  </a:lnTo>
                  <a:lnTo>
                    <a:pt x="35" y="52"/>
                  </a:lnTo>
                  <a:lnTo>
                    <a:pt x="31" y="54"/>
                  </a:lnTo>
                  <a:lnTo>
                    <a:pt x="15" y="50"/>
                  </a:lnTo>
                  <a:lnTo>
                    <a:pt x="4" y="39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53">
              <a:extLst>
                <a:ext uri="{FF2B5EF4-FFF2-40B4-BE49-F238E27FC236}">
                  <a16:creationId xmlns:a16="http://schemas.microsoft.com/office/drawing/2014/main" id="{C95FECA0-D267-428F-AB05-6BD36CB8B0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7638" y="2679701"/>
              <a:ext cx="1127125" cy="758825"/>
            </a:xfrm>
            <a:custGeom>
              <a:avLst/>
              <a:gdLst>
                <a:gd name="T0" fmla="*/ 0 w 710"/>
                <a:gd name="T1" fmla="*/ 0 h 478"/>
                <a:gd name="T2" fmla="*/ 203 w 710"/>
                <a:gd name="T3" fmla="*/ 27 h 478"/>
                <a:gd name="T4" fmla="*/ 236 w 710"/>
                <a:gd name="T5" fmla="*/ 69 h 478"/>
                <a:gd name="T6" fmla="*/ 257 w 710"/>
                <a:gd name="T7" fmla="*/ 55 h 478"/>
                <a:gd name="T8" fmla="*/ 311 w 710"/>
                <a:gd name="T9" fmla="*/ 107 h 478"/>
                <a:gd name="T10" fmla="*/ 353 w 710"/>
                <a:gd name="T11" fmla="*/ 138 h 478"/>
                <a:gd name="T12" fmla="*/ 345 w 710"/>
                <a:gd name="T13" fmla="*/ 201 h 478"/>
                <a:gd name="T14" fmla="*/ 353 w 710"/>
                <a:gd name="T15" fmla="*/ 226 h 478"/>
                <a:gd name="T16" fmla="*/ 380 w 710"/>
                <a:gd name="T17" fmla="*/ 259 h 478"/>
                <a:gd name="T18" fmla="*/ 403 w 710"/>
                <a:gd name="T19" fmla="*/ 278 h 478"/>
                <a:gd name="T20" fmla="*/ 449 w 710"/>
                <a:gd name="T21" fmla="*/ 272 h 478"/>
                <a:gd name="T22" fmla="*/ 466 w 710"/>
                <a:gd name="T23" fmla="*/ 253 h 478"/>
                <a:gd name="T24" fmla="*/ 511 w 710"/>
                <a:gd name="T25" fmla="*/ 215 h 478"/>
                <a:gd name="T26" fmla="*/ 535 w 710"/>
                <a:gd name="T27" fmla="*/ 232 h 478"/>
                <a:gd name="T28" fmla="*/ 520 w 710"/>
                <a:gd name="T29" fmla="*/ 271 h 478"/>
                <a:gd name="T30" fmla="*/ 503 w 710"/>
                <a:gd name="T31" fmla="*/ 313 h 478"/>
                <a:gd name="T32" fmla="*/ 578 w 710"/>
                <a:gd name="T33" fmla="*/ 320 h 478"/>
                <a:gd name="T34" fmla="*/ 601 w 710"/>
                <a:gd name="T35" fmla="*/ 345 h 478"/>
                <a:gd name="T36" fmla="*/ 599 w 710"/>
                <a:gd name="T37" fmla="*/ 418 h 478"/>
                <a:gd name="T38" fmla="*/ 626 w 710"/>
                <a:gd name="T39" fmla="*/ 440 h 478"/>
                <a:gd name="T40" fmla="*/ 691 w 710"/>
                <a:gd name="T41" fmla="*/ 438 h 478"/>
                <a:gd name="T42" fmla="*/ 699 w 710"/>
                <a:gd name="T43" fmla="*/ 466 h 478"/>
                <a:gd name="T44" fmla="*/ 689 w 710"/>
                <a:gd name="T45" fmla="*/ 463 h 478"/>
                <a:gd name="T46" fmla="*/ 676 w 710"/>
                <a:gd name="T47" fmla="*/ 447 h 478"/>
                <a:gd name="T48" fmla="*/ 655 w 710"/>
                <a:gd name="T49" fmla="*/ 463 h 478"/>
                <a:gd name="T50" fmla="*/ 645 w 710"/>
                <a:gd name="T51" fmla="*/ 476 h 478"/>
                <a:gd name="T52" fmla="*/ 618 w 710"/>
                <a:gd name="T53" fmla="*/ 459 h 478"/>
                <a:gd name="T54" fmla="*/ 601 w 710"/>
                <a:gd name="T55" fmla="*/ 453 h 478"/>
                <a:gd name="T56" fmla="*/ 583 w 710"/>
                <a:gd name="T57" fmla="*/ 434 h 478"/>
                <a:gd name="T58" fmla="*/ 566 w 710"/>
                <a:gd name="T59" fmla="*/ 432 h 478"/>
                <a:gd name="T60" fmla="*/ 559 w 710"/>
                <a:gd name="T61" fmla="*/ 403 h 478"/>
                <a:gd name="T62" fmla="*/ 534 w 710"/>
                <a:gd name="T63" fmla="*/ 380 h 478"/>
                <a:gd name="T64" fmla="*/ 505 w 710"/>
                <a:gd name="T65" fmla="*/ 369 h 478"/>
                <a:gd name="T66" fmla="*/ 453 w 710"/>
                <a:gd name="T67" fmla="*/ 351 h 478"/>
                <a:gd name="T68" fmla="*/ 397 w 710"/>
                <a:gd name="T69" fmla="*/ 315 h 478"/>
                <a:gd name="T70" fmla="*/ 368 w 710"/>
                <a:gd name="T71" fmla="*/ 324 h 478"/>
                <a:gd name="T72" fmla="*/ 328 w 710"/>
                <a:gd name="T73" fmla="*/ 311 h 478"/>
                <a:gd name="T74" fmla="*/ 288 w 710"/>
                <a:gd name="T75" fmla="*/ 297 h 478"/>
                <a:gd name="T76" fmla="*/ 259 w 710"/>
                <a:gd name="T77" fmla="*/ 282 h 478"/>
                <a:gd name="T78" fmla="*/ 230 w 710"/>
                <a:gd name="T79" fmla="*/ 265 h 478"/>
                <a:gd name="T80" fmla="*/ 209 w 710"/>
                <a:gd name="T81" fmla="*/ 244 h 478"/>
                <a:gd name="T82" fmla="*/ 211 w 710"/>
                <a:gd name="T83" fmla="*/ 215 h 478"/>
                <a:gd name="T84" fmla="*/ 155 w 710"/>
                <a:gd name="T85" fmla="*/ 150 h 478"/>
                <a:gd name="T86" fmla="*/ 140 w 710"/>
                <a:gd name="T87" fmla="*/ 125 h 478"/>
                <a:gd name="T88" fmla="*/ 115 w 710"/>
                <a:gd name="T89" fmla="*/ 102 h 478"/>
                <a:gd name="T90" fmla="*/ 94 w 710"/>
                <a:gd name="T91" fmla="*/ 82 h 478"/>
                <a:gd name="T92" fmla="*/ 75 w 710"/>
                <a:gd name="T93" fmla="*/ 50 h 478"/>
                <a:gd name="T94" fmla="*/ 55 w 710"/>
                <a:gd name="T95" fmla="*/ 27 h 478"/>
                <a:gd name="T96" fmla="*/ 40 w 710"/>
                <a:gd name="T97" fmla="*/ 38 h 478"/>
                <a:gd name="T98" fmla="*/ 69 w 710"/>
                <a:gd name="T99" fmla="*/ 75 h 478"/>
                <a:gd name="T100" fmla="*/ 103 w 710"/>
                <a:gd name="T101" fmla="*/ 134 h 478"/>
                <a:gd name="T102" fmla="*/ 132 w 710"/>
                <a:gd name="T103" fmla="*/ 176 h 478"/>
                <a:gd name="T104" fmla="*/ 130 w 710"/>
                <a:gd name="T105" fmla="*/ 192 h 478"/>
                <a:gd name="T106" fmla="*/ 111 w 710"/>
                <a:gd name="T107" fmla="*/ 174 h 478"/>
                <a:gd name="T108" fmla="*/ 90 w 710"/>
                <a:gd name="T109" fmla="*/ 155 h 478"/>
                <a:gd name="T110" fmla="*/ 52 w 710"/>
                <a:gd name="T111" fmla="*/ 109 h 478"/>
                <a:gd name="T112" fmla="*/ 55 w 710"/>
                <a:gd name="T113" fmla="*/ 102 h 478"/>
                <a:gd name="T114" fmla="*/ 19 w 710"/>
                <a:gd name="T115" fmla="*/ 50 h 478"/>
                <a:gd name="T116" fmla="*/ 2 w 710"/>
                <a:gd name="T117" fmla="*/ 11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0" h="478">
                  <a:moveTo>
                    <a:pt x="347" y="121"/>
                  </a:moveTo>
                  <a:lnTo>
                    <a:pt x="349" y="123"/>
                  </a:lnTo>
                  <a:lnTo>
                    <a:pt x="351" y="125"/>
                  </a:lnTo>
                  <a:lnTo>
                    <a:pt x="351" y="128"/>
                  </a:lnTo>
                  <a:lnTo>
                    <a:pt x="349" y="126"/>
                  </a:lnTo>
                  <a:lnTo>
                    <a:pt x="347" y="121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107" y="21"/>
                  </a:lnTo>
                  <a:lnTo>
                    <a:pt x="157" y="21"/>
                  </a:lnTo>
                  <a:lnTo>
                    <a:pt x="157" y="15"/>
                  </a:lnTo>
                  <a:lnTo>
                    <a:pt x="171" y="15"/>
                  </a:lnTo>
                  <a:lnTo>
                    <a:pt x="188" y="19"/>
                  </a:lnTo>
                  <a:lnTo>
                    <a:pt x="203" y="27"/>
                  </a:lnTo>
                  <a:lnTo>
                    <a:pt x="215" y="40"/>
                  </a:lnTo>
                  <a:lnTo>
                    <a:pt x="217" y="44"/>
                  </a:lnTo>
                  <a:lnTo>
                    <a:pt x="219" y="50"/>
                  </a:lnTo>
                  <a:lnTo>
                    <a:pt x="223" y="55"/>
                  </a:lnTo>
                  <a:lnTo>
                    <a:pt x="226" y="61"/>
                  </a:lnTo>
                  <a:lnTo>
                    <a:pt x="232" y="65"/>
                  </a:lnTo>
                  <a:lnTo>
                    <a:pt x="236" y="69"/>
                  </a:lnTo>
                  <a:lnTo>
                    <a:pt x="242" y="71"/>
                  </a:lnTo>
                  <a:lnTo>
                    <a:pt x="246" y="69"/>
                  </a:lnTo>
                  <a:lnTo>
                    <a:pt x="249" y="67"/>
                  </a:lnTo>
                  <a:lnTo>
                    <a:pt x="251" y="65"/>
                  </a:lnTo>
                  <a:lnTo>
                    <a:pt x="253" y="61"/>
                  </a:lnTo>
                  <a:lnTo>
                    <a:pt x="253" y="59"/>
                  </a:lnTo>
                  <a:lnTo>
                    <a:pt x="257" y="55"/>
                  </a:lnTo>
                  <a:lnTo>
                    <a:pt x="259" y="53"/>
                  </a:lnTo>
                  <a:lnTo>
                    <a:pt x="265" y="53"/>
                  </a:lnTo>
                  <a:lnTo>
                    <a:pt x="280" y="55"/>
                  </a:lnTo>
                  <a:lnTo>
                    <a:pt x="290" y="65"/>
                  </a:lnTo>
                  <a:lnTo>
                    <a:pt x="297" y="78"/>
                  </a:lnTo>
                  <a:lnTo>
                    <a:pt x="305" y="92"/>
                  </a:lnTo>
                  <a:lnTo>
                    <a:pt x="311" y="107"/>
                  </a:lnTo>
                  <a:lnTo>
                    <a:pt x="320" y="119"/>
                  </a:lnTo>
                  <a:lnTo>
                    <a:pt x="328" y="123"/>
                  </a:lnTo>
                  <a:lnTo>
                    <a:pt x="340" y="126"/>
                  </a:lnTo>
                  <a:lnTo>
                    <a:pt x="349" y="126"/>
                  </a:lnTo>
                  <a:lnTo>
                    <a:pt x="349" y="128"/>
                  </a:lnTo>
                  <a:lnTo>
                    <a:pt x="351" y="134"/>
                  </a:lnTo>
                  <a:lnTo>
                    <a:pt x="353" y="138"/>
                  </a:lnTo>
                  <a:lnTo>
                    <a:pt x="351" y="146"/>
                  </a:lnTo>
                  <a:lnTo>
                    <a:pt x="351" y="150"/>
                  </a:lnTo>
                  <a:lnTo>
                    <a:pt x="349" y="153"/>
                  </a:lnTo>
                  <a:lnTo>
                    <a:pt x="347" y="159"/>
                  </a:lnTo>
                  <a:lnTo>
                    <a:pt x="345" y="163"/>
                  </a:lnTo>
                  <a:lnTo>
                    <a:pt x="345" y="199"/>
                  </a:lnTo>
                  <a:lnTo>
                    <a:pt x="345" y="201"/>
                  </a:lnTo>
                  <a:lnTo>
                    <a:pt x="347" y="205"/>
                  </a:lnTo>
                  <a:lnTo>
                    <a:pt x="349" y="209"/>
                  </a:lnTo>
                  <a:lnTo>
                    <a:pt x="351" y="211"/>
                  </a:lnTo>
                  <a:lnTo>
                    <a:pt x="351" y="215"/>
                  </a:lnTo>
                  <a:lnTo>
                    <a:pt x="351" y="219"/>
                  </a:lnTo>
                  <a:lnTo>
                    <a:pt x="351" y="223"/>
                  </a:lnTo>
                  <a:lnTo>
                    <a:pt x="353" y="226"/>
                  </a:lnTo>
                  <a:lnTo>
                    <a:pt x="355" y="230"/>
                  </a:lnTo>
                  <a:lnTo>
                    <a:pt x="359" y="236"/>
                  </a:lnTo>
                  <a:lnTo>
                    <a:pt x="365" y="240"/>
                  </a:lnTo>
                  <a:lnTo>
                    <a:pt x="368" y="244"/>
                  </a:lnTo>
                  <a:lnTo>
                    <a:pt x="372" y="249"/>
                  </a:lnTo>
                  <a:lnTo>
                    <a:pt x="376" y="255"/>
                  </a:lnTo>
                  <a:lnTo>
                    <a:pt x="380" y="259"/>
                  </a:lnTo>
                  <a:lnTo>
                    <a:pt x="384" y="265"/>
                  </a:lnTo>
                  <a:lnTo>
                    <a:pt x="388" y="269"/>
                  </a:lnTo>
                  <a:lnTo>
                    <a:pt x="395" y="271"/>
                  </a:lnTo>
                  <a:lnTo>
                    <a:pt x="397" y="272"/>
                  </a:lnTo>
                  <a:lnTo>
                    <a:pt x="399" y="274"/>
                  </a:lnTo>
                  <a:lnTo>
                    <a:pt x="401" y="276"/>
                  </a:lnTo>
                  <a:lnTo>
                    <a:pt x="403" y="278"/>
                  </a:lnTo>
                  <a:lnTo>
                    <a:pt x="407" y="278"/>
                  </a:lnTo>
                  <a:lnTo>
                    <a:pt x="416" y="276"/>
                  </a:lnTo>
                  <a:lnTo>
                    <a:pt x="428" y="272"/>
                  </a:lnTo>
                  <a:lnTo>
                    <a:pt x="439" y="269"/>
                  </a:lnTo>
                  <a:lnTo>
                    <a:pt x="445" y="271"/>
                  </a:lnTo>
                  <a:lnTo>
                    <a:pt x="447" y="271"/>
                  </a:lnTo>
                  <a:lnTo>
                    <a:pt x="449" y="272"/>
                  </a:lnTo>
                  <a:lnTo>
                    <a:pt x="451" y="272"/>
                  </a:lnTo>
                  <a:lnTo>
                    <a:pt x="455" y="272"/>
                  </a:lnTo>
                  <a:lnTo>
                    <a:pt x="459" y="269"/>
                  </a:lnTo>
                  <a:lnTo>
                    <a:pt x="461" y="267"/>
                  </a:lnTo>
                  <a:lnTo>
                    <a:pt x="461" y="263"/>
                  </a:lnTo>
                  <a:lnTo>
                    <a:pt x="463" y="259"/>
                  </a:lnTo>
                  <a:lnTo>
                    <a:pt x="466" y="253"/>
                  </a:lnTo>
                  <a:lnTo>
                    <a:pt x="470" y="249"/>
                  </a:lnTo>
                  <a:lnTo>
                    <a:pt x="472" y="244"/>
                  </a:lnTo>
                  <a:lnTo>
                    <a:pt x="474" y="238"/>
                  </a:lnTo>
                  <a:lnTo>
                    <a:pt x="478" y="226"/>
                  </a:lnTo>
                  <a:lnTo>
                    <a:pt x="486" y="219"/>
                  </a:lnTo>
                  <a:lnTo>
                    <a:pt x="499" y="215"/>
                  </a:lnTo>
                  <a:lnTo>
                    <a:pt x="511" y="215"/>
                  </a:lnTo>
                  <a:lnTo>
                    <a:pt x="518" y="215"/>
                  </a:lnTo>
                  <a:lnTo>
                    <a:pt x="524" y="217"/>
                  </a:lnTo>
                  <a:lnTo>
                    <a:pt x="528" y="217"/>
                  </a:lnTo>
                  <a:lnTo>
                    <a:pt x="534" y="217"/>
                  </a:lnTo>
                  <a:lnTo>
                    <a:pt x="537" y="217"/>
                  </a:lnTo>
                  <a:lnTo>
                    <a:pt x="537" y="223"/>
                  </a:lnTo>
                  <a:lnTo>
                    <a:pt x="535" y="232"/>
                  </a:lnTo>
                  <a:lnTo>
                    <a:pt x="530" y="244"/>
                  </a:lnTo>
                  <a:lnTo>
                    <a:pt x="528" y="255"/>
                  </a:lnTo>
                  <a:lnTo>
                    <a:pt x="526" y="261"/>
                  </a:lnTo>
                  <a:lnTo>
                    <a:pt x="526" y="267"/>
                  </a:lnTo>
                  <a:lnTo>
                    <a:pt x="522" y="271"/>
                  </a:lnTo>
                  <a:lnTo>
                    <a:pt x="520" y="274"/>
                  </a:lnTo>
                  <a:lnTo>
                    <a:pt x="520" y="271"/>
                  </a:lnTo>
                  <a:lnTo>
                    <a:pt x="514" y="271"/>
                  </a:lnTo>
                  <a:lnTo>
                    <a:pt x="514" y="301"/>
                  </a:lnTo>
                  <a:lnTo>
                    <a:pt x="514" y="303"/>
                  </a:lnTo>
                  <a:lnTo>
                    <a:pt x="512" y="307"/>
                  </a:lnTo>
                  <a:lnTo>
                    <a:pt x="509" y="309"/>
                  </a:lnTo>
                  <a:lnTo>
                    <a:pt x="507" y="311"/>
                  </a:lnTo>
                  <a:lnTo>
                    <a:pt x="503" y="313"/>
                  </a:lnTo>
                  <a:lnTo>
                    <a:pt x="503" y="317"/>
                  </a:lnTo>
                  <a:lnTo>
                    <a:pt x="505" y="320"/>
                  </a:lnTo>
                  <a:lnTo>
                    <a:pt x="507" y="322"/>
                  </a:lnTo>
                  <a:lnTo>
                    <a:pt x="511" y="322"/>
                  </a:lnTo>
                  <a:lnTo>
                    <a:pt x="539" y="320"/>
                  </a:lnTo>
                  <a:lnTo>
                    <a:pt x="570" y="319"/>
                  </a:lnTo>
                  <a:lnTo>
                    <a:pt x="578" y="320"/>
                  </a:lnTo>
                  <a:lnTo>
                    <a:pt x="582" y="322"/>
                  </a:lnTo>
                  <a:lnTo>
                    <a:pt x="587" y="324"/>
                  </a:lnTo>
                  <a:lnTo>
                    <a:pt x="591" y="328"/>
                  </a:lnTo>
                  <a:lnTo>
                    <a:pt x="595" y="330"/>
                  </a:lnTo>
                  <a:lnTo>
                    <a:pt x="601" y="332"/>
                  </a:lnTo>
                  <a:lnTo>
                    <a:pt x="601" y="342"/>
                  </a:lnTo>
                  <a:lnTo>
                    <a:pt x="601" y="345"/>
                  </a:lnTo>
                  <a:lnTo>
                    <a:pt x="599" y="351"/>
                  </a:lnTo>
                  <a:lnTo>
                    <a:pt x="599" y="359"/>
                  </a:lnTo>
                  <a:lnTo>
                    <a:pt x="597" y="365"/>
                  </a:lnTo>
                  <a:lnTo>
                    <a:pt x="595" y="369"/>
                  </a:lnTo>
                  <a:lnTo>
                    <a:pt x="595" y="407"/>
                  </a:lnTo>
                  <a:lnTo>
                    <a:pt x="597" y="413"/>
                  </a:lnTo>
                  <a:lnTo>
                    <a:pt x="599" y="418"/>
                  </a:lnTo>
                  <a:lnTo>
                    <a:pt x="603" y="422"/>
                  </a:lnTo>
                  <a:lnTo>
                    <a:pt x="608" y="426"/>
                  </a:lnTo>
                  <a:lnTo>
                    <a:pt x="614" y="428"/>
                  </a:lnTo>
                  <a:lnTo>
                    <a:pt x="618" y="432"/>
                  </a:lnTo>
                  <a:lnTo>
                    <a:pt x="622" y="434"/>
                  </a:lnTo>
                  <a:lnTo>
                    <a:pt x="624" y="438"/>
                  </a:lnTo>
                  <a:lnTo>
                    <a:pt x="626" y="440"/>
                  </a:lnTo>
                  <a:lnTo>
                    <a:pt x="628" y="443"/>
                  </a:lnTo>
                  <a:lnTo>
                    <a:pt x="631" y="445"/>
                  </a:lnTo>
                  <a:lnTo>
                    <a:pt x="637" y="447"/>
                  </a:lnTo>
                  <a:lnTo>
                    <a:pt x="651" y="443"/>
                  </a:lnTo>
                  <a:lnTo>
                    <a:pt x="662" y="438"/>
                  </a:lnTo>
                  <a:lnTo>
                    <a:pt x="676" y="434"/>
                  </a:lnTo>
                  <a:lnTo>
                    <a:pt x="691" y="438"/>
                  </a:lnTo>
                  <a:lnTo>
                    <a:pt x="701" y="445"/>
                  </a:lnTo>
                  <a:lnTo>
                    <a:pt x="710" y="453"/>
                  </a:lnTo>
                  <a:lnTo>
                    <a:pt x="710" y="455"/>
                  </a:lnTo>
                  <a:lnTo>
                    <a:pt x="708" y="457"/>
                  </a:lnTo>
                  <a:lnTo>
                    <a:pt x="704" y="461"/>
                  </a:lnTo>
                  <a:lnTo>
                    <a:pt x="701" y="465"/>
                  </a:lnTo>
                  <a:lnTo>
                    <a:pt x="699" y="466"/>
                  </a:lnTo>
                  <a:lnTo>
                    <a:pt x="697" y="468"/>
                  </a:lnTo>
                  <a:lnTo>
                    <a:pt x="695" y="468"/>
                  </a:lnTo>
                  <a:lnTo>
                    <a:pt x="693" y="468"/>
                  </a:lnTo>
                  <a:lnTo>
                    <a:pt x="691" y="466"/>
                  </a:lnTo>
                  <a:lnTo>
                    <a:pt x="689" y="465"/>
                  </a:lnTo>
                  <a:lnTo>
                    <a:pt x="687" y="465"/>
                  </a:lnTo>
                  <a:lnTo>
                    <a:pt x="689" y="463"/>
                  </a:lnTo>
                  <a:lnTo>
                    <a:pt x="691" y="461"/>
                  </a:lnTo>
                  <a:lnTo>
                    <a:pt x="691" y="457"/>
                  </a:lnTo>
                  <a:lnTo>
                    <a:pt x="687" y="455"/>
                  </a:lnTo>
                  <a:lnTo>
                    <a:pt x="685" y="453"/>
                  </a:lnTo>
                  <a:lnTo>
                    <a:pt x="683" y="449"/>
                  </a:lnTo>
                  <a:lnTo>
                    <a:pt x="679" y="447"/>
                  </a:lnTo>
                  <a:lnTo>
                    <a:pt x="676" y="447"/>
                  </a:lnTo>
                  <a:lnTo>
                    <a:pt x="674" y="447"/>
                  </a:lnTo>
                  <a:lnTo>
                    <a:pt x="670" y="449"/>
                  </a:lnTo>
                  <a:lnTo>
                    <a:pt x="666" y="451"/>
                  </a:lnTo>
                  <a:lnTo>
                    <a:pt x="662" y="455"/>
                  </a:lnTo>
                  <a:lnTo>
                    <a:pt x="658" y="459"/>
                  </a:lnTo>
                  <a:lnTo>
                    <a:pt x="655" y="461"/>
                  </a:lnTo>
                  <a:lnTo>
                    <a:pt x="655" y="463"/>
                  </a:lnTo>
                  <a:lnTo>
                    <a:pt x="655" y="465"/>
                  </a:lnTo>
                  <a:lnTo>
                    <a:pt x="658" y="466"/>
                  </a:lnTo>
                  <a:lnTo>
                    <a:pt x="660" y="468"/>
                  </a:lnTo>
                  <a:lnTo>
                    <a:pt x="658" y="474"/>
                  </a:lnTo>
                  <a:lnTo>
                    <a:pt x="655" y="476"/>
                  </a:lnTo>
                  <a:lnTo>
                    <a:pt x="651" y="478"/>
                  </a:lnTo>
                  <a:lnTo>
                    <a:pt x="645" y="476"/>
                  </a:lnTo>
                  <a:lnTo>
                    <a:pt x="639" y="472"/>
                  </a:lnTo>
                  <a:lnTo>
                    <a:pt x="635" y="468"/>
                  </a:lnTo>
                  <a:lnTo>
                    <a:pt x="631" y="465"/>
                  </a:lnTo>
                  <a:lnTo>
                    <a:pt x="630" y="461"/>
                  </a:lnTo>
                  <a:lnTo>
                    <a:pt x="626" y="459"/>
                  </a:lnTo>
                  <a:lnTo>
                    <a:pt x="622" y="459"/>
                  </a:lnTo>
                  <a:lnTo>
                    <a:pt x="618" y="459"/>
                  </a:lnTo>
                  <a:lnTo>
                    <a:pt x="614" y="461"/>
                  </a:lnTo>
                  <a:lnTo>
                    <a:pt x="610" y="461"/>
                  </a:lnTo>
                  <a:lnTo>
                    <a:pt x="608" y="459"/>
                  </a:lnTo>
                  <a:lnTo>
                    <a:pt x="608" y="459"/>
                  </a:lnTo>
                  <a:lnTo>
                    <a:pt x="607" y="457"/>
                  </a:lnTo>
                  <a:lnTo>
                    <a:pt x="603" y="455"/>
                  </a:lnTo>
                  <a:lnTo>
                    <a:pt x="601" y="453"/>
                  </a:lnTo>
                  <a:lnTo>
                    <a:pt x="599" y="449"/>
                  </a:lnTo>
                  <a:lnTo>
                    <a:pt x="597" y="447"/>
                  </a:lnTo>
                  <a:lnTo>
                    <a:pt x="595" y="443"/>
                  </a:lnTo>
                  <a:lnTo>
                    <a:pt x="595" y="442"/>
                  </a:lnTo>
                  <a:lnTo>
                    <a:pt x="591" y="440"/>
                  </a:lnTo>
                  <a:lnTo>
                    <a:pt x="587" y="436"/>
                  </a:lnTo>
                  <a:lnTo>
                    <a:pt x="583" y="434"/>
                  </a:lnTo>
                  <a:lnTo>
                    <a:pt x="580" y="430"/>
                  </a:lnTo>
                  <a:lnTo>
                    <a:pt x="576" y="428"/>
                  </a:lnTo>
                  <a:lnTo>
                    <a:pt x="574" y="428"/>
                  </a:lnTo>
                  <a:lnTo>
                    <a:pt x="572" y="426"/>
                  </a:lnTo>
                  <a:lnTo>
                    <a:pt x="572" y="430"/>
                  </a:lnTo>
                  <a:lnTo>
                    <a:pt x="572" y="432"/>
                  </a:lnTo>
                  <a:lnTo>
                    <a:pt x="566" y="432"/>
                  </a:lnTo>
                  <a:lnTo>
                    <a:pt x="562" y="428"/>
                  </a:lnTo>
                  <a:lnTo>
                    <a:pt x="560" y="426"/>
                  </a:lnTo>
                  <a:lnTo>
                    <a:pt x="560" y="420"/>
                  </a:lnTo>
                  <a:lnTo>
                    <a:pt x="560" y="417"/>
                  </a:lnTo>
                  <a:lnTo>
                    <a:pt x="560" y="413"/>
                  </a:lnTo>
                  <a:lnTo>
                    <a:pt x="560" y="407"/>
                  </a:lnTo>
                  <a:lnTo>
                    <a:pt x="559" y="403"/>
                  </a:lnTo>
                  <a:lnTo>
                    <a:pt x="557" y="401"/>
                  </a:lnTo>
                  <a:lnTo>
                    <a:pt x="555" y="399"/>
                  </a:lnTo>
                  <a:lnTo>
                    <a:pt x="551" y="397"/>
                  </a:lnTo>
                  <a:lnTo>
                    <a:pt x="547" y="393"/>
                  </a:lnTo>
                  <a:lnTo>
                    <a:pt x="541" y="388"/>
                  </a:lnTo>
                  <a:lnTo>
                    <a:pt x="537" y="384"/>
                  </a:lnTo>
                  <a:lnTo>
                    <a:pt x="534" y="380"/>
                  </a:lnTo>
                  <a:lnTo>
                    <a:pt x="530" y="374"/>
                  </a:lnTo>
                  <a:lnTo>
                    <a:pt x="528" y="367"/>
                  </a:lnTo>
                  <a:lnTo>
                    <a:pt x="524" y="367"/>
                  </a:lnTo>
                  <a:lnTo>
                    <a:pt x="520" y="369"/>
                  </a:lnTo>
                  <a:lnTo>
                    <a:pt x="516" y="369"/>
                  </a:lnTo>
                  <a:lnTo>
                    <a:pt x="512" y="370"/>
                  </a:lnTo>
                  <a:lnTo>
                    <a:pt x="505" y="369"/>
                  </a:lnTo>
                  <a:lnTo>
                    <a:pt x="499" y="367"/>
                  </a:lnTo>
                  <a:lnTo>
                    <a:pt x="495" y="365"/>
                  </a:lnTo>
                  <a:lnTo>
                    <a:pt x="489" y="363"/>
                  </a:lnTo>
                  <a:lnTo>
                    <a:pt x="486" y="359"/>
                  </a:lnTo>
                  <a:lnTo>
                    <a:pt x="474" y="355"/>
                  </a:lnTo>
                  <a:lnTo>
                    <a:pt x="464" y="355"/>
                  </a:lnTo>
                  <a:lnTo>
                    <a:pt x="453" y="351"/>
                  </a:lnTo>
                  <a:lnTo>
                    <a:pt x="438" y="340"/>
                  </a:lnTo>
                  <a:lnTo>
                    <a:pt x="428" y="328"/>
                  </a:lnTo>
                  <a:lnTo>
                    <a:pt x="415" y="319"/>
                  </a:lnTo>
                  <a:lnTo>
                    <a:pt x="411" y="319"/>
                  </a:lnTo>
                  <a:lnTo>
                    <a:pt x="405" y="317"/>
                  </a:lnTo>
                  <a:lnTo>
                    <a:pt x="401" y="315"/>
                  </a:lnTo>
                  <a:lnTo>
                    <a:pt x="397" y="315"/>
                  </a:lnTo>
                  <a:lnTo>
                    <a:pt x="391" y="315"/>
                  </a:lnTo>
                  <a:lnTo>
                    <a:pt x="388" y="317"/>
                  </a:lnTo>
                  <a:lnTo>
                    <a:pt x="384" y="320"/>
                  </a:lnTo>
                  <a:lnTo>
                    <a:pt x="382" y="322"/>
                  </a:lnTo>
                  <a:lnTo>
                    <a:pt x="378" y="326"/>
                  </a:lnTo>
                  <a:lnTo>
                    <a:pt x="372" y="326"/>
                  </a:lnTo>
                  <a:lnTo>
                    <a:pt x="368" y="324"/>
                  </a:lnTo>
                  <a:lnTo>
                    <a:pt x="365" y="322"/>
                  </a:lnTo>
                  <a:lnTo>
                    <a:pt x="361" y="320"/>
                  </a:lnTo>
                  <a:lnTo>
                    <a:pt x="355" y="319"/>
                  </a:lnTo>
                  <a:lnTo>
                    <a:pt x="351" y="319"/>
                  </a:lnTo>
                  <a:lnTo>
                    <a:pt x="345" y="319"/>
                  </a:lnTo>
                  <a:lnTo>
                    <a:pt x="338" y="317"/>
                  </a:lnTo>
                  <a:lnTo>
                    <a:pt x="328" y="311"/>
                  </a:lnTo>
                  <a:lnTo>
                    <a:pt x="319" y="305"/>
                  </a:lnTo>
                  <a:lnTo>
                    <a:pt x="311" y="301"/>
                  </a:lnTo>
                  <a:lnTo>
                    <a:pt x="307" y="299"/>
                  </a:lnTo>
                  <a:lnTo>
                    <a:pt x="303" y="299"/>
                  </a:lnTo>
                  <a:lnTo>
                    <a:pt x="297" y="301"/>
                  </a:lnTo>
                  <a:lnTo>
                    <a:pt x="294" y="299"/>
                  </a:lnTo>
                  <a:lnTo>
                    <a:pt x="288" y="297"/>
                  </a:lnTo>
                  <a:lnTo>
                    <a:pt x="286" y="296"/>
                  </a:lnTo>
                  <a:lnTo>
                    <a:pt x="282" y="292"/>
                  </a:lnTo>
                  <a:lnTo>
                    <a:pt x="278" y="288"/>
                  </a:lnTo>
                  <a:lnTo>
                    <a:pt x="274" y="286"/>
                  </a:lnTo>
                  <a:lnTo>
                    <a:pt x="269" y="284"/>
                  </a:lnTo>
                  <a:lnTo>
                    <a:pt x="263" y="282"/>
                  </a:lnTo>
                  <a:lnTo>
                    <a:pt x="259" y="282"/>
                  </a:lnTo>
                  <a:lnTo>
                    <a:pt x="253" y="280"/>
                  </a:lnTo>
                  <a:lnTo>
                    <a:pt x="249" y="278"/>
                  </a:lnTo>
                  <a:lnTo>
                    <a:pt x="247" y="276"/>
                  </a:lnTo>
                  <a:lnTo>
                    <a:pt x="246" y="274"/>
                  </a:lnTo>
                  <a:lnTo>
                    <a:pt x="242" y="272"/>
                  </a:lnTo>
                  <a:lnTo>
                    <a:pt x="236" y="269"/>
                  </a:lnTo>
                  <a:lnTo>
                    <a:pt x="230" y="265"/>
                  </a:lnTo>
                  <a:lnTo>
                    <a:pt x="224" y="263"/>
                  </a:lnTo>
                  <a:lnTo>
                    <a:pt x="221" y="259"/>
                  </a:lnTo>
                  <a:lnTo>
                    <a:pt x="219" y="255"/>
                  </a:lnTo>
                  <a:lnTo>
                    <a:pt x="215" y="253"/>
                  </a:lnTo>
                  <a:lnTo>
                    <a:pt x="211" y="251"/>
                  </a:lnTo>
                  <a:lnTo>
                    <a:pt x="209" y="247"/>
                  </a:lnTo>
                  <a:lnTo>
                    <a:pt x="209" y="244"/>
                  </a:lnTo>
                  <a:lnTo>
                    <a:pt x="209" y="238"/>
                  </a:lnTo>
                  <a:lnTo>
                    <a:pt x="211" y="234"/>
                  </a:lnTo>
                  <a:lnTo>
                    <a:pt x="213" y="230"/>
                  </a:lnTo>
                  <a:lnTo>
                    <a:pt x="215" y="224"/>
                  </a:lnTo>
                  <a:lnTo>
                    <a:pt x="215" y="221"/>
                  </a:lnTo>
                  <a:lnTo>
                    <a:pt x="213" y="219"/>
                  </a:lnTo>
                  <a:lnTo>
                    <a:pt x="211" y="215"/>
                  </a:lnTo>
                  <a:lnTo>
                    <a:pt x="209" y="213"/>
                  </a:lnTo>
                  <a:lnTo>
                    <a:pt x="209" y="211"/>
                  </a:lnTo>
                  <a:lnTo>
                    <a:pt x="198" y="190"/>
                  </a:lnTo>
                  <a:lnTo>
                    <a:pt x="182" y="173"/>
                  </a:lnTo>
                  <a:lnTo>
                    <a:pt x="167" y="157"/>
                  </a:lnTo>
                  <a:lnTo>
                    <a:pt x="161" y="153"/>
                  </a:lnTo>
                  <a:lnTo>
                    <a:pt x="155" y="150"/>
                  </a:lnTo>
                  <a:lnTo>
                    <a:pt x="150" y="146"/>
                  </a:lnTo>
                  <a:lnTo>
                    <a:pt x="144" y="142"/>
                  </a:lnTo>
                  <a:lnTo>
                    <a:pt x="142" y="138"/>
                  </a:lnTo>
                  <a:lnTo>
                    <a:pt x="142" y="136"/>
                  </a:lnTo>
                  <a:lnTo>
                    <a:pt x="142" y="132"/>
                  </a:lnTo>
                  <a:lnTo>
                    <a:pt x="142" y="128"/>
                  </a:lnTo>
                  <a:lnTo>
                    <a:pt x="140" y="125"/>
                  </a:lnTo>
                  <a:lnTo>
                    <a:pt x="138" y="121"/>
                  </a:lnTo>
                  <a:lnTo>
                    <a:pt x="134" y="117"/>
                  </a:lnTo>
                  <a:lnTo>
                    <a:pt x="130" y="115"/>
                  </a:lnTo>
                  <a:lnTo>
                    <a:pt x="125" y="111"/>
                  </a:lnTo>
                  <a:lnTo>
                    <a:pt x="121" y="109"/>
                  </a:lnTo>
                  <a:lnTo>
                    <a:pt x="119" y="105"/>
                  </a:lnTo>
                  <a:lnTo>
                    <a:pt x="115" y="102"/>
                  </a:lnTo>
                  <a:lnTo>
                    <a:pt x="115" y="96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09" y="96"/>
                  </a:lnTo>
                  <a:lnTo>
                    <a:pt x="107" y="96"/>
                  </a:lnTo>
                  <a:lnTo>
                    <a:pt x="102" y="88"/>
                  </a:lnTo>
                  <a:lnTo>
                    <a:pt x="94" y="82"/>
                  </a:lnTo>
                  <a:lnTo>
                    <a:pt x="86" y="75"/>
                  </a:lnTo>
                  <a:lnTo>
                    <a:pt x="84" y="71"/>
                  </a:lnTo>
                  <a:lnTo>
                    <a:pt x="82" y="67"/>
                  </a:lnTo>
                  <a:lnTo>
                    <a:pt x="82" y="61"/>
                  </a:lnTo>
                  <a:lnTo>
                    <a:pt x="80" y="57"/>
                  </a:lnTo>
                  <a:lnTo>
                    <a:pt x="79" y="53"/>
                  </a:lnTo>
                  <a:lnTo>
                    <a:pt x="75" y="50"/>
                  </a:lnTo>
                  <a:lnTo>
                    <a:pt x="75" y="46"/>
                  </a:lnTo>
                  <a:lnTo>
                    <a:pt x="73" y="40"/>
                  </a:lnTo>
                  <a:lnTo>
                    <a:pt x="73" y="36"/>
                  </a:lnTo>
                  <a:lnTo>
                    <a:pt x="71" y="32"/>
                  </a:lnTo>
                  <a:lnTo>
                    <a:pt x="69" y="30"/>
                  </a:lnTo>
                  <a:lnTo>
                    <a:pt x="61" y="29"/>
                  </a:lnTo>
                  <a:lnTo>
                    <a:pt x="55" y="27"/>
                  </a:lnTo>
                  <a:lnTo>
                    <a:pt x="50" y="25"/>
                  </a:lnTo>
                  <a:lnTo>
                    <a:pt x="44" y="23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8" y="25"/>
                  </a:lnTo>
                  <a:lnTo>
                    <a:pt x="38" y="27"/>
                  </a:lnTo>
                  <a:lnTo>
                    <a:pt x="40" y="38"/>
                  </a:lnTo>
                  <a:lnTo>
                    <a:pt x="44" y="48"/>
                  </a:lnTo>
                  <a:lnTo>
                    <a:pt x="50" y="59"/>
                  </a:lnTo>
                  <a:lnTo>
                    <a:pt x="54" y="63"/>
                  </a:lnTo>
                  <a:lnTo>
                    <a:pt x="55" y="67"/>
                  </a:lnTo>
                  <a:lnTo>
                    <a:pt x="61" y="69"/>
                  </a:lnTo>
                  <a:lnTo>
                    <a:pt x="65" y="71"/>
                  </a:lnTo>
                  <a:lnTo>
                    <a:pt x="69" y="75"/>
                  </a:lnTo>
                  <a:lnTo>
                    <a:pt x="73" y="80"/>
                  </a:lnTo>
                  <a:lnTo>
                    <a:pt x="77" y="86"/>
                  </a:lnTo>
                  <a:lnTo>
                    <a:pt x="79" y="92"/>
                  </a:lnTo>
                  <a:lnTo>
                    <a:pt x="82" y="100"/>
                  </a:lnTo>
                  <a:lnTo>
                    <a:pt x="88" y="111"/>
                  </a:lnTo>
                  <a:lnTo>
                    <a:pt x="96" y="123"/>
                  </a:lnTo>
                  <a:lnTo>
                    <a:pt x="103" y="134"/>
                  </a:lnTo>
                  <a:lnTo>
                    <a:pt x="107" y="150"/>
                  </a:lnTo>
                  <a:lnTo>
                    <a:pt x="113" y="163"/>
                  </a:lnTo>
                  <a:lnTo>
                    <a:pt x="123" y="173"/>
                  </a:lnTo>
                  <a:lnTo>
                    <a:pt x="125" y="171"/>
                  </a:lnTo>
                  <a:lnTo>
                    <a:pt x="128" y="173"/>
                  </a:lnTo>
                  <a:lnTo>
                    <a:pt x="130" y="174"/>
                  </a:lnTo>
                  <a:lnTo>
                    <a:pt x="132" y="176"/>
                  </a:lnTo>
                  <a:lnTo>
                    <a:pt x="134" y="180"/>
                  </a:lnTo>
                  <a:lnTo>
                    <a:pt x="134" y="182"/>
                  </a:lnTo>
                  <a:lnTo>
                    <a:pt x="134" y="186"/>
                  </a:lnTo>
                  <a:lnTo>
                    <a:pt x="134" y="188"/>
                  </a:lnTo>
                  <a:lnTo>
                    <a:pt x="132" y="192"/>
                  </a:lnTo>
                  <a:lnTo>
                    <a:pt x="130" y="192"/>
                  </a:lnTo>
                  <a:lnTo>
                    <a:pt x="130" y="192"/>
                  </a:lnTo>
                  <a:lnTo>
                    <a:pt x="128" y="190"/>
                  </a:lnTo>
                  <a:lnTo>
                    <a:pt x="125" y="186"/>
                  </a:lnTo>
                  <a:lnTo>
                    <a:pt x="123" y="184"/>
                  </a:lnTo>
                  <a:lnTo>
                    <a:pt x="121" y="180"/>
                  </a:lnTo>
                  <a:lnTo>
                    <a:pt x="121" y="178"/>
                  </a:lnTo>
                  <a:lnTo>
                    <a:pt x="115" y="178"/>
                  </a:lnTo>
                  <a:lnTo>
                    <a:pt x="111" y="174"/>
                  </a:lnTo>
                  <a:lnTo>
                    <a:pt x="107" y="171"/>
                  </a:lnTo>
                  <a:lnTo>
                    <a:pt x="103" y="167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94" y="157"/>
                  </a:lnTo>
                  <a:lnTo>
                    <a:pt x="92" y="157"/>
                  </a:lnTo>
                  <a:lnTo>
                    <a:pt x="90" y="155"/>
                  </a:lnTo>
                  <a:lnTo>
                    <a:pt x="90" y="138"/>
                  </a:lnTo>
                  <a:lnTo>
                    <a:pt x="80" y="128"/>
                  </a:lnTo>
                  <a:lnTo>
                    <a:pt x="73" y="119"/>
                  </a:lnTo>
                  <a:lnTo>
                    <a:pt x="67" y="115"/>
                  </a:lnTo>
                  <a:lnTo>
                    <a:pt x="63" y="113"/>
                  </a:lnTo>
                  <a:lnTo>
                    <a:pt x="57" y="111"/>
                  </a:lnTo>
                  <a:lnTo>
                    <a:pt x="52" y="109"/>
                  </a:lnTo>
                  <a:lnTo>
                    <a:pt x="48" y="105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8" y="102"/>
                  </a:lnTo>
                  <a:lnTo>
                    <a:pt x="52" y="102"/>
                  </a:lnTo>
                  <a:lnTo>
                    <a:pt x="54" y="102"/>
                  </a:lnTo>
                  <a:lnTo>
                    <a:pt x="55" y="102"/>
                  </a:lnTo>
                  <a:lnTo>
                    <a:pt x="57" y="100"/>
                  </a:lnTo>
                  <a:lnTo>
                    <a:pt x="55" y="96"/>
                  </a:lnTo>
                  <a:lnTo>
                    <a:pt x="42" y="77"/>
                  </a:lnTo>
                  <a:lnTo>
                    <a:pt x="25" y="63"/>
                  </a:lnTo>
                  <a:lnTo>
                    <a:pt x="23" y="59"/>
                  </a:lnTo>
                  <a:lnTo>
                    <a:pt x="21" y="55"/>
                  </a:lnTo>
                  <a:lnTo>
                    <a:pt x="19" y="50"/>
                  </a:lnTo>
                  <a:lnTo>
                    <a:pt x="17" y="44"/>
                  </a:lnTo>
                  <a:lnTo>
                    <a:pt x="17" y="38"/>
                  </a:lnTo>
                  <a:lnTo>
                    <a:pt x="15" y="34"/>
                  </a:lnTo>
                  <a:lnTo>
                    <a:pt x="11" y="27"/>
                  </a:lnTo>
                  <a:lnTo>
                    <a:pt x="7" y="23"/>
                  </a:lnTo>
                  <a:lnTo>
                    <a:pt x="6" y="17"/>
                  </a:lnTo>
                  <a:lnTo>
                    <a:pt x="2" y="1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54">
              <a:extLst>
                <a:ext uri="{FF2B5EF4-FFF2-40B4-BE49-F238E27FC236}">
                  <a16:creationId xmlns:a16="http://schemas.microsoft.com/office/drawing/2014/main" id="{CEACA437-EED5-4E1C-950A-62F937BD6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238" y="1971676"/>
              <a:ext cx="33338" cy="19050"/>
            </a:xfrm>
            <a:custGeom>
              <a:avLst/>
              <a:gdLst>
                <a:gd name="T0" fmla="*/ 0 w 21"/>
                <a:gd name="T1" fmla="*/ 0 h 12"/>
                <a:gd name="T2" fmla="*/ 6 w 21"/>
                <a:gd name="T3" fmla="*/ 0 h 12"/>
                <a:gd name="T4" fmla="*/ 9 w 21"/>
                <a:gd name="T5" fmla="*/ 2 h 12"/>
                <a:gd name="T6" fmla="*/ 15 w 21"/>
                <a:gd name="T7" fmla="*/ 2 h 12"/>
                <a:gd name="T8" fmla="*/ 17 w 21"/>
                <a:gd name="T9" fmla="*/ 4 h 12"/>
                <a:gd name="T10" fmla="*/ 21 w 21"/>
                <a:gd name="T11" fmla="*/ 8 h 12"/>
                <a:gd name="T12" fmla="*/ 21 w 21"/>
                <a:gd name="T13" fmla="*/ 12 h 12"/>
                <a:gd name="T14" fmla="*/ 21 w 21"/>
                <a:gd name="T15" fmla="*/ 12 h 12"/>
                <a:gd name="T16" fmla="*/ 19 w 21"/>
                <a:gd name="T17" fmla="*/ 12 h 12"/>
                <a:gd name="T18" fmla="*/ 17 w 21"/>
                <a:gd name="T19" fmla="*/ 12 h 12"/>
                <a:gd name="T20" fmla="*/ 13 w 21"/>
                <a:gd name="T21" fmla="*/ 10 h 12"/>
                <a:gd name="T22" fmla="*/ 7 w 21"/>
                <a:gd name="T23" fmla="*/ 10 h 12"/>
                <a:gd name="T24" fmla="*/ 4 w 21"/>
                <a:gd name="T25" fmla="*/ 8 h 12"/>
                <a:gd name="T26" fmla="*/ 0 w 21"/>
                <a:gd name="T27" fmla="*/ 4 h 12"/>
                <a:gd name="T28" fmla="*/ 0 w 21"/>
                <a:gd name="T29" fmla="*/ 2 h 12"/>
                <a:gd name="T30" fmla="*/ 0 w 21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6" y="0"/>
                  </a:lnTo>
                  <a:lnTo>
                    <a:pt x="9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7" y="10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55">
              <a:extLst>
                <a:ext uri="{FF2B5EF4-FFF2-40B4-BE49-F238E27FC236}">
                  <a16:creationId xmlns:a16="http://schemas.microsoft.com/office/drawing/2014/main" id="{BAE3FACB-5420-4550-97BF-0420E1EA2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13" y="2066926"/>
              <a:ext cx="131763" cy="84138"/>
            </a:xfrm>
            <a:custGeom>
              <a:avLst/>
              <a:gdLst>
                <a:gd name="T0" fmla="*/ 8 w 83"/>
                <a:gd name="T1" fmla="*/ 0 h 53"/>
                <a:gd name="T2" fmla="*/ 13 w 83"/>
                <a:gd name="T3" fmla="*/ 2 h 53"/>
                <a:gd name="T4" fmla="*/ 17 w 83"/>
                <a:gd name="T5" fmla="*/ 3 h 53"/>
                <a:gd name="T6" fmla="*/ 21 w 83"/>
                <a:gd name="T7" fmla="*/ 7 h 53"/>
                <a:gd name="T8" fmla="*/ 25 w 83"/>
                <a:gd name="T9" fmla="*/ 9 h 53"/>
                <a:gd name="T10" fmla="*/ 48 w 83"/>
                <a:gd name="T11" fmla="*/ 19 h 53"/>
                <a:gd name="T12" fmla="*/ 67 w 83"/>
                <a:gd name="T13" fmla="*/ 32 h 53"/>
                <a:gd name="T14" fmla="*/ 83 w 83"/>
                <a:gd name="T15" fmla="*/ 48 h 53"/>
                <a:gd name="T16" fmla="*/ 83 w 83"/>
                <a:gd name="T17" fmla="*/ 53 h 53"/>
                <a:gd name="T18" fmla="*/ 77 w 83"/>
                <a:gd name="T19" fmla="*/ 53 h 53"/>
                <a:gd name="T20" fmla="*/ 65 w 83"/>
                <a:gd name="T21" fmla="*/ 51 h 53"/>
                <a:gd name="T22" fmla="*/ 52 w 83"/>
                <a:gd name="T23" fmla="*/ 44 h 53"/>
                <a:gd name="T24" fmla="*/ 40 w 83"/>
                <a:gd name="T25" fmla="*/ 36 h 53"/>
                <a:gd name="T26" fmla="*/ 31 w 83"/>
                <a:gd name="T27" fmla="*/ 30 h 53"/>
                <a:gd name="T28" fmla="*/ 33 w 83"/>
                <a:gd name="T29" fmla="*/ 28 h 53"/>
                <a:gd name="T30" fmla="*/ 35 w 83"/>
                <a:gd name="T31" fmla="*/ 26 h 53"/>
                <a:gd name="T32" fmla="*/ 37 w 83"/>
                <a:gd name="T33" fmla="*/ 26 h 53"/>
                <a:gd name="T34" fmla="*/ 37 w 83"/>
                <a:gd name="T35" fmla="*/ 25 h 53"/>
                <a:gd name="T36" fmla="*/ 23 w 83"/>
                <a:gd name="T37" fmla="*/ 23 h 53"/>
                <a:gd name="T38" fmla="*/ 12 w 83"/>
                <a:gd name="T39" fmla="*/ 17 h 53"/>
                <a:gd name="T40" fmla="*/ 6 w 83"/>
                <a:gd name="T41" fmla="*/ 11 h 53"/>
                <a:gd name="T42" fmla="*/ 10 w 83"/>
                <a:gd name="T43" fmla="*/ 9 h 53"/>
                <a:gd name="T44" fmla="*/ 12 w 83"/>
                <a:gd name="T45" fmla="*/ 5 h 53"/>
                <a:gd name="T46" fmla="*/ 8 w 83"/>
                <a:gd name="T47" fmla="*/ 5 h 53"/>
                <a:gd name="T48" fmla="*/ 6 w 83"/>
                <a:gd name="T49" fmla="*/ 3 h 53"/>
                <a:gd name="T50" fmla="*/ 2 w 83"/>
                <a:gd name="T51" fmla="*/ 3 h 53"/>
                <a:gd name="T52" fmla="*/ 2 w 83"/>
                <a:gd name="T53" fmla="*/ 3 h 53"/>
                <a:gd name="T54" fmla="*/ 0 w 83"/>
                <a:gd name="T55" fmla="*/ 3 h 53"/>
                <a:gd name="T56" fmla="*/ 4 w 83"/>
                <a:gd name="T57" fmla="*/ 2 h 53"/>
                <a:gd name="T58" fmla="*/ 8 w 83"/>
                <a:gd name="T5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53">
                  <a:moveTo>
                    <a:pt x="8" y="0"/>
                  </a:moveTo>
                  <a:lnTo>
                    <a:pt x="13" y="2"/>
                  </a:lnTo>
                  <a:lnTo>
                    <a:pt x="17" y="3"/>
                  </a:lnTo>
                  <a:lnTo>
                    <a:pt x="21" y="7"/>
                  </a:lnTo>
                  <a:lnTo>
                    <a:pt x="25" y="9"/>
                  </a:lnTo>
                  <a:lnTo>
                    <a:pt x="48" y="19"/>
                  </a:lnTo>
                  <a:lnTo>
                    <a:pt x="67" y="32"/>
                  </a:lnTo>
                  <a:lnTo>
                    <a:pt x="83" y="48"/>
                  </a:lnTo>
                  <a:lnTo>
                    <a:pt x="83" y="53"/>
                  </a:lnTo>
                  <a:lnTo>
                    <a:pt x="77" y="53"/>
                  </a:lnTo>
                  <a:lnTo>
                    <a:pt x="65" y="51"/>
                  </a:lnTo>
                  <a:lnTo>
                    <a:pt x="52" y="44"/>
                  </a:lnTo>
                  <a:lnTo>
                    <a:pt x="40" y="36"/>
                  </a:lnTo>
                  <a:lnTo>
                    <a:pt x="31" y="30"/>
                  </a:lnTo>
                  <a:lnTo>
                    <a:pt x="33" y="28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23" y="23"/>
                  </a:lnTo>
                  <a:lnTo>
                    <a:pt x="12" y="17"/>
                  </a:lnTo>
                  <a:lnTo>
                    <a:pt x="6" y="11"/>
                  </a:lnTo>
                  <a:lnTo>
                    <a:pt x="10" y="9"/>
                  </a:lnTo>
                  <a:lnTo>
                    <a:pt x="12" y="5"/>
                  </a:lnTo>
                  <a:lnTo>
                    <a:pt x="8" y="5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56">
              <a:extLst>
                <a:ext uri="{FF2B5EF4-FFF2-40B4-BE49-F238E27FC236}">
                  <a16:creationId xmlns:a16="http://schemas.microsoft.com/office/drawing/2014/main" id="{D5688B5B-4FF5-43CB-A31D-82E281340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1941513"/>
              <a:ext cx="39688" cy="69850"/>
            </a:xfrm>
            <a:custGeom>
              <a:avLst/>
              <a:gdLst>
                <a:gd name="T0" fmla="*/ 0 w 25"/>
                <a:gd name="T1" fmla="*/ 0 h 44"/>
                <a:gd name="T2" fmla="*/ 3 w 25"/>
                <a:gd name="T3" fmla="*/ 0 h 44"/>
                <a:gd name="T4" fmla="*/ 7 w 25"/>
                <a:gd name="T5" fmla="*/ 2 h 44"/>
                <a:gd name="T6" fmla="*/ 11 w 25"/>
                <a:gd name="T7" fmla="*/ 4 h 44"/>
                <a:gd name="T8" fmla="*/ 15 w 25"/>
                <a:gd name="T9" fmla="*/ 4 h 44"/>
                <a:gd name="T10" fmla="*/ 13 w 25"/>
                <a:gd name="T11" fmla="*/ 6 h 44"/>
                <a:gd name="T12" fmla="*/ 13 w 25"/>
                <a:gd name="T13" fmla="*/ 8 h 44"/>
                <a:gd name="T14" fmla="*/ 11 w 25"/>
                <a:gd name="T15" fmla="*/ 8 h 44"/>
                <a:gd name="T16" fmla="*/ 9 w 25"/>
                <a:gd name="T17" fmla="*/ 9 h 44"/>
                <a:gd name="T18" fmla="*/ 9 w 25"/>
                <a:gd name="T19" fmla="*/ 11 h 44"/>
                <a:gd name="T20" fmla="*/ 11 w 25"/>
                <a:gd name="T21" fmla="*/ 11 h 44"/>
                <a:gd name="T22" fmla="*/ 13 w 25"/>
                <a:gd name="T23" fmla="*/ 11 h 44"/>
                <a:gd name="T24" fmla="*/ 15 w 25"/>
                <a:gd name="T25" fmla="*/ 9 h 44"/>
                <a:gd name="T26" fmla="*/ 17 w 25"/>
                <a:gd name="T27" fmla="*/ 6 h 44"/>
                <a:gd name="T28" fmla="*/ 19 w 25"/>
                <a:gd name="T29" fmla="*/ 4 h 44"/>
                <a:gd name="T30" fmla="*/ 19 w 25"/>
                <a:gd name="T31" fmla="*/ 8 h 44"/>
                <a:gd name="T32" fmla="*/ 19 w 25"/>
                <a:gd name="T33" fmla="*/ 11 h 44"/>
                <a:gd name="T34" fmla="*/ 19 w 25"/>
                <a:gd name="T35" fmla="*/ 17 h 44"/>
                <a:gd name="T36" fmla="*/ 19 w 25"/>
                <a:gd name="T37" fmla="*/ 21 h 44"/>
                <a:gd name="T38" fmla="*/ 21 w 25"/>
                <a:gd name="T39" fmla="*/ 23 h 44"/>
                <a:gd name="T40" fmla="*/ 23 w 25"/>
                <a:gd name="T41" fmla="*/ 25 h 44"/>
                <a:gd name="T42" fmla="*/ 21 w 25"/>
                <a:gd name="T43" fmla="*/ 27 h 44"/>
                <a:gd name="T44" fmla="*/ 19 w 25"/>
                <a:gd name="T45" fmla="*/ 29 h 44"/>
                <a:gd name="T46" fmla="*/ 19 w 25"/>
                <a:gd name="T47" fmla="*/ 31 h 44"/>
                <a:gd name="T48" fmla="*/ 19 w 25"/>
                <a:gd name="T49" fmla="*/ 32 h 44"/>
                <a:gd name="T50" fmla="*/ 21 w 25"/>
                <a:gd name="T51" fmla="*/ 34 h 44"/>
                <a:gd name="T52" fmla="*/ 23 w 25"/>
                <a:gd name="T53" fmla="*/ 36 h 44"/>
                <a:gd name="T54" fmla="*/ 25 w 25"/>
                <a:gd name="T55" fmla="*/ 40 h 44"/>
                <a:gd name="T56" fmla="*/ 25 w 25"/>
                <a:gd name="T57" fmla="*/ 42 h 44"/>
                <a:gd name="T58" fmla="*/ 25 w 25"/>
                <a:gd name="T59" fmla="*/ 42 h 44"/>
                <a:gd name="T60" fmla="*/ 23 w 25"/>
                <a:gd name="T61" fmla="*/ 44 h 44"/>
                <a:gd name="T62" fmla="*/ 21 w 25"/>
                <a:gd name="T63" fmla="*/ 42 h 44"/>
                <a:gd name="T64" fmla="*/ 17 w 25"/>
                <a:gd name="T65" fmla="*/ 38 h 44"/>
                <a:gd name="T66" fmla="*/ 15 w 25"/>
                <a:gd name="T67" fmla="*/ 34 h 44"/>
                <a:gd name="T68" fmla="*/ 15 w 25"/>
                <a:gd name="T69" fmla="*/ 31 h 44"/>
                <a:gd name="T70" fmla="*/ 15 w 25"/>
                <a:gd name="T71" fmla="*/ 29 h 44"/>
                <a:gd name="T72" fmla="*/ 17 w 25"/>
                <a:gd name="T73" fmla="*/ 27 h 44"/>
                <a:gd name="T74" fmla="*/ 17 w 25"/>
                <a:gd name="T75" fmla="*/ 25 h 44"/>
                <a:gd name="T76" fmla="*/ 15 w 25"/>
                <a:gd name="T77" fmla="*/ 23 h 44"/>
                <a:gd name="T78" fmla="*/ 11 w 25"/>
                <a:gd name="T79" fmla="*/ 19 h 44"/>
                <a:gd name="T80" fmla="*/ 9 w 25"/>
                <a:gd name="T81" fmla="*/ 17 h 44"/>
                <a:gd name="T82" fmla="*/ 7 w 25"/>
                <a:gd name="T83" fmla="*/ 17 h 44"/>
                <a:gd name="T84" fmla="*/ 5 w 25"/>
                <a:gd name="T85" fmla="*/ 15 h 44"/>
                <a:gd name="T86" fmla="*/ 3 w 25"/>
                <a:gd name="T87" fmla="*/ 11 h 44"/>
                <a:gd name="T88" fmla="*/ 1 w 25"/>
                <a:gd name="T89" fmla="*/ 8 h 44"/>
                <a:gd name="T90" fmla="*/ 0 w 25"/>
                <a:gd name="T91" fmla="*/ 6 h 44"/>
                <a:gd name="T92" fmla="*/ 0 w 25"/>
                <a:gd name="T9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" h="44">
                  <a:moveTo>
                    <a:pt x="0" y="0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9" y="9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1" y="27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25" y="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3" y="44"/>
                  </a:lnTo>
                  <a:lnTo>
                    <a:pt x="21" y="42"/>
                  </a:lnTo>
                  <a:lnTo>
                    <a:pt x="17" y="38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3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57">
              <a:extLst>
                <a:ext uri="{FF2B5EF4-FFF2-40B4-BE49-F238E27FC236}">
                  <a16:creationId xmlns:a16="http://schemas.microsoft.com/office/drawing/2014/main" id="{C4EC5413-E0B3-4AD2-A4EF-3EA46EEB8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" y="1792288"/>
              <a:ext cx="58738" cy="39688"/>
            </a:xfrm>
            <a:custGeom>
              <a:avLst/>
              <a:gdLst>
                <a:gd name="T0" fmla="*/ 31 w 37"/>
                <a:gd name="T1" fmla="*/ 0 h 25"/>
                <a:gd name="T2" fmla="*/ 33 w 37"/>
                <a:gd name="T3" fmla="*/ 0 h 25"/>
                <a:gd name="T4" fmla="*/ 35 w 37"/>
                <a:gd name="T5" fmla="*/ 0 h 25"/>
                <a:gd name="T6" fmla="*/ 37 w 37"/>
                <a:gd name="T7" fmla="*/ 0 h 25"/>
                <a:gd name="T8" fmla="*/ 37 w 37"/>
                <a:gd name="T9" fmla="*/ 7 h 25"/>
                <a:gd name="T10" fmla="*/ 31 w 37"/>
                <a:gd name="T11" fmla="*/ 11 h 25"/>
                <a:gd name="T12" fmla="*/ 25 w 37"/>
                <a:gd name="T13" fmla="*/ 15 h 25"/>
                <a:gd name="T14" fmla="*/ 20 w 37"/>
                <a:gd name="T15" fmla="*/ 21 h 25"/>
                <a:gd name="T16" fmla="*/ 14 w 37"/>
                <a:gd name="T17" fmla="*/ 25 h 25"/>
                <a:gd name="T18" fmla="*/ 10 w 37"/>
                <a:gd name="T19" fmla="*/ 23 h 25"/>
                <a:gd name="T20" fmla="*/ 6 w 37"/>
                <a:gd name="T21" fmla="*/ 21 h 25"/>
                <a:gd name="T22" fmla="*/ 4 w 37"/>
                <a:gd name="T23" fmla="*/ 19 h 25"/>
                <a:gd name="T24" fmla="*/ 0 w 37"/>
                <a:gd name="T25" fmla="*/ 17 h 25"/>
                <a:gd name="T26" fmla="*/ 0 w 37"/>
                <a:gd name="T27" fmla="*/ 9 h 25"/>
                <a:gd name="T28" fmla="*/ 8 w 37"/>
                <a:gd name="T29" fmla="*/ 7 h 25"/>
                <a:gd name="T30" fmla="*/ 16 w 37"/>
                <a:gd name="T31" fmla="*/ 4 h 25"/>
                <a:gd name="T32" fmla="*/ 22 w 37"/>
                <a:gd name="T33" fmla="*/ 2 h 25"/>
                <a:gd name="T34" fmla="*/ 31 w 37"/>
                <a:gd name="T3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25">
                  <a:moveTo>
                    <a:pt x="31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7"/>
                  </a:lnTo>
                  <a:lnTo>
                    <a:pt x="31" y="11"/>
                  </a:lnTo>
                  <a:lnTo>
                    <a:pt x="25" y="15"/>
                  </a:lnTo>
                  <a:lnTo>
                    <a:pt x="20" y="21"/>
                  </a:lnTo>
                  <a:lnTo>
                    <a:pt x="14" y="25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9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8">
              <a:extLst>
                <a:ext uri="{FF2B5EF4-FFF2-40B4-BE49-F238E27FC236}">
                  <a16:creationId xmlns:a16="http://schemas.microsoft.com/office/drawing/2014/main" id="{90ACD249-F11A-45C7-8C84-6A44AE7B9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3" y="2495551"/>
              <a:ext cx="79375" cy="46038"/>
            </a:xfrm>
            <a:custGeom>
              <a:avLst/>
              <a:gdLst>
                <a:gd name="T0" fmla="*/ 44 w 50"/>
                <a:gd name="T1" fmla="*/ 0 h 29"/>
                <a:gd name="T2" fmla="*/ 50 w 50"/>
                <a:gd name="T3" fmla="*/ 2 h 29"/>
                <a:gd name="T4" fmla="*/ 46 w 50"/>
                <a:gd name="T5" fmla="*/ 8 h 29"/>
                <a:gd name="T6" fmla="*/ 46 w 50"/>
                <a:gd name="T7" fmla="*/ 10 h 29"/>
                <a:gd name="T8" fmla="*/ 46 w 50"/>
                <a:gd name="T9" fmla="*/ 12 h 29"/>
                <a:gd name="T10" fmla="*/ 44 w 50"/>
                <a:gd name="T11" fmla="*/ 14 h 29"/>
                <a:gd name="T12" fmla="*/ 44 w 50"/>
                <a:gd name="T13" fmla="*/ 16 h 29"/>
                <a:gd name="T14" fmla="*/ 44 w 50"/>
                <a:gd name="T15" fmla="*/ 18 h 29"/>
                <a:gd name="T16" fmla="*/ 46 w 50"/>
                <a:gd name="T17" fmla="*/ 20 h 29"/>
                <a:gd name="T18" fmla="*/ 46 w 50"/>
                <a:gd name="T19" fmla="*/ 22 h 29"/>
                <a:gd name="T20" fmla="*/ 46 w 50"/>
                <a:gd name="T21" fmla="*/ 25 h 29"/>
                <a:gd name="T22" fmla="*/ 46 w 50"/>
                <a:gd name="T23" fmla="*/ 29 h 29"/>
                <a:gd name="T24" fmla="*/ 44 w 50"/>
                <a:gd name="T25" fmla="*/ 29 h 29"/>
                <a:gd name="T26" fmla="*/ 41 w 50"/>
                <a:gd name="T27" fmla="*/ 29 h 29"/>
                <a:gd name="T28" fmla="*/ 39 w 50"/>
                <a:gd name="T29" fmla="*/ 29 h 29"/>
                <a:gd name="T30" fmla="*/ 39 w 50"/>
                <a:gd name="T31" fmla="*/ 27 h 29"/>
                <a:gd name="T32" fmla="*/ 33 w 50"/>
                <a:gd name="T33" fmla="*/ 25 h 29"/>
                <a:gd name="T34" fmla="*/ 27 w 50"/>
                <a:gd name="T35" fmla="*/ 22 h 29"/>
                <a:gd name="T36" fmla="*/ 21 w 50"/>
                <a:gd name="T37" fmla="*/ 18 h 29"/>
                <a:gd name="T38" fmla="*/ 16 w 50"/>
                <a:gd name="T39" fmla="*/ 14 h 29"/>
                <a:gd name="T40" fmla="*/ 10 w 50"/>
                <a:gd name="T41" fmla="*/ 12 h 29"/>
                <a:gd name="T42" fmla="*/ 8 w 50"/>
                <a:gd name="T43" fmla="*/ 10 h 29"/>
                <a:gd name="T44" fmla="*/ 6 w 50"/>
                <a:gd name="T45" fmla="*/ 10 h 29"/>
                <a:gd name="T46" fmla="*/ 2 w 50"/>
                <a:gd name="T47" fmla="*/ 10 h 29"/>
                <a:gd name="T48" fmla="*/ 0 w 50"/>
                <a:gd name="T49" fmla="*/ 8 h 29"/>
                <a:gd name="T50" fmla="*/ 0 w 50"/>
                <a:gd name="T51" fmla="*/ 4 h 29"/>
                <a:gd name="T52" fmla="*/ 8 w 50"/>
                <a:gd name="T53" fmla="*/ 2 h 29"/>
                <a:gd name="T54" fmla="*/ 12 w 50"/>
                <a:gd name="T55" fmla="*/ 2 h 29"/>
                <a:gd name="T56" fmla="*/ 16 w 50"/>
                <a:gd name="T57" fmla="*/ 2 h 29"/>
                <a:gd name="T58" fmla="*/ 21 w 50"/>
                <a:gd name="T59" fmla="*/ 4 h 29"/>
                <a:gd name="T60" fmla="*/ 25 w 50"/>
                <a:gd name="T61" fmla="*/ 4 h 29"/>
                <a:gd name="T62" fmla="*/ 29 w 50"/>
                <a:gd name="T63" fmla="*/ 6 h 29"/>
                <a:gd name="T64" fmla="*/ 33 w 50"/>
                <a:gd name="T65" fmla="*/ 4 h 29"/>
                <a:gd name="T66" fmla="*/ 37 w 50"/>
                <a:gd name="T67" fmla="*/ 4 h 29"/>
                <a:gd name="T68" fmla="*/ 41 w 50"/>
                <a:gd name="T69" fmla="*/ 2 h 29"/>
                <a:gd name="T70" fmla="*/ 44 w 50"/>
                <a:gd name="T7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29">
                  <a:moveTo>
                    <a:pt x="44" y="0"/>
                  </a:moveTo>
                  <a:lnTo>
                    <a:pt x="50" y="2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5"/>
                  </a:lnTo>
                  <a:lnTo>
                    <a:pt x="46" y="29"/>
                  </a:lnTo>
                  <a:lnTo>
                    <a:pt x="44" y="29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3" y="25"/>
                  </a:lnTo>
                  <a:lnTo>
                    <a:pt x="27" y="22"/>
                  </a:lnTo>
                  <a:lnTo>
                    <a:pt x="21" y="18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9">
              <a:extLst>
                <a:ext uri="{FF2B5EF4-FFF2-40B4-BE49-F238E27FC236}">
                  <a16:creationId xmlns:a16="http://schemas.microsoft.com/office/drawing/2014/main" id="{8DC528AB-674B-410D-BD06-F02102465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0" y="2338388"/>
              <a:ext cx="26988" cy="47625"/>
            </a:xfrm>
            <a:custGeom>
              <a:avLst/>
              <a:gdLst>
                <a:gd name="T0" fmla="*/ 15 w 17"/>
                <a:gd name="T1" fmla="*/ 0 h 30"/>
                <a:gd name="T2" fmla="*/ 15 w 17"/>
                <a:gd name="T3" fmla="*/ 1 h 30"/>
                <a:gd name="T4" fmla="*/ 15 w 17"/>
                <a:gd name="T5" fmla="*/ 5 h 30"/>
                <a:gd name="T6" fmla="*/ 17 w 17"/>
                <a:gd name="T7" fmla="*/ 5 h 30"/>
                <a:gd name="T8" fmla="*/ 15 w 17"/>
                <a:gd name="T9" fmla="*/ 13 h 30"/>
                <a:gd name="T10" fmla="*/ 13 w 17"/>
                <a:gd name="T11" fmla="*/ 21 h 30"/>
                <a:gd name="T12" fmla="*/ 13 w 17"/>
                <a:gd name="T13" fmla="*/ 26 h 30"/>
                <a:gd name="T14" fmla="*/ 12 w 17"/>
                <a:gd name="T15" fmla="*/ 30 h 30"/>
                <a:gd name="T16" fmla="*/ 8 w 17"/>
                <a:gd name="T17" fmla="*/ 28 h 30"/>
                <a:gd name="T18" fmla="*/ 6 w 17"/>
                <a:gd name="T19" fmla="*/ 25 h 30"/>
                <a:gd name="T20" fmla="*/ 4 w 17"/>
                <a:gd name="T21" fmla="*/ 21 h 30"/>
                <a:gd name="T22" fmla="*/ 4 w 17"/>
                <a:gd name="T23" fmla="*/ 15 h 30"/>
                <a:gd name="T24" fmla="*/ 2 w 17"/>
                <a:gd name="T25" fmla="*/ 11 h 30"/>
                <a:gd name="T26" fmla="*/ 0 w 17"/>
                <a:gd name="T27" fmla="*/ 7 h 30"/>
                <a:gd name="T28" fmla="*/ 2 w 17"/>
                <a:gd name="T29" fmla="*/ 5 h 30"/>
                <a:gd name="T30" fmla="*/ 4 w 17"/>
                <a:gd name="T31" fmla="*/ 5 h 30"/>
                <a:gd name="T32" fmla="*/ 8 w 17"/>
                <a:gd name="T33" fmla="*/ 5 h 30"/>
                <a:gd name="T34" fmla="*/ 10 w 17"/>
                <a:gd name="T35" fmla="*/ 3 h 30"/>
                <a:gd name="T36" fmla="*/ 12 w 17"/>
                <a:gd name="T37" fmla="*/ 0 h 30"/>
                <a:gd name="T38" fmla="*/ 15 w 17"/>
                <a:gd name="T3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30">
                  <a:moveTo>
                    <a:pt x="15" y="0"/>
                  </a:moveTo>
                  <a:lnTo>
                    <a:pt x="15" y="1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5" y="13"/>
                  </a:lnTo>
                  <a:lnTo>
                    <a:pt x="13" y="21"/>
                  </a:lnTo>
                  <a:lnTo>
                    <a:pt x="13" y="26"/>
                  </a:lnTo>
                  <a:lnTo>
                    <a:pt x="12" y="30"/>
                  </a:lnTo>
                  <a:lnTo>
                    <a:pt x="8" y="28"/>
                  </a:lnTo>
                  <a:lnTo>
                    <a:pt x="6" y="25"/>
                  </a:lnTo>
                  <a:lnTo>
                    <a:pt x="4" y="21"/>
                  </a:lnTo>
                  <a:lnTo>
                    <a:pt x="4" y="15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0">
              <a:extLst>
                <a:ext uri="{FF2B5EF4-FFF2-40B4-BE49-F238E27FC236}">
                  <a16:creationId xmlns:a16="http://schemas.microsoft.com/office/drawing/2014/main" id="{9CAE1547-54C6-483D-9378-E2F26881E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0" y="2395538"/>
              <a:ext cx="39688" cy="73025"/>
            </a:xfrm>
            <a:custGeom>
              <a:avLst/>
              <a:gdLst>
                <a:gd name="T0" fmla="*/ 14 w 25"/>
                <a:gd name="T1" fmla="*/ 0 h 46"/>
                <a:gd name="T2" fmla="*/ 16 w 25"/>
                <a:gd name="T3" fmla="*/ 0 h 46"/>
                <a:gd name="T4" fmla="*/ 17 w 25"/>
                <a:gd name="T5" fmla="*/ 2 h 46"/>
                <a:gd name="T6" fmla="*/ 19 w 25"/>
                <a:gd name="T7" fmla="*/ 2 h 46"/>
                <a:gd name="T8" fmla="*/ 21 w 25"/>
                <a:gd name="T9" fmla="*/ 4 h 46"/>
                <a:gd name="T10" fmla="*/ 23 w 25"/>
                <a:gd name="T11" fmla="*/ 8 h 46"/>
                <a:gd name="T12" fmla="*/ 25 w 25"/>
                <a:gd name="T13" fmla="*/ 13 h 46"/>
                <a:gd name="T14" fmla="*/ 25 w 25"/>
                <a:gd name="T15" fmla="*/ 17 h 46"/>
                <a:gd name="T16" fmla="*/ 25 w 25"/>
                <a:gd name="T17" fmla="*/ 23 h 46"/>
                <a:gd name="T18" fmla="*/ 25 w 25"/>
                <a:gd name="T19" fmla="*/ 29 h 46"/>
                <a:gd name="T20" fmla="*/ 23 w 25"/>
                <a:gd name="T21" fmla="*/ 35 h 46"/>
                <a:gd name="T22" fmla="*/ 21 w 25"/>
                <a:gd name="T23" fmla="*/ 38 h 46"/>
                <a:gd name="T24" fmla="*/ 16 w 25"/>
                <a:gd name="T25" fmla="*/ 42 h 46"/>
                <a:gd name="T26" fmla="*/ 12 w 25"/>
                <a:gd name="T27" fmla="*/ 44 h 46"/>
                <a:gd name="T28" fmla="*/ 8 w 25"/>
                <a:gd name="T29" fmla="*/ 46 h 46"/>
                <a:gd name="T30" fmla="*/ 6 w 25"/>
                <a:gd name="T31" fmla="*/ 46 h 46"/>
                <a:gd name="T32" fmla="*/ 4 w 25"/>
                <a:gd name="T33" fmla="*/ 42 h 46"/>
                <a:gd name="T34" fmla="*/ 2 w 25"/>
                <a:gd name="T35" fmla="*/ 40 h 46"/>
                <a:gd name="T36" fmla="*/ 2 w 25"/>
                <a:gd name="T37" fmla="*/ 37 h 46"/>
                <a:gd name="T38" fmla="*/ 2 w 25"/>
                <a:gd name="T39" fmla="*/ 33 h 46"/>
                <a:gd name="T40" fmla="*/ 4 w 25"/>
                <a:gd name="T41" fmla="*/ 29 h 46"/>
                <a:gd name="T42" fmla="*/ 6 w 25"/>
                <a:gd name="T43" fmla="*/ 25 h 46"/>
                <a:gd name="T44" fmla="*/ 6 w 25"/>
                <a:gd name="T45" fmla="*/ 21 h 46"/>
                <a:gd name="T46" fmla="*/ 6 w 25"/>
                <a:gd name="T47" fmla="*/ 17 h 46"/>
                <a:gd name="T48" fmla="*/ 4 w 25"/>
                <a:gd name="T49" fmla="*/ 13 h 46"/>
                <a:gd name="T50" fmla="*/ 0 w 25"/>
                <a:gd name="T51" fmla="*/ 12 h 46"/>
                <a:gd name="T52" fmla="*/ 0 w 25"/>
                <a:gd name="T53" fmla="*/ 8 h 46"/>
                <a:gd name="T54" fmla="*/ 4 w 25"/>
                <a:gd name="T55" fmla="*/ 6 h 46"/>
                <a:gd name="T56" fmla="*/ 6 w 25"/>
                <a:gd name="T57" fmla="*/ 4 h 46"/>
                <a:gd name="T58" fmla="*/ 8 w 25"/>
                <a:gd name="T59" fmla="*/ 2 h 46"/>
                <a:gd name="T60" fmla="*/ 10 w 25"/>
                <a:gd name="T61" fmla="*/ 0 h 46"/>
                <a:gd name="T62" fmla="*/ 14 w 25"/>
                <a:gd name="T6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" h="46">
                  <a:moveTo>
                    <a:pt x="14" y="0"/>
                  </a:moveTo>
                  <a:lnTo>
                    <a:pt x="16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3"/>
                  </a:lnTo>
                  <a:lnTo>
                    <a:pt x="25" y="17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3" y="35"/>
                  </a:lnTo>
                  <a:lnTo>
                    <a:pt x="21" y="38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2" y="37"/>
                  </a:lnTo>
                  <a:lnTo>
                    <a:pt x="2" y="33"/>
                  </a:lnTo>
                  <a:lnTo>
                    <a:pt x="4" y="29"/>
                  </a:lnTo>
                  <a:lnTo>
                    <a:pt x="6" y="25"/>
                  </a:lnTo>
                  <a:lnTo>
                    <a:pt x="6" y="21"/>
                  </a:lnTo>
                  <a:lnTo>
                    <a:pt x="6" y="17"/>
                  </a:lnTo>
                  <a:lnTo>
                    <a:pt x="4" y="13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1">
              <a:extLst>
                <a:ext uri="{FF2B5EF4-FFF2-40B4-BE49-F238E27FC236}">
                  <a16:creationId xmlns:a16="http://schemas.microsoft.com/office/drawing/2014/main" id="{C24C4221-EEC5-4F70-B356-96BC106E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2438401"/>
              <a:ext cx="19050" cy="15875"/>
            </a:xfrm>
            <a:custGeom>
              <a:avLst/>
              <a:gdLst>
                <a:gd name="T0" fmla="*/ 10 w 12"/>
                <a:gd name="T1" fmla="*/ 0 h 10"/>
                <a:gd name="T2" fmla="*/ 10 w 12"/>
                <a:gd name="T3" fmla="*/ 2 h 10"/>
                <a:gd name="T4" fmla="*/ 12 w 12"/>
                <a:gd name="T5" fmla="*/ 6 h 10"/>
                <a:gd name="T6" fmla="*/ 12 w 12"/>
                <a:gd name="T7" fmla="*/ 8 h 10"/>
                <a:gd name="T8" fmla="*/ 12 w 12"/>
                <a:gd name="T9" fmla="*/ 10 h 10"/>
                <a:gd name="T10" fmla="*/ 10 w 12"/>
                <a:gd name="T11" fmla="*/ 10 h 10"/>
                <a:gd name="T12" fmla="*/ 8 w 12"/>
                <a:gd name="T13" fmla="*/ 10 h 10"/>
                <a:gd name="T14" fmla="*/ 6 w 12"/>
                <a:gd name="T15" fmla="*/ 10 h 10"/>
                <a:gd name="T16" fmla="*/ 2 w 12"/>
                <a:gd name="T17" fmla="*/ 8 h 10"/>
                <a:gd name="T18" fmla="*/ 0 w 12"/>
                <a:gd name="T19" fmla="*/ 6 h 10"/>
                <a:gd name="T20" fmla="*/ 0 w 12"/>
                <a:gd name="T21" fmla="*/ 6 h 10"/>
                <a:gd name="T22" fmla="*/ 4 w 12"/>
                <a:gd name="T23" fmla="*/ 2 h 10"/>
                <a:gd name="T24" fmla="*/ 10 w 12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0">
                  <a:moveTo>
                    <a:pt x="10" y="0"/>
                  </a:moveTo>
                  <a:lnTo>
                    <a:pt x="10" y="2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2">
              <a:extLst>
                <a:ext uri="{FF2B5EF4-FFF2-40B4-BE49-F238E27FC236}">
                  <a16:creationId xmlns:a16="http://schemas.microsoft.com/office/drawing/2014/main" id="{785F2575-A7C7-4C5E-B797-FB836E43A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688" y="1871663"/>
              <a:ext cx="23813" cy="30163"/>
            </a:xfrm>
            <a:custGeom>
              <a:avLst/>
              <a:gdLst>
                <a:gd name="T0" fmla="*/ 0 w 15"/>
                <a:gd name="T1" fmla="*/ 0 h 19"/>
                <a:gd name="T2" fmla="*/ 11 w 15"/>
                <a:gd name="T3" fmla="*/ 0 h 19"/>
                <a:gd name="T4" fmla="*/ 11 w 15"/>
                <a:gd name="T5" fmla="*/ 3 h 19"/>
                <a:gd name="T6" fmla="*/ 13 w 15"/>
                <a:gd name="T7" fmla="*/ 5 h 19"/>
                <a:gd name="T8" fmla="*/ 13 w 15"/>
                <a:gd name="T9" fmla="*/ 7 h 19"/>
                <a:gd name="T10" fmla="*/ 15 w 15"/>
                <a:gd name="T11" fmla="*/ 9 h 19"/>
                <a:gd name="T12" fmla="*/ 15 w 15"/>
                <a:gd name="T13" fmla="*/ 11 h 19"/>
                <a:gd name="T14" fmla="*/ 15 w 15"/>
                <a:gd name="T15" fmla="*/ 15 h 19"/>
                <a:gd name="T16" fmla="*/ 15 w 15"/>
                <a:gd name="T17" fmla="*/ 15 h 19"/>
                <a:gd name="T18" fmla="*/ 13 w 15"/>
                <a:gd name="T19" fmla="*/ 17 h 19"/>
                <a:gd name="T20" fmla="*/ 13 w 15"/>
                <a:gd name="T21" fmla="*/ 19 h 19"/>
                <a:gd name="T22" fmla="*/ 13 w 15"/>
                <a:gd name="T23" fmla="*/ 13 h 19"/>
                <a:gd name="T24" fmla="*/ 10 w 15"/>
                <a:gd name="T25" fmla="*/ 13 h 19"/>
                <a:gd name="T26" fmla="*/ 6 w 15"/>
                <a:gd name="T27" fmla="*/ 13 h 19"/>
                <a:gd name="T28" fmla="*/ 2 w 15"/>
                <a:gd name="T29" fmla="*/ 11 h 19"/>
                <a:gd name="T30" fmla="*/ 0 w 15"/>
                <a:gd name="T31" fmla="*/ 9 h 19"/>
                <a:gd name="T32" fmla="*/ 0 w 15"/>
                <a:gd name="T33" fmla="*/ 5 h 19"/>
                <a:gd name="T34" fmla="*/ 0 w 15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19">
                  <a:moveTo>
                    <a:pt x="0" y="0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6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3">
              <a:extLst>
                <a:ext uri="{FF2B5EF4-FFF2-40B4-BE49-F238E27FC236}">
                  <a16:creationId xmlns:a16="http://schemas.microsoft.com/office/drawing/2014/main" id="{6172858E-AF96-4598-83F0-A10B50E87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850" y="1839913"/>
              <a:ext cx="42863" cy="68263"/>
            </a:xfrm>
            <a:custGeom>
              <a:avLst/>
              <a:gdLst>
                <a:gd name="T0" fmla="*/ 12 w 27"/>
                <a:gd name="T1" fmla="*/ 0 h 43"/>
                <a:gd name="T2" fmla="*/ 17 w 27"/>
                <a:gd name="T3" fmla="*/ 2 h 43"/>
                <a:gd name="T4" fmla="*/ 21 w 27"/>
                <a:gd name="T5" fmla="*/ 2 h 43"/>
                <a:gd name="T6" fmla="*/ 23 w 27"/>
                <a:gd name="T7" fmla="*/ 6 h 43"/>
                <a:gd name="T8" fmla="*/ 25 w 27"/>
                <a:gd name="T9" fmla="*/ 8 h 43"/>
                <a:gd name="T10" fmla="*/ 27 w 27"/>
                <a:gd name="T11" fmla="*/ 12 h 43"/>
                <a:gd name="T12" fmla="*/ 27 w 27"/>
                <a:gd name="T13" fmla="*/ 18 h 43"/>
                <a:gd name="T14" fmla="*/ 25 w 27"/>
                <a:gd name="T15" fmla="*/ 20 h 43"/>
                <a:gd name="T16" fmla="*/ 23 w 27"/>
                <a:gd name="T17" fmla="*/ 23 h 43"/>
                <a:gd name="T18" fmla="*/ 21 w 27"/>
                <a:gd name="T19" fmla="*/ 27 h 43"/>
                <a:gd name="T20" fmla="*/ 19 w 27"/>
                <a:gd name="T21" fmla="*/ 31 h 43"/>
                <a:gd name="T22" fmla="*/ 17 w 27"/>
                <a:gd name="T23" fmla="*/ 35 h 43"/>
                <a:gd name="T24" fmla="*/ 16 w 27"/>
                <a:gd name="T25" fmla="*/ 39 h 43"/>
                <a:gd name="T26" fmla="*/ 14 w 27"/>
                <a:gd name="T27" fmla="*/ 41 h 43"/>
                <a:gd name="T28" fmla="*/ 8 w 27"/>
                <a:gd name="T29" fmla="*/ 43 h 43"/>
                <a:gd name="T30" fmla="*/ 4 w 27"/>
                <a:gd name="T31" fmla="*/ 41 h 43"/>
                <a:gd name="T32" fmla="*/ 2 w 27"/>
                <a:gd name="T33" fmla="*/ 39 h 43"/>
                <a:gd name="T34" fmla="*/ 0 w 27"/>
                <a:gd name="T35" fmla="*/ 39 h 43"/>
                <a:gd name="T36" fmla="*/ 2 w 27"/>
                <a:gd name="T37" fmla="*/ 37 h 43"/>
                <a:gd name="T38" fmla="*/ 2 w 27"/>
                <a:gd name="T39" fmla="*/ 35 h 43"/>
                <a:gd name="T40" fmla="*/ 4 w 27"/>
                <a:gd name="T41" fmla="*/ 39 h 43"/>
                <a:gd name="T42" fmla="*/ 8 w 27"/>
                <a:gd name="T43" fmla="*/ 37 h 43"/>
                <a:gd name="T44" fmla="*/ 12 w 27"/>
                <a:gd name="T45" fmla="*/ 33 h 43"/>
                <a:gd name="T46" fmla="*/ 14 w 27"/>
                <a:gd name="T47" fmla="*/ 29 h 43"/>
                <a:gd name="T48" fmla="*/ 8 w 27"/>
                <a:gd name="T49" fmla="*/ 27 h 43"/>
                <a:gd name="T50" fmla="*/ 2 w 27"/>
                <a:gd name="T51" fmla="*/ 25 h 43"/>
                <a:gd name="T52" fmla="*/ 0 w 27"/>
                <a:gd name="T53" fmla="*/ 23 h 43"/>
                <a:gd name="T54" fmla="*/ 0 w 27"/>
                <a:gd name="T55" fmla="*/ 20 h 43"/>
                <a:gd name="T56" fmla="*/ 0 w 27"/>
                <a:gd name="T57" fmla="*/ 18 h 43"/>
                <a:gd name="T58" fmla="*/ 2 w 27"/>
                <a:gd name="T59" fmla="*/ 14 h 43"/>
                <a:gd name="T60" fmla="*/ 4 w 27"/>
                <a:gd name="T61" fmla="*/ 10 h 43"/>
                <a:gd name="T62" fmla="*/ 6 w 27"/>
                <a:gd name="T63" fmla="*/ 6 h 43"/>
                <a:gd name="T64" fmla="*/ 10 w 27"/>
                <a:gd name="T65" fmla="*/ 2 h 43"/>
                <a:gd name="T66" fmla="*/ 12 w 27"/>
                <a:gd name="T6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" h="43">
                  <a:moveTo>
                    <a:pt x="12" y="0"/>
                  </a:moveTo>
                  <a:lnTo>
                    <a:pt x="17" y="2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5" y="8"/>
                  </a:lnTo>
                  <a:lnTo>
                    <a:pt x="27" y="12"/>
                  </a:lnTo>
                  <a:lnTo>
                    <a:pt x="27" y="18"/>
                  </a:lnTo>
                  <a:lnTo>
                    <a:pt x="25" y="20"/>
                  </a:lnTo>
                  <a:lnTo>
                    <a:pt x="23" y="23"/>
                  </a:lnTo>
                  <a:lnTo>
                    <a:pt x="21" y="27"/>
                  </a:lnTo>
                  <a:lnTo>
                    <a:pt x="19" y="31"/>
                  </a:lnTo>
                  <a:lnTo>
                    <a:pt x="17" y="35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8" y="43"/>
                  </a:lnTo>
                  <a:lnTo>
                    <a:pt x="4" y="41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4" y="39"/>
                  </a:lnTo>
                  <a:lnTo>
                    <a:pt x="8" y="37"/>
                  </a:lnTo>
                  <a:lnTo>
                    <a:pt x="12" y="33"/>
                  </a:lnTo>
                  <a:lnTo>
                    <a:pt x="14" y="29"/>
                  </a:lnTo>
                  <a:lnTo>
                    <a:pt x="8" y="27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4">
              <a:extLst>
                <a:ext uri="{FF2B5EF4-FFF2-40B4-BE49-F238E27FC236}">
                  <a16:creationId xmlns:a16="http://schemas.microsoft.com/office/drawing/2014/main" id="{8C34ED29-0687-4B1A-8691-C09E8FA3A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113" y="1770063"/>
              <a:ext cx="23813" cy="36513"/>
            </a:xfrm>
            <a:custGeom>
              <a:avLst/>
              <a:gdLst>
                <a:gd name="T0" fmla="*/ 15 w 15"/>
                <a:gd name="T1" fmla="*/ 0 h 23"/>
                <a:gd name="T2" fmla="*/ 13 w 15"/>
                <a:gd name="T3" fmla="*/ 2 h 23"/>
                <a:gd name="T4" fmla="*/ 12 w 15"/>
                <a:gd name="T5" fmla="*/ 4 h 23"/>
                <a:gd name="T6" fmla="*/ 10 w 15"/>
                <a:gd name="T7" fmla="*/ 8 h 23"/>
                <a:gd name="T8" fmla="*/ 10 w 15"/>
                <a:gd name="T9" fmla="*/ 12 h 23"/>
                <a:gd name="T10" fmla="*/ 8 w 15"/>
                <a:gd name="T11" fmla="*/ 16 h 23"/>
                <a:gd name="T12" fmla="*/ 4 w 15"/>
                <a:gd name="T13" fmla="*/ 19 h 23"/>
                <a:gd name="T14" fmla="*/ 0 w 15"/>
                <a:gd name="T15" fmla="*/ 23 h 23"/>
                <a:gd name="T16" fmla="*/ 0 w 15"/>
                <a:gd name="T17" fmla="*/ 21 h 23"/>
                <a:gd name="T18" fmla="*/ 0 w 15"/>
                <a:gd name="T19" fmla="*/ 18 h 23"/>
                <a:gd name="T20" fmla="*/ 0 w 15"/>
                <a:gd name="T21" fmla="*/ 16 h 23"/>
                <a:gd name="T22" fmla="*/ 0 w 15"/>
                <a:gd name="T23" fmla="*/ 14 h 23"/>
                <a:gd name="T24" fmla="*/ 2 w 15"/>
                <a:gd name="T25" fmla="*/ 10 h 23"/>
                <a:gd name="T26" fmla="*/ 4 w 15"/>
                <a:gd name="T27" fmla="*/ 6 h 23"/>
                <a:gd name="T28" fmla="*/ 6 w 15"/>
                <a:gd name="T29" fmla="*/ 4 h 23"/>
                <a:gd name="T30" fmla="*/ 10 w 15"/>
                <a:gd name="T31" fmla="*/ 0 h 23"/>
                <a:gd name="T32" fmla="*/ 15 w 15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3">
                  <a:moveTo>
                    <a:pt x="15" y="0"/>
                  </a:moveTo>
                  <a:lnTo>
                    <a:pt x="13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5">
              <a:extLst>
                <a:ext uri="{FF2B5EF4-FFF2-40B4-BE49-F238E27FC236}">
                  <a16:creationId xmlns:a16="http://schemas.microsoft.com/office/drawing/2014/main" id="{ABAB127B-0A37-45F7-9AB8-47620E065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1719263"/>
              <a:ext cx="33338" cy="44450"/>
            </a:xfrm>
            <a:custGeom>
              <a:avLst/>
              <a:gdLst>
                <a:gd name="T0" fmla="*/ 16 w 21"/>
                <a:gd name="T1" fmla="*/ 0 h 28"/>
                <a:gd name="T2" fmla="*/ 18 w 21"/>
                <a:gd name="T3" fmla="*/ 3 h 28"/>
                <a:gd name="T4" fmla="*/ 20 w 21"/>
                <a:gd name="T5" fmla="*/ 5 h 28"/>
                <a:gd name="T6" fmla="*/ 21 w 21"/>
                <a:gd name="T7" fmla="*/ 7 h 28"/>
                <a:gd name="T8" fmla="*/ 20 w 21"/>
                <a:gd name="T9" fmla="*/ 9 h 28"/>
                <a:gd name="T10" fmla="*/ 18 w 21"/>
                <a:gd name="T11" fmla="*/ 13 h 28"/>
                <a:gd name="T12" fmla="*/ 16 w 21"/>
                <a:gd name="T13" fmla="*/ 15 h 28"/>
                <a:gd name="T14" fmla="*/ 16 w 21"/>
                <a:gd name="T15" fmla="*/ 23 h 28"/>
                <a:gd name="T16" fmla="*/ 16 w 21"/>
                <a:gd name="T17" fmla="*/ 25 h 28"/>
                <a:gd name="T18" fmla="*/ 14 w 21"/>
                <a:gd name="T19" fmla="*/ 25 h 28"/>
                <a:gd name="T20" fmla="*/ 10 w 21"/>
                <a:gd name="T21" fmla="*/ 26 h 28"/>
                <a:gd name="T22" fmla="*/ 8 w 21"/>
                <a:gd name="T23" fmla="*/ 28 h 28"/>
                <a:gd name="T24" fmla="*/ 6 w 21"/>
                <a:gd name="T25" fmla="*/ 28 h 28"/>
                <a:gd name="T26" fmla="*/ 4 w 21"/>
                <a:gd name="T27" fmla="*/ 28 h 28"/>
                <a:gd name="T28" fmla="*/ 2 w 21"/>
                <a:gd name="T29" fmla="*/ 26 h 28"/>
                <a:gd name="T30" fmla="*/ 0 w 21"/>
                <a:gd name="T31" fmla="*/ 25 h 28"/>
                <a:gd name="T32" fmla="*/ 0 w 21"/>
                <a:gd name="T33" fmla="*/ 21 h 28"/>
                <a:gd name="T34" fmla="*/ 0 w 21"/>
                <a:gd name="T35" fmla="*/ 19 h 28"/>
                <a:gd name="T36" fmla="*/ 4 w 21"/>
                <a:gd name="T37" fmla="*/ 17 h 28"/>
                <a:gd name="T38" fmla="*/ 8 w 21"/>
                <a:gd name="T39" fmla="*/ 15 h 28"/>
                <a:gd name="T40" fmla="*/ 14 w 21"/>
                <a:gd name="T41" fmla="*/ 15 h 28"/>
                <a:gd name="T42" fmla="*/ 12 w 21"/>
                <a:gd name="T43" fmla="*/ 11 h 28"/>
                <a:gd name="T44" fmla="*/ 10 w 21"/>
                <a:gd name="T45" fmla="*/ 9 h 28"/>
                <a:gd name="T46" fmla="*/ 10 w 21"/>
                <a:gd name="T47" fmla="*/ 7 h 28"/>
                <a:gd name="T48" fmla="*/ 10 w 21"/>
                <a:gd name="T49" fmla="*/ 5 h 28"/>
                <a:gd name="T50" fmla="*/ 12 w 21"/>
                <a:gd name="T51" fmla="*/ 3 h 28"/>
                <a:gd name="T52" fmla="*/ 14 w 21"/>
                <a:gd name="T53" fmla="*/ 2 h 28"/>
                <a:gd name="T54" fmla="*/ 16 w 21"/>
                <a:gd name="T5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28">
                  <a:moveTo>
                    <a:pt x="16" y="0"/>
                  </a:moveTo>
                  <a:lnTo>
                    <a:pt x="18" y="3"/>
                  </a:lnTo>
                  <a:lnTo>
                    <a:pt x="20" y="5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4" y="17"/>
                  </a:lnTo>
                  <a:lnTo>
                    <a:pt x="8" y="15"/>
                  </a:lnTo>
                  <a:lnTo>
                    <a:pt x="14" y="15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66">
              <a:extLst>
                <a:ext uri="{FF2B5EF4-FFF2-40B4-BE49-F238E27FC236}">
                  <a16:creationId xmlns:a16="http://schemas.microsoft.com/office/drawing/2014/main" id="{6F6E034E-399F-40EB-8EF2-6C0C4466C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13" y="2587626"/>
              <a:ext cx="60325" cy="9525"/>
            </a:xfrm>
            <a:custGeom>
              <a:avLst/>
              <a:gdLst>
                <a:gd name="T0" fmla="*/ 21 w 38"/>
                <a:gd name="T1" fmla="*/ 0 h 6"/>
                <a:gd name="T2" fmla="*/ 38 w 38"/>
                <a:gd name="T3" fmla="*/ 4 h 6"/>
                <a:gd name="T4" fmla="*/ 34 w 38"/>
                <a:gd name="T5" fmla="*/ 6 h 6"/>
                <a:gd name="T6" fmla="*/ 30 w 38"/>
                <a:gd name="T7" fmla="*/ 6 h 6"/>
                <a:gd name="T8" fmla="*/ 29 w 38"/>
                <a:gd name="T9" fmla="*/ 6 h 6"/>
                <a:gd name="T10" fmla="*/ 25 w 38"/>
                <a:gd name="T11" fmla="*/ 6 h 6"/>
                <a:gd name="T12" fmla="*/ 23 w 38"/>
                <a:gd name="T13" fmla="*/ 6 h 6"/>
                <a:gd name="T14" fmla="*/ 19 w 38"/>
                <a:gd name="T15" fmla="*/ 4 h 6"/>
                <a:gd name="T16" fmla="*/ 11 w 38"/>
                <a:gd name="T17" fmla="*/ 4 h 6"/>
                <a:gd name="T18" fmla="*/ 5 w 38"/>
                <a:gd name="T19" fmla="*/ 2 h 6"/>
                <a:gd name="T20" fmla="*/ 0 w 38"/>
                <a:gd name="T21" fmla="*/ 0 h 6"/>
                <a:gd name="T22" fmla="*/ 21 w 3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6">
                  <a:moveTo>
                    <a:pt x="21" y="0"/>
                  </a:moveTo>
                  <a:lnTo>
                    <a:pt x="38" y="4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19" y="4"/>
                  </a:lnTo>
                  <a:lnTo>
                    <a:pt x="11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7">
              <a:extLst>
                <a:ext uri="{FF2B5EF4-FFF2-40B4-BE49-F238E27FC236}">
                  <a16:creationId xmlns:a16="http://schemas.microsoft.com/office/drawing/2014/main" id="{9AF3AB7A-5D9B-4699-A2DF-42B23873F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0" y="2574926"/>
              <a:ext cx="58738" cy="31750"/>
            </a:xfrm>
            <a:custGeom>
              <a:avLst/>
              <a:gdLst>
                <a:gd name="T0" fmla="*/ 37 w 37"/>
                <a:gd name="T1" fmla="*/ 0 h 20"/>
                <a:gd name="T2" fmla="*/ 35 w 37"/>
                <a:gd name="T3" fmla="*/ 2 h 20"/>
                <a:gd name="T4" fmla="*/ 35 w 37"/>
                <a:gd name="T5" fmla="*/ 4 h 20"/>
                <a:gd name="T6" fmla="*/ 33 w 37"/>
                <a:gd name="T7" fmla="*/ 4 h 20"/>
                <a:gd name="T8" fmla="*/ 31 w 37"/>
                <a:gd name="T9" fmla="*/ 6 h 20"/>
                <a:gd name="T10" fmla="*/ 29 w 37"/>
                <a:gd name="T11" fmla="*/ 6 h 20"/>
                <a:gd name="T12" fmla="*/ 27 w 37"/>
                <a:gd name="T13" fmla="*/ 6 h 20"/>
                <a:gd name="T14" fmla="*/ 27 w 37"/>
                <a:gd name="T15" fmla="*/ 8 h 20"/>
                <a:gd name="T16" fmla="*/ 27 w 37"/>
                <a:gd name="T17" fmla="*/ 10 h 20"/>
                <a:gd name="T18" fmla="*/ 27 w 37"/>
                <a:gd name="T19" fmla="*/ 12 h 20"/>
                <a:gd name="T20" fmla="*/ 25 w 37"/>
                <a:gd name="T21" fmla="*/ 14 h 20"/>
                <a:gd name="T22" fmla="*/ 22 w 37"/>
                <a:gd name="T23" fmla="*/ 16 h 20"/>
                <a:gd name="T24" fmla="*/ 16 w 37"/>
                <a:gd name="T25" fmla="*/ 18 h 20"/>
                <a:gd name="T26" fmla="*/ 12 w 37"/>
                <a:gd name="T27" fmla="*/ 20 h 20"/>
                <a:gd name="T28" fmla="*/ 8 w 37"/>
                <a:gd name="T29" fmla="*/ 20 h 20"/>
                <a:gd name="T30" fmla="*/ 6 w 37"/>
                <a:gd name="T31" fmla="*/ 20 h 20"/>
                <a:gd name="T32" fmla="*/ 4 w 37"/>
                <a:gd name="T33" fmla="*/ 18 h 20"/>
                <a:gd name="T34" fmla="*/ 4 w 37"/>
                <a:gd name="T35" fmla="*/ 16 h 20"/>
                <a:gd name="T36" fmla="*/ 2 w 37"/>
                <a:gd name="T37" fmla="*/ 16 h 20"/>
                <a:gd name="T38" fmla="*/ 0 w 37"/>
                <a:gd name="T39" fmla="*/ 14 h 20"/>
                <a:gd name="T40" fmla="*/ 18 w 37"/>
                <a:gd name="T41" fmla="*/ 6 h 20"/>
                <a:gd name="T42" fmla="*/ 37 w 37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0">
                  <a:moveTo>
                    <a:pt x="37" y="0"/>
                  </a:moveTo>
                  <a:lnTo>
                    <a:pt x="35" y="2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2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18" y="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8">
              <a:extLst>
                <a:ext uri="{FF2B5EF4-FFF2-40B4-BE49-F238E27FC236}">
                  <a16:creationId xmlns:a16="http://schemas.microsoft.com/office/drawing/2014/main" id="{711CCFD3-9AE1-48D1-B217-BF1F0ED6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538" y="3273426"/>
              <a:ext cx="30163" cy="12700"/>
            </a:xfrm>
            <a:custGeom>
              <a:avLst/>
              <a:gdLst>
                <a:gd name="T0" fmla="*/ 19 w 19"/>
                <a:gd name="T1" fmla="*/ 0 h 8"/>
                <a:gd name="T2" fmla="*/ 17 w 19"/>
                <a:gd name="T3" fmla="*/ 2 h 8"/>
                <a:gd name="T4" fmla="*/ 15 w 19"/>
                <a:gd name="T5" fmla="*/ 4 h 8"/>
                <a:gd name="T6" fmla="*/ 12 w 19"/>
                <a:gd name="T7" fmla="*/ 6 h 8"/>
                <a:gd name="T8" fmla="*/ 8 w 19"/>
                <a:gd name="T9" fmla="*/ 8 h 8"/>
                <a:gd name="T10" fmla="*/ 6 w 19"/>
                <a:gd name="T11" fmla="*/ 6 h 8"/>
                <a:gd name="T12" fmla="*/ 2 w 19"/>
                <a:gd name="T13" fmla="*/ 6 h 8"/>
                <a:gd name="T14" fmla="*/ 0 w 19"/>
                <a:gd name="T15" fmla="*/ 2 h 8"/>
                <a:gd name="T16" fmla="*/ 6 w 19"/>
                <a:gd name="T17" fmla="*/ 0 h 8"/>
                <a:gd name="T18" fmla="*/ 12 w 19"/>
                <a:gd name="T19" fmla="*/ 0 h 8"/>
                <a:gd name="T20" fmla="*/ 19 w 19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lnTo>
                    <a:pt x="17" y="2"/>
                  </a:lnTo>
                  <a:lnTo>
                    <a:pt x="15" y="4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9">
              <a:extLst>
                <a:ext uri="{FF2B5EF4-FFF2-40B4-BE49-F238E27FC236}">
                  <a16:creationId xmlns:a16="http://schemas.microsoft.com/office/drawing/2014/main" id="{32BC8C59-D7C4-481D-ADE8-EB816CB47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38" y="1246188"/>
              <a:ext cx="61913" cy="42863"/>
            </a:xfrm>
            <a:custGeom>
              <a:avLst/>
              <a:gdLst>
                <a:gd name="T0" fmla="*/ 15 w 39"/>
                <a:gd name="T1" fmla="*/ 0 h 27"/>
                <a:gd name="T2" fmla="*/ 21 w 39"/>
                <a:gd name="T3" fmla="*/ 0 h 27"/>
                <a:gd name="T4" fmla="*/ 25 w 39"/>
                <a:gd name="T5" fmla="*/ 2 h 27"/>
                <a:gd name="T6" fmla="*/ 29 w 39"/>
                <a:gd name="T7" fmla="*/ 6 h 27"/>
                <a:gd name="T8" fmla="*/ 33 w 39"/>
                <a:gd name="T9" fmla="*/ 8 h 27"/>
                <a:gd name="T10" fmla="*/ 39 w 39"/>
                <a:gd name="T11" fmla="*/ 9 h 27"/>
                <a:gd name="T12" fmla="*/ 39 w 39"/>
                <a:gd name="T13" fmla="*/ 17 h 27"/>
                <a:gd name="T14" fmla="*/ 33 w 39"/>
                <a:gd name="T15" fmla="*/ 21 h 27"/>
                <a:gd name="T16" fmla="*/ 27 w 39"/>
                <a:gd name="T17" fmla="*/ 25 h 27"/>
                <a:gd name="T18" fmla="*/ 19 w 39"/>
                <a:gd name="T19" fmla="*/ 27 h 27"/>
                <a:gd name="T20" fmla="*/ 12 w 39"/>
                <a:gd name="T21" fmla="*/ 27 h 27"/>
                <a:gd name="T22" fmla="*/ 8 w 39"/>
                <a:gd name="T23" fmla="*/ 27 h 27"/>
                <a:gd name="T24" fmla="*/ 4 w 39"/>
                <a:gd name="T25" fmla="*/ 27 h 27"/>
                <a:gd name="T26" fmla="*/ 2 w 39"/>
                <a:gd name="T27" fmla="*/ 25 h 27"/>
                <a:gd name="T28" fmla="*/ 0 w 39"/>
                <a:gd name="T29" fmla="*/ 21 h 27"/>
                <a:gd name="T30" fmla="*/ 2 w 39"/>
                <a:gd name="T31" fmla="*/ 19 h 27"/>
                <a:gd name="T32" fmla="*/ 2 w 39"/>
                <a:gd name="T33" fmla="*/ 15 h 27"/>
                <a:gd name="T34" fmla="*/ 4 w 39"/>
                <a:gd name="T35" fmla="*/ 11 h 27"/>
                <a:gd name="T36" fmla="*/ 6 w 39"/>
                <a:gd name="T37" fmla="*/ 9 h 27"/>
                <a:gd name="T38" fmla="*/ 8 w 39"/>
                <a:gd name="T39" fmla="*/ 8 h 27"/>
                <a:gd name="T40" fmla="*/ 10 w 39"/>
                <a:gd name="T41" fmla="*/ 6 h 27"/>
                <a:gd name="T42" fmla="*/ 12 w 39"/>
                <a:gd name="T43" fmla="*/ 6 h 27"/>
                <a:gd name="T44" fmla="*/ 14 w 39"/>
                <a:gd name="T45" fmla="*/ 0 h 27"/>
                <a:gd name="T46" fmla="*/ 15 w 39"/>
                <a:gd name="T4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27">
                  <a:moveTo>
                    <a:pt x="15" y="0"/>
                  </a:moveTo>
                  <a:lnTo>
                    <a:pt x="21" y="0"/>
                  </a:lnTo>
                  <a:lnTo>
                    <a:pt x="25" y="2"/>
                  </a:lnTo>
                  <a:lnTo>
                    <a:pt x="29" y="6"/>
                  </a:lnTo>
                  <a:lnTo>
                    <a:pt x="33" y="8"/>
                  </a:lnTo>
                  <a:lnTo>
                    <a:pt x="39" y="9"/>
                  </a:lnTo>
                  <a:lnTo>
                    <a:pt x="39" y="17"/>
                  </a:lnTo>
                  <a:lnTo>
                    <a:pt x="33" y="21"/>
                  </a:lnTo>
                  <a:lnTo>
                    <a:pt x="27" y="25"/>
                  </a:lnTo>
                  <a:lnTo>
                    <a:pt x="19" y="27"/>
                  </a:lnTo>
                  <a:lnTo>
                    <a:pt x="12" y="27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0">
              <a:extLst>
                <a:ext uri="{FF2B5EF4-FFF2-40B4-BE49-F238E27FC236}">
                  <a16:creationId xmlns:a16="http://schemas.microsoft.com/office/drawing/2014/main" id="{5F299072-64A4-453F-84B8-24CEB41B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1206501"/>
              <a:ext cx="46038" cy="33338"/>
            </a:xfrm>
            <a:custGeom>
              <a:avLst/>
              <a:gdLst>
                <a:gd name="T0" fmla="*/ 6 w 29"/>
                <a:gd name="T1" fmla="*/ 0 h 21"/>
                <a:gd name="T2" fmla="*/ 10 w 29"/>
                <a:gd name="T3" fmla="*/ 0 h 21"/>
                <a:gd name="T4" fmla="*/ 14 w 29"/>
                <a:gd name="T5" fmla="*/ 2 h 21"/>
                <a:gd name="T6" fmla="*/ 19 w 29"/>
                <a:gd name="T7" fmla="*/ 4 h 21"/>
                <a:gd name="T8" fmla="*/ 23 w 29"/>
                <a:gd name="T9" fmla="*/ 6 h 21"/>
                <a:gd name="T10" fmla="*/ 27 w 29"/>
                <a:gd name="T11" fmla="*/ 9 h 21"/>
                <a:gd name="T12" fmla="*/ 29 w 29"/>
                <a:gd name="T13" fmla="*/ 13 h 21"/>
                <a:gd name="T14" fmla="*/ 29 w 29"/>
                <a:gd name="T15" fmla="*/ 17 h 21"/>
                <a:gd name="T16" fmla="*/ 29 w 29"/>
                <a:gd name="T17" fmla="*/ 19 h 21"/>
                <a:gd name="T18" fmla="*/ 27 w 29"/>
                <a:gd name="T19" fmla="*/ 19 h 21"/>
                <a:gd name="T20" fmla="*/ 25 w 29"/>
                <a:gd name="T21" fmla="*/ 21 h 21"/>
                <a:gd name="T22" fmla="*/ 21 w 29"/>
                <a:gd name="T23" fmla="*/ 21 h 21"/>
                <a:gd name="T24" fmla="*/ 21 w 29"/>
                <a:gd name="T25" fmla="*/ 21 h 21"/>
                <a:gd name="T26" fmla="*/ 16 w 29"/>
                <a:gd name="T27" fmla="*/ 19 h 21"/>
                <a:gd name="T28" fmla="*/ 10 w 29"/>
                <a:gd name="T29" fmla="*/ 17 h 21"/>
                <a:gd name="T30" fmla="*/ 4 w 29"/>
                <a:gd name="T31" fmla="*/ 13 h 21"/>
                <a:gd name="T32" fmla="*/ 0 w 29"/>
                <a:gd name="T33" fmla="*/ 9 h 21"/>
                <a:gd name="T34" fmla="*/ 0 w 29"/>
                <a:gd name="T35" fmla="*/ 4 h 21"/>
                <a:gd name="T36" fmla="*/ 0 w 29"/>
                <a:gd name="T37" fmla="*/ 2 h 21"/>
                <a:gd name="T38" fmla="*/ 2 w 29"/>
                <a:gd name="T39" fmla="*/ 0 h 21"/>
                <a:gd name="T40" fmla="*/ 6 w 29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3" y="6"/>
                  </a:lnTo>
                  <a:lnTo>
                    <a:pt x="27" y="9"/>
                  </a:lnTo>
                  <a:lnTo>
                    <a:pt x="29" y="13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6" y="19"/>
                  </a:lnTo>
                  <a:lnTo>
                    <a:pt x="10" y="17"/>
                  </a:lnTo>
                  <a:lnTo>
                    <a:pt x="4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1">
              <a:extLst>
                <a:ext uri="{FF2B5EF4-FFF2-40B4-BE49-F238E27FC236}">
                  <a16:creationId xmlns:a16="http://schemas.microsoft.com/office/drawing/2014/main" id="{A37E563C-0CF2-4CF4-98D2-DBD8C1993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1035051"/>
              <a:ext cx="39688" cy="31750"/>
            </a:xfrm>
            <a:custGeom>
              <a:avLst/>
              <a:gdLst>
                <a:gd name="T0" fmla="*/ 9 w 25"/>
                <a:gd name="T1" fmla="*/ 0 h 20"/>
                <a:gd name="T2" fmla="*/ 13 w 25"/>
                <a:gd name="T3" fmla="*/ 0 h 20"/>
                <a:gd name="T4" fmla="*/ 15 w 25"/>
                <a:gd name="T5" fmla="*/ 2 h 20"/>
                <a:gd name="T6" fmla="*/ 19 w 25"/>
                <a:gd name="T7" fmla="*/ 6 h 20"/>
                <a:gd name="T8" fmla="*/ 21 w 25"/>
                <a:gd name="T9" fmla="*/ 10 h 20"/>
                <a:gd name="T10" fmla="*/ 25 w 25"/>
                <a:gd name="T11" fmla="*/ 12 h 20"/>
                <a:gd name="T12" fmla="*/ 21 w 25"/>
                <a:gd name="T13" fmla="*/ 14 h 20"/>
                <a:gd name="T14" fmla="*/ 17 w 25"/>
                <a:gd name="T15" fmla="*/ 16 h 20"/>
                <a:gd name="T16" fmla="*/ 11 w 25"/>
                <a:gd name="T17" fmla="*/ 18 h 20"/>
                <a:gd name="T18" fmla="*/ 6 w 25"/>
                <a:gd name="T19" fmla="*/ 20 h 20"/>
                <a:gd name="T20" fmla="*/ 0 w 25"/>
                <a:gd name="T21" fmla="*/ 20 h 20"/>
                <a:gd name="T22" fmla="*/ 0 w 25"/>
                <a:gd name="T23" fmla="*/ 18 h 20"/>
                <a:gd name="T24" fmla="*/ 0 w 25"/>
                <a:gd name="T25" fmla="*/ 18 h 20"/>
                <a:gd name="T26" fmla="*/ 0 w 25"/>
                <a:gd name="T27" fmla="*/ 14 h 20"/>
                <a:gd name="T28" fmla="*/ 0 w 25"/>
                <a:gd name="T29" fmla="*/ 14 h 20"/>
                <a:gd name="T30" fmla="*/ 0 w 25"/>
                <a:gd name="T31" fmla="*/ 8 h 20"/>
                <a:gd name="T32" fmla="*/ 2 w 25"/>
                <a:gd name="T33" fmla="*/ 4 h 20"/>
                <a:gd name="T34" fmla="*/ 6 w 25"/>
                <a:gd name="T35" fmla="*/ 2 h 20"/>
                <a:gd name="T36" fmla="*/ 9 w 25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0">
                  <a:moveTo>
                    <a:pt x="9" y="0"/>
                  </a:move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21" y="10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17" y="16"/>
                  </a:lnTo>
                  <a:lnTo>
                    <a:pt x="11" y="18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72">
              <a:extLst>
                <a:ext uri="{FF2B5EF4-FFF2-40B4-BE49-F238E27FC236}">
                  <a16:creationId xmlns:a16="http://schemas.microsoft.com/office/drawing/2014/main" id="{6945E11F-B2F2-4D7D-B76E-A0496DA35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3" y="1004888"/>
              <a:ext cx="93663" cy="39688"/>
            </a:xfrm>
            <a:custGeom>
              <a:avLst/>
              <a:gdLst>
                <a:gd name="T0" fmla="*/ 31 w 59"/>
                <a:gd name="T1" fmla="*/ 0 h 25"/>
                <a:gd name="T2" fmla="*/ 40 w 59"/>
                <a:gd name="T3" fmla="*/ 2 h 25"/>
                <a:gd name="T4" fmla="*/ 48 w 59"/>
                <a:gd name="T5" fmla="*/ 6 h 25"/>
                <a:gd name="T6" fmla="*/ 54 w 59"/>
                <a:gd name="T7" fmla="*/ 12 h 25"/>
                <a:gd name="T8" fmla="*/ 57 w 59"/>
                <a:gd name="T9" fmla="*/ 17 h 25"/>
                <a:gd name="T10" fmla="*/ 59 w 59"/>
                <a:gd name="T11" fmla="*/ 25 h 25"/>
                <a:gd name="T12" fmla="*/ 40 w 59"/>
                <a:gd name="T13" fmla="*/ 25 h 25"/>
                <a:gd name="T14" fmla="*/ 29 w 59"/>
                <a:gd name="T15" fmla="*/ 21 h 25"/>
                <a:gd name="T16" fmla="*/ 15 w 59"/>
                <a:gd name="T17" fmla="*/ 19 h 25"/>
                <a:gd name="T18" fmla="*/ 4 w 59"/>
                <a:gd name="T19" fmla="*/ 15 h 25"/>
                <a:gd name="T20" fmla="*/ 0 w 59"/>
                <a:gd name="T21" fmla="*/ 19 h 25"/>
                <a:gd name="T22" fmla="*/ 6 w 59"/>
                <a:gd name="T23" fmla="*/ 14 h 25"/>
                <a:gd name="T24" fmla="*/ 9 w 59"/>
                <a:gd name="T25" fmla="*/ 8 h 25"/>
                <a:gd name="T26" fmla="*/ 15 w 59"/>
                <a:gd name="T27" fmla="*/ 4 h 25"/>
                <a:gd name="T28" fmla="*/ 23 w 59"/>
                <a:gd name="T29" fmla="*/ 2 h 25"/>
                <a:gd name="T30" fmla="*/ 31 w 59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25">
                  <a:moveTo>
                    <a:pt x="31" y="0"/>
                  </a:moveTo>
                  <a:lnTo>
                    <a:pt x="40" y="2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57" y="17"/>
                  </a:lnTo>
                  <a:lnTo>
                    <a:pt x="59" y="25"/>
                  </a:lnTo>
                  <a:lnTo>
                    <a:pt x="40" y="25"/>
                  </a:lnTo>
                  <a:lnTo>
                    <a:pt x="29" y="21"/>
                  </a:lnTo>
                  <a:lnTo>
                    <a:pt x="15" y="19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6" y="14"/>
                  </a:lnTo>
                  <a:lnTo>
                    <a:pt x="9" y="8"/>
                  </a:lnTo>
                  <a:lnTo>
                    <a:pt x="15" y="4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73">
              <a:extLst>
                <a:ext uri="{FF2B5EF4-FFF2-40B4-BE49-F238E27FC236}">
                  <a16:creationId xmlns:a16="http://schemas.microsoft.com/office/drawing/2014/main" id="{A4E66DC2-2428-465C-8705-3730247EF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2850" y="912813"/>
              <a:ext cx="125413" cy="46038"/>
            </a:xfrm>
            <a:custGeom>
              <a:avLst/>
              <a:gdLst>
                <a:gd name="T0" fmla="*/ 0 w 79"/>
                <a:gd name="T1" fmla="*/ 0 h 29"/>
                <a:gd name="T2" fmla="*/ 6 w 79"/>
                <a:gd name="T3" fmla="*/ 2 h 29"/>
                <a:gd name="T4" fmla="*/ 21 w 79"/>
                <a:gd name="T5" fmla="*/ 6 h 29"/>
                <a:gd name="T6" fmla="*/ 37 w 79"/>
                <a:gd name="T7" fmla="*/ 8 h 29"/>
                <a:gd name="T8" fmla="*/ 54 w 79"/>
                <a:gd name="T9" fmla="*/ 10 h 29"/>
                <a:gd name="T10" fmla="*/ 67 w 79"/>
                <a:gd name="T11" fmla="*/ 12 h 29"/>
                <a:gd name="T12" fmla="*/ 73 w 79"/>
                <a:gd name="T13" fmla="*/ 14 h 29"/>
                <a:gd name="T14" fmla="*/ 77 w 79"/>
                <a:gd name="T15" fmla="*/ 14 h 29"/>
                <a:gd name="T16" fmla="*/ 79 w 79"/>
                <a:gd name="T17" fmla="*/ 16 h 29"/>
                <a:gd name="T18" fmla="*/ 79 w 79"/>
                <a:gd name="T19" fmla="*/ 20 h 29"/>
                <a:gd name="T20" fmla="*/ 77 w 79"/>
                <a:gd name="T21" fmla="*/ 24 h 29"/>
                <a:gd name="T22" fmla="*/ 75 w 79"/>
                <a:gd name="T23" fmla="*/ 25 h 29"/>
                <a:gd name="T24" fmla="*/ 69 w 79"/>
                <a:gd name="T25" fmla="*/ 27 h 29"/>
                <a:gd name="T26" fmla="*/ 64 w 79"/>
                <a:gd name="T27" fmla="*/ 27 h 29"/>
                <a:gd name="T28" fmla="*/ 56 w 79"/>
                <a:gd name="T29" fmla="*/ 29 h 29"/>
                <a:gd name="T30" fmla="*/ 52 w 79"/>
                <a:gd name="T31" fmla="*/ 29 h 29"/>
                <a:gd name="T32" fmla="*/ 37 w 79"/>
                <a:gd name="T33" fmla="*/ 27 h 29"/>
                <a:gd name="T34" fmla="*/ 23 w 79"/>
                <a:gd name="T35" fmla="*/ 24 h 29"/>
                <a:gd name="T36" fmla="*/ 10 w 79"/>
                <a:gd name="T37" fmla="*/ 16 h 29"/>
                <a:gd name="T38" fmla="*/ 6 w 79"/>
                <a:gd name="T39" fmla="*/ 6 h 29"/>
                <a:gd name="T40" fmla="*/ 0 w 79"/>
                <a:gd name="T4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29">
                  <a:moveTo>
                    <a:pt x="0" y="0"/>
                  </a:moveTo>
                  <a:lnTo>
                    <a:pt x="6" y="2"/>
                  </a:lnTo>
                  <a:lnTo>
                    <a:pt x="21" y="6"/>
                  </a:lnTo>
                  <a:lnTo>
                    <a:pt x="37" y="8"/>
                  </a:lnTo>
                  <a:lnTo>
                    <a:pt x="54" y="10"/>
                  </a:lnTo>
                  <a:lnTo>
                    <a:pt x="67" y="12"/>
                  </a:lnTo>
                  <a:lnTo>
                    <a:pt x="73" y="14"/>
                  </a:lnTo>
                  <a:lnTo>
                    <a:pt x="77" y="14"/>
                  </a:lnTo>
                  <a:lnTo>
                    <a:pt x="79" y="16"/>
                  </a:lnTo>
                  <a:lnTo>
                    <a:pt x="79" y="20"/>
                  </a:lnTo>
                  <a:lnTo>
                    <a:pt x="77" y="24"/>
                  </a:lnTo>
                  <a:lnTo>
                    <a:pt x="75" y="25"/>
                  </a:lnTo>
                  <a:lnTo>
                    <a:pt x="69" y="27"/>
                  </a:lnTo>
                  <a:lnTo>
                    <a:pt x="64" y="27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37" y="27"/>
                  </a:lnTo>
                  <a:lnTo>
                    <a:pt x="23" y="24"/>
                  </a:lnTo>
                  <a:lnTo>
                    <a:pt x="10" y="1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74">
              <a:extLst>
                <a:ext uri="{FF2B5EF4-FFF2-40B4-BE49-F238E27FC236}">
                  <a16:creationId xmlns:a16="http://schemas.microsoft.com/office/drawing/2014/main" id="{11D0C601-05A8-43C1-9D7E-C1CDFEB7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3" y="984251"/>
              <a:ext cx="23813" cy="20638"/>
            </a:xfrm>
            <a:custGeom>
              <a:avLst/>
              <a:gdLst>
                <a:gd name="T0" fmla="*/ 6 w 15"/>
                <a:gd name="T1" fmla="*/ 0 h 13"/>
                <a:gd name="T2" fmla="*/ 9 w 15"/>
                <a:gd name="T3" fmla="*/ 0 h 13"/>
                <a:gd name="T4" fmla="*/ 13 w 15"/>
                <a:gd name="T5" fmla="*/ 0 h 13"/>
                <a:gd name="T6" fmla="*/ 15 w 15"/>
                <a:gd name="T7" fmla="*/ 2 h 13"/>
                <a:gd name="T8" fmla="*/ 15 w 15"/>
                <a:gd name="T9" fmla="*/ 5 h 13"/>
                <a:gd name="T10" fmla="*/ 15 w 15"/>
                <a:gd name="T11" fmla="*/ 9 h 13"/>
                <a:gd name="T12" fmla="*/ 13 w 15"/>
                <a:gd name="T13" fmla="*/ 11 h 13"/>
                <a:gd name="T14" fmla="*/ 9 w 15"/>
                <a:gd name="T15" fmla="*/ 13 h 13"/>
                <a:gd name="T16" fmla="*/ 8 w 15"/>
                <a:gd name="T17" fmla="*/ 13 h 13"/>
                <a:gd name="T18" fmla="*/ 2 w 15"/>
                <a:gd name="T19" fmla="*/ 13 h 13"/>
                <a:gd name="T20" fmla="*/ 0 w 15"/>
                <a:gd name="T21" fmla="*/ 11 h 13"/>
                <a:gd name="T22" fmla="*/ 0 w 15"/>
                <a:gd name="T23" fmla="*/ 9 h 13"/>
                <a:gd name="T24" fmla="*/ 0 w 15"/>
                <a:gd name="T25" fmla="*/ 5 h 13"/>
                <a:gd name="T26" fmla="*/ 0 w 15"/>
                <a:gd name="T27" fmla="*/ 2 h 13"/>
                <a:gd name="T28" fmla="*/ 2 w 15"/>
                <a:gd name="T29" fmla="*/ 0 h 13"/>
                <a:gd name="T30" fmla="*/ 6 w 15"/>
                <a:gd name="T3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3">
                  <a:moveTo>
                    <a:pt x="6" y="0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75">
              <a:extLst>
                <a:ext uri="{FF2B5EF4-FFF2-40B4-BE49-F238E27FC236}">
                  <a16:creationId xmlns:a16="http://schemas.microsoft.com/office/drawing/2014/main" id="{D6ECEF61-4AB9-4D9D-9417-79DDBC7D6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093913"/>
              <a:ext cx="69850" cy="30163"/>
            </a:xfrm>
            <a:custGeom>
              <a:avLst/>
              <a:gdLst>
                <a:gd name="T0" fmla="*/ 13 w 44"/>
                <a:gd name="T1" fmla="*/ 0 h 19"/>
                <a:gd name="T2" fmla="*/ 25 w 44"/>
                <a:gd name="T3" fmla="*/ 4 h 19"/>
                <a:gd name="T4" fmla="*/ 34 w 44"/>
                <a:gd name="T5" fmla="*/ 9 h 19"/>
                <a:gd name="T6" fmla="*/ 44 w 44"/>
                <a:gd name="T7" fmla="*/ 15 h 19"/>
                <a:gd name="T8" fmla="*/ 42 w 44"/>
                <a:gd name="T9" fmla="*/ 17 h 19"/>
                <a:gd name="T10" fmla="*/ 40 w 44"/>
                <a:gd name="T11" fmla="*/ 19 h 19"/>
                <a:gd name="T12" fmla="*/ 36 w 44"/>
                <a:gd name="T13" fmla="*/ 19 h 19"/>
                <a:gd name="T14" fmla="*/ 23 w 44"/>
                <a:gd name="T15" fmla="*/ 15 h 19"/>
                <a:gd name="T16" fmla="*/ 11 w 44"/>
                <a:gd name="T17" fmla="*/ 8 h 19"/>
                <a:gd name="T18" fmla="*/ 0 w 44"/>
                <a:gd name="T19" fmla="*/ 0 h 19"/>
                <a:gd name="T20" fmla="*/ 13 w 44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9">
                  <a:moveTo>
                    <a:pt x="13" y="0"/>
                  </a:moveTo>
                  <a:lnTo>
                    <a:pt x="25" y="4"/>
                  </a:lnTo>
                  <a:lnTo>
                    <a:pt x="34" y="9"/>
                  </a:lnTo>
                  <a:lnTo>
                    <a:pt x="44" y="15"/>
                  </a:lnTo>
                  <a:lnTo>
                    <a:pt x="42" y="17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23" y="15"/>
                  </a:lnTo>
                  <a:lnTo>
                    <a:pt x="11" y="8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76">
              <a:extLst>
                <a:ext uri="{FF2B5EF4-FFF2-40B4-BE49-F238E27FC236}">
                  <a16:creationId xmlns:a16="http://schemas.microsoft.com/office/drawing/2014/main" id="{AAA71A48-3924-4C7E-81F9-99C7DE18A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2200276"/>
              <a:ext cx="53975" cy="33338"/>
            </a:xfrm>
            <a:custGeom>
              <a:avLst/>
              <a:gdLst>
                <a:gd name="T0" fmla="*/ 2 w 34"/>
                <a:gd name="T1" fmla="*/ 0 h 21"/>
                <a:gd name="T2" fmla="*/ 5 w 34"/>
                <a:gd name="T3" fmla="*/ 6 h 21"/>
                <a:gd name="T4" fmla="*/ 9 w 34"/>
                <a:gd name="T5" fmla="*/ 10 h 21"/>
                <a:gd name="T6" fmla="*/ 15 w 34"/>
                <a:gd name="T7" fmla="*/ 12 h 21"/>
                <a:gd name="T8" fmla="*/ 34 w 34"/>
                <a:gd name="T9" fmla="*/ 12 h 21"/>
                <a:gd name="T10" fmla="*/ 34 w 34"/>
                <a:gd name="T11" fmla="*/ 15 h 21"/>
                <a:gd name="T12" fmla="*/ 32 w 34"/>
                <a:gd name="T13" fmla="*/ 17 h 21"/>
                <a:gd name="T14" fmla="*/ 30 w 34"/>
                <a:gd name="T15" fmla="*/ 19 h 21"/>
                <a:gd name="T16" fmla="*/ 28 w 34"/>
                <a:gd name="T17" fmla="*/ 21 h 21"/>
                <a:gd name="T18" fmla="*/ 26 w 34"/>
                <a:gd name="T19" fmla="*/ 21 h 21"/>
                <a:gd name="T20" fmla="*/ 25 w 34"/>
                <a:gd name="T21" fmla="*/ 21 h 21"/>
                <a:gd name="T22" fmla="*/ 19 w 34"/>
                <a:gd name="T23" fmla="*/ 19 h 21"/>
                <a:gd name="T24" fmla="*/ 13 w 34"/>
                <a:gd name="T25" fmla="*/ 17 h 21"/>
                <a:gd name="T26" fmla="*/ 9 w 34"/>
                <a:gd name="T27" fmla="*/ 14 h 21"/>
                <a:gd name="T28" fmla="*/ 3 w 34"/>
                <a:gd name="T29" fmla="*/ 10 h 21"/>
                <a:gd name="T30" fmla="*/ 0 w 34"/>
                <a:gd name="T31" fmla="*/ 8 h 21"/>
                <a:gd name="T32" fmla="*/ 0 w 34"/>
                <a:gd name="T33" fmla="*/ 6 h 21"/>
                <a:gd name="T34" fmla="*/ 0 w 34"/>
                <a:gd name="T35" fmla="*/ 2 h 21"/>
                <a:gd name="T36" fmla="*/ 2 w 34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1">
                  <a:moveTo>
                    <a:pt x="2" y="0"/>
                  </a:moveTo>
                  <a:lnTo>
                    <a:pt x="5" y="6"/>
                  </a:lnTo>
                  <a:lnTo>
                    <a:pt x="9" y="10"/>
                  </a:lnTo>
                  <a:lnTo>
                    <a:pt x="15" y="12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2" y="17"/>
                  </a:lnTo>
                  <a:lnTo>
                    <a:pt x="30" y="19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19" y="19"/>
                  </a:lnTo>
                  <a:lnTo>
                    <a:pt x="13" y="17"/>
                  </a:lnTo>
                  <a:lnTo>
                    <a:pt x="9" y="14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77">
              <a:extLst>
                <a:ext uri="{FF2B5EF4-FFF2-40B4-BE49-F238E27FC236}">
                  <a16:creationId xmlns:a16="http://schemas.microsoft.com/office/drawing/2014/main" id="{12435AF5-5199-4DAB-BD40-997A99F42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2203451"/>
              <a:ext cx="36513" cy="42863"/>
            </a:xfrm>
            <a:custGeom>
              <a:avLst/>
              <a:gdLst>
                <a:gd name="T0" fmla="*/ 13 w 23"/>
                <a:gd name="T1" fmla="*/ 0 h 27"/>
                <a:gd name="T2" fmla="*/ 15 w 23"/>
                <a:gd name="T3" fmla="*/ 2 h 27"/>
                <a:gd name="T4" fmla="*/ 17 w 23"/>
                <a:gd name="T5" fmla="*/ 4 h 27"/>
                <a:gd name="T6" fmla="*/ 19 w 23"/>
                <a:gd name="T7" fmla="*/ 6 h 27"/>
                <a:gd name="T8" fmla="*/ 19 w 23"/>
                <a:gd name="T9" fmla="*/ 8 h 27"/>
                <a:gd name="T10" fmla="*/ 17 w 23"/>
                <a:gd name="T11" fmla="*/ 10 h 27"/>
                <a:gd name="T12" fmla="*/ 15 w 23"/>
                <a:gd name="T13" fmla="*/ 12 h 27"/>
                <a:gd name="T14" fmla="*/ 15 w 23"/>
                <a:gd name="T15" fmla="*/ 13 h 27"/>
                <a:gd name="T16" fmla="*/ 17 w 23"/>
                <a:gd name="T17" fmla="*/ 13 h 27"/>
                <a:gd name="T18" fmla="*/ 19 w 23"/>
                <a:gd name="T19" fmla="*/ 15 h 27"/>
                <a:gd name="T20" fmla="*/ 23 w 23"/>
                <a:gd name="T21" fmla="*/ 15 h 27"/>
                <a:gd name="T22" fmla="*/ 23 w 23"/>
                <a:gd name="T23" fmla="*/ 19 h 27"/>
                <a:gd name="T24" fmla="*/ 23 w 23"/>
                <a:gd name="T25" fmla="*/ 23 h 27"/>
                <a:gd name="T26" fmla="*/ 19 w 23"/>
                <a:gd name="T27" fmla="*/ 25 h 27"/>
                <a:gd name="T28" fmla="*/ 15 w 23"/>
                <a:gd name="T29" fmla="*/ 27 h 27"/>
                <a:gd name="T30" fmla="*/ 9 w 23"/>
                <a:gd name="T31" fmla="*/ 27 h 27"/>
                <a:gd name="T32" fmla="*/ 3 w 23"/>
                <a:gd name="T33" fmla="*/ 27 h 27"/>
                <a:gd name="T34" fmla="*/ 1 w 23"/>
                <a:gd name="T35" fmla="*/ 25 h 27"/>
                <a:gd name="T36" fmla="*/ 0 w 23"/>
                <a:gd name="T37" fmla="*/ 21 h 27"/>
                <a:gd name="T38" fmla="*/ 0 w 23"/>
                <a:gd name="T39" fmla="*/ 17 h 27"/>
                <a:gd name="T40" fmla="*/ 1 w 23"/>
                <a:gd name="T41" fmla="*/ 13 h 27"/>
                <a:gd name="T42" fmla="*/ 5 w 23"/>
                <a:gd name="T43" fmla="*/ 10 h 27"/>
                <a:gd name="T44" fmla="*/ 7 w 23"/>
                <a:gd name="T45" fmla="*/ 6 h 27"/>
                <a:gd name="T46" fmla="*/ 11 w 23"/>
                <a:gd name="T47" fmla="*/ 2 h 27"/>
                <a:gd name="T48" fmla="*/ 13 w 23"/>
                <a:gd name="T4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27">
                  <a:moveTo>
                    <a:pt x="13" y="0"/>
                  </a:moveTo>
                  <a:lnTo>
                    <a:pt x="15" y="2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19" y="25"/>
                  </a:lnTo>
                  <a:lnTo>
                    <a:pt x="15" y="27"/>
                  </a:lnTo>
                  <a:lnTo>
                    <a:pt x="9" y="27"/>
                  </a:lnTo>
                  <a:lnTo>
                    <a:pt x="3" y="27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7" y="6"/>
                  </a:lnTo>
                  <a:lnTo>
                    <a:pt x="11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8">
              <a:extLst>
                <a:ext uri="{FF2B5EF4-FFF2-40B4-BE49-F238E27FC236}">
                  <a16:creationId xmlns:a16="http://schemas.microsoft.com/office/drawing/2014/main" id="{5A96453A-5C35-43B8-A1D0-8C669059C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" y="1687513"/>
              <a:ext cx="44450" cy="19050"/>
            </a:xfrm>
            <a:custGeom>
              <a:avLst/>
              <a:gdLst>
                <a:gd name="T0" fmla="*/ 15 w 28"/>
                <a:gd name="T1" fmla="*/ 0 h 12"/>
                <a:gd name="T2" fmla="*/ 19 w 28"/>
                <a:gd name="T3" fmla="*/ 0 h 12"/>
                <a:gd name="T4" fmla="*/ 23 w 28"/>
                <a:gd name="T5" fmla="*/ 0 h 12"/>
                <a:gd name="T6" fmla="*/ 25 w 28"/>
                <a:gd name="T7" fmla="*/ 2 h 12"/>
                <a:gd name="T8" fmla="*/ 27 w 28"/>
                <a:gd name="T9" fmla="*/ 4 h 12"/>
                <a:gd name="T10" fmla="*/ 27 w 28"/>
                <a:gd name="T11" fmla="*/ 8 h 12"/>
                <a:gd name="T12" fmla="*/ 28 w 28"/>
                <a:gd name="T13" fmla="*/ 12 h 12"/>
                <a:gd name="T14" fmla="*/ 7 w 28"/>
                <a:gd name="T15" fmla="*/ 12 h 12"/>
                <a:gd name="T16" fmla="*/ 5 w 28"/>
                <a:gd name="T17" fmla="*/ 10 h 12"/>
                <a:gd name="T18" fmla="*/ 2 w 28"/>
                <a:gd name="T19" fmla="*/ 8 h 12"/>
                <a:gd name="T20" fmla="*/ 0 w 28"/>
                <a:gd name="T21" fmla="*/ 4 h 12"/>
                <a:gd name="T22" fmla="*/ 9 w 28"/>
                <a:gd name="T23" fmla="*/ 4 h 12"/>
                <a:gd name="T24" fmla="*/ 11 w 28"/>
                <a:gd name="T25" fmla="*/ 2 h 12"/>
                <a:gd name="T26" fmla="*/ 13 w 28"/>
                <a:gd name="T27" fmla="*/ 0 h 12"/>
                <a:gd name="T28" fmla="*/ 15 w 28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2">
                  <a:moveTo>
                    <a:pt x="15" y="0"/>
                  </a:moveTo>
                  <a:lnTo>
                    <a:pt x="19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9">
              <a:extLst>
                <a:ext uri="{FF2B5EF4-FFF2-40B4-BE49-F238E27FC236}">
                  <a16:creationId xmlns:a16="http://schemas.microsoft.com/office/drawing/2014/main" id="{8B0403D1-3457-4935-8BF1-0E0C20A0D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3" y="3087688"/>
              <a:ext cx="20638" cy="22225"/>
            </a:xfrm>
            <a:custGeom>
              <a:avLst/>
              <a:gdLst>
                <a:gd name="T0" fmla="*/ 0 w 13"/>
                <a:gd name="T1" fmla="*/ 0 h 14"/>
                <a:gd name="T2" fmla="*/ 6 w 13"/>
                <a:gd name="T3" fmla="*/ 0 h 14"/>
                <a:gd name="T4" fmla="*/ 10 w 13"/>
                <a:gd name="T5" fmla="*/ 2 h 14"/>
                <a:gd name="T6" fmla="*/ 13 w 13"/>
                <a:gd name="T7" fmla="*/ 6 h 14"/>
                <a:gd name="T8" fmla="*/ 13 w 13"/>
                <a:gd name="T9" fmla="*/ 10 h 14"/>
                <a:gd name="T10" fmla="*/ 10 w 13"/>
                <a:gd name="T11" fmla="*/ 12 h 14"/>
                <a:gd name="T12" fmla="*/ 6 w 13"/>
                <a:gd name="T13" fmla="*/ 14 h 14"/>
                <a:gd name="T14" fmla="*/ 4 w 13"/>
                <a:gd name="T15" fmla="*/ 14 h 14"/>
                <a:gd name="T16" fmla="*/ 0 w 13"/>
                <a:gd name="T17" fmla="*/ 12 h 14"/>
                <a:gd name="T18" fmla="*/ 0 w 13"/>
                <a:gd name="T19" fmla="*/ 10 h 14"/>
                <a:gd name="T20" fmla="*/ 0 w 13"/>
                <a:gd name="T21" fmla="*/ 4 h 14"/>
                <a:gd name="T22" fmla="*/ 0 w 13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0">
              <a:extLst>
                <a:ext uri="{FF2B5EF4-FFF2-40B4-BE49-F238E27FC236}">
                  <a16:creationId xmlns:a16="http://schemas.microsoft.com/office/drawing/2014/main" id="{463EDAEF-49CD-425F-9A1F-49FA5AEAB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" y="3054351"/>
              <a:ext cx="14288" cy="9525"/>
            </a:xfrm>
            <a:custGeom>
              <a:avLst/>
              <a:gdLst>
                <a:gd name="T0" fmla="*/ 0 w 9"/>
                <a:gd name="T1" fmla="*/ 0 h 6"/>
                <a:gd name="T2" fmla="*/ 5 w 9"/>
                <a:gd name="T3" fmla="*/ 2 h 6"/>
                <a:gd name="T4" fmla="*/ 9 w 9"/>
                <a:gd name="T5" fmla="*/ 6 h 6"/>
                <a:gd name="T6" fmla="*/ 7 w 9"/>
                <a:gd name="T7" fmla="*/ 6 h 6"/>
                <a:gd name="T8" fmla="*/ 7 w 9"/>
                <a:gd name="T9" fmla="*/ 6 h 6"/>
                <a:gd name="T10" fmla="*/ 5 w 9"/>
                <a:gd name="T11" fmla="*/ 6 h 6"/>
                <a:gd name="T12" fmla="*/ 3 w 9"/>
                <a:gd name="T13" fmla="*/ 6 h 6"/>
                <a:gd name="T14" fmla="*/ 3 w 9"/>
                <a:gd name="T15" fmla="*/ 4 h 6"/>
                <a:gd name="T16" fmla="*/ 2 w 9"/>
                <a:gd name="T17" fmla="*/ 2 h 6"/>
                <a:gd name="T18" fmla="*/ 0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5" y="2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81">
              <a:extLst>
                <a:ext uri="{FF2B5EF4-FFF2-40B4-BE49-F238E27FC236}">
                  <a16:creationId xmlns:a16="http://schemas.microsoft.com/office/drawing/2014/main" id="{9C06590C-F064-4AE1-96A7-F1BFAC985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" y="3044826"/>
              <a:ext cx="19050" cy="6350"/>
            </a:xfrm>
            <a:custGeom>
              <a:avLst/>
              <a:gdLst>
                <a:gd name="T0" fmla="*/ 0 w 12"/>
                <a:gd name="T1" fmla="*/ 0 h 4"/>
                <a:gd name="T2" fmla="*/ 12 w 12"/>
                <a:gd name="T3" fmla="*/ 0 h 4"/>
                <a:gd name="T4" fmla="*/ 10 w 12"/>
                <a:gd name="T5" fmla="*/ 2 h 4"/>
                <a:gd name="T6" fmla="*/ 8 w 12"/>
                <a:gd name="T7" fmla="*/ 4 h 4"/>
                <a:gd name="T8" fmla="*/ 4 w 12"/>
                <a:gd name="T9" fmla="*/ 4 h 4"/>
                <a:gd name="T10" fmla="*/ 2 w 12"/>
                <a:gd name="T11" fmla="*/ 4 h 4"/>
                <a:gd name="T12" fmla="*/ 0 w 12"/>
                <a:gd name="T13" fmla="*/ 2 h 4"/>
                <a:gd name="T14" fmla="*/ 0 w 1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82">
              <a:extLst>
                <a:ext uri="{FF2B5EF4-FFF2-40B4-BE49-F238E27FC236}">
                  <a16:creationId xmlns:a16="http://schemas.microsoft.com/office/drawing/2014/main" id="{93787FD8-0B67-4D26-B967-208AD5C5F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8" y="3033713"/>
              <a:ext cx="11113" cy="7938"/>
            </a:xfrm>
            <a:custGeom>
              <a:avLst/>
              <a:gdLst>
                <a:gd name="T0" fmla="*/ 7 w 7"/>
                <a:gd name="T1" fmla="*/ 0 h 5"/>
                <a:gd name="T2" fmla="*/ 7 w 7"/>
                <a:gd name="T3" fmla="*/ 3 h 5"/>
                <a:gd name="T4" fmla="*/ 6 w 7"/>
                <a:gd name="T5" fmla="*/ 5 h 5"/>
                <a:gd name="T6" fmla="*/ 4 w 7"/>
                <a:gd name="T7" fmla="*/ 5 h 5"/>
                <a:gd name="T8" fmla="*/ 2 w 7"/>
                <a:gd name="T9" fmla="*/ 5 h 5"/>
                <a:gd name="T10" fmla="*/ 0 w 7"/>
                <a:gd name="T11" fmla="*/ 3 h 5"/>
                <a:gd name="T12" fmla="*/ 0 w 7"/>
                <a:gd name="T13" fmla="*/ 1 h 5"/>
                <a:gd name="T14" fmla="*/ 0 w 7"/>
                <a:gd name="T15" fmla="*/ 1 h 5"/>
                <a:gd name="T16" fmla="*/ 2 w 7"/>
                <a:gd name="T17" fmla="*/ 1 h 5"/>
                <a:gd name="T18" fmla="*/ 4 w 7"/>
                <a:gd name="T19" fmla="*/ 1 h 5"/>
                <a:gd name="T20" fmla="*/ 2 w 7"/>
                <a:gd name="T21" fmla="*/ 1 h 5"/>
                <a:gd name="T22" fmla="*/ 6 w 7"/>
                <a:gd name="T23" fmla="*/ 0 h 5"/>
                <a:gd name="T24" fmla="*/ 7 w 7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83">
              <a:extLst>
                <a:ext uri="{FF2B5EF4-FFF2-40B4-BE49-F238E27FC236}">
                  <a16:creationId xmlns:a16="http://schemas.microsoft.com/office/drawing/2014/main" id="{83BF8B59-9EDE-47FD-BBD9-378DA4DA9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" y="3011488"/>
              <a:ext cx="15875" cy="12700"/>
            </a:xfrm>
            <a:custGeom>
              <a:avLst/>
              <a:gdLst>
                <a:gd name="T0" fmla="*/ 4 w 10"/>
                <a:gd name="T1" fmla="*/ 0 h 8"/>
                <a:gd name="T2" fmla="*/ 6 w 10"/>
                <a:gd name="T3" fmla="*/ 2 h 8"/>
                <a:gd name="T4" fmla="*/ 10 w 10"/>
                <a:gd name="T5" fmla="*/ 2 h 8"/>
                <a:gd name="T6" fmla="*/ 10 w 10"/>
                <a:gd name="T7" fmla="*/ 4 h 8"/>
                <a:gd name="T8" fmla="*/ 10 w 10"/>
                <a:gd name="T9" fmla="*/ 8 h 8"/>
                <a:gd name="T10" fmla="*/ 6 w 10"/>
                <a:gd name="T11" fmla="*/ 8 h 8"/>
                <a:gd name="T12" fmla="*/ 4 w 10"/>
                <a:gd name="T13" fmla="*/ 6 h 8"/>
                <a:gd name="T14" fmla="*/ 2 w 10"/>
                <a:gd name="T15" fmla="*/ 4 h 8"/>
                <a:gd name="T16" fmla="*/ 0 w 10"/>
                <a:gd name="T17" fmla="*/ 2 h 8"/>
                <a:gd name="T18" fmla="*/ 2 w 10"/>
                <a:gd name="T19" fmla="*/ 2 h 8"/>
                <a:gd name="T20" fmla="*/ 4 w 10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6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9D4C92F-9DF4-480C-B5C6-E48DECC39ED9}"/>
              </a:ext>
            </a:extLst>
          </p:cNvPr>
          <p:cNvGrpSpPr/>
          <p:nvPr/>
        </p:nvGrpSpPr>
        <p:grpSpPr>
          <a:xfrm>
            <a:off x="363194" y="673973"/>
            <a:ext cx="3137981" cy="2772070"/>
            <a:chOff x="7888642" y="691436"/>
            <a:chExt cx="3137981" cy="2772070"/>
          </a:xfrm>
        </p:grpSpPr>
        <p:grpSp>
          <p:nvGrpSpPr>
            <p:cNvPr id="197" name="Group 115">
              <a:extLst>
                <a:ext uri="{FF2B5EF4-FFF2-40B4-BE49-F238E27FC236}">
                  <a16:creationId xmlns:a16="http://schemas.microsoft.com/office/drawing/2014/main" id="{2D5E0455-012F-478D-BBC7-E725AF7D3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642" y="721679"/>
              <a:ext cx="2539339" cy="2741827"/>
              <a:chOff x="8732427" y="799795"/>
              <a:chExt cx="2539765" cy="2812047"/>
            </a:xfrm>
          </p:grpSpPr>
          <p:pic>
            <p:nvPicPr>
              <p:cNvPr id="199" name="Picture 2" descr="C:\Harry Files\z.1080\images.png">
                <a:extLst>
                  <a:ext uri="{FF2B5EF4-FFF2-40B4-BE49-F238E27FC236}">
                    <a16:creationId xmlns:a16="http://schemas.microsoft.com/office/drawing/2014/main" id="{92322D06-FE7B-4A5A-8AD8-80AA6C479B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32625" y="799795"/>
                <a:ext cx="667280" cy="288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0" name="Rectangle 98">
                <a:extLst>
                  <a:ext uri="{FF2B5EF4-FFF2-40B4-BE49-F238E27FC236}">
                    <a16:creationId xmlns:a16="http://schemas.microsoft.com/office/drawing/2014/main" id="{F5E564F0-7EFC-4AB8-9702-2E8EC2405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2427" y="1485088"/>
                <a:ext cx="2539765" cy="21267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marL="179388" indent="-179388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174903" indent="-174903" defTabSz="1187173" eaLnBrk="1" hangingPunct="1">
                  <a:buFont typeface="Wingdings" panose="05000000000000000000" pitchFamily="2" charset="2"/>
                  <a:buChar char="ü"/>
                  <a:defRPr/>
                </a:pPr>
                <a:r>
                  <a:rPr lang="en-IN" altLang="en-US" sz="1073" dirty="0">
                    <a:solidFill>
                      <a:prstClr val="black"/>
                    </a:solidFill>
                    <a:cs typeface="Open Sans" panose="020B0604020202020204" charset="0"/>
                  </a:rPr>
                  <a:t>Semarang</a:t>
                </a:r>
              </a:p>
              <a:p>
                <a:pPr marL="174903" indent="-174903" defTabSz="1187173" eaLnBrk="1" hangingPunct="1">
                  <a:buFont typeface="Wingdings" panose="05000000000000000000" pitchFamily="2" charset="2"/>
                  <a:buChar char="ü"/>
                  <a:defRPr/>
                </a:pPr>
                <a:r>
                  <a:rPr lang="en-IN" altLang="en-US" sz="1073" dirty="0" err="1">
                    <a:solidFill>
                      <a:prstClr val="black"/>
                    </a:solidFill>
                    <a:cs typeface="Open Sans" panose="020B0604020202020204" charset="0"/>
                  </a:rPr>
                  <a:t>Demak</a:t>
                </a:r>
                <a:endParaRPr lang="en-IN" altLang="en-US" sz="1073" dirty="0">
                  <a:solidFill>
                    <a:prstClr val="black"/>
                  </a:solidFill>
                  <a:cs typeface="Open Sans" panose="020B0604020202020204" charset="0"/>
                </a:endParaRPr>
              </a:p>
              <a:p>
                <a:pPr marL="174903" indent="-174903" defTabSz="1187173" eaLnBrk="1" hangingPunct="1">
                  <a:buFont typeface="Wingdings" panose="05000000000000000000" pitchFamily="2" charset="2"/>
                  <a:buChar char="ü"/>
                  <a:defRPr/>
                </a:pPr>
                <a:r>
                  <a:rPr lang="en-IN" altLang="en-US" sz="1073" dirty="0">
                    <a:solidFill>
                      <a:prstClr val="black"/>
                    </a:solidFill>
                    <a:cs typeface="Open Sans" panose="020B0604020202020204" charset="0"/>
                  </a:rPr>
                  <a:t>Yogyakarta</a:t>
                </a:r>
              </a:p>
              <a:p>
                <a:pPr marL="174903" indent="-174903" defTabSz="1187173" eaLnBrk="1" hangingPunct="1">
                  <a:buFont typeface="Wingdings" panose="05000000000000000000" pitchFamily="2" charset="2"/>
                  <a:buChar char="ü"/>
                  <a:defRPr/>
                </a:pPr>
                <a:r>
                  <a:rPr lang="en-IN" altLang="en-US" sz="1073" dirty="0">
                    <a:solidFill>
                      <a:prstClr val="black"/>
                    </a:solidFill>
                    <a:cs typeface="Open Sans" panose="020B0604020202020204" charset="0"/>
                  </a:rPr>
                  <a:t>Solo</a:t>
                </a:r>
              </a:p>
              <a:p>
                <a:pPr marL="174903" indent="-174903" defTabSz="1187173" eaLnBrk="1" hangingPunct="1">
                  <a:buFont typeface="Wingdings" panose="05000000000000000000" pitchFamily="2" charset="2"/>
                  <a:buChar char="ü"/>
                  <a:defRPr/>
                </a:pPr>
                <a:r>
                  <a:rPr lang="en-IN" altLang="en-US" sz="1073" dirty="0">
                    <a:solidFill>
                      <a:prstClr val="black"/>
                    </a:solidFill>
                    <a:cs typeface="Open Sans" panose="020B0604020202020204" charset="0"/>
                  </a:rPr>
                  <a:t>Bandung</a:t>
                </a:r>
              </a:p>
              <a:p>
                <a:pPr marL="174903" indent="-174903" defTabSz="1187173" eaLnBrk="1" hangingPunct="1">
                  <a:buFont typeface="Wingdings" panose="05000000000000000000" pitchFamily="2" charset="2"/>
                  <a:buChar char="ü"/>
                  <a:defRPr/>
                </a:pPr>
                <a:r>
                  <a:rPr lang="en-IN" altLang="en-US" sz="1073" dirty="0" err="1">
                    <a:solidFill>
                      <a:prstClr val="black"/>
                    </a:solidFill>
                    <a:cs typeface="Open Sans" panose="020B0604020202020204" charset="0"/>
                  </a:rPr>
                  <a:t>Sukabumi</a:t>
                </a:r>
                <a:endParaRPr lang="en-IN" altLang="en-US" sz="1073" dirty="0">
                  <a:solidFill>
                    <a:prstClr val="black"/>
                  </a:solidFill>
                  <a:cs typeface="Open Sans" panose="020B0604020202020204" charset="0"/>
                </a:endParaRPr>
              </a:p>
              <a:p>
                <a:pPr marL="174903" indent="-174903" defTabSz="1187173" eaLnBrk="1" hangingPunct="1">
                  <a:buFont typeface="Wingdings" panose="05000000000000000000" pitchFamily="2" charset="2"/>
                  <a:buChar char="ü"/>
                  <a:defRPr/>
                </a:pPr>
                <a:r>
                  <a:rPr lang="en-IN" altLang="en-US" sz="1073" dirty="0" err="1">
                    <a:solidFill>
                      <a:prstClr val="black"/>
                    </a:solidFill>
                    <a:cs typeface="Open Sans" panose="020B0604020202020204" charset="0"/>
                  </a:rPr>
                  <a:t>Purwakarta</a:t>
                </a:r>
                <a:endParaRPr lang="en-IN" altLang="en-US" sz="1073" dirty="0">
                  <a:solidFill>
                    <a:prstClr val="black"/>
                  </a:solidFill>
                  <a:cs typeface="Open Sans" panose="020B0604020202020204" charset="0"/>
                </a:endParaRPr>
              </a:p>
              <a:p>
                <a:pPr marL="174903" indent="-174903" defTabSz="1187173" eaLnBrk="1" hangingPunct="1">
                  <a:buFont typeface="Wingdings" panose="05000000000000000000" pitchFamily="2" charset="2"/>
                  <a:buChar char="ü"/>
                  <a:defRPr/>
                </a:pPr>
                <a:r>
                  <a:rPr lang="en-IN" altLang="en-US" sz="1073" dirty="0" err="1">
                    <a:solidFill>
                      <a:prstClr val="black"/>
                    </a:solidFill>
                    <a:cs typeface="Open Sans" panose="020B0604020202020204" charset="0"/>
                  </a:rPr>
                  <a:t>Pekalongan</a:t>
                </a:r>
                <a:endParaRPr lang="en-IN" altLang="en-US" sz="1073" dirty="0">
                  <a:solidFill>
                    <a:prstClr val="black"/>
                  </a:solidFill>
                  <a:cs typeface="Open Sans" panose="020B0604020202020204" charset="0"/>
                </a:endParaRPr>
              </a:p>
              <a:p>
                <a:pPr marL="174903" indent="-174903" defTabSz="1187173" eaLnBrk="1" hangingPunct="1">
                  <a:buFont typeface="Wingdings" panose="05000000000000000000" pitchFamily="2" charset="2"/>
                  <a:buChar char="ü"/>
                  <a:defRPr/>
                </a:pPr>
                <a:r>
                  <a:rPr lang="en-IN" altLang="en-US" sz="1073" dirty="0" err="1">
                    <a:solidFill>
                      <a:prstClr val="black"/>
                    </a:solidFill>
                    <a:cs typeface="Open Sans" panose="020B0604020202020204" charset="0"/>
                  </a:rPr>
                  <a:t>Serang</a:t>
                </a:r>
                <a:endParaRPr lang="en-IN" altLang="en-US" sz="1073" dirty="0">
                  <a:solidFill>
                    <a:prstClr val="black"/>
                  </a:solidFill>
                  <a:cs typeface="Open Sans" panose="020B0604020202020204" charset="0"/>
                </a:endParaRPr>
              </a:p>
              <a:p>
                <a:pPr marL="174903" indent="-174903" defTabSz="1187173" eaLnBrk="1" hangingPunct="1">
                  <a:buFont typeface="Wingdings" panose="05000000000000000000" pitchFamily="2" charset="2"/>
                  <a:buChar char="ü"/>
                  <a:defRPr/>
                </a:pPr>
                <a:r>
                  <a:rPr lang="en-IN" altLang="en-US" sz="1073" dirty="0">
                    <a:solidFill>
                      <a:prstClr val="black"/>
                    </a:solidFill>
                    <a:cs typeface="Open Sans" panose="020B0604020202020204" charset="0"/>
                  </a:rPr>
                  <a:t>Lampung</a:t>
                </a:r>
              </a:p>
              <a:p>
                <a:pPr marL="174903" indent="-174903" defTabSz="1187173" eaLnBrk="1" hangingPunct="1">
                  <a:buFont typeface="Wingdings" panose="05000000000000000000" pitchFamily="2" charset="2"/>
                  <a:buChar char="ü"/>
                  <a:defRPr/>
                </a:pPr>
                <a:r>
                  <a:rPr lang="en-IN" altLang="en-US" sz="1073" dirty="0">
                    <a:solidFill>
                      <a:prstClr val="black"/>
                    </a:solidFill>
                    <a:cs typeface="Open Sans" panose="020B0604020202020204" charset="0"/>
                  </a:rPr>
                  <a:t>Palembang</a:t>
                </a:r>
              </a:p>
              <a:p>
                <a:pPr marL="174903" indent="-174903" defTabSz="1187173" eaLnBrk="1" hangingPunct="1">
                  <a:buFont typeface="Wingdings" panose="05000000000000000000" pitchFamily="2" charset="2"/>
                  <a:buChar char="ü"/>
                  <a:defRPr/>
                </a:pPr>
                <a:r>
                  <a:rPr lang="en-IN" altLang="en-US" sz="1073" dirty="0" err="1">
                    <a:solidFill>
                      <a:prstClr val="black"/>
                    </a:solidFill>
                    <a:cs typeface="Open Sans" panose="020B0604020202020204" charset="0"/>
                  </a:rPr>
                  <a:t>Cianjur</a:t>
                </a:r>
                <a:endParaRPr lang="en-IN" altLang="en-US" sz="1073" dirty="0">
                  <a:solidFill>
                    <a:prstClr val="black"/>
                  </a:solidFill>
                  <a:cs typeface="Open Sans" panose="020B0604020202020204" charset="0"/>
                </a:endParaRPr>
              </a:p>
            </p:txBody>
          </p:sp>
          <p:sp>
            <p:nvSpPr>
              <p:cNvPr id="201" name="Arrow: Pentagon 184">
                <a:extLst>
                  <a:ext uri="{FF2B5EF4-FFF2-40B4-BE49-F238E27FC236}">
                    <a16:creationId xmlns:a16="http://schemas.microsoft.com/office/drawing/2014/main" id="{9B23185F-9C69-4D63-92B5-389D9CECDE67}"/>
                  </a:ext>
                </a:extLst>
              </p:cNvPr>
              <p:cNvSpPr/>
              <p:nvPr/>
            </p:nvSpPr>
            <p:spPr bwMode="auto">
              <a:xfrm>
                <a:off x="8853025" y="1246288"/>
                <a:ext cx="1123358" cy="226313"/>
              </a:xfrm>
              <a:prstGeom prst="homePlate">
                <a:avLst>
                  <a:gd name="adj" fmla="val 29825"/>
                </a:avLst>
              </a:prstGeom>
              <a:solidFill>
                <a:srgbClr val="FAE2B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35100" rIns="0" bIns="35100">
                <a:spAutoFit/>
              </a:bodyPr>
              <a:lstStyle/>
              <a:p>
                <a:pPr marL="177999" defTabSz="1188512">
                  <a:defRPr/>
                </a:pPr>
                <a:r>
                  <a:rPr lang="en-GB" sz="975" b="1" kern="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2020</a:t>
                </a:r>
              </a:p>
            </p:txBody>
          </p:sp>
        </p:grpSp>
        <p:sp>
          <p:nvSpPr>
            <p:cNvPr id="198" name="TextBox 27">
              <a:extLst>
                <a:ext uri="{FF2B5EF4-FFF2-40B4-BE49-F238E27FC236}">
                  <a16:creationId xmlns:a16="http://schemas.microsoft.com/office/drawing/2014/main" id="{C7E6624A-F0FA-4A3E-9549-5392531A4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2156" y="691436"/>
              <a:ext cx="2394467" cy="3032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1540" eaLnBrk="1" hangingPunct="1">
                <a:defRPr/>
              </a:pPr>
              <a:r>
                <a:rPr lang="en-GB" altLang="en-US" sz="1365" b="1" dirty="0">
                  <a:solidFill>
                    <a:srgbClr val="043C74"/>
                  </a:solidFill>
                  <a:latin typeface="Open Sans" panose="020B0604020202020204" charset="0"/>
                </a:rPr>
                <a:t>KEMENDAG</a:t>
              </a:r>
              <a:endParaRPr lang="en-US" altLang="en-US" sz="1365" b="1" dirty="0">
                <a:solidFill>
                  <a:srgbClr val="043C74"/>
                </a:solidFill>
                <a:latin typeface="Open Sans" panose="020B0604020202020204" charset="0"/>
              </a:endParaRPr>
            </a:p>
          </p:txBody>
        </p:sp>
      </p:grpSp>
      <p:sp>
        <p:nvSpPr>
          <p:cNvPr id="202" name="Arrow: Pentagon 184">
            <a:extLst>
              <a:ext uri="{FF2B5EF4-FFF2-40B4-BE49-F238E27FC236}">
                <a16:creationId xmlns:a16="http://schemas.microsoft.com/office/drawing/2014/main" id="{4EA4C04A-A103-46B0-9297-6B5504BF278F}"/>
              </a:ext>
            </a:extLst>
          </p:cNvPr>
          <p:cNvSpPr/>
          <p:nvPr/>
        </p:nvSpPr>
        <p:spPr bwMode="auto">
          <a:xfrm>
            <a:off x="480395" y="3601197"/>
            <a:ext cx="1123169" cy="220662"/>
          </a:xfrm>
          <a:prstGeom prst="homePlate">
            <a:avLst>
              <a:gd name="adj" fmla="val 29825"/>
            </a:avLst>
          </a:prstGeom>
          <a:solidFill>
            <a:srgbClr val="FAE2B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35100" rIns="0" bIns="35100">
            <a:spAutoFit/>
          </a:bodyPr>
          <a:lstStyle/>
          <a:p>
            <a:pPr marL="177999" defTabSz="1188512">
              <a:defRPr/>
            </a:pPr>
            <a:r>
              <a:rPr lang="en-GB" sz="975" b="1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</a:p>
        </p:txBody>
      </p:sp>
      <p:sp>
        <p:nvSpPr>
          <p:cNvPr id="203" name="Rectangle 98">
            <a:extLst>
              <a:ext uri="{FF2B5EF4-FFF2-40B4-BE49-F238E27FC236}">
                <a16:creationId xmlns:a16="http://schemas.microsoft.com/office/drawing/2014/main" id="{F56E08A6-6114-4AB9-A766-E352CB932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24" y="3832845"/>
            <a:ext cx="2539339" cy="5876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9388" indent="-179388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Surabaya</a:t>
            </a:r>
          </a:p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Denpasar</a:t>
            </a:r>
          </a:p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Malang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4147CF9-AE6B-444C-93AE-785B3C5FE788}"/>
              </a:ext>
            </a:extLst>
          </p:cNvPr>
          <p:cNvGrpSpPr/>
          <p:nvPr/>
        </p:nvGrpSpPr>
        <p:grpSpPr>
          <a:xfrm>
            <a:off x="1810612" y="3429000"/>
            <a:ext cx="2031335" cy="523220"/>
            <a:chOff x="1463217" y="3464987"/>
            <a:chExt cx="2031335" cy="523220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F200A6C-016D-4939-BC48-957614C0FC4E}"/>
                </a:ext>
              </a:extLst>
            </p:cNvPr>
            <p:cNvSpPr txBox="1"/>
            <p:nvPr/>
          </p:nvSpPr>
          <p:spPr>
            <a:xfrm>
              <a:off x="1463217" y="346498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6" name="TextBox 27">
              <a:extLst>
                <a:ext uri="{FF2B5EF4-FFF2-40B4-BE49-F238E27FC236}">
                  <a16:creationId xmlns:a16="http://schemas.microsoft.com/office/drawing/2014/main" id="{AE577EEA-CC93-49D0-B180-4EE2A3FA2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554" y="3596016"/>
              <a:ext cx="1798998" cy="2616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1540" eaLnBrk="1" hangingPunct="1">
                <a:defRPr/>
              </a:pPr>
              <a:r>
                <a:rPr lang="en-GB" altLang="en-US" sz="1050" b="1" dirty="0" err="1">
                  <a:solidFill>
                    <a:srgbClr val="043C74"/>
                  </a:solidFill>
                  <a:latin typeface="Open Sans" panose="020B0604020202020204" charset="0"/>
                </a:rPr>
                <a:t>Pelatihan</a:t>
              </a:r>
              <a:endParaRPr lang="en-US" altLang="en-US" sz="1050" b="1" dirty="0">
                <a:solidFill>
                  <a:srgbClr val="043C74"/>
                </a:solidFill>
                <a:latin typeface="Open Sans" panose="020B0604020202020204" charset="0"/>
              </a:endParaRPr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7F8AC783-37BC-4708-9C01-A928050653FA}"/>
              </a:ext>
            </a:extLst>
          </p:cNvPr>
          <p:cNvSpPr txBox="1"/>
          <p:nvPr/>
        </p:nvSpPr>
        <p:spPr>
          <a:xfrm>
            <a:off x="1610237" y="9857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id="{FDE39121-44A2-47BC-89EE-ADE6EA38E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839" y="1148257"/>
            <a:ext cx="1798998" cy="2616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91540" eaLnBrk="1" hangingPunct="1">
              <a:defRPr/>
            </a:pPr>
            <a:r>
              <a:rPr lang="en-GB" altLang="en-US" sz="1050" b="1" dirty="0" err="1">
                <a:solidFill>
                  <a:srgbClr val="043C74"/>
                </a:solidFill>
                <a:latin typeface="Open Sans" panose="020B0604020202020204" charset="0"/>
              </a:rPr>
              <a:t>Pelatihan</a:t>
            </a:r>
            <a:endParaRPr lang="en-US" altLang="en-US" sz="1050" b="1" dirty="0">
              <a:solidFill>
                <a:srgbClr val="043C74"/>
              </a:solidFill>
              <a:latin typeface="Open Sans" panose="020B0604020202020204" charset="0"/>
            </a:endParaRPr>
          </a:p>
        </p:txBody>
      </p:sp>
      <p:sp>
        <p:nvSpPr>
          <p:cNvPr id="209" name="Rectangle: Rounded Corners 317">
            <a:extLst>
              <a:ext uri="{FF2B5EF4-FFF2-40B4-BE49-F238E27FC236}">
                <a16:creationId xmlns:a16="http://schemas.microsoft.com/office/drawing/2014/main" id="{9131FC07-953A-4CAE-ACD1-79B27699084E}"/>
              </a:ext>
            </a:extLst>
          </p:cNvPr>
          <p:cNvSpPr/>
          <p:nvPr/>
        </p:nvSpPr>
        <p:spPr bwMode="auto">
          <a:xfrm>
            <a:off x="291622" y="566003"/>
            <a:ext cx="3317706" cy="408463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F7964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>
              <a:solidFill>
                <a:srgbClr val="F2B749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10" name="object 2">
            <a:extLst>
              <a:ext uri="{FF2B5EF4-FFF2-40B4-BE49-F238E27FC236}">
                <a16:creationId xmlns:a16="http://schemas.microsoft.com/office/drawing/2014/main" id="{CC9567D6-E700-409C-A61F-DF5621790871}"/>
              </a:ext>
            </a:extLst>
          </p:cNvPr>
          <p:cNvSpPr/>
          <p:nvPr/>
        </p:nvSpPr>
        <p:spPr>
          <a:xfrm>
            <a:off x="3856837" y="680969"/>
            <a:ext cx="1631301" cy="269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TextBox 27">
            <a:extLst>
              <a:ext uri="{FF2B5EF4-FFF2-40B4-BE49-F238E27FC236}">
                <a16:creationId xmlns:a16="http://schemas.microsoft.com/office/drawing/2014/main" id="{2A4A83F2-9DAB-4DCF-9566-FF3F6EB0B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505" y="855826"/>
            <a:ext cx="2394467" cy="303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91540" eaLnBrk="1" hangingPunct="1"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GO-GLOBAL</a:t>
            </a:r>
            <a:endParaRPr lang="en-US" altLang="en-US" sz="1365" b="1" dirty="0">
              <a:solidFill>
                <a:srgbClr val="043C74"/>
              </a:solidFill>
              <a:latin typeface="Open Sans" panose="020B0604020202020204" charset="0"/>
            </a:endParaRPr>
          </a:p>
        </p:txBody>
      </p:sp>
      <p:sp>
        <p:nvSpPr>
          <p:cNvPr id="212" name="Rectangle: Rounded Corners 317">
            <a:extLst>
              <a:ext uri="{FF2B5EF4-FFF2-40B4-BE49-F238E27FC236}">
                <a16:creationId xmlns:a16="http://schemas.microsoft.com/office/drawing/2014/main" id="{57EBB9A2-823F-4A0A-AB0E-A3618B1144F6}"/>
              </a:ext>
            </a:extLst>
          </p:cNvPr>
          <p:cNvSpPr/>
          <p:nvPr/>
        </p:nvSpPr>
        <p:spPr bwMode="auto">
          <a:xfrm>
            <a:off x="3764509" y="566933"/>
            <a:ext cx="4407621" cy="6156126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F7964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>
              <a:solidFill>
                <a:srgbClr val="F2B749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13" name="Arrow: Pentagon 184">
            <a:extLst>
              <a:ext uri="{FF2B5EF4-FFF2-40B4-BE49-F238E27FC236}">
                <a16:creationId xmlns:a16="http://schemas.microsoft.com/office/drawing/2014/main" id="{15E07FEA-33DD-4FF6-98F6-E757C7A33E3E}"/>
              </a:ext>
            </a:extLst>
          </p:cNvPr>
          <p:cNvSpPr/>
          <p:nvPr/>
        </p:nvSpPr>
        <p:spPr bwMode="auto">
          <a:xfrm>
            <a:off x="3857543" y="1146911"/>
            <a:ext cx="1123169" cy="220662"/>
          </a:xfrm>
          <a:prstGeom prst="homePlate">
            <a:avLst>
              <a:gd name="adj" fmla="val 29825"/>
            </a:avLst>
          </a:prstGeom>
          <a:solidFill>
            <a:srgbClr val="FAE2B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35100" rIns="0" bIns="35100">
            <a:spAutoFit/>
          </a:bodyPr>
          <a:lstStyle/>
          <a:p>
            <a:pPr marL="177999" defTabSz="1188512">
              <a:defRPr/>
            </a:pPr>
            <a:r>
              <a:rPr lang="en-GB" sz="975" b="1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</p:txBody>
      </p:sp>
      <p:sp>
        <p:nvSpPr>
          <p:cNvPr id="214" name="TextBox 27">
            <a:extLst>
              <a:ext uri="{FF2B5EF4-FFF2-40B4-BE49-F238E27FC236}">
                <a16:creationId xmlns:a16="http://schemas.microsoft.com/office/drawing/2014/main" id="{AD8D6FE6-5661-4B73-B199-1D2D89995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946" y="1416051"/>
            <a:ext cx="2394467" cy="3023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91540" eaLnBrk="1" hangingPunct="1"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Total 360 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Peserta</a:t>
            </a:r>
            <a:endParaRPr lang="en-US" altLang="en-US" sz="1365" b="1" dirty="0">
              <a:solidFill>
                <a:srgbClr val="043C74"/>
              </a:solidFill>
              <a:latin typeface="Open Sans" panose="020B0604020202020204" charset="0"/>
            </a:endParaRPr>
          </a:p>
        </p:txBody>
      </p:sp>
      <p:sp>
        <p:nvSpPr>
          <p:cNvPr id="215" name="TextBox 27">
            <a:extLst>
              <a:ext uri="{FF2B5EF4-FFF2-40B4-BE49-F238E27FC236}">
                <a16:creationId xmlns:a16="http://schemas.microsoft.com/office/drawing/2014/main" id="{E4FCD04F-C4F8-4F19-AA5F-C9F6B8546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686" y="3828123"/>
            <a:ext cx="2394467" cy="3023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91540" eaLnBrk="1" hangingPunct="1"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Total 90 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Peserta</a:t>
            </a:r>
            <a:endParaRPr lang="en-US" altLang="en-US" sz="1365" b="1" dirty="0">
              <a:solidFill>
                <a:srgbClr val="043C74"/>
              </a:solidFill>
              <a:latin typeface="Open Sans" panose="020B0604020202020204" charset="0"/>
            </a:endParaRPr>
          </a:p>
        </p:txBody>
      </p:sp>
      <p:sp>
        <p:nvSpPr>
          <p:cNvPr id="216" name="Rectangle 98">
            <a:extLst>
              <a:ext uri="{FF2B5EF4-FFF2-40B4-BE49-F238E27FC236}">
                <a16:creationId xmlns:a16="http://schemas.microsoft.com/office/drawing/2014/main" id="{B835BB4B-1638-4236-ACB8-CAA0A0FB5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383" y="1355353"/>
            <a:ext cx="2539339" cy="9178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9388" indent="-179388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Malang</a:t>
            </a:r>
          </a:p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Bandung</a:t>
            </a:r>
          </a:p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Solo</a:t>
            </a:r>
          </a:p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 err="1">
                <a:solidFill>
                  <a:prstClr val="black"/>
                </a:solidFill>
                <a:cs typeface="Open Sans" panose="020B0604020202020204" charset="0"/>
              </a:rPr>
              <a:t>Bukittinggi</a:t>
            </a:r>
            <a:endParaRPr lang="en-IN" altLang="en-US" sz="1073" dirty="0">
              <a:solidFill>
                <a:prstClr val="black"/>
              </a:solidFill>
              <a:cs typeface="Open Sans" panose="020B0604020202020204" charset="0"/>
            </a:endParaRPr>
          </a:p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Makassar</a:t>
            </a:r>
          </a:p>
        </p:txBody>
      </p:sp>
      <p:sp>
        <p:nvSpPr>
          <p:cNvPr id="217" name="TextBox 27">
            <a:extLst>
              <a:ext uri="{FF2B5EF4-FFF2-40B4-BE49-F238E27FC236}">
                <a16:creationId xmlns:a16="http://schemas.microsoft.com/office/drawing/2014/main" id="{D21C7B73-5FC0-46CF-9365-367E8ACB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757" y="1138425"/>
            <a:ext cx="2394467" cy="3023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91540" eaLnBrk="1" hangingPunct="1"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Total 500 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Peserta</a:t>
            </a:r>
            <a:endParaRPr lang="en-US" altLang="en-US" sz="1365" b="1" dirty="0">
              <a:solidFill>
                <a:srgbClr val="043C74"/>
              </a:solidFill>
              <a:latin typeface="Open Sans" panose="020B0604020202020204" charset="0"/>
            </a:endParaRPr>
          </a:p>
        </p:txBody>
      </p:sp>
      <p:sp>
        <p:nvSpPr>
          <p:cNvPr id="218" name="Arrow: Pentagon 184">
            <a:extLst>
              <a:ext uri="{FF2B5EF4-FFF2-40B4-BE49-F238E27FC236}">
                <a16:creationId xmlns:a16="http://schemas.microsoft.com/office/drawing/2014/main" id="{CA7EB627-248C-427A-BA12-00A306CC092B}"/>
              </a:ext>
            </a:extLst>
          </p:cNvPr>
          <p:cNvSpPr/>
          <p:nvPr/>
        </p:nvSpPr>
        <p:spPr bwMode="auto">
          <a:xfrm>
            <a:off x="3857543" y="2302678"/>
            <a:ext cx="1123169" cy="220662"/>
          </a:xfrm>
          <a:prstGeom prst="homePlate">
            <a:avLst>
              <a:gd name="adj" fmla="val 29825"/>
            </a:avLst>
          </a:prstGeom>
          <a:solidFill>
            <a:srgbClr val="FAE2B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35100" rIns="0" bIns="35100">
            <a:spAutoFit/>
          </a:bodyPr>
          <a:lstStyle/>
          <a:p>
            <a:pPr marL="177999" defTabSz="1188512">
              <a:defRPr/>
            </a:pPr>
            <a:r>
              <a:rPr lang="en-GB" sz="975" b="1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219" name="Rectangle 98">
            <a:extLst>
              <a:ext uri="{FF2B5EF4-FFF2-40B4-BE49-F238E27FC236}">
                <a16:creationId xmlns:a16="http://schemas.microsoft.com/office/drawing/2014/main" id="{979DC8F6-0A2B-4243-933B-FC7EF1025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383" y="2511120"/>
            <a:ext cx="2539339" cy="9178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9388" indent="-179388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Jakarta</a:t>
            </a:r>
          </a:p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 err="1">
                <a:solidFill>
                  <a:prstClr val="black"/>
                </a:solidFill>
                <a:cs typeface="Open Sans" panose="020B0604020202020204" charset="0"/>
              </a:rPr>
              <a:t>Sidoarjo</a:t>
            </a:r>
            <a:endParaRPr lang="en-IN" altLang="en-US" sz="1073" dirty="0">
              <a:solidFill>
                <a:prstClr val="black"/>
              </a:solidFill>
              <a:cs typeface="Open Sans" panose="020B0604020202020204" charset="0"/>
            </a:endParaRPr>
          </a:p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 err="1">
                <a:solidFill>
                  <a:prstClr val="black"/>
                </a:solidFill>
                <a:cs typeface="Open Sans" panose="020B0604020202020204" charset="0"/>
              </a:rPr>
              <a:t>Gianyar</a:t>
            </a:r>
            <a:endParaRPr lang="en-IN" altLang="en-US" sz="1073" dirty="0">
              <a:solidFill>
                <a:prstClr val="black"/>
              </a:solidFill>
              <a:cs typeface="Open Sans" panose="020B0604020202020204" charset="0"/>
            </a:endParaRPr>
          </a:p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Semarang</a:t>
            </a:r>
          </a:p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Yogyakarta</a:t>
            </a:r>
          </a:p>
        </p:txBody>
      </p:sp>
      <p:sp>
        <p:nvSpPr>
          <p:cNvPr id="220" name="TextBox 27">
            <a:extLst>
              <a:ext uri="{FF2B5EF4-FFF2-40B4-BE49-F238E27FC236}">
                <a16:creationId xmlns:a16="http://schemas.microsoft.com/office/drawing/2014/main" id="{FE8712F4-F1A0-4188-A6A0-BAEE11476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291" y="2246688"/>
            <a:ext cx="2394467" cy="3023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91540" eaLnBrk="1" hangingPunct="1"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Total 500 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Peserta</a:t>
            </a:r>
            <a:endParaRPr lang="en-US" altLang="en-US" sz="1365" b="1" dirty="0">
              <a:solidFill>
                <a:srgbClr val="043C74"/>
              </a:solidFill>
              <a:latin typeface="Open Sans" panose="020B0604020202020204" charset="0"/>
            </a:endParaRPr>
          </a:p>
        </p:txBody>
      </p:sp>
      <p:sp>
        <p:nvSpPr>
          <p:cNvPr id="221" name="Arrow: Pentagon 184">
            <a:extLst>
              <a:ext uri="{FF2B5EF4-FFF2-40B4-BE49-F238E27FC236}">
                <a16:creationId xmlns:a16="http://schemas.microsoft.com/office/drawing/2014/main" id="{8F4974BD-BFDF-4EF3-82C3-9E2C9F38C3CB}"/>
              </a:ext>
            </a:extLst>
          </p:cNvPr>
          <p:cNvSpPr/>
          <p:nvPr/>
        </p:nvSpPr>
        <p:spPr bwMode="auto">
          <a:xfrm>
            <a:off x="3857543" y="3429000"/>
            <a:ext cx="1123169" cy="220662"/>
          </a:xfrm>
          <a:prstGeom prst="homePlate">
            <a:avLst>
              <a:gd name="adj" fmla="val 29825"/>
            </a:avLst>
          </a:prstGeom>
          <a:solidFill>
            <a:srgbClr val="FAE2B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35100" rIns="0" bIns="35100">
            <a:spAutoFit/>
          </a:bodyPr>
          <a:lstStyle/>
          <a:p>
            <a:pPr marL="177999" defTabSz="1188512">
              <a:defRPr/>
            </a:pPr>
            <a:r>
              <a:rPr lang="en-GB" sz="975" b="1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</a:p>
        </p:txBody>
      </p:sp>
      <p:sp>
        <p:nvSpPr>
          <p:cNvPr id="222" name="Rectangle 98">
            <a:extLst>
              <a:ext uri="{FF2B5EF4-FFF2-40B4-BE49-F238E27FC236}">
                <a16:creationId xmlns:a16="http://schemas.microsoft.com/office/drawing/2014/main" id="{7A223A76-1AA5-4BB9-AAD7-86B01F091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383" y="3637442"/>
            <a:ext cx="2539339" cy="2574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9388" indent="-179388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Via Zoom-Jakarta</a:t>
            </a:r>
          </a:p>
        </p:txBody>
      </p:sp>
      <p:sp>
        <p:nvSpPr>
          <p:cNvPr id="223" name="TextBox 27">
            <a:extLst>
              <a:ext uri="{FF2B5EF4-FFF2-40B4-BE49-F238E27FC236}">
                <a16:creationId xmlns:a16="http://schemas.microsoft.com/office/drawing/2014/main" id="{64F7EEB9-3DA9-4C06-B9C6-2898DD5B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907" y="3928135"/>
            <a:ext cx="2776022" cy="7225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3188" indent="-103188" defTabSz="89154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Total 289 UMKM 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Terseleksi</a:t>
            </a:r>
            <a:endParaRPr lang="en-GB" altLang="en-US" sz="1365" b="1" dirty="0">
              <a:solidFill>
                <a:srgbClr val="043C74"/>
              </a:solidFill>
              <a:latin typeface="Open Sans" panose="020B0604020202020204" charset="0"/>
            </a:endParaRPr>
          </a:p>
          <a:p>
            <a:pPr marL="103188" indent="-103188" defTabSz="89154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25 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Terbaik</a:t>
            </a:r>
            <a:endParaRPr lang="en-GB" altLang="en-US" sz="1365" b="1" dirty="0">
              <a:solidFill>
                <a:srgbClr val="043C74"/>
              </a:solidFill>
              <a:latin typeface="Open Sans" panose="020B0604020202020204" charset="0"/>
            </a:endParaRPr>
          </a:p>
          <a:p>
            <a:pPr marL="103188" indent="-103188" defTabSz="89154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Fashion, Food &amp; Craft</a:t>
            </a: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001ACF97-81CB-4A52-9333-E446812AEB16}"/>
              </a:ext>
            </a:extLst>
          </p:cNvPr>
          <p:cNvGrpSpPr/>
          <p:nvPr/>
        </p:nvGrpSpPr>
        <p:grpSpPr>
          <a:xfrm>
            <a:off x="3895433" y="3887115"/>
            <a:ext cx="1601084" cy="763525"/>
            <a:chOff x="5771430" y="3366111"/>
            <a:chExt cx="1601084" cy="763525"/>
          </a:xfrm>
        </p:grpSpPr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BF8A9E98-8694-468E-85E2-484DF974C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5578" y="3402272"/>
              <a:ext cx="1139754" cy="323116"/>
            </a:xfrm>
            <a:prstGeom prst="rect">
              <a:avLst/>
            </a:prstGeom>
          </p:spPr>
        </p:pic>
        <p:sp>
          <p:nvSpPr>
            <p:cNvPr id="227" name="TextBox 120">
              <a:extLst>
                <a:ext uri="{FF2B5EF4-FFF2-40B4-BE49-F238E27FC236}">
                  <a16:creationId xmlns:a16="http://schemas.microsoft.com/office/drawing/2014/main" id="{BBA86D5C-C2F2-4CB0-97BF-84AB88DAA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2658" y="3841551"/>
              <a:ext cx="13298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9" rIns="91436" bIns="45719">
              <a:spAutoFit/>
            </a:bodyPr>
            <a:lstStyle/>
            <a:p>
              <a:pPr defTabSz="1218936">
                <a:defRPr/>
              </a:pPr>
              <a:r>
                <a:rPr lang="en-US" altLang="en-US" sz="1200" b="1" dirty="0">
                  <a:solidFill>
                    <a:srgbClr val="002060"/>
                  </a:solidFill>
                  <a:latin typeface="Bahnschrift" pitchFamily="34" charset="0"/>
                </a:rPr>
                <a:t>KEMENRISTEK</a:t>
              </a:r>
              <a:endParaRPr lang="en-US" altLang="en-US" sz="1200" dirty="0">
                <a:solidFill>
                  <a:prstClr val="black"/>
                </a:solidFill>
                <a:latin typeface="Bahnschrift" pitchFamily="34" charset="0"/>
              </a:endParaRPr>
            </a:p>
          </p:txBody>
        </p:sp>
        <p:pic>
          <p:nvPicPr>
            <p:cNvPr id="228" name="Picture 2" descr="C:\Users\dse\Desktop\PIC\kemenkop ukm.jpg">
              <a:extLst>
                <a:ext uri="{FF2B5EF4-FFF2-40B4-BE49-F238E27FC236}">
                  <a16:creationId xmlns:a16="http://schemas.microsoft.com/office/drawing/2014/main" id="{F1866D0D-27D9-4398-8FEE-4537BB89E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71430" y="3366111"/>
              <a:ext cx="385927" cy="386128"/>
            </a:xfrm>
            <a:prstGeom prst="rect">
              <a:avLst/>
            </a:prstGeom>
            <a:noFill/>
          </p:spPr>
        </p:pic>
        <p:pic>
          <p:nvPicPr>
            <p:cNvPr id="229" name="Picture 3" descr="C:\Users\dse\Downloads\download (1).png">
              <a:extLst>
                <a:ext uri="{FF2B5EF4-FFF2-40B4-BE49-F238E27FC236}">
                  <a16:creationId xmlns:a16="http://schemas.microsoft.com/office/drawing/2014/main" id="{95DDE276-A796-4482-85F1-644BD601C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82719" y="3827245"/>
              <a:ext cx="328943" cy="302391"/>
            </a:xfrm>
            <a:prstGeom prst="rect">
              <a:avLst/>
            </a:prstGeom>
            <a:noFill/>
          </p:spPr>
        </p:pic>
      </p:grpSp>
      <p:sp>
        <p:nvSpPr>
          <p:cNvPr id="230" name="Arrow: Pentagon 184">
            <a:extLst>
              <a:ext uri="{FF2B5EF4-FFF2-40B4-BE49-F238E27FC236}">
                <a16:creationId xmlns:a16="http://schemas.microsoft.com/office/drawing/2014/main" id="{6859148A-2F7F-46DD-AE6A-D7CBF6C41863}"/>
              </a:ext>
            </a:extLst>
          </p:cNvPr>
          <p:cNvSpPr/>
          <p:nvPr/>
        </p:nvSpPr>
        <p:spPr bwMode="auto">
          <a:xfrm>
            <a:off x="3859823" y="4795575"/>
            <a:ext cx="1123169" cy="220662"/>
          </a:xfrm>
          <a:prstGeom prst="homePlate">
            <a:avLst>
              <a:gd name="adj" fmla="val 29825"/>
            </a:avLst>
          </a:prstGeom>
          <a:solidFill>
            <a:srgbClr val="FAE2B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35100" rIns="0" bIns="35100">
            <a:spAutoFit/>
          </a:bodyPr>
          <a:lstStyle/>
          <a:p>
            <a:pPr marL="177999" defTabSz="1188512">
              <a:defRPr/>
            </a:pPr>
            <a:r>
              <a:rPr lang="en-GB" sz="975" b="1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</a:p>
        </p:txBody>
      </p:sp>
      <p:sp>
        <p:nvSpPr>
          <p:cNvPr id="231" name="Rectangle 98">
            <a:extLst>
              <a:ext uri="{FF2B5EF4-FFF2-40B4-BE49-F238E27FC236}">
                <a16:creationId xmlns:a16="http://schemas.microsoft.com/office/drawing/2014/main" id="{5CC66736-9589-487F-A306-48EFAABF8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663" y="5004017"/>
            <a:ext cx="2539339" cy="2574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9388" indent="-179388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Via Zoom-Jakarta</a:t>
            </a:r>
          </a:p>
        </p:txBody>
      </p:sp>
      <p:sp>
        <p:nvSpPr>
          <p:cNvPr id="232" name="TextBox 27">
            <a:extLst>
              <a:ext uri="{FF2B5EF4-FFF2-40B4-BE49-F238E27FC236}">
                <a16:creationId xmlns:a16="http://schemas.microsoft.com/office/drawing/2014/main" id="{90D3CBF2-98C4-4A02-9517-527C84DA4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0022" y="5607890"/>
            <a:ext cx="2776022" cy="7225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3188" indent="-103188" defTabSz="89154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1.355 UMKM 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Teregistrasi</a:t>
            </a:r>
            <a:endParaRPr lang="en-GB" altLang="en-US" sz="1365" b="1" dirty="0">
              <a:solidFill>
                <a:srgbClr val="043C74"/>
              </a:solidFill>
              <a:latin typeface="Open Sans" panose="020B0604020202020204" charset="0"/>
            </a:endParaRPr>
          </a:p>
          <a:p>
            <a:pPr marL="103188" indent="-103188" defTabSz="89154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100 UMKM 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terpilih</a:t>
            </a:r>
            <a:endParaRPr lang="en-GB" altLang="en-US" sz="1365" b="1" dirty="0">
              <a:solidFill>
                <a:srgbClr val="043C74"/>
              </a:solidFill>
              <a:latin typeface="Open Sans" panose="020B0604020202020204" charset="0"/>
            </a:endParaRPr>
          </a:p>
          <a:p>
            <a:pPr marL="103188" indent="-103188" defTabSz="89154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30 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Terbaik</a:t>
            </a: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 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Sektor</a:t>
            </a: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 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Kuliner</a:t>
            </a:r>
            <a:endParaRPr lang="en-GB" altLang="en-US" sz="1365" b="1" dirty="0">
              <a:solidFill>
                <a:srgbClr val="043C74"/>
              </a:solidFill>
              <a:latin typeface="Open Sans" panose="020B0604020202020204" charset="0"/>
            </a:endParaRP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1E610D9-915A-4453-BEE1-289D2BA408DE}"/>
              </a:ext>
            </a:extLst>
          </p:cNvPr>
          <p:cNvCxnSpPr/>
          <p:nvPr/>
        </p:nvCxnSpPr>
        <p:spPr>
          <a:xfrm>
            <a:off x="5320395" y="3965771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8653742-D171-421B-8B76-BDAA593E563B}"/>
              </a:ext>
            </a:extLst>
          </p:cNvPr>
          <p:cNvGrpSpPr/>
          <p:nvPr/>
        </p:nvGrpSpPr>
        <p:grpSpPr>
          <a:xfrm>
            <a:off x="3901512" y="5261460"/>
            <a:ext cx="1684965" cy="647129"/>
            <a:chOff x="5771430" y="3366111"/>
            <a:chExt cx="1684965" cy="647129"/>
          </a:xfrm>
        </p:grpSpPr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BC5AE0DB-9FE0-4FB3-9129-7D6AB072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9459" y="3402272"/>
              <a:ext cx="1139754" cy="323116"/>
            </a:xfrm>
            <a:prstGeom prst="rect">
              <a:avLst/>
            </a:prstGeom>
          </p:spPr>
        </p:pic>
        <p:sp>
          <p:nvSpPr>
            <p:cNvPr id="236" name="TextBox 120">
              <a:extLst>
                <a:ext uri="{FF2B5EF4-FFF2-40B4-BE49-F238E27FC236}">
                  <a16:creationId xmlns:a16="http://schemas.microsoft.com/office/drawing/2014/main" id="{211457E1-2176-4FA9-929A-97BA3CA55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539" y="3725155"/>
              <a:ext cx="13298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9" rIns="91436" bIns="45719">
              <a:spAutoFit/>
            </a:bodyPr>
            <a:lstStyle/>
            <a:p>
              <a:pPr defTabSz="1218936">
                <a:defRPr/>
              </a:pPr>
              <a:r>
                <a:rPr lang="en-US" altLang="en-US" sz="1200" b="1" dirty="0">
                  <a:solidFill>
                    <a:srgbClr val="002060"/>
                  </a:solidFill>
                  <a:latin typeface="Bahnschrift" pitchFamily="34" charset="0"/>
                </a:rPr>
                <a:t>KEMENRISTEK</a:t>
              </a:r>
              <a:endParaRPr lang="en-US" altLang="en-US" sz="1200" dirty="0">
                <a:solidFill>
                  <a:prstClr val="black"/>
                </a:solidFill>
                <a:latin typeface="Bahnschrift" pitchFamily="34" charset="0"/>
              </a:endParaRPr>
            </a:p>
          </p:txBody>
        </p:sp>
        <p:pic>
          <p:nvPicPr>
            <p:cNvPr id="237" name="Picture 2" descr="C:\Users\dse\Desktop\PIC\kemenkop ukm.jpg">
              <a:extLst>
                <a:ext uri="{FF2B5EF4-FFF2-40B4-BE49-F238E27FC236}">
                  <a16:creationId xmlns:a16="http://schemas.microsoft.com/office/drawing/2014/main" id="{3B9B4519-675C-47BF-969F-A9A3CEC88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71430" y="3366111"/>
              <a:ext cx="385927" cy="386128"/>
            </a:xfrm>
            <a:prstGeom prst="rect">
              <a:avLst/>
            </a:prstGeom>
            <a:noFill/>
          </p:spPr>
        </p:pic>
        <p:pic>
          <p:nvPicPr>
            <p:cNvPr id="238" name="Picture 3" descr="C:\Users\dse\Downloads\download (1).png">
              <a:extLst>
                <a:ext uri="{FF2B5EF4-FFF2-40B4-BE49-F238E27FC236}">
                  <a16:creationId xmlns:a16="http://schemas.microsoft.com/office/drawing/2014/main" id="{219CBA47-05D7-4E9F-B291-B011EC61F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82719" y="3710849"/>
              <a:ext cx="328943" cy="302391"/>
            </a:xfrm>
            <a:prstGeom prst="rect">
              <a:avLst/>
            </a:prstGeom>
            <a:noFill/>
          </p:spPr>
        </p:pic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0CFE3A04-501F-410E-AED2-D714340573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499"/>
          <a:stretch/>
        </p:blipFill>
        <p:spPr>
          <a:xfrm>
            <a:off x="3830474" y="5994505"/>
            <a:ext cx="460801" cy="250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0" name="TextBox 120">
            <a:extLst>
              <a:ext uri="{FF2B5EF4-FFF2-40B4-BE49-F238E27FC236}">
                <a16:creationId xmlns:a16="http://schemas.microsoft.com/office/drawing/2014/main" id="{1713A68D-CC73-4977-BEF7-3CAB749A8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782" y="5974908"/>
            <a:ext cx="1538665" cy="33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9" rIns="91436" bIns="45719">
            <a:spAutoFit/>
          </a:bodyPr>
          <a:lstStyle/>
          <a:p>
            <a:pPr defTabSz="1218936">
              <a:defRPr/>
            </a:pPr>
            <a:r>
              <a:rPr lang="en-US" altLang="en-US" sz="1200" b="1" dirty="0">
                <a:solidFill>
                  <a:srgbClr val="002060"/>
                </a:solidFill>
                <a:latin typeface="Bahnschrift" pitchFamily="34" charset="0"/>
              </a:rPr>
              <a:t>KEMEN BUMN</a:t>
            </a:r>
            <a:endParaRPr lang="en-US" altLang="en-US" sz="1200" dirty="0">
              <a:solidFill>
                <a:prstClr val="black"/>
              </a:solidFill>
              <a:latin typeface="Bahnschrift" pitchFamily="34" charset="0"/>
            </a:endParaRPr>
          </a:p>
        </p:txBody>
      </p:sp>
      <p:pic>
        <p:nvPicPr>
          <p:cNvPr id="241" name="Picture 2" descr="C:\Users\dse\Downloads\KEMENPAREKRAF.png">
            <a:extLst>
              <a:ext uri="{FF2B5EF4-FFF2-40B4-BE49-F238E27FC236}">
                <a16:creationId xmlns:a16="http://schemas.microsoft.com/office/drawing/2014/main" id="{778B1205-DF60-452E-AA79-21A510A2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30795" y="6259509"/>
            <a:ext cx="316464" cy="316464"/>
          </a:xfrm>
          <a:prstGeom prst="rect">
            <a:avLst/>
          </a:prstGeom>
          <a:noFill/>
        </p:spPr>
      </p:pic>
      <p:sp>
        <p:nvSpPr>
          <p:cNvPr id="242" name="TextBox 120">
            <a:extLst>
              <a:ext uri="{FF2B5EF4-FFF2-40B4-BE49-F238E27FC236}">
                <a16:creationId xmlns:a16="http://schemas.microsoft.com/office/drawing/2014/main" id="{5AFC7388-FF31-4B2C-8731-C9B6EE0FA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782" y="6279242"/>
            <a:ext cx="1538665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9" rIns="91436" bIns="45719">
            <a:spAutoFit/>
          </a:bodyPr>
          <a:lstStyle/>
          <a:p>
            <a:pPr defTabSz="1218936">
              <a:defRPr/>
            </a:pPr>
            <a:r>
              <a:rPr lang="en-US" altLang="en-US" sz="1200" b="1" dirty="0">
                <a:solidFill>
                  <a:srgbClr val="002060"/>
                </a:solidFill>
                <a:latin typeface="Bahnschrift" pitchFamily="34" charset="0"/>
              </a:rPr>
              <a:t>KEMENPAREKRAF</a:t>
            </a:r>
            <a:endParaRPr lang="en-US" altLang="en-US" sz="1200" dirty="0">
              <a:solidFill>
                <a:prstClr val="black"/>
              </a:solidFill>
              <a:latin typeface="Bahnschrift" pitchFamily="34" charset="0"/>
            </a:endParaRPr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B6F85D10-0DA6-483B-83DE-49329BE7C9B0}"/>
              </a:ext>
            </a:extLst>
          </p:cNvPr>
          <p:cNvCxnSpPr/>
          <p:nvPr/>
        </p:nvCxnSpPr>
        <p:spPr>
          <a:xfrm>
            <a:off x="5739182" y="5367100"/>
            <a:ext cx="0" cy="111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4" name="Google Shape;186;g98139c7f7e_0_6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45F2875-E03B-47F5-AEFA-6231CCF32860}"/>
              </a:ext>
            </a:extLst>
          </p:cNvPr>
          <p:cNvPicPr preferRelativeResize="0"/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</a:blip>
          <a:srcRect r="26061" b="60473"/>
          <a:stretch/>
        </p:blipFill>
        <p:spPr>
          <a:xfrm>
            <a:off x="8232282" y="697339"/>
            <a:ext cx="3372435" cy="28838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Rectangle: Rounded Corners 317">
            <a:extLst>
              <a:ext uri="{FF2B5EF4-FFF2-40B4-BE49-F238E27FC236}">
                <a16:creationId xmlns:a16="http://schemas.microsoft.com/office/drawing/2014/main" id="{578F9504-8B5C-4B7E-A6FE-F9C89DC46628}"/>
              </a:ext>
            </a:extLst>
          </p:cNvPr>
          <p:cNvSpPr/>
          <p:nvPr/>
        </p:nvSpPr>
        <p:spPr bwMode="auto">
          <a:xfrm>
            <a:off x="8323738" y="566933"/>
            <a:ext cx="3775329" cy="6156126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F7964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>
              <a:solidFill>
                <a:srgbClr val="F2B749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46" name="Arrow: Pentagon 184">
            <a:extLst>
              <a:ext uri="{FF2B5EF4-FFF2-40B4-BE49-F238E27FC236}">
                <a16:creationId xmlns:a16="http://schemas.microsoft.com/office/drawing/2014/main" id="{F97F712F-FA3A-4C3D-AD9A-8289A120966C}"/>
              </a:ext>
            </a:extLst>
          </p:cNvPr>
          <p:cNvSpPr/>
          <p:nvPr/>
        </p:nvSpPr>
        <p:spPr bwMode="auto">
          <a:xfrm>
            <a:off x="8384987" y="1123825"/>
            <a:ext cx="1123169" cy="220662"/>
          </a:xfrm>
          <a:prstGeom prst="homePlate">
            <a:avLst>
              <a:gd name="adj" fmla="val 29825"/>
            </a:avLst>
          </a:prstGeom>
          <a:solidFill>
            <a:srgbClr val="FAE2B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35100" rIns="0" bIns="35100">
            <a:spAutoFit/>
          </a:bodyPr>
          <a:lstStyle/>
          <a:p>
            <a:pPr marL="177999" defTabSz="1188512">
              <a:defRPr/>
            </a:pPr>
            <a:r>
              <a:rPr lang="en-GB" sz="975" b="1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247" name="Rectangle 98">
            <a:extLst>
              <a:ext uri="{FF2B5EF4-FFF2-40B4-BE49-F238E27FC236}">
                <a16:creationId xmlns:a16="http://schemas.microsoft.com/office/drawing/2014/main" id="{494C259F-82D6-4631-A262-BF3F0AD59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987" y="1339097"/>
            <a:ext cx="2539339" cy="2574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9388" indent="-179388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Jakarta-Assembly Hall JCC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1B392D-59CC-4036-BA26-1D11ADB4116D}"/>
              </a:ext>
            </a:extLst>
          </p:cNvPr>
          <p:cNvGrpSpPr/>
          <p:nvPr/>
        </p:nvGrpSpPr>
        <p:grpSpPr>
          <a:xfrm>
            <a:off x="8518028" y="2419191"/>
            <a:ext cx="3799189" cy="807621"/>
            <a:chOff x="8518028" y="2054655"/>
            <a:chExt cx="3799189" cy="807621"/>
          </a:xfrm>
        </p:grpSpPr>
        <p:sp>
          <p:nvSpPr>
            <p:cNvPr id="248" name="TextBox 27">
              <a:extLst>
                <a:ext uri="{FF2B5EF4-FFF2-40B4-BE49-F238E27FC236}">
                  <a16:creationId xmlns:a16="http://schemas.microsoft.com/office/drawing/2014/main" id="{F8F91EB2-3863-4B38-A349-7A5F899F4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2863" y="2165260"/>
              <a:ext cx="3184354" cy="302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1540" eaLnBrk="1" hangingPunct="1">
                <a:defRPr/>
              </a:pPr>
              <a:r>
                <a:rPr lang="en-GB" altLang="en-US" sz="1365" b="1" dirty="0" err="1">
                  <a:solidFill>
                    <a:srgbClr val="043C74"/>
                  </a:solidFill>
                  <a:latin typeface="Open Sans" panose="020B0604020202020204" charset="0"/>
                </a:rPr>
                <a:t>Kontrak</a:t>
              </a:r>
              <a:r>
                <a:rPr lang="en-GB" altLang="en-US" sz="1365" b="1" dirty="0">
                  <a:solidFill>
                    <a:srgbClr val="043C74"/>
                  </a:solidFill>
                  <a:latin typeface="Open Sans" panose="020B0604020202020204" charset="0"/>
                </a:rPr>
                <a:t> </a:t>
              </a:r>
              <a:r>
                <a:rPr lang="en-GB" altLang="en-US" sz="1365" b="1" dirty="0" err="1">
                  <a:solidFill>
                    <a:srgbClr val="043C74"/>
                  </a:solidFill>
                  <a:latin typeface="Open Sans" panose="020B0604020202020204" charset="0"/>
                </a:rPr>
                <a:t>Pembelian</a:t>
              </a:r>
              <a:endParaRPr lang="en-US" altLang="en-US" sz="1365" b="1" dirty="0">
                <a:solidFill>
                  <a:srgbClr val="043C74"/>
                </a:solidFill>
                <a:latin typeface="Open Sans" panose="020B0604020202020204" charset="0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9689661F-C7B1-4285-9B3F-D3C67ECA9E76}"/>
                </a:ext>
              </a:extLst>
            </p:cNvPr>
            <p:cNvSpPr txBox="1"/>
            <p:nvPr/>
          </p:nvSpPr>
          <p:spPr>
            <a:xfrm>
              <a:off x="8655285" y="2054655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250" name="Rectangle 98">
              <a:extLst>
                <a:ext uri="{FF2B5EF4-FFF2-40B4-BE49-F238E27FC236}">
                  <a16:creationId xmlns:a16="http://schemas.microsoft.com/office/drawing/2014/main" id="{0F253307-F4AE-4D7A-8BE1-CEB1B0B40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8028" y="2439724"/>
              <a:ext cx="3768482" cy="42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179388" indent="-179388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indent="0" defTabSz="1187173" eaLnBrk="1" hangingPunct="1">
                <a:defRPr/>
              </a:pPr>
              <a:r>
                <a:rPr lang="en-IN" altLang="en-US" sz="1073" dirty="0">
                  <a:solidFill>
                    <a:prstClr val="black"/>
                  </a:solidFill>
                  <a:cs typeface="Open Sans" panose="020B0604020202020204" charset="0"/>
                </a:rPr>
                <a:t>(Amerika Utara, Amerika Selatan, </a:t>
              </a:r>
              <a:r>
                <a:rPr lang="en-IN" altLang="en-US" sz="1073" dirty="0" err="1">
                  <a:solidFill>
                    <a:prstClr val="black"/>
                  </a:solidFill>
                  <a:cs typeface="Open Sans" panose="020B0604020202020204" charset="0"/>
                </a:rPr>
                <a:t>Eropa</a:t>
              </a:r>
              <a:r>
                <a:rPr lang="en-IN" altLang="en-US" sz="1073" dirty="0">
                  <a:solidFill>
                    <a:prstClr val="black"/>
                  </a:solidFill>
                  <a:cs typeface="Open Sans" panose="020B0604020202020204" charset="0"/>
                </a:rPr>
                <a:t>, Asia, Australia)</a:t>
              </a:r>
            </a:p>
            <a:p>
              <a:pPr marL="0" indent="0" defTabSz="1187173" eaLnBrk="1" hangingPunct="1">
                <a:defRPr/>
              </a:pPr>
              <a:endParaRPr lang="en-IN" altLang="en-US" sz="1073" dirty="0">
                <a:solidFill>
                  <a:prstClr val="black"/>
                </a:solidFill>
                <a:cs typeface="Open Sans" panose="020B0604020202020204" charset="0"/>
              </a:endParaRPr>
            </a:p>
          </p:txBody>
        </p:sp>
      </p:grpSp>
      <p:sp>
        <p:nvSpPr>
          <p:cNvPr id="252" name="TextBox 27">
            <a:extLst>
              <a:ext uri="{FF2B5EF4-FFF2-40B4-BE49-F238E27FC236}">
                <a16:creationId xmlns:a16="http://schemas.microsoft.com/office/drawing/2014/main" id="{4BCD143E-CB44-4943-9976-ACA88F894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5562" y="1040176"/>
            <a:ext cx="3184354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91540" eaLnBrk="1" hangingPunct="1">
              <a:defRPr/>
            </a:pPr>
            <a:r>
              <a:rPr lang="en-GB" altLang="en-US" sz="1000" b="1" dirty="0">
                <a:solidFill>
                  <a:srgbClr val="043C74"/>
                </a:solidFill>
                <a:latin typeface="Open Sans" panose="020B0604020202020204" charset="0"/>
              </a:rPr>
              <a:t>KONSULTASI BISNIS</a:t>
            </a:r>
          </a:p>
          <a:p>
            <a:pPr defTabSz="891540" eaLnBrk="1" hangingPunct="1">
              <a:defRPr/>
            </a:pPr>
            <a:r>
              <a:rPr lang="en-GB" altLang="en-US" sz="1000" b="1" i="1" dirty="0">
                <a:solidFill>
                  <a:srgbClr val="043C74"/>
                </a:solidFill>
                <a:latin typeface="Open Sans" panose="020B0604020202020204" charset="0"/>
              </a:rPr>
              <a:t>TALKSHOW</a:t>
            </a:r>
          </a:p>
          <a:p>
            <a:pPr defTabSz="891540" eaLnBrk="1" hangingPunct="1">
              <a:defRPr/>
            </a:pPr>
            <a:r>
              <a:rPr lang="en-GB" altLang="en-US" sz="1000" b="1" i="1" dirty="0">
                <a:solidFill>
                  <a:srgbClr val="043C74"/>
                </a:solidFill>
                <a:latin typeface="Open Sans" panose="020B0604020202020204" charset="0"/>
              </a:rPr>
              <a:t>COACHING CLINIC</a:t>
            </a:r>
          </a:p>
          <a:p>
            <a:pPr defTabSz="891540" eaLnBrk="1" hangingPunct="1">
              <a:defRPr/>
            </a:pPr>
            <a:r>
              <a:rPr lang="en-GB" altLang="en-US" sz="1000" b="1" i="1" dirty="0">
                <a:solidFill>
                  <a:srgbClr val="043C74"/>
                </a:solidFill>
                <a:latin typeface="Open Sans" panose="020B0604020202020204" charset="0"/>
              </a:rPr>
              <a:t>LEGALITAS</a:t>
            </a:r>
          </a:p>
          <a:p>
            <a:pPr defTabSz="891540" eaLnBrk="1" hangingPunct="1">
              <a:defRPr/>
            </a:pPr>
            <a:r>
              <a:rPr lang="en-GB" altLang="en-US" sz="1000" b="1" i="1" dirty="0">
                <a:solidFill>
                  <a:srgbClr val="043C74"/>
                </a:solidFill>
                <a:latin typeface="Open Sans" panose="020B0604020202020204" charset="0"/>
              </a:rPr>
              <a:t>SCORING UMKM</a:t>
            </a:r>
            <a:endParaRPr lang="en-US" altLang="en-US" sz="1000" b="1" i="1" dirty="0">
              <a:solidFill>
                <a:srgbClr val="043C74"/>
              </a:solidFill>
              <a:latin typeface="Open Sans" panose="020B0604020202020204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FCCE5452-C21C-46AA-9807-E9168E53D74A}"/>
              </a:ext>
            </a:extLst>
          </p:cNvPr>
          <p:cNvSpPr txBox="1"/>
          <p:nvPr/>
        </p:nvSpPr>
        <p:spPr>
          <a:xfrm>
            <a:off x="8493139" y="1902084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</a:t>
            </a:r>
          </a:p>
        </p:txBody>
      </p:sp>
      <p:sp>
        <p:nvSpPr>
          <p:cNvPr id="255" name="TextBox 27">
            <a:extLst>
              <a:ext uri="{FF2B5EF4-FFF2-40B4-BE49-F238E27FC236}">
                <a16:creationId xmlns:a16="http://schemas.microsoft.com/office/drawing/2014/main" id="{F1FE025E-3A52-4BC6-A239-8BE70A7C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8680" y="1945320"/>
            <a:ext cx="3184354" cy="5124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91540" eaLnBrk="1" hangingPunct="1"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UMKM BRI</a:t>
            </a:r>
          </a:p>
          <a:p>
            <a:pPr defTabSz="891540" eaLnBrk="1" hangingPunct="1"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(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Binaan</a:t>
            </a: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 KC &amp; 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Rumah</a:t>
            </a: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 BUMN) </a:t>
            </a:r>
            <a:endParaRPr lang="en-US" altLang="en-US" sz="1365" b="1" dirty="0">
              <a:solidFill>
                <a:srgbClr val="043C74"/>
              </a:solidFill>
              <a:latin typeface="Open Sans" panose="020B0604020202020204" charset="0"/>
            </a:endParaRP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466E0A42-936B-4CB6-AC39-93EF2942FB44}"/>
              </a:ext>
            </a:extLst>
          </p:cNvPr>
          <p:cNvGrpSpPr/>
          <p:nvPr/>
        </p:nvGrpSpPr>
        <p:grpSpPr>
          <a:xfrm>
            <a:off x="8645844" y="5229768"/>
            <a:ext cx="3814436" cy="642512"/>
            <a:chOff x="8647072" y="2054655"/>
            <a:chExt cx="3814436" cy="642512"/>
          </a:xfrm>
        </p:grpSpPr>
        <p:sp>
          <p:nvSpPr>
            <p:cNvPr id="259" name="TextBox 27">
              <a:extLst>
                <a:ext uri="{FF2B5EF4-FFF2-40B4-BE49-F238E27FC236}">
                  <a16:creationId xmlns:a16="http://schemas.microsoft.com/office/drawing/2014/main" id="{2B0EA092-00EC-4858-9643-82DF9CDE8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2863" y="2165260"/>
              <a:ext cx="3184354" cy="302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1540" eaLnBrk="1" hangingPunct="1">
                <a:defRPr/>
              </a:pPr>
              <a:r>
                <a:rPr lang="en-GB" altLang="en-US" sz="1365" b="1" dirty="0" err="1">
                  <a:solidFill>
                    <a:srgbClr val="043C74"/>
                  </a:solidFill>
                  <a:latin typeface="Open Sans" panose="020B0604020202020204" charset="0"/>
                </a:rPr>
                <a:t>Kontrak</a:t>
              </a:r>
              <a:r>
                <a:rPr lang="en-GB" altLang="en-US" sz="1365" b="1" dirty="0">
                  <a:solidFill>
                    <a:srgbClr val="043C74"/>
                  </a:solidFill>
                  <a:latin typeface="Open Sans" panose="020B0604020202020204" charset="0"/>
                </a:rPr>
                <a:t> </a:t>
              </a:r>
              <a:r>
                <a:rPr lang="en-GB" altLang="en-US" sz="1365" b="1" dirty="0" err="1">
                  <a:solidFill>
                    <a:srgbClr val="043C74"/>
                  </a:solidFill>
                  <a:latin typeface="Open Sans" panose="020B0604020202020204" charset="0"/>
                </a:rPr>
                <a:t>Pembelian</a:t>
              </a:r>
              <a:endParaRPr lang="en-US" altLang="en-US" sz="1365" b="1" dirty="0">
                <a:solidFill>
                  <a:srgbClr val="043C74"/>
                </a:solidFill>
                <a:latin typeface="Open Sans" panose="020B0604020202020204" charset="0"/>
              </a:endParaRP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CFB72389-981C-4F27-A6E0-5AA7EE1EF9C1}"/>
                </a:ext>
              </a:extLst>
            </p:cNvPr>
            <p:cNvSpPr txBox="1"/>
            <p:nvPr/>
          </p:nvSpPr>
          <p:spPr>
            <a:xfrm>
              <a:off x="8655285" y="2054655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74</a:t>
              </a:r>
            </a:p>
          </p:txBody>
        </p:sp>
        <p:sp>
          <p:nvSpPr>
            <p:cNvPr id="261" name="Rectangle 98">
              <a:extLst>
                <a:ext uri="{FF2B5EF4-FFF2-40B4-BE49-F238E27FC236}">
                  <a16:creationId xmlns:a16="http://schemas.microsoft.com/office/drawing/2014/main" id="{6A8F1291-9064-46AE-A686-6C9C76D03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7072" y="2439724"/>
              <a:ext cx="3814436" cy="257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179388" indent="-179388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indent="0" defTabSz="1187173" eaLnBrk="1" hangingPunct="1">
                <a:defRPr/>
              </a:pPr>
              <a:r>
                <a:rPr lang="en-IN" altLang="en-US" sz="1073" dirty="0">
                  <a:solidFill>
                    <a:prstClr val="black"/>
                  </a:solidFill>
                  <a:cs typeface="Open Sans" panose="020B0604020202020204" charset="0"/>
                </a:rPr>
                <a:t>(AS, Uni </a:t>
              </a:r>
              <a:r>
                <a:rPr lang="en-IN" altLang="en-US" sz="1073" dirty="0" err="1">
                  <a:solidFill>
                    <a:prstClr val="black"/>
                  </a:solidFill>
                  <a:cs typeface="Open Sans" panose="020B0604020202020204" charset="0"/>
                </a:rPr>
                <a:t>Eropa</a:t>
              </a:r>
              <a:r>
                <a:rPr lang="en-IN" altLang="en-US" sz="1073" dirty="0">
                  <a:solidFill>
                    <a:prstClr val="black"/>
                  </a:solidFill>
                  <a:cs typeface="Open Sans" panose="020B0604020202020204" charset="0"/>
                </a:rPr>
                <a:t>, Timur Tengah, </a:t>
              </a:r>
              <a:r>
                <a:rPr lang="en-IN" altLang="en-US" sz="1073" dirty="0" err="1">
                  <a:solidFill>
                    <a:prstClr val="black"/>
                  </a:solidFill>
                  <a:cs typeface="Open Sans" panose="020B0604020202020204" charset="0"/>
                </a:rPr>
                <a:t>Jepang</a:t>
              </a:r>
              <a:r>
                <a:rPr lang="en-IN" altLang="en-US" sz="1073" dirty="0">
                  <a:solidFill>
                    <a:prstClr val="black"/>
                  </a:solidFill>
                  <a:cs typeface="Open Sans" panose="020B0604020202020204" charset="0"/>
                </a:rPr>
                <a:t>, Australia)</a:t>
              </a:r>
            </a:p>
          </p:txBody>
        </p:sp>
      </p:grpSp>
      <p:sp>
        <p:nvSpPr>
          <p:cNvPr id="262" name="Arrow: Pentagon 184">
            <a:extLst>
              <a:ext uri="{FF2B5EF4-FFF2-40B4-BE49-F238E27FC236}">
                <a16:creationId xmlns:a16="http://schemas.microsoft.com/office/drawing/2014/main" id="{597F5FA3-608F-4F37-901D-6D53C801778F}"/>
              </a:ext>
            </a:extLst>
          </p:cNvPr>
          <p:cNvSpPr/>
          <p:nvPr/>
        </p:nvSpPr>
        <p:spPr bwMode="auto">
          <a:xfrm>
            <a:off x="8384987" y="3971863"/>
            <a:ext cx="1123169" cy="220662"/>
          </a:xfrm>
          <a:prstGeom prst="homePlate">
            <a:avLst>
              <a:gd name="adj" fmla="val 29825"/>
            </a:avLst>
          </a:prstGeom>
          <a:solidFill>
            <a:srgbClr val="FAE2B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35100" rIns="0" bIns="35100">
            <a:spAutoFit/>
          </a:bodyPr>
          <a:lstStyle/>
          <a:p>
            <a:pPr marL="177999" defTabSz="1188512">
              <a:defRPr/>
            </a:pPr>
            <a:r>
              <a:rPr lang="en-GB" sz="975" b="1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</a:p>
        </p:txBody>
      </p:sp>
      <p:sp>
        <p:nvSpPr>
          <p:cNvPr id="263" name="Rectangle 98">
            <a:extLst>
              <a:ext uri="{FF2B5EF4-FFF2-40B4-BE49-F238E27FC236}">
                <a16:creationId xmlns:a16="http://schemas.microsoft.com/office/drawing/2014/main" id="{0984C1CA-1D02-47DD-BC33-D4BAF354A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987" y="4192525"/>
            <a:ext cx="2539339" cy="4225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9388" indent="-179388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4903" indent="-174903" defTabSz="1187173" eaLnBrk="1" hangingPunct="1">
              <a:buFont typeface="Wingdings" panose="05000000000000000000" pitchFamily="2" charset="2"/>
              <a:buChar char="ü"/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Hybrid-Jakarta</a:t>
            </a:r>
          </a:p>
          <a:p>
            <a:pPr marL="0" indent="0" defTabSz="1187173" eaLnBrk="1" hangingPunct="1"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     01-15 </a:t>
            </a:r>
            <a:r>
              <a:rPr lang="en-IN" altLang="en-US" sz="1073" dirty="0" err="1">
                <a:solidFill>
                  <a:prstClr val="black"/>
                </a:solidFill>
                <a:cs typeface="Open Sans" panose="020B0604020202020204" charset="0"/>
              </a:rPr>
              <a:t>Desember</a:t>
            </a: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 2020</a:t>
            </a:r>
          </a:p>
        </p:txBody>
      </p: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9CAAF2D6-9B83-4FA6-97D5-6244C440D994}"/>
              </a:ext>
            </a:extLst>
          </p:cNvPr>
          <p:cNvGrpSpPr/>
          <p:nvPr/>
        </p:nvGrpSpPr>
        <p:grpSpPr>
          <a:xfrm>
            <a:off x="8526005" y="5961957"/>
            <a:ext cx="3371197" cy="445789"/>
            <a:chOff x="6025283" y="3268786"/>
            <a:chExt cx="3371197" cy="445789"/>
          </a:xfrm>
        </p:grpSpPr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0082F3CD-7A19-447F-9202-FF8B0752F851}"/>
                </a:ext>
              </a:extLst>
            </p:cNvPr>
            <p:cNvSpPr txBox="1"/>
            <p:nvPr/>
          </p:nvSpPr>
          <p:spPr>
            <a:xfrm>
              <a:off x="8225967" y="3268786"/>
              <a:ext cx="11705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USD 57,5 </a:t>
              </a:r>
              <a:r>
                <a:rPr lang="en-US" sz="14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Jt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TextBox 27">
              <a:extLst>
                <a:ext uri="{FF2B5EF4-FFF2-40B4-BE49-F238E27FC236}">
                  <a16:creationId xmlns:a16="http://schemas.microsoft.com/office/drawing/2014/main" id="{D1A8D40A-7145-4FE5-912D-96D4A6788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5283" y="3281737"/>
              <a:ext cx="2607672" cy="302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1540" eaLnBrk="1" hangingPunct="1">
                <a:defRPr/>
              </a:pPr>
              <a:r>
                <a:rPr lang="en-GB" altLang="en-US" sz="1365" b="1" dirty="0" err="1">
                  <a:solidFill>
                    <a:srgbClr val="043C74"/>
                  </a:solidFill>
                  <a:latin typeface="Open Sans" panose="020B0604020202020204" charset="0"/>
                </a:rPr>
                <a:t>Dengan</a:t>
              </a:r>
              <a:r>
                <a:rPr lang="en-GB" altLang="en-US" sz="1365" b="1" dirty="0">
                  <a:solidFill>
                    <a:srgbClr val="043C74"/>
                  </a:solidFill>
                  <a:latin typeface="Open Sans" panose="020B0604020202020204" charset="0"/>
                </a:rPr>
                <a:t> </a:t>
              </a:r>
              <a:r>
                <a:rPr lang="en-GB" altLang="en-US" sz="1365" b="1" dirty="0" err="1">
                  <a:solidFill>
                    <a:srgbClr val="043C74"/>
                  </a:solidFill>
                  <a:latin typeface="Open Sans" panose="020B0604020202020204" charset="0"/>
                </a:rPr>
                <a:t>nilai</a:t>
              </a:r>
              <a:r>
                <a:rPr lang="en-GB" altLang="en-US" sz="1365" b="1" dirty="0">
                  <a:solidFill>
                    <a:srgbClr val="043C74"/>
                  </a:solidFill>
                  <a:latin typeface="Open Sans" panose="020B0604020202020204" charset="0"/>
                </a:rPr>
                <a:t> </a:t>
              </a:r>
              <a:r>
                <a:rPr lang="en-GB" altLang="en-US" sz="1365" b="1" dirty="0" err="1">
                  <a:solidFill>
                    <a:srgbClr val="043C74"/>
                  </a:solidFill>
                  <a:latin typeface="Open Sans" panose="020B0604020202020204" charset="0"/>
                </a:rPr>
                <a:t>transaksi</a:t>
              </a:r>
              <a:r>
                <a:rPr lang="en-GB" altLang="en-US" sz="1365" b="1" dirty="0">
                  <a:solidFill>
                    <a:srgbClr val="043C74"/>
                  </a:solidFill>
                  <a:latin typeface="Open Sans" panose="020B0604020202020204" charset="0"/>
                </a:rPr>
                <a:t> =</a:t>
              </a:r>
              <a:endParaRPr lang="en-US" altLang="en-US" sz="1365" b="1" dirty="0">
                <a:solidFill>
                  <a:srgbClr val="043C74"/>
                </a:solidFill>
                <a:latin typeface="Open Sans" panose="020B0604020202020204" charset="0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8E0597D1-5333-453F-86C5-1571D2B0E87C}"/>
                </a:ext>
              </a:extLst>
            </p:cNvPr>
            <p:cNvSpPr txBox="1"/>
            <p:nvPr/>
          </p:nvSpPr>
          <p:spPr>
            <a:xfrm>
              <a:off x="7208041" y="3406798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8" name="TextBox 267">
            <a:extLst>
              <a:ext uri="{FF2B5EF4-FFF2-40B4-BE49-F238E27FC236}">
                <a16:creationId xmlns:a16="http://schemas.microsoft.com/office/drawing/2014/main" id="{DFE4A9C9-BC1D-4767-8ABF-6970306C5C70}"/>
              </a:ext>
            </a:extLst>
          </p:cNvPr>
          <p:cNvSpPr txBox="1"/>
          <p:nvPr/>
        </p:nvSpPr>
        <p:spPr>
          <a:xfrm>
            <a:off x="8494163" y="190195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</a:t>
            </a:r>
          </a:p>
        </p:txBody>
      </p:sp>
      <p:sp>
        <p:nvSpPr>
          <p:cNvPr id="269" name="TextBox 27">
            <a:extLst>
              <a:ext uri="{FF2B5EF4-FFF2-40B4-BE49-F238E27FC236}">
                <a16:creationId xmlns:a16="http://schemas.microsoft.com/office/drawing/2014/main" id="{9C2808C2-FB7D-4175-AABC-8BD100060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704" y="1945186"/>
            <a:ext cx="3184354" cy="5124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91540" eaLnBrk="1" hangingPunct="1"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UMKM BRI</a:t>
            </a:r>
          </a:p>
          <a:p>
            <a:pPr defTabSz="891540" eaLnBrk="1" hangingPunct="1"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(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Binaan</a:t>
            </a: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 KC &amp; 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Rumah</a:t>
            </a: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 BUMN) </a:t>
            </a:r>
            <a:endParaRPr lang="en-US" altLang="en-US" sz="1365" b="1" dirty="0">
              <a:solidFill>
                <a:srgbClr val="043C74"/>
              </a:solidFill>
              <a:latin typeface="Open Sans" panose="020B060402020202020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40DBED70-E79C-4ED7-93AB-EEEFFA623EDD}"/>
              </a:ext>
            </a:extLst>
          </p:cNvPr>
          <p:cNvSpPr txBox="1"/>
          <p:nvPr/>
        </p:nvSpPr>
        <p:spPr>
          <a:xfrm>
            <a:off x="8468868" y="465064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573</a:t>
            </a:r>
          </a:p>
        </p:txBody>
      </p:sp>
      <p:sp>
        <p:nvSpPr>
          <p:cNvPr id="271" name="TextBox 27">
            <a:extLst>
              <a:ext uri="{FF2B5EF4-FFF2-40B4-BE49-F238E27FC236}">
                <a16:creationId xmlns:a16="http://schemas.microsoft.com/office/drawing/2014/main" id="{B8E3ABF7-9F5D-42B5-83D3-AAA0EB40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05" y="4693876"/>
            <a:ext cx="3184354" cy="5124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91540" eaLnBrk="1" hangingPunct="1"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UMKM BRI</a:t>
            </a:r>
          </a:p>
          <a:p>
            <a:pPr defTabSz="891540" eaLnBrk="1" hangingPunct="1">
              <a:defRPr/>
            </a:pP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(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Binaan</a:t>
            </a: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 KC &amp; </a:t>
            </a:r>
            <a:r>
              <a:rPr lang="en-GB" altLang="en-US" sz="1365" b="1" dirty="0" err="1">
                <a:solidFill>
                  <a:srgbClr val="043C74"/>
                </a:solidFill>
                <a:latin typeface="Open Sans" panose="020B0604020202020204" charset="0"/>
              </a:rPr>
              <a:t>Rumah</a:t>
            </a:r>
            <a:r>
              <a:rPr lang="en-GB" altLang="en-US" sz="1365" b="1" dirty="0">
                <a:solidFill>
                  <a:srgbClr val="043C74"/>
                </a:solidFill>
                <a:latin typeface="Open Sans" panose="020B0604020202020204" charset="0"/>
              </a:rPr>
              <a:t> BUMN) </a:t>
            </a:r>
            <a:endParaRPr lang="en-US" altLang="en-US" sz="1365" b="1" dirty="0">
              <a:solidFill>
                <a:srgbClr val="043C74"/>
              </a:solidFill>
              <a:latin typeface="Open Sans" panose="020B0604020202020204" charset="0"/>
            </a:endParaRPr>
          </a:p>
        </p:txBody>
      </p:sp>
      <p:sp>
        <p:nvSpPr>
          <p:cNvPr id="286" name="Rectangle 98">
            <a:extLst>
              <a:ext uri="{FF2B5EF4-FFF2-40B4-BE49-F238E27FC236}">
                <a16:creationId xmlns:a16="http://schemas.microsoft.com/office/drawing/2014/main" id="{FB0843E2-5536-41D8-B92A-C5190F934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842" y="1501329"/>
            <a:ext cx="2539339" cy="2574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9388" indent="-179388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187173" eaLnBrk="1" hangingPunct="1">
              <a:defRPr/>
            </a:pP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20-22 </a:t>
            </a:r>
            <a:r>
              <a:rPr lang="en-IN" altLang="en-US" sz="1073" dirty="0" err="1">
                <a:solidFill>
                  <a:prstClr val="black"/>
                </a:solidFill>
                <a:cs typeface="Open Sans" panose="020B0604020202020204" charset="0"/>
              </a:rPr>
              <a:t>Desember</a:t>
            </a:r>
            <a:r>
              <a:rPr lang="en-IN" altLang="en-US" sz="1073" dirty="0">
                <a:solidFill>
                  <a:prstClr val="black"/>
                </a:solidFill>
                <a:cs typeface="Open Sans" panose="020B0604020202020204" charset="0"/>
              </a:rPr>
              <a:t> 2019</a:t>
            </a: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46E05BB8-DB4D-456F-99DF-13DFC9C9F6AD}"/>
              </a:ext>
            </a:extLst>
          </p:cNvPr>
          <p:cNvGrpSpPr/>
          <p:nvPr/>
        </p:nvGrpSpPr>
        <p:grpSpPr>
          <a:xfrm>
            <a:off x="8527860" y="3123590"/>
            <a:ext cx="3371197" cy="445789"/>
            <a:chOff x="6025283" y="3268786"/>
            <a:chExt cx="3371197" cy="445789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9C12A1E0-9E01-47C8-B8AF-054ACC3F8933}"/>
                </a:ext>
              </a:extLst>
            </p:cNvPr>
            <p:cNvSpPr txBox="1"/>
            <p:nvPr/>
          </p:nvSpPr>
          <p:spPr>
            <a:xfrm>
              <a:off x="8225967" y="3268786"/>
              <a:ext cx="11705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USD 33,5 </a:t>
              </a:r>
              <a:r>
                <a:rPr lang="en-US" sz="14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Jt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TextBox 27">
              <a:extLst>
                <a:ext uri="{FF2B5EF4-FFF2-40B4-BE49-F238E27FC236}">
                  <a16:creationId xmlns:a16="http://schemas.microsoft.com/office/drawing/2014/main" id="{928BCF71-D90A-441B-AF54-C58E28492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5283" y="3281737"/>
              <a:ext cx="2607672" cy="302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1540" eaLnBrk="1" hangingPunct="1">
                <a:defRPr/>
              </a:pPr>
              <a:r>
                <a:rPr lang="en-GB" altLang="en-US" sz="1365" b="1" dirty="0" err="1">
                  <a:solidFill>
                    <a:srgbClr val="043C74"/>
                  </a:solidFill>
                  <a:latin typeface="Open Sans" panose="020B0604020202020204" charset="0"/>
                </a:rPr>
                <a:t>Dengan</a:t>
              </a:r>
              <a:r>
                <a:rPr lang="en-GB" altLang="en-US" sz="1365" b="1" dirty="0">
                  <a:solidFill>
                    <a:srgbClr val="043C74"/>
                  </a:solidFill>
                  <a:latin typeface="Open Sans" panose="020B0604020202020204" charset="0"/>
                </a:rPr>
                <a:t> </a:t>
              </a:r>
              <a:r>
                <a:rPr lang="en-GB" altLang="en-US" sz="1365" b="1" dirty="0" err="1">
                  <a:solidFill>
                    <a:srgbClr val="043C74"/>
                  </a:solidFill>
                  <a:latin typeface="Open Sans" panose="020B0604020202020204" charset="0"/>
                </a:rPr>
                <a:t>nilai</a:t>
              </a:r>
              <a:r>
                <a:rPr lang="en-GB" altLang="en-US" sz="1365" b="1" dirty="0">
                  <a:solidFill>
                    <a:srgbClr val="043C74"/>
                  </a:solidFill>
                  <a:latin typeface="Open Sans" panose="020B0604020202020204" charset="0"/>
                </a:rPr>
                <a:t> </a:t>
              </a:r>
              <a:r>
                <a:rPr lang="en-GB" altLang="en-US" sz="1365" b="1" dirty="0" err="1">
                  <a:solidFill>
                    <a:srgbClr val="043C74"/>
                  </a:solidFill>
                  <a:latin typeface="Open Sans" panose="020B0604020202020204" charset="0"/>
                </a:rPr>
                <a:t>transaksi</a:t>
              </a:r>
              <a:r>
                <a:rPr lang="en-GB" altLang="en-US" sz="1365" b="1" dirty="0">
                  <a:solidFill>
                    <a:srgbClr val="043C74"/>
                  </a:solidFill>
                  <a:latin typeface="Open Sans" panose="020B0604020202020204" charset="0"/>
                </a:rPr>
                <a:t> =</a:t>
              </a:r>
              <a:endParaRPr lang="en-US" altLang="en-US" sz="1365" b="1" dirty="0">
                <a:solidFill>
                  <a:srgbClr val="043C74"/>
                </a:solidFill>
                <a:latin typeface="Open Sans" panose="020B0604020202020204" charset="0"/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714AB5D3-4B90-4BE5-B23E-622F53CF8DB4}"/>
                </a:ext>
              </a:extLst>
            </p:cNvPr>
            <p:cNvSpPr txBox="1"/>
            <p:nvPr/>
          </p:nvSpPr>
          <p:spPr>
            <a:xfrm>
              <a:off x="7208041" y="3406798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08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4">
            <a:extLst>
              <a:ext uri="{FF2B5EF4-FFF2-40B4-BE49-F238E27FC236}">
                <a16:creationId xmlns:a16="http://schemas.microsoft.com/office/drawing/2014/main" id="{9B626C6B-C789-40CD-B2FB-58D55C17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27" y="3276295"/>
            <a:ext cx="10969943" cy="711081"/>
          </a:xfrm>
        </p:spPr>
        <p:txBody>
          <a:bodyPr>
            <a:noAutofit/>
          </a:bodyPr>
          <a:lstStyle/>
          <a:p>
            <a:r>
              <a:rPr lang="en-US" sz="6000" dirty="0"/>
              <a:t>THANK YOU !!</a:t>
            </a:r>
          </a:p>
        </p:txBody>
      </p:sp>
    </p:spTree>
    <p:extLst>
      <p:ext uri="{BB962C8B-B14F-4D97-AF65-F5344CB8AC3E}">
        <p14:creationId xmlns:p14="http://schemas.microsoft.com/office/powerpoint/2010/main" val="89616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2"/>
          </p:nvPr>
        </p:nvSpPr>
        <p:spPr/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0925" y="893"/>
            <a:ext cx="2186448" cy="76651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25" y="69490"/>
            <a:ext cx="2119639" cy="5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7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65" y="116632"/>
            <a:ext cx="3076039" cy="210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34"/>
          <p:cNvSpPr txBox="1"/>
          <p:nvPr/>
        </p:nvSpPr>
        <p:spPr>
          <a:xfrm>
            <a:off x="981845" y="2276874"/>
            <a:ext cx="16892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 algn="ctr">
              <a:lnSpc>
                <a:spcPct val="100000"/>
              </a:lnSpc>
              <a:spcBef>
                <a:spcPts val="100"/>
              </a:spcBef>
            </a:pPr>
            <a:r>
              <a:rPr lang="en-GB" sz="900" spc="-90" dirty="0">
                <a:solidFill>
                  <a:srgbClr val="001F5F"/>
                </a:solidFill>
                <a:latin typeface="Verdana"/>
                <a:cs typeface="Verdana"/>
              </a:rPr>
              <a:t>Malang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6310436" y="620690"/>
            <a:ext cx="2511660" cy="415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8902725" y="620688"/>
            <a:ext cx="325067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124E97"/>
                </a:solidFill>
                <a:latin typeface="Arial"/>
                <a:cs typeface="Arial"/>
              </a:rPr>
              <a:t>Go</a:t>
            </a:r>
            <a:r>
              <a:rPr sz="3200" b="1" spc="-90" dirty="0">
                <a:solidFill>
                  <a:srgbClr val="124E9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24E97"/>
                </a:solidFill>
                <a:latin typeface="Arial"/>
                <a:cs typeface="Arial"/>
              </a:rPr>
              <a:t>Global</a:t>
            </a:r>
            <a:r>
              <a:rPr lang="en-GB" sz="3200" b="1" dirty="0">
                <a:solidFill>
                  <a:srgbClr val="124E97"/>
                </a:solidFill>
                <a:latin typeface="Arial"/>
                <a:cs typeface="Arial"/>
              </a:rPr>
              <a:t> 2018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56" y="4690453"/>
            <a:ext cx="309964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34"/>
          <p:cNvSpPr txBox="1"/>
          <p:nvPr/>
        </p:nvSpPr>
        <p:spPr>
          <a:xfrm>
            <a:off x="909837" y="6706679"/>
            <a:ext cx="16892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 algn="ctr">
              <a:lnSpc>
                <a:spcPct val="100000"/>
              </a:lnSpc>
              <a:spcBef>
                <a:spcPts val="100"/>
              </a:spcBef>
            </a:pPr>
            <a:r>
              <a:rPr lang="en-GB" sz="900" spc="-90" dirty="0">
                <a:solidFill>
                  <a:srgbClr val="001F5F"/>
                </a:solidFill>
                <a:latin typeface="Verdana"/>
                <a:cs typeface="Verdana"/>
              </a:rPr>
              <a:t>Bukit </a:t>
            </a:r>
            <a:r>
              <a:rPr lang="en-GB" sz="900" spc="-90" dirty="0" err="1">
                <a:solidFill>
                  <a:srgbClr val="001F5F"/>
                </a:solidFill>
                <a:latin typeface="Verdana"/>
                <a:cs typeface="Verdana"/>
              </a:rPr>
              <a:t>Tinggi</a:t>
            </a:r>
            <a:endParaRPr sz="900" dirty="0">
              <a:latin typeface="Verdana"/>
              <a:cs typeface="Verdan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30116" y="1644492"/>
            <a:ext cx="3024336" cy="2144548"/>
            <a:chOff x="6166420" y="1700808"/>
            <a:chExt cx="3024336" cy="214454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66420" y="1700808"/>
              <a:ext cx="3024336" cy="2007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bject 34"/>
            <p:cNvSpPr txBox="1"/>
            <p:nvPr/>
          </p:nvSpPr>
          <p:spPr>
            <a:xfrm>
              <a:off x="7030516" y="3694033"/>
              <a:ext cx="168929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685" marR="5080" indent="-762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900" spc="-90" dirty="0">
                  <a:solidFill>
                    <a:srgbClr val="001F5F"/>
                  </a:solidFill>
                  <a:latin typeface="Verdana"/>
                  <a:cs typeface="Verdana"/>
                </a:rPr>
                <a:t>Solo</a:t>
              </a:r>
              <a:endParaRPr sz="900" dirty="0">
                <a:latin typeface="Verdana"/>
                <a:cs typeface="Verdana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756" y="2492898"/>
            <a:ext cx="2808312" cy="188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ject 34"/>
          <p:cNvSpPr txBox="1"/>
          <p:nvPr/>
        </p:nvSpPr>
        <p:spPr>
          <a:xfrm>
            <a:off x="693813" y="4365106"/>
            <a:ext cx="16892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 algn="ctr">
              <a:lnSpc>
                <a:spcPct val="100000"/>
              </a:lnSpc>
              <a:spcBef>
                <a:spcPts val="100"/>
              </a:spcBef>
            </a:pPr>
            <a:r>
              <a:rPr lang="en-GB" sz="900" spc="-90" dirty="0">
                <a:solidFill>
                  <a:srgbClr val="001F5F"/>
                </a:solidFill>
                <a:latin typeface="Verdana"/>
                <a:cs typeface="Verdana"/>
              </a:rPr>
              <a:t>Bandung</a:t>
            </a:r>
            <a:endParaRPr sz="900" dirty="0">
              <a:latin typeface="Verdana"/>
              <a:cs typeface="Verdana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58108" y="3781735"/>
            <a:ext cx="3024336" cy="2095539"/>
            <a:chOff x="3358108" y="3133661"/>
            <a:chExt cx="3024336" cy="2095539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8108" y="3133661"/>
              <a:ext cx="3024336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bject 34"/>
            <p:cNvSpPr txBox="1"/>
            <p:nvPr/>
          </p:nvSpPr>
          <p:spPr>
            <a:xfrm>
              <a:off x="3790156" y="5077877"/>
              <a:ext cx="168929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685" marR="5080" indent="-762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900" spc="-90" dirty="0">
                  <a:solidFill>
                    <a:srgbClr val="001F5F"/>
                  </a:solidFill>
                  <a:latin typeface="Verdana"/>
                  <a:cs typeface="Verdana"/>
                </a:rPr>
                <a:t>Makassar</a:t>
              </a:r>
              <a:endParaRPr sz="900" dirty="0">
                <a:latin typeface="Verdana"/>
                <a:cs typeface="Verdana"/>
              </a:endParaRPr>
            </a:p>
          </p:txBody>
        </p:sp>
      </p:grpSp>
      <p:sp>
        <p:nvSpPr>
          <p:cNvPr id="19" name="object 3"/>
          <p:cNvSpPr txBox="1">
            <a:spLocks/>
          </p:cNvSpPr>
          <p:nvPr/>
        </p:nvSpPr>
        <p:spPr>
          <a:xfrm>
            <a:off x="6958508" y="1859230"/>
            <a:ext cx="4752528" cy="2721899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dirty="0" err="1"/>
              <a:t>BRIncubator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program yang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kapabilitas</a:t>
            </a:r>
            <a:r>
              <a:rPr lang="en-US" dirty="0"/>
              <a:t> UMKM </a:t>
            </a:r>
            <a:r>
              <a:rPr lang="en-US" dirty="0" err="1"/>
              <a:t>secara</a:t>
            </a:r>
            <a:r>
              <a:rPr lang="en-US" dirty="0"/>
              <a:t> digital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ekspor</a:t>
            </a:r>
            <a:br>
              <a:rPr lang="en-US" sz="3200" dirty="0"/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0" name="object 3"/>
          <p:cNvSpPr txBox="1">
            <a:spLocks/>
          </p:cNvSpPr>
          <p:nvPr/>
        </p:nvSpPr>
        <p:spPr>
          <a:xfrm>
            <a:off x="8902725" y="116632"/>
            <a:ext cx="3250678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l" defTabSz="1218987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124E97"/>
                </a:solidFill>
                <a:latin typeface="Arial"/>
                <a:ea typeface="+mj-ea"/>
                <a:cs typeface="Arial"/>
              </a:rPr>
              <a:t>Latar</a:t>
            </a:r>
            <a:r>
              <a:rPr lang="en-GB" sz="3200" b="1" dirty="0">
                <a:solidFill>
                  <a:srgbClr val="124E97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3200" b="1" dirty="0" err="1">
                <a:solidFill>
                  <a:srgbClr val="124E97"/>
                </a:solidFill>
                <a:latin typeface="Arial"/>
                <a:ea typeface="+mj-ea"/>
                <a:cs typeface="Arial"/>
              </a:rPr>
              <a:t>Belakang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2" name="object 3"/>
          <p:cNvSpPr txBox="1">
            <a:spLocks/>
          </p:cNvSpPr>
          <p:nvPr/>
        </p:nvSpPr>
        <p:spPr>
          <a:xfrm>
            <a:off x="7102524" y="5373216"/>
            <a:ext cx="4752528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1218987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124E97"/>
                </a:solidFill>
                <a:latin typeface="Arial"/>
                <a:ea typeface="+mj-ea"/>
                <a:cs typeface="Arial"/>
              </a:rPr>
              <a:t>Total 500 </a:t>
            </a:r>
            <a:r>
              <a:rPr lang="en-GB" sz="3200" b="1" dirty="0" err="1">
                <a:solidFill>
                  <a:srgbClr val="124E97"/>
                </a:solidFill>
                <a:latin typeface="Arial"/>
                <a:ea typeface="+mj-ea"/>
                <a:cs typeface="Arial"/>
              </a:rPr>
              <a:t>Peserta</a:t>
            </a:r>
            <a:endParaRPr lang="en-GB" sz="3200" b="1" dirty="0">
              <a:solidFill>
                <a:srgbClr val="124E97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3" name="Rectangle: Rounded Corners 48">
            <a:extLst>
              <a:ext uri="{FF2B5EF4-FFF2-40B4-BE49-F238E27FC236}">
                <a16:creationId xmlns:a16="http://schemas.microsoft.com/office/drawing/2014/main" id="{471DA23A-CAD2-44C2-8E35-F38B8E6F5311}"/>
              </a:ext>
            </a:extLst>
          </p:cNvPr>
          <p:cNvSpPr/>
          <p:nvPr/>
        </p:nvSpPr>
        <p:spPr>
          <a:xfrm>
            <a:off x="6958508" y="1787221"/>
            <a:ext cx="4824536" cy="2520280"/>
          </a:xfrm>
          <a:prstGeom prst="roundRect">
            <a:avLst>
              <a:gd name="adj" fmla="val 3756"/>
            </a:avLst>
          </a:prstGeom>
          <a:noFill/>
          <a:ln w="1905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>
              <a:solidFill>
                <a:srgbClr val="F2B749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5092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7890" y="216397"/>
            <a:ext cx="2511660" cy="415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2406" y="171937"/>
            <a:ext cx="325067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124E97"/>
                </a:solidFill>
                <a:latin typeface="Arial"/>
                <a:cs typeface="Arial"/>
              </a:rPr>
              <a:t>Go</a:t>
            </a:r>
            <a:r>
              <a:rPr sz="3200" b="1" spc="-90" dirty="0">
                <a:solidFill>
                  <a:srgbClr val="124E9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24E97"/>
                </a:solidFill>
                <a:latin typeface="Arial"/>
                <a:cs typeface="Arial"/>
              </a:rPr>
              <a:t>Global</a:t>
            </a:r>
            <a:r>
              <a:rPr lang="en-GB" sz="3200" b="1" dirty="0">
                <a:solidFill>
                  <a:srgbClr val="124E97"/>
                </a:solidFill>
                <a:latin typeface="Arial"/>
                <a:cs typeface="Arial"/>
              </a:rPr>
              <a:t> 2019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77788" y="764704"/>
            <a:ext cx="11362526" cy="5112568"/>
            <a:chOff x="869792" y="969683"/>
            <a:chExt cx="10121164" cy="4942817"/>
          </a:xfrm>
        </p:grpSpPr>
        <p:grpSp>
          <p:nvGrpSpPr>
            <p:cNvPr id="4" name="object 4"/>
            <p:cNvGrpSpPr/>
            <p:nvPr/>
          </p:nvGrpSpPr>
          <p:grpSpPr>
            <a:xfrm>
              <a:off x="4893946" y="1274675"/>
              <a:ext cx="2084796" cy="2859405"/>
              <a:chOff x="4023614" y="1274673"/>
              <a:chExt cx="2085339" cy="2859405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4058539" y="1274673"/>
                <a:ext cx="2027936" cy="114239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023614" y="2379598"/>
                <a:ext cx="2085339" cy="1754505"/>
              </a:xfrm>
              <a:custGeom>
                <a:avLst/>
                <a:gdLst/>
                <a:ahLst/>
                <a:cxnLst/>
                <a:rect l="l" t="t" r="r" b="b"/>
                <a:pathLst>
                  <a:path w="2085339" h="1754504">
                    <a:moveTo>
                      <a:pt x="2084832" y="0"/>
                    </a:moveTo>
                    <a:lnTo>
                      <a:pt x="0" y="0"/>
                    </a:lnTo>
                    <a:lnTo>
                      <a:pt x="0" y="1754377"/>
                    </a:lnTo>
                    <a:lnTo>
                      <a:pt x="2084832" y="1754377"/>
                    </a:lnTo>
                    <a:lnTo>
                      <a:pt x="2084832" y="0"/>
                    </a:lnTo>
                    <a:close/>
                  </a:path>
                </a:pathLst>
              </a:custGeom>
              <a:solidFill>
                <a:srgbClr val="FBF4E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" name="object 7"/>
            <p:cNvSpPr txBox="1"/>
            <p:nvPr/>
          </p:nvSpPr>
          <p:spPr>
            <a:xfrm>
              <a:off x="4973044" y="2413253"/>
              <a:ext cx="1892442" cy="84899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25145">
                <a:lnSpc>
                  <a:spcPct val="100000"/>
                </a:lnSpc>
                <a:spcBef>
                  <a:spcPts val="100"/>
                </a:spcBef>
              </a:pPr>
              <a:r>
                <a:rPr sz="900" spc="-35" dirty="0">
                  <a:solidFill>
                    <a:srgbClr val="001F5F"/>
                  </a:solidFill>
                  <a:latin typeface="Verdana"/>
                  <a:cs typeface="Verdana"/>
                </a:rPr>
                <a:t>Peserta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85" dirty="0">
                  <a:solidFill>
                    <a:srgbClr val="001F5F"/>
                  </a:solidFill>
                  <a:latin typeface="Verdana"/>
                  <a:cs typeface="Verdana"/>
                </a:rPr>
                <a:t>50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UMKM</a:t>
              </a:r>
              <a:r>
                <a:rPr sz="900" spc="-16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Binaan 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tanggal</a:t>
              </a:r>
              <a:r>
                <a:rPr sz="900" spc="-9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105" dirty="0">
                  <a:solidFill>
                    <a:srgbClr val="001F5F"/>
                  </a:solidFill>
                  <a:latin typeface="Verdana"/>
                  <a:cs typeface="Verdana"/>
                </a:rPr>
                <a:t>05/08/2019</a:t>
              </a:r>
              <a:endParaRPr sz="900">
                <a:latin typeface="Verdana"/>
                <a:cs typeface="Verdana"/>
              </a:endParaRPr>
            </a:p>
            <a:p>
              <a:pPr>
                <a:lnSpc>
                  <a:spcPct val="100000"/>
                </a:lnSpc>
                <a:spcBef>
                  <a:spcPts val="45"/>
                </a:spcBef>
              </a:pPr>
              <a:endParaRPr sz="850">
                <a:latin typeface="Verdana"/>
                <a:cs typeface="Verdana"/>
              </a:endParaRPr>
            </a:p>
            <a:p>
              <a:pPr marL="12700">
                <a:lnSpc>
                  <a:spcPct val="100000"/>
                </a:lnSpc>
              </a:pP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Lama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latihan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85" dirty="0">
                  <a:solidFill>
                    <a:srgbClr val="001F5F"/>
                  </a:solidFill>
                  <a:latin typeface="Verdana"/>
                  <a:cs typeface="Verdana"/>
                </a:rPr>
                <a:t>5</a:t>
              </a:r>
              <a:r>
                <a:rPr sz="900" spc="-16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40" dirty="0">
                  <a:solidFill>
                    <a:srgbClr val="001F5F"/>
                  </a:solidFill>
                  <a:latin typeface="Verdana"/>
                  <a:cs typeface="Verdana"/>
                </a:rPr>
                <a:t>hari</a:t>
              </a:r>
              <a:endParaRPr sz="900">
                <a:latin typeface="Verdana"/>
                <a:cs typeface="Verdana"/>
              </a:endParaRPr>
            </a:p>
            <a:p>
              <a:pPr marL="19685" marR="5080" indent="-7620">
                <a:lnSpc>
                  <a:spcPct val="100000"/>
                </a:lnSpc>
              </a:pP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Pendampingan </a:t>
              </a:r>
              <a:r>
                <a:rPr sz="900" spc="-45" dirty="0">
                  <a:solidFill>
                    <a:srgbClr val="001F5F"/>
                  </a:solidFill>
                  <a:latin typeface="Verdana"/>
                  <a:cs typeface="Verdana"/>
                </a:rPr>
                <a:t>oleh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mentor </a:t>
              </a:r>
              <a:r>
                <a:rPr sz="900" spc="-70" dirty="0">
                  <a:solidFill>
                    <a:srgbClr val="001F5F"/>
                  </a:solidFill>
                  <a:latin typeface="Verdana"/>
                  <a:cs typeface="Verdana"/>
                </a:rPr>
                <a:t>Genpro</a:t>
              </a:r>
              <a:r>
                <a:rPr sz="900" spc="-17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 </a:t>
              </a:r>
              <a:r>
                <a:rPr sz="900" spc="-114" dirty="0">
                  <a:solidFill>
                    <a:srgbClr val="001F5F"/>
                  </a:solidFill>
                  <a:latin typeface="Verdana"/>
                  <a:cs typeface="Verdana"/>
                </a:rPr>
                <a:t>6</a:t>
              </a:r>
              <a:r>
                <a:rPr sz="900" spc="-10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Bulan</a:t>
              </a:r>
              <a:endParaRPr sz="900">
                <a:latin typeface="Verdana"/>
                <a:cs typeface="Verdana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973043" y="3373628"/>
              <a:ext cx="1813088" cy="4368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685" marR="5080" indent="-7620">
                <a:lnSpc>
                  <a:spcPct val="100000"/>
                </a:lnSpc>
                <a:spcBef>
                  <a:spcPts val="100"/>
                </a:spcBef>
              </a:pP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Meliputi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pelatihan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Go-Modern,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Go- 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Digital, </a:t>
              </a:r>
              <a:r>
                <a:rPr sz="900" spc="-95" dirty="0">
                  <a:solidFill>
                    <a:srgbClr val="001F5F"/>
                  </a:solidFill>
                  <a:latin typeface="Verdana"/>
                  <a:cs typeface="Verdana"/>
                </a:rPr>
                <a:t>Go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Online </a:t>
              </a:r>
              <a:r>
                <a:rPr sz="900" spc="-125" dirty="0">
                  <a:solidFill>
                    <a:srgbClr val="001F5F"/>
                  </a:solidFill>
                  <a:latin typeface="Verdana"/>
                  <a:cs typeface="Verdana"/>
                </a:rPr>
                <a:t>,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Go-Global 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persiapan </a:t>
              </a:r>
              <a:r>
                <a:rPr sz="900" spc="-75" dirty="0">
                  <a:solidFill>
                    <a:srgbClr val="001F5F"/>
                  </a:solidFill>
                  <a:latin typeface="Verdana"/>
                  <a:cs typeface="Verdana"/>
                </a:rPr>
                <a:t>menuju </a:t>
              </a:r>
              <a:r>
                <a:rPr sz="900" spc="-40" dirty="0">
                  <a:solidFill>
                    <a:srgbClr val="001F5F"/>
                  </a:solidFill>
                  <a:latin typeface="Verdana"/>
                  <a:cs typeface="Verdana"/>
                </a:rPr>
                <a:t>pasar</a:t>
              </a:r>
              <a:r>
                <a:rPr sz="900" spc="-18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ekspor.</a:t>
              </a:r>
              <a:endParaRPr sz="900">
                <a:latin typeface="Verdana"/>
                <a:cs typeface="Verdana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4973045" y="3922267"/>
              <a:ext cx="1206821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Sumber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</a:t>
              </a:r>
              <a:r>
                <a:rPr sz="900" spc="-15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fajar.bali.com</a:t>
              </a:r>
              <a:endParaRPr sz="900">
                <a:latin typeface="Verdana"/>
                <a:cs typeface="Verdana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939908" y="1066841"/>
              <a:ext cx="2027661" cy="246379"/>
            </a:xfrm>
            <a:custGeom>
              <a:avLst/>
              <a:gdLst/>
              <a:ahLst/>
              <a:cxnLst/>
              <a:rect l="l" t="t" r="r" b="b"/>
              <a:pathLst>
                <a:path w="2028189" h="246380">
                  <a:moveTo>
                    <a:pt x="2027936" y="0"/>
                  </a:moveTo>
                  <a:lnTo>
                    <a:pt x="0" y="0"/>
                  </a:lnTo>
                  <a:lnTo>
                    <a:pt x="0" y="246214"/>
                  </a:lnTo>
                  <a:lnTo>
                    <a:pt x="2027936" y="246214"/>
                  </a:lnTo>
                  <a:lnTo>
                    <a:pt x="2027936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5377433" y="1100075"/>
              <a:ext cx="1154129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0" dirty="0">
                  <a:solidFill>
                    <a:srgbClr val="001F5F"/>
                  </a:solidFill>
                  <a:latin typeface="Verdana"/>
                  <a:cs typeface="Verdana"/>
                </a:rPr>
                <a:t>RKB</a:t>
              </a:r>
              <a:r>
                <a:rPr sz="1000" spc="-14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1000" spc="-65" dirty="0">
                  <a:solidFill>
                    <a:srgbClr val="001F5F"/>
                  </a:solidFill>
                  <a:latin typeface="Verdana"/>
                  <a:cs typeface="Verdana"/>
                </a:rPr>
                <a:t>GIANYAR-BALI</a:t>
              </a:r>
              <a:endParaRPr sz="1000">
                <a:latin typeface="Verdana"/>
                <a:cs typeface="Verdana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955869" y="3422408"/>
              <a:ext cx="2011156" cy="2308860"/>
            </a:xfrm>
            <a:custGeom>
              <a:avLst/>
              <a:gdLst/>
              <a:ahLst/>
              <a:cxnLst/>
              <a:rect l="l" t="t" r="r" b="b"/>
              <a:pathLst>
                <a:path w="2011679" h="2308860">
                  <a:moveTo>
                    <a:pt x="2011552" y="0"/>
                  </a:moveTo>
                  <a:lnTo>
                    <a:pt x="0" y="0"/>
                  </a:lnTo>
                  <a:lnTo>
                    <a:pt x="0" y="2308352"/>
                  </a:lnTo>
                  <a:lnTo>
                    <a:pt x="2011552" y="2308352"/>
                  </a:lnTo>
                  <a:lnTo>
                    <a:pt x="2011552" y="0"/>
                  </a:lnTo>
                  <a:close/>
                </a:path>
              </a:pathLst>
            </a:custGeom>
            <a:solidFill>
              <a:srgbClr val="FBF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9035607" y="3456181"/>
              <a:ext cx="1497575" cy="4375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0320" marR="5080" indent="-7620">
                <a:lnSpc>
                  <a:spcPct val="100000"/>
                </a:lnSpc>
                <a:spcBef>
                  <a:spcPts val="100"/>
                </a:spcBef>
              </a:pPr>
              <a:r>
                <a:rPr sz="900" spc="-35" dirty="0">
                  <a:solidFill>
                    <a:srgbClr val="001F5F"/>
                  </a:solidFill>
                  <a:latin typeface="Verdana"/>
                  <a:cs typeface="Verdana"/>
                </a:rPr>
                <a:t>Peserta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85" dirty="0">
                  <a:solidFill>
                    <a:srgbClr val="001F5F"/>
                  </a:solidFill>
                  <a:latin typeface="Verdana"/>
                  <a:cs typeface="Verdana"/>
                </a:rPr>
                <a:t>50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UMKM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di</a:t>
              </a:r>
              <a:r>
                <a:rPr sz="900" spc="-19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40" dirty="0">
                  <a:solidFill>
                    <a:srgbClr val="001F5F"/>
                  </a:solidFill>
                  <a:latin typeface="Verdana"/>
                  <a:cs typeface="Verdana"/>
                </a:rPr>
                <a:t>sekitar 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Yogyakarta</a:t>
              </a:r>
              <a:endParaRPr sz="900">
                <a:latin typeface="Verdana"/>
                <a:cs typeface="Verdana"/>
              </a:endParaRPr>
            </a:p>
            <a:p>
              <a:pPr marL="12700">
                <a:lnSpc>
                  <a:spcPct val="100000"/>
                </a:lnSpc>
              </a:pPr>
              <a:r>
                <a:rPr sz="900" spc="-100" dirty="0">
                  <a:solidFill>
                    <a:srgbClr val="001F5F"/>
                  </a:solidFill>
                  <a:latin typeface="Verdana"/>
                  <a:cs typeface="Verdana"/>
                </a:rPr>
                <a:t>Tangga;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110" dirty="0">
                  <a:solidFill>
                    <a:srgbClr val="001F5F"/>
                  </a:solidFill>
                  <a:latin typeface="Verdana"/>
                  <a:cs typeface="Verdana"/>
                </a:rPr>
                <a:t>25/07/2019</a:t>
              </a:r>
              <a:endParaRPr sz="900">
                <a:latin typeface="Verdana"/>
                <a:cs typeface="Verdana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9035605" y="4005198"/>
              <a:ext cx="1839751" cy="13976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0320" marR="5080" indent="-7620">
                <a:lnSpc>
                  <a:spcPct val="100000"/>
                </a:lnSpc>
                <a:spcBef>
                  <a:spcPts val="100"/>
                </a:spcBef>
              </a:pPr>
              <a:r>
                <a:rPr sz="900" spc="-90" dirty="0">
                  <a:solidFill>
                    <a:srgbClr val="001F5F"/>
                  </a:solidFill>
                  <a:latin typeface="Verdana"/>
                  <a:cs typeface="Verdana"/>
                </a:rPr>
                <a:t>Tema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pelatihan,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yaitu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70" dirty="0">
                  <a:solidFill>
                    <a:srgbClr val="001F5F"/>
                  </a:solidFill>
                  <a:latin typeface="Verdana"/>
                  <a:cs typeface="Verdana"/>
                </a:rPr>
                <a:t>food, </a:t>
              </a:r>
              <a:r>
                <a:rPr sz="900" spc="-45" dirty="0">
                  <a:solidFill>
                    <a:srgbClr val="001F5F"/>
                  </a:solidFill>
                  <a:latin typeface="Verdana"/>
                  <a:cs typeface="Verdana"/>
                </a:rPr>
                <a:t>fashion  </a:t>
              </a:r>
              <a:r>
                <a:rPr sz="900" spc="-70" dirty="0">
                  <a:solidFill>
                    <a:srgbClr val="001F5F"/>
                  </a:solidFill>
                  <a:latin typeface="Verdana"/>
                  <a:cs typeface="Verdana"/>
                </a:rPr>
                <a:t>&amp;</a:t>
              </a:r>
              <a:r>
                <a:rPr sz="900" spc="-9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craft.</a:t>
              </a:r>
              <a:endParaRPr sz="900">
                <a:latin typeface="Verdana"/>
                <a:cs typeface="Verdana"/>
              </a:endParaRPr>
            </a:p>
            <a:p>
              <a:pPr marL="12700" marR="9525">
                <a:lnSpc>
                  <a:spcPct val="100000"/>
                </a:lnSpc>
              </a:pP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Lama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latihan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85" dirty="0">
                  <a:solidFill>
                    <a:srgbClr val="001F5F"/>
                  </a:solidFill>
                  <a:latin typeface="Verdana"/>
                  <a:cs typeface="Verdana"/>
                </a:rPr>
                <a:t>5 </a:t>
              </a:r>
              <a:r>
                <a:rPr sz="900" spc="-40" dirty="0">
                  <a:solidFill>
                    <a:srgbClr val="001F5F"/>
                  </a:solidFill>
                  <a:latin typeface="Verdana"/>
                  <a:cs typeface="Verdana"/>
                </a:rPr>
                <a:t>hari 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Pendampingan </a:t>
              </a:r>
              <a:r>
                <a:rPr sz="900" spc="-45" dirty="0">
                  <a:solidFill>
                    <a:srgbClr val="001F5F"/>
                  </a:solidFill>
                  <a:latin typeface="Verdana"/>
                  <a:cs typeface="Verdana"/>
                </a:rPr>
                <a:t>oleh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mentor</a:t>
              </a:r>
              <a:r>
                <a:rPr sz="900" spc="-16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70" dirty="0">
                  <a:solidFill>
                    <a:srgbClr val="001F5F"/>
                  </a:solidFill>
                  <a:latin typeface="Verdana"/>
                  <a:cs typeface="Verdana"/>
                </a:rPr>
                <a:t>Genpro</a:t>
              </a:r>
              <a:endParaRPr sz="900">
                <a:latin typeface="Verdana"/>
                <a:cs typeface="Verdana"/>
              </a:endParaRPr>
            </a:p>
            <a:p>
              <a:pPr marL="20320">
                <a:lnSpc>
                  <a:spcPct val="100000"/>
                </a:lnSpc>
              </a:pP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114" dirty="0">
                  <a:solidFill>
                    <a:srgbClr val="001F5F"/>
                  </a:solidFill>
                  <a:latin typeface="Verdana"/>
                  <a:cs typeface="Verdana"/>
                </a:rPr>
                <a:t>6</a:t>
              </a:r>
              <a:r>
                <a:rPr sz="900" spc="-8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Bulan</a:t>
              </a:r>
              <a:endParaRPr sz="900">
                <a:latin typeface="Verdana"/>
                <a:cs typeface="Verdana"/>
              </a:endParaRPr>
            </a:p>
            <a:p>
              <a:pPr marL="20320" marR="400050" indent="-7620">
                <a:lnSpc>
                  <a:spcPct val="100000"/>
                </a:lnSpc>
              </a:pPr>
              <a:r>
                <a:rPr sz="900" spc="-85" dirty="0">
                  <a:solidFill>
                    <a:srgbClr val="001F5F"/>
                  </a:solidFill>
                  <a:latin typeface="Verdana"/>
                  <a:cs typeface="Verdana"/>
                </a:rPr>
                <a:t>Dan </a:t>
              </a:r>
              <a:r>
                <a:rPr sz="900" spc="-70" dirty="0">
                  <a:solidFill>
                    <a:srgbClr val="001F5F"/>
                  </a:solidFill>
                  <a:latin typeface="Verdana"/>
                  <a:cs typeface="Verdana"/>
                </a:rPr>
                <a:t>penutupan </a:t>
              </a:r>
              <a:r>
                <a:rPr sz="900" spc="-45" dirty="0">
                  <a:solidFill>
                    <a:srgbClr val="001F5F"/>
                  </a:solidFill>
                  <a:latin typeface="Verdana"/>
                  <a:cs typeface="Verdana"/>
                </a:rPr>
                <a:t>oleh</a:t>
              </a:r>
              <a:r>
                <a:rPr sz="900" spc="-17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pejabat  </a:t>
              </a:r>
              <a:r>
                <a:rPr sz="900" spc="-75" dirty="0">
                  <a:solidFill>
                    <a:srgbClr val="001F5F"/>
                  </a:solidFill>
                  <a:latin typeface="Verdana"/>
                  <a:cs typeface="Verdana"/>
                </a:rPr>
                <a:t>DISPERINDAG</a:t>
              </a:r>
              <a:endParaRPr sz="900">
                <a:latin typeface="Verdana"/>
                <a:cs typeface="Verdana"/>
              </a:endParaRPr>
            </a:p>
            <a:p>
              <a:pPr marL="20320" marR="31750" indent="-7620">
                <a:lnSpc>
                  <a:spcPct val="100000"/>
                </a:lnSpc>
              </a:pPr>
              <a:r>
                <a:rPr sz="900" spc="-45" dirty="0">
                  <a:solidFill>
                    <a:srgbClr val="001F5F"/>
                  </a:solidFill>
                  <a:latin typeface="Verdana"/>
                  <a:cs typeface="Verdana"/>
                </a:rPr>
                <a:t>Meliputi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pelatihan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Go-Modern,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Go- 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Digital, </a:t>
              </a:r>
              <a:r>
                <a:rPr sz="900" spc="-95" dirty="0">
                  <a:solidFill>
                    <a:srgbClr val="001F5F"/>
                  </a:solidFill>
                  <a:latin typeface="Verdana"/>
                  <a:cs typeface="Verdana"/>
                </a:rPr>
                <a:t>Go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Online </a:t>
              </a:r>
              <a:r>
                <a:rPr sz="900" spc="-125" dirty="0">
                  <a:solidFill>
                    <a:srgbClr val="001F5F"/>
                  </a:solidFill>
                  <a:latin typeface="Verdana"/>
                  <a:cs typeface="Verdana"/>
                </a:rPr>
                <a:t>,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Go-Global 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persiapan </a:t>
              </a:r>
              <a:r>
                <a:rPr sz="900" spc="-75" dirty="0">
                  <a:solidFill>
                    <a:srgbClr val="001F5F"/>
                  </a:solidFill>
                  <a:latin typeface="Verdana"/>
                  <a:cs typeface="Verdana"/>
                </a:rPr>
                <a:t>menuju </a:t>
              </a:r>
              <a:r>
                <a:rPr sz="900" spc="-40" dirty="0">
                  <a:solidFill>
                    <a:srgbClr val="001F5F"/>
                  </a:solidFill>
                  <a:latin typeface="Verdana"/>
                  <a:cs typeface="Verdana"/>
                </a:rPr>
                <a:t>pasar</a:t>
              </a:r>
              <a:r>
                <a:rPr sz="900" spc="-18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ekspor.</a:t>
              </a:r>
              <a:endParaRPr sz="900">
                <a:latin typeface="Verdana"/>
                <a:cs typeface="Verdana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9035605" y="5514240"/>
              <a:ext cx="157566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Sumber</a:t>
              </a:r>
              <a:r>
                <a:rPr sz="900" spc="-14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70" dirty="0">
                  <a:solidFill>
                    <a:srgbClr val="001F5F"/>
                  </a:solidFill>
                  <a:latin typeface="Verdana"/>
                  <a:cs typeface="Verdana"/>
                </a:rPr>
                <a:t>:jogja.tribunnews.com</a:t>
              </a:r>
              <a:endParaRPr sz="900">
                <a:latin typeface="Verdana"/>
                <a:cs typeface="Verdana"/>
              </a:endParaRPr>
            </a:p>
          </p:txBody>
        </p:sp>
        <p:grpSp>
          <p:nvGrpSpPr>
            <p:cNvPr id="26" name="object 26"/>
            <p:cNvGrpSpPr/>
            <p:nvPr/>
          </p:nvGrpSpPr>
          <p:grpSpPr>
            <a:xfrm>
              <a:off x="8943809" y="969683"/>
              <a:ext cx="2046706" cy="1287780"/>
              <a:chOff x="8074532" y="969683"/>
              <a:chExt cx="2047239" cy="1287780"/>
            </a:xfrm>
          </p:grpSpPr>
          <p:sp>
            <p:nvSpPr>
              <p:cNvPr id="27" name="object 27"/>
              <p:cNvSpPr/>
              <p:nvPr/>
            </p:nvSpPr>
            <p:spPr>
              <a:xfrm>
                <a:off x="8093836" y="1116596"/>
                <a:ext cx="2027936" cy="114070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8074532" y="969683"/>
                <a:ext cx="2028189" cy="246379"/>
              </a:xfrm>
              <a:custGeom>
                <a:avLst/>
                <a:gdLst/>
                <a:ahLst/>
                <a:cxnLst/>
                <a:rect l="l" t="t" r="r" b="b"/>
                <a:pathLst>
                  <a:path w="2028190" h="246380">
                    <a:moveTo>
                      <a:pt x="2027936" y="0"/>
                    </a:moveTo>
                    <a:lnTo>
                      <a:pt x="0" y="0"/>
                    </a:lnTo>
                    <a:lnTo>
                      <a:pt x="0" y="246214"/>
                    </a:lnTo>
                    <a:lnTo>
                      <a:pt x="2027936" y="246214"/>
                    </a:lnTo>
                    <a:lnTo>
                      <a:pt x="2027936" y="0"/>
                    </a:lnTo>
                    <a:close/>
                  </a:path>
                </a:pathLst>
              </a:custGeom>
              <a:solidFill>
                <a:srgbClr val="EDEB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9" name="object 29"/>
            <p:cNvSpPr txBox="1"/>
            <p:nvPr/>
          </p:nvSpPr>
          <p:spPr>
            <a:xfrm>
              <a:off x="9424379" y="1002920"/>
              <a:ext cx="1065253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0" dirty="0">
                  <a:solidFill>
                    <a:srgbClr val="001F5F"/>
                  </a:solidFill>
                  <a:latin typeface="Verdana"/>
                  <a:cs typeface="Verdana"/>
                </a:rPr>
                <a:t>RKB</a:t>
              </a:r>
              <a:r>
                <a:rPr sz="1000" spc="-14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1000" spc="-90" dirty="0">
                  <a:solidFill>
                    <a:srgbClr val="001F5F"/>
                  </a:solidFill>
                  <a:latin typeface="Verdana"/>
                  <a:cs typeface="Verdana"/>
                </a:rPr>
                <a:t>YOGYAKARTA</a:t>
              </a:r>
              <a:endParaRPr sz="1000">
                <a:latin typeface="Verdana"/>
                <a:cs typeface="Verdana"/>
              </a:endParaRPr>
            </a:p>
          </p:txBody>
        </p:sp>
        <p:grpSp>
          <p:nvGrpSpPr>
            <p:cNvPr id="30" name="object 30"/>
            <p:cNvGrpSpPr/>
            <p:nvPr/>
          </p:nvGrpSpPr>
          <p:grpSpPr>
            <a:xfrm>
              <a:off x="881849" y="2270775"/>
              <a:ext cx="10109107" cy="3641725"/>
              <a:chOff x="10474" y="2270772"/>
              <a:chExt cx="10111740" cy="3641725"/>
            </a:xfrm>
          </p:grpSpPr>
          <p:sp>
            <p:nvSpPr>
              <p:cNvPr id="31" name="object 31"/>
              <p:cNvSpPr/>
              <p:nvPr/>
            </p:nvSpPr>
            <p:spPr>
              <a:xfrm>
                <a:off x="10474" y="3465283"/>
                <a:ext cx="2023745" cy="2447290"/>
              </a:xfrm>
              <a:custGeom>
                <a:avLst/>
                <a:gdLst/>
                <a:ahLst/>
                <a:cxnLst/>
                <a:rect l="l" t="t" r="r" b="b"/>
                <a:pathLst>
                  <a:path w="2023745" h="2447290">
                    <a:moveTo>
                      <a:pt x="2023618" y="0"/>
                    </a:moveTo>
                    <a:lnTo>
                      <a:pt x="0" y="0"/>
                    </a:lnTo>
                    <a:lnTo>
                      <a:pt x="0" y="2446782"/>
                    </a:lnTo>
                    <a:lnTo>
                      <a:pt x="2023618" y="2446782"/>
                    </a:lnTo>
                    <a:lnTo>
                      <a:pt x="2023618" y="0"/>
                    </a:lnTo>
                    <a:close/>
                  </a:path>
                </a:pathLst>
              </a:custGeom>
              <a:solidFill>
                <a:srgbClr val="EDEB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8093837" y="2270772"/>
                <a:ext cx="2027936" cy="114070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3" name="object 33"/>
            <p:cNvSpPr txBox="1"/>
            <p:nvPr/>
          </p:nvSpPr>
          <p:spPr>
            <a:xfrm>
              <a:off x="960459" y="3499230"/>
              <a:ext cx="140171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900" spc="-35" dirty="0">
                  <a:solidFill>
                    <a:srgbClr val="001F5F"/>
                  </a:solidFill>
                  <a:latin typeface="Verdana"/>
                  <a:cs typeface="Verdana"/>
                </a:rPr>
                <a:t>Peserta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85" dirty="0">
                  <a:solidFill>
                    <a:srgbClr val="001F5F"/>
                  </a:solidFill>
                  <a:latin typeface="Verdana"/>
                  <a:cs typeface="Verdana"/>
                </a:rPr>
                <a:t>50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UMKM</a:t>
              </a:r>
              <a:r>
                <a:rPr sz="900" spc="-17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Biinaan  </a:t>
              </a:r>
              <a:r>
                <a:rPr sz="900" spc="-70" dirty="0">
                  <a:solidFill>
                    <a:srgbClr val="001F5F"/>
                  </a:solidFill>
                  <a:latin typeface="Verdana"/>
                  <a:cs typeface="Verdana"/>
                </a:rPr>
                <a:t>Tanggal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</a:t>
              </a:r>
              <a:r>
                <a:rPr sz="900" spc="-10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114" dirty="0">
                  <a:solidFill>
                    <a:srgbClr val="001F5F"/>
                  </a:solidFill>
                  <a:latin typeface="Verdana"/>
                  <a:cs typeface="Verdana"/>
                </a:rPr>
                <a:t>22/07/2019</a:t>
              </a:r>
              <a:endParaRPr sz="900" dirty="0">
                <a:latin typeface="Verdana"/>
                <a:cs typeface="Verdana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960459" y="3910710"/>
              <a:ext cx="1689295" cy="4368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685" marR="5080" indent="-7620">
                <a:lnSpc>
                  <a:spcPct val="100000"/>
                </a:lnSpc>
                <a:spcBef>
                  <a:spcPts val="100"/>
                </a:spcBef>
              </a:pPr>
              <a:r>
                <a:rPr sz="900" spc="-90" dirty="0">
                  <a:solidFill>
                    <a:srgbClr val="001F5F"/>
                  </a:solidFill>
                  <a:latin typeface="Verdana"/>
                  <a:cs typeface="Verdana"/>
                </a:rPr>
                <a:t>Tema </a:t>
              </a:r>
              <a:r>
                <a:rPr sz="900" spc="-40" dirty="0">
                  <a:solidFill>
                    <a:srgbClr val="001F5F"/>
                  </a:solidFill>
                  <a:latin typeface="Verdana"/>
                  <a:cs typeface="Verdana"/>
                </a:rPr>
                <a:t>transformasi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digital</a:t>
              </a:r>
              <a:r>
                <a:rPr sz="900" spc="-17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UMKM 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Indonesia</a:t>
              </a:r>
              <a:r>
                <a:rPr sz="900" spc="-10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70" dirty="0">
                  <a:solidFill>
                    <a:srgbClr val="001F5F"/>
                  </a:solidFill>
                  <a:latin typeface="Verdana"/>
                  <a:cs typeface="Verdana"/>
                </a:rPr>
                <a:t>pada</a:t>
              </a:r>
              <a:endParaRPr sz="900" dirty="0">
                <a:latin typeface="Verdana"/>
                <a:cs typeface="Verdana"/>
              </a:endParaRPr>
            </a:p>
            <a:p>
              <a:pPr marL="12700">
                <a:lnSpc>
                  <a:spcPct val="100000"/>
                </a:lnSpc>
              </a:pP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Lama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latihan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85" dirty="0">
                  <a:solidFill>
                    <a:srgbClr val="001F5F"/>
                  </a:solidFill>
                  <a:latin typeface="Verdana"/>
                  <a:cs typeface="Verdana"/>
                </a:rPr>
                <a:t>5</a:t>
              </a:r>
              <a:r>
                <a:rPr sz="900" spc="-17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40" dirty="0">
                  <a:solidFill>
                    <a:srgbClr val="001F5F"/>
                  </a:solidFill>
                  <a:latin typeface="Verdana"/>
                  <a:cs typeface="Verdana"/>
                </a:rPr>
                <a:t>hari</a:t>
              </a:r>
              <a:endParaRPr sz="900" dirty="0">
                <a:latin typeface="Verdana"/>
                <a:cs typeface="Verdana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960458" y="4459303"/>
              <a:ext cx="1835942" cy="5746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Pendampingan </a:t>
              </a:r>
              <a:r>
                <a:rPr sz="900" spc="-40" dirty="0">
                  <a:solidFill>
                    <a:srgbClr val="001F5F"/>
                  </a:solidFill>
                  <a:latin typeface="Verdana"/>
                  <a:cs typeface="Verdana"/>
                </a:rPr>
                <a:t>oleh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mentor</a:t>
              </a:r>
              <a:r>
                <a:rPr sz="900" spc="-16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Genpro</a:t>
              </a:r>
              <a:endParaRPr sz="900">
                <a:latin typeface="Verdana"/>
                <a:cs typeface="Verdana"/>
              </a:endParaRPr>
            </a:p>
            <a:p>
              <a:pPr marL="19685">
                <a:lnSpc>
                  <a:spcPct val="100000"/>
                </a:lnSpc>
              </a:pP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114" dirty="0">
                  <a:solidFill>
                    <a:srgbClr val="001F5F"/>
                  </a:solidFill>
                  <a:latin typeface="Verdana"/>
                  <a:cs typeface="Verdana"/>
                </a:rPr>
                <a:t>6</a:t>
              </a:r>
              <a:r>
                <a:rPr sz="900" spc="-8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Bulan</a:t>
              </a:r>
              <a:endParaRPr sz="900">
                <a:latin typeface="Verdana"/>
                <a:cs typeface="Verdana"/>
              </a:endParaRPr>
            </a:p>
            <a:p>
              <a:pPr marL="19685" marR="385445" indent="-7620">
                <a:lnSpc>
                  <a:spcPct val="100000"/>
                </a:lnSpc>
              </a:pPr>
              <a:r>
                <a:rPr sz="900" spc="-85" dirty="0">
                  <a:solidFill>
                    <a:srgbClr val="001F5F"/>
                  </a:solidFill>
                  <a:latin typeface="Verdana"/>
                  <a:cs typeface="Verdana"/>
                </a:rPr>
                <a:t>Dan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Penutupan </a:t>
              </a:r>
              <a:r>
                <a:rPr sz="900" spc="-45" dirty="0">
                  <a:solidFill>
                    <a:srgbClr val="001F5F"/>
                  </a:solidFill>
                  <a:latin typeface="Verdana"/>
                  <a:cs typeface="Verdana"/>
                </a:rPr>
                <a:t>oleh</a:t>
              </a:r>
              <a:r>
                <a:rPr sz="900" spc="-17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pejabat 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Beacukai</a:t>
              </a:r>
              <a:endParaRPr sz="900">
                <a:latin typeface="Verdana"/>
                <a:cs typeface="Verdana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960458" y="5145404"/>
              <a:ext cx="1813088" cy="4368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685" marR="5080" indent="-7620">
                <a:lnSpc>
                  <a:spcPct val="100000"/>
                </a:lnSpc>
                <a:spcBef>
                  <a:spcPts val="100"/>
                </a:spcBef>
              </a:pP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Meliputi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pelatihan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Go-Modern,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Go- 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Digital, </a:t>
              </a:r>
              <a:r>
                <a:rPr sz="900" spc="-95" dirty="0">
                  <a:solidFill>
                    <a:srgbClr val="001F5F"/>
                  </a:solidFill>
                  <a:latin typeface="Verdana"/>
                  <a:cs typeface="Verdana"/>
                </a:rPr>
                <a:t>Go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Online </a:t>
              </a:r>
              <a:r>
                <a:rPr sz="900" spc="-125" dirty="0">
                  <a:solidFill>
                    <a:srgbClr val="001F5F"/>
                  </a:solidFill>
                  <a:latin typeface="Verdana"/>
                  <a:cs typeface="Verdana"/>
                </a:rPr>
                <a:t>,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Go-Global 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persiapan </a:t>
              </a:r>
              <a:r>
                <a:rPr sz="900" spc="-75" dirty="0">
                  <a:solidFill>
                    <a:srgbClr val="001F5F"/>
                  </a:solidFill>
                  <a:latin typeface="Verdana"/>
                  <a:cs typeface="Verdana"/>
                </a:rPr>
                <a:t>menuju </a:t>
              </a:r>
              <a:r>
                <a:rPr sz="900" spc="-40" dirty="0">
                  <a:solidFill>
                    <a:srgbClr val="001F5F"/>
                  </a:solidFill>
                  <a:latin typeface="Verdana"/>
                  <a:cs typeface="Verdana"/>
                </a:rPr>
                <a:t>pasar</a:t>
              </a:r>
              <a:r>
                <a:rPr sz="900" spc="-18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ekspor.</a:t>
              </a:r>
              <a:endParaRPr sz="900">
                <a:latin typeface="Verdana"/>
                <a:cs typeface="Verdana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960458" y="5694073"/>
              <a:ext cx="902734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Sumber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</a:t>
              </a:r>
              <a:r>
                <a:rPr sz="900" spc="-17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rri.co.id</a:t>
              </a:r>
              <a:endParaRPr sz="900">
                <a:latin typeface="Verdana"/>
                <a:cs typeface="Verdana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69792" y="980989"/>
              <a:ext cx="2027661" cy="246379"/>
            </a:xfrm>
            <a:custGeom>
              <a:avLst/>
              <a:gdLst/>
              <a:ahLst/>
              <a:cxnLst/>
              <a:rect l="l" t="t" r="r" b="b"/>
              <a:pathLst>
                <a:path w="2028189" h="246380">
                  <a:moveTo>
                    <a:pt x="2027936" y="0"/>
                  </a:moveTo>
                  <a:lnTo>
                    <a:pt x="0" y="0"/>
                  </a:lnTo>
                  <a:lnTo>
                    <a:pt x="0" y="246214"/>
                  </a:lnTo>
                  <a:lnTo>
                    <a:pt x="2027936" y="246214"/>
                  </a:lnTo>
                  <a:lnTo>
                    <a:pt x="2027936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1463857" y="1014223"/>
              <a:ext cx="837347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0" dirty="0">
                  <a:solidFill>
                    <a:srgbClr val="001F5F"/>
                  </a:solidFill>
                  <a:latin typeface="Verdana"/>
                  <a:cs typeface="Verdana"/>
                </a:rPr>
                <a:t>RKB</a:t>
              </a:r>
              <a:r>
                <a:rPr sz="1000" spc="-17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1000" spc="-45" dirty="0">
                  <a:solidFill>
                    <a:srgbClr val="001F5F"/>
                  </a:solidFill>
                  <a:latin typeface="Verdana"/>
                  <a:cs typeface="Verdana"/>
                </a:rPr>
                <a:t>JAKARTA</a:t>
              </a:r>
              <a:endParaRPr sz="1000">
                <a:latin typeface="Verdana"/>
                <a:cs typeface="Verdana"/>
              </a:endParaRPr>
            </a:p>
          </p:txBody>
        </p:sp>
        <p:grpSp>
          <p:nvGrpSpPr>
            <p:cNvPr id="40" name="object 40"/>
            <p:cNvGrpSpPr/>
            <p:nvPr/>
          </p:nvGrpSpPr>
          <p:grpSpPr>
            <a:xfrm>
              <a:off x="881849" y="1196327"/>
              <a:ext cx="4084526" cy="4594860"/>
              <a:chOff x="10474" y="1196327"/>
              <a:chExt cx="4085590" cy="4594860"/>
            </a:xfrm>
          </p:grpSpPr>
          <p:sp>
            <p:nvSpPr>
              <p:cNvPr id="41" name="object 41"/>
              <p:cNvSpPr/>
              <p:nvPr/>
            </p:nvSpPr>
            <p:spPr>
              <a:xfrm>
                <a:off x="10474" y="1196327"/>
                <a:ext cx="2035302" cy="225756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2023110" y="3621049"/>
                <a:ext cx="2073275" cy="2169795"/>
              </a:xfrm>
              <a:custGeom>
                <a:avLst/>
                <a:gdLst/>
                <a:ahLst/>
                <a:cxnLst/>
                <a:rect l="l" t="t" r="r" b="b"/>
                <a:pathLst>
                  <a:path w="2073275" h="2169795">
                    <a:moveTo>
                      <a:pt x="2072893" y="0"/>
                    </a:moveTo>
                    <a:lnTo>
                      <a:pt x="0" y="0"/>
                    </a:lnTo>
                    <a:lnTo>
                      <a:pt x="0" y="2169794"/>
                    </a:lnTo>
                    <a:lnTo>
                      <a:pt x="2072893" y="2169794"/>
                    </a:lnTo>
                    <a:lnTo>
                      <a:pt x="2072893" y="0"/>
                    </a:lnTo>
                    <a:close/>
                  </a:path>
                </a:pathLst>
              </a:custGeom>
              <a:solidFill>
                <a:srgbClr val="FBF4E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" name="object 43"/>
            <p:cNvSpPr txBox="1"/>
            <p:nvPr/>
          </p:nvSpPr>
          <p:spPr>
            <a:xfrm>
              <a:off x="2972808" y="3654932"/>
              <a:ext cx="1051921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900" spc="-35" dirty="0">
                  <a:solidFill>
                    <a:srgbClr val="001F5F"/>
                  </a:solidFill>
                  <a:latin typeface="Verdana"/>
                  <a:cs typeface="Verdana"/>
                </a:rPr>
                <a:t>Peserta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85" dirty="0">
                  <a:solidFill>
                    <a:srgbClr val="001F5F"/>
                  </a:solidFill>
                  <a:latin typeface="Verdana"/>
                  <a:cs typeface="Verdana"/>
                </a:rPr>
                <a:t>50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UMKM  </a:t>
              </a:r>
              <a:r>
                <a:rPr sz="900" spc="-70" dirty="0">
                  <a:solidFill>
                    <a:srgbClr val="001F5F"/>
                  </a:solidFill>
                  <a:latin typeface="Verdana"/>
                  <a:cs typeface="Verdana"/>
                </a:rPr>
                <a:t>Tanggal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</a:t>
              </a:r>
              <a:r>
                <a:rPr sz="900" spc="-14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114" dirty="0">
                  <a:solidFill>
                    <a:srgbClr val="001F5F"/>
                  </a:solidFill>
                  <a:latin typeface="Verdana"/>
                  <a:cs typeface="Verdana"/>
                </a:rPr>
                <a:t>22/02/2019</a:t>
              </a:r>
              <a:endParaRPr sz="900">
                <a:latin typeface="Verdana"/>
                <a:cs typeface="Verdana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2972806" y="4066413"/>
              <a:ext cx="1763571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0320" marR="5080" indent="-7620">
                <a:lnSpc>
                  <a:spcPct val="100000"/>
                </a:lnSpc>
                <a:spcBef>
                  <a:spcPts val="100"/>
                </a:spcBef>
              </a:pPr>
              <a:r>
                <a:rPr sz="900" spc="-90" dirty="0">
                  <a:solidFill>
                    <a:srgbClr val="001F5F"/>
                  </a:solidFill>
                  <a:latin typeface="Verdana"/>
                  <a:cs typeface="Verdana"/>
                </a:rPr>
                <a:t>Tema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Transformasi digital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UMKM 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Indonesia</a:t>
              </a:r>
              <a:endParaRPr sz="900">
                <a:latin typeface="Verdana"/>
                <a:cs typeface="Verdana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2972807" y="4478273"/>
              <a:ext cx="1892442" cy="4368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Lama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latihan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85" dirty="0">
                  <a:solidFill>
                    <a:srgbClr val="001F5F"/>
                  </a:solidFill>
                  <a:latin typeface="Verdana"/>
                  <a:cs typeface="Verdana"/>
                </a:rPr>
                <a:t>5</a:t>
              </a:r>
              <a:r>
                <a:rPr sz="900" spc="-16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40" dirty="0">
                  <a:solidFill>
                    <a:srgbClr val="001F5F"/>
                  </a:solidFill>
                  <a:latin typeface="Verdana"/>
                  <a:cs typeface="Verdana"/>
                </a:rPr>
                <a:t>hari</a:t>
              </a:r>
              <a:endParaRPr sz="900">
                <a:latin typeface="Verdana"/>
                <a:cs typeface="Verdana"/>
              </a:endParaRPr>
            </a:p>
            <a:p>
              <a:pPr marL="20320" marR="5080" indent="-7620">
                <a:lnSpc>
                  <a:spcPct val="100000"/>
                </a:lnSpc>
              </a:pP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Pendampingan </a:t>
              </a:r>
              <a:r>
                <a:rPr sz="900" spc="-45" dirty="0">
                  <a:solidFill>
                    <a:srgbClr val="001F5F"/>
                  </a:solidFill>
                  <a:latin typeface="Verdana"/>
                  <a:cs typeface="Verdana"/>
                </a:rPr>
                <a:t>oleh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mentor </a:t>
              </a:r>
              <a:r>
                <a:rPr sz="900" spc="-70" dirty="0">
                  <a:solidFill>
                    <a:srgbClr val="001F5F"/>
                  </a:solidFill>
                  <a:latin typeface="Verdana"/>
                  <a:cs typeface="Verdana"/>
                </a:rPr>
                <a:t>Genpro</a:t>
              </a:r>
              <a:r>
                <a:rPr sz="900" spc="-17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 </a:t>
              </a:r>
              <a:r>
                <a:rPr sz="900" spc="-114" dirty="0">
                  <a:solidFill>
                    <a:srgbClr val="001F5F"/>
                  </a:solidFill>
                  <a:latin typeface="Verdana"/>
                  <a:cs typeface="Verdana"/>
                </a:rPr>
                <a:t>6</a:t>
              </a:r>
              <a:r>
                <a:rPr sz="900" spc="-10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Bulan</a:t>
              </a:r>
              <a:endParaRPr sz="900">
                <a:latin typeface="Verdana"/>
                <a:cs typeface="Verdana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2972806" y="5026914"/>
              <a:ext cx="1813088" cy="4368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0320" marR="5080" indent="-7620">
                <a:lnSpc>
                  <a:spcPct val="100000"/>
                </a:lnSpc>
                <a:spcBef>
                  <a:spcPts val="100"/>
                </a:spcBef>
              </a:pP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Meliputi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pelatihan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Go-Modern,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Go- 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Digital, </a:t>
              </a:r>
              <a:r>
                <a:rPr sz="900" spc="-95" dirty="0">
                  <a:solidFill>
                    <a:srgbClr val="001F5F"/>
                  </a:solidFill>
                  <a:latin typeface="Verdana"/>
                  <a:cs typeface="Verdana"/>
                </a:rPr>
                <a:t>Go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Online </a:t>
              </a:r>
              <a:r>
                <a:rPr sz="900" spc="-125" dirty="0">
                  <a:solidFill>
                    <a:srgbClr val="001F5F"/>
                  </a:solidFill>
                  <a:latin typeface="Verdana"/>
                  <a:cs typeface="Verdana"/>
                </a:rPr>
                <a:t>,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Go-Global 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persiapan </a:t>
              </a:r>
              <a:r>
                <a:rPr sz="900" spc="-75" dirty="0">
                  <a:solidFill>
                    <a:srgbClr val="001F5F"/>
                  </a:solidFill>
                  <a:latin typeface="Verdana"/>
                  <a:cs typeface="Verdana"/>
                </a:rPr>
                <a:t>menuju </a:t>
              </a:r>
              <a:r>
                <a:rPr sz="900" spc="-40" dirty="0">
                  <a:solidFill>
                    <a:srgbClr val="001F5F"/>
                  </a:solidFill>
                  <a:latin typeface="Verdana"/>
                  <a:cs typeface="Verdana"/>
                </a:rPr>
                <a:t>pasar</a:t>
              </a:r>
              <a:r>
                <a:rPr sz="900" spc="-18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ekspor.</a:t>
              </a:r>
              <a:endParaRPr sz="900" dirty="0">
                <a:latin typeface="Verdana"/>
                <a:cs typeface="Verdana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2972807" y="5575505"/>
              <a:ext cx="90210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Sumber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</a:t>
              </a:r>
              <a:r>
                <a:rPr sz="900" spc="-19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rri.co.id</a:t>
              </a:r>
              <a:endParaRPr sz="900">
                <a:latin typeface="Verdana"/>
                <a:cs typeface="Verdana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2893963" y="1111418"/>
              <a:ext cx="2027661" cy="246379"/>
            </a:xfrm>
            <a:custGeom>
              <a:avLst/>
              <a:gdLst/>
              <a:ahLst/>
              <a:cxnLst/>
              <a:rect l="l" t="t" r="r" b="b"/>
              <a:pathLst>
                <a:path w="2028189" h="246380">
                  <a:moveTo>
                    <a:pt x="2027936" y="0"/>
                  </a:moveTo>
                  <a:lnTo>
                    <a:pt x="0" y="0"/>
                  </a:lnTo>
                  <a:lnTo>
                    <a:pt x="0" y="246214"/>
                  </a:lnTo>
                  <a:lnTo>
                    <a:pt x="2027936" y="246214"/>
                  </a:lnTo>
                  <a:lnTo>
                    <a:pt x="2027936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3462266" y="1144601"/>
              <a:ext cx="890037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0" dirty="0">
                  <a:solidFill>
                    <a:srgbClr val="001F5F"/>
                  </a:solidFill>
                  <a:latin typeface="Verdana"/>
                  <a:cs typeface="Verdana"/>
                </a:rPr>
                <a:t>RKB</a:t>
              </a:r>
              <a:r>
                <a:rPr sz="1000" spc="-14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1000" spc="-90" dirty="0">
                  <a:solidFill>
                    <a:srgbClr val="001F5F"/>
                  </a:solidFill>
                  <a:latin typeface="Verdana"/>
                  <a:cs typeface="Verdana"/>
                </a:rPr>
                <a:t>SIDOARJO</a:t>
              </a:r>
              <a:endParaRPr sz="1000">
                <a:latin typeface="Verdana"/>
                <a:cs typeface="Verdana"/>
              </a:endParaRPr>
            </a:p>
          </p:txBody>
        </p:sp>
        <p:grpSp>
          <p:nvGrpSpPr>
            <p:cNvPr id="50" name="object 50"/>
            <p:cNvGrpSpPr/>
            <p:nvPr/>
          </p:nvGrpSpPr>
          <p:grpSpPr>
            <a:xfrm>
              <a:off x="2906025" y="1028485"/>
              <a:ext cx="6034103" cy="2585085"/>
              <a:chOff x="2035175" y="1028484"/>
              <a:chExt cx="6035675" cy="2585085"/>
            </a:xfrm>
          </p:grpSpPr>
          <p:sp>
            <p:nvSpPr>
              <p:cNvPr id="51" name="object 51"/>
              <p:cNvSpPr/>
              <p:nvPr/>
            </p:nvSpPr>
            <p:spPr>
              <a:xfrm>
                <a:off x="2035175" y="1339646"/>
                <a:ext cx="2027936" cy="227388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6085585" y="1240802"/>
                <a:ext cx="1980057" cy="11530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6090665" y="1028484"/>
                <a:ext cx="1980564" cy="246379"/>
              </a:xfrm>
              <a:custGeom>
                <a:avLst/>
                <a:gdLst/>
                <a:ahLst/>
                <a:cxnLst/>
                <a:rect l="l" t="t" r="r" b="b"/>
                <a:pathLst>
                  <a:path w="1980565" h="246380">
                    <a:moveTo>
                      <a:pt x="1980057" y="0"/>
                    </a:moveTo>
                    <a:lnTo>
                      <a:pt x="0" y="0"/>
                    </a:lnTo>
                    <a:lnTo>
                      <a:pt x="0" y="246214"/>
                    </a:lnTo>
                    <a:lnTo>
                      <a:pt x="1980057" y="246214"/>
                    </a:lnTo>
                    <a:lnTo>
                      <a:pt x="1980057" y="0"/>
                    </a:lnTo>
                    <a:close/>
                  </a:path>
                </a:pathLst>
              </a:custGeom>
              <a:solidFill>
                <a:srgbClr val="EDEB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4" name="object 54"/>
            <p:cNvSpPr txBox="1"/>
            <p:nvPr/>
          </p:nvSpPr>
          <p:spPr>
            <a:xfrm>
              <a:off x="7463501" y="1061721"/>
              <a:ext cx="972566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0" dirty="0">
                  <a:solidFill>
                    <a:srgbClr val="001F5F"/>
                  </a:solidFill>
                  <a:latin typeface="Verdana"/>
                  <a:cs typeface="Verdana"/>
                </a:rPr>
                <a:t>RKB</a:t>
              </a:r>
              <a:r>
                <a:rPr sz="1000" spc="-16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1000" spc="-60" dirty="0">
                  <a:solidFill>
                    <a:srgbClr val="001F5F"/>
                  </a:solidFill>
                  <a:latin typeface="Verdana"/>
                  <a:cs typeface="Verdana"/>
                </a:rPr>
                <a:t>SEMARANG</a:t>
              </a:r>
              <a:endParaRPr sz="1000">
                <a:latin typeface="Verdana"/>
                <a:cs typeface="Verdana"/>
              </a:endParaRPr>
            </a:p>
          </p:txBody>
        </p:sp>
        <p:grpSp>
          <p:nvGrpSpPr>
            <p:cNvPr id="55" name="object 55"/>
            <p:cNvGrpSpPr/>
            <p:nvPr/>
          </p:nvGrpSpPr>
          <p:grpSpPr>
            <a:xfrm>
              <a:off x="6948398" y="2409573"/>
              <a:ext cx="2023218" cy="3410585"/>
              <a:chOff x="6078601" y="2409570"/>
              <a:chExt cx="2023745" cy="3410585"/>
            </a:xfrm>
          </p:grpSpPr>
          <p:sp>
            <p:nvSpPr>
              <p:cNvPr id="56" name="object 56"/>
              <p:cNvSpPr/>
              <p:nvPr/>
            </p:nvSpPr>
            <p:spPr>
              <a:xfrm>
                <a:off x="6078601" y="2409570"/>
                <a:ext cx="2023237" cy="1347723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6101080" y="3788740"/>
                <a:ext cx="1974850" cy="2031364"/>
              </a:xfrm>
              <a:custGeom>
                <a:avLst/>
                <a:gdLst/>
                <a:ahLst/>
                <a:cxnLst/>
                <a:rect l="l" t="t" r="r" b="b"/>
                <a:pathLst>
                  <a:path w="1974850" h="2031364">
                    <a:moveTo>
                      <a:pt x="1974469" y="0"/>
                    </a:moveTo>
                    <a:lnTo>
                      <a:pt x="0" y="0"/>
                    </a:lnTo>
                    <a:lnTo>
                      <a:pt x="0" y="2031364"/>
                    </a:lnTo>
                    <a:lnTo>
                      <a:pt x="1974469" y="2031364"/>
                    </a:lnTo>
                    <a:lnTo>
                      <a:pt x="1974469" y="0"/>
                    </a:lnTo>
                    <a:close/>
                  </a:path>
                </a:pathLst>
              </a:custGeom>
              <a:solidFill>
                <a:srgbClr val="FBF4E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8" name="object 58"/>
            <p:cNvSpPr txBox="1"/>
            <p:nvPr/>
          </p:nvSpPr>
          <p:spPr>
            <a:xfrm>
              <a:off x="7050351" y="3822573"/>
              <a:ext cx="1361720" cy="4375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685" marR="5080" indent="-7620">
                <a:lnSpc>
                  <a:spcPct val="100000"/>
                </a:lnSpc>
                <a:spcBef>
                  <a:spcPts val="100"/>
                </a:spcBef>
              </a:pPr>
              <a:r>
                <a:rPr sz="900" spc="-35" dirty="0">
                  <a:solidFill>
                    <a:srgbClr val="001F5F"/>
                  </a:solidFill>
                  <a:latin typeface="Verdana"/>
                  <a:cs typeface="Verdana"/>
                </a:rPr>
                <a:t>Peserta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85" dirty="0">
                  <a:solidFill>
                    <a:srgbClr val="001F5F"/>
                  </a:solidFill>
                  <a:latin typeface="Verdana"/>
                  <a:cs typeface="Verdana"/>
                </a:rPr>
                <a:t>50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UMKM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di</a:t>
              </a:r>
              <a:r>
                <a:rPr sz="900" spc="-20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kota 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Semarang</a:t>
              </a:r>
              <a:endParaRPr sz="900">
                <a:latin typeface="Verdana"/>
                <a:cs typeface="Verdana"/>
              </a:endParaRPr>
            </a:p>
            <a:p>
              <a:pPr marL="12700">
                <a:lnSpc>
                  <a:spcPct val="100000"/>
                </a:lnSpc>
              </a:pP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tanggal</a:t>
              </a:r>
              <a:r>
                <a:rPr sz="900" spc="-9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114" dirty="0">
                  <a:solidFill>
                    <a:srgbClr val="001F5F"/>
                  </a:solidFill>
                  <a:latin typeface="Verdana"/>
                  <a:cs typeface="Verdana"/>
                </a:rPr>
                <a:t>26/07/2019</a:t>
              </a:r>
              <a:endParaRPr sz="900">
                <a:latin typeface="Verdana"/>
                <a:cs typeface="Verdana"/>
              </a:endParaRPr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7050350" y="4371594"/>
              <a:ext cx="1759762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Kategori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Kuliner, fashion </a:t>
              </a:r>
              <a:r>
                <a:rPr sz="900" spc="-70" dirty="0">
                  <a:solidFill>
                    <a:srgbClr val="001F5F"/>
                  </a:solidFill>
                  <a:latin typeface="Verdana"/>
                  <a:cs typeface="Verdana"/>
                </a:rPr>
                <a:t>&amp;</a:t>
              </a:r>
              <a:r>
                <a:rPr sz="900" spc="-21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kriya, 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Lama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latihan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85" dirty="0">
                  <a:solidFill>
                    <a:srgbClr val="001F5F"/>
                  </a:solidFill>
                  <a:latin typeface="Verdana"/>
                  <a:cs typeface="Verdana"/>
                </a:rPr>
                <a:t>5 </a:t>
              </a:r>
              <a:r>
                <a:rPr sz="900" spc="-40" dirty="0">
                  <a:solidFill>
                    <a:srgbClr val="001F5F"/>
                  </a:solidFill>
                  <a:latin typeface="Verdana"/>
                  <a:cs typeface="Verdana"/>
                </a:rPr>
                <a:t>hari 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Pendampingan </a:t>
              </a:r>
              <a:r>
                <a:rPr sz="900" spc="-45" dirty="0">
                  <a:solidFill>
                    <a:srgbClr val="001F5F"/>
                  </a:solidFill>
                  <a:latin typeface="Verdana"/>
                  <a:cs typeface="Verdana"/>
                </a:rPr>
                <a:t>oleh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mentor  </a:t>
              </a:r>
              <a:r>
                <a:rPr sz="900" spc="-70" dirty="0">
                  <a:solidFill>
                    <a:srgbClr val="001F5F"/>
                  </a:solidFill>
                  <a:latin typeface="Verdana"/>
                  <a:cs typeface="Verdana"/>
                </a:rPr>
                <a:t>Genpro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 </a:t>
              </a:r>
              <a:r>
                <a:rPr sz="900" spc="-114" dirty="0">
                  <a:solidFill>
                    <a:srgbClr val="001F5F"/>
                  </a:solidFill>
                  <a:latin typeface="Verdana"/>
                  <a:cs typeface="Verdana"/>
                </a:rPr>
                <a:t>6</a:t>
              </a:r>
              <a:r>
                <a:rPr sz="900" spc="-95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Bulan</a:t>
              </a:r>
              <a:endParaRPr sz="900">
                <a:latin typeface="Verdana"/>
                <a:cs typeface="Verdana"/>
              </a:endParaRPr>
            </a:p>
          </p:txBody>
        </p:sp>
        <p:sp>
          <p:nvSpPr>
            <p:cNvPr id="60" name="object 60"/>
            <p:cNvSpPr txBox="1"/>
            <p:nvPr/>
          </p:nvSpPr>
          <p:spPr>
            <a:xfrm>
              <a:off x="7050350" y="5057397"/>
              <a:ext cx="1813088" cy="4375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685" marR="5080" indent="-7620">
                <a:lnSpc>
                  <a:spcPct val="100000"/>
                </a:lnSpc>
                <a:spcBef>
                  <a:spcPts val="100"/>
                </a:spcBef>
              </a:pP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Meliputi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pelatihan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Go-Modern,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Go-  </a:t>
              </a:r>
              <a:r>
                <a:rPr sz="900" spc="-65" dirty="0">
                  <a:solidFill>
                    <a:srgbClr val="001F5F"/>
                  </a:solidFill>
                  <a:latin typeface="Verdana"/>
                  <a:cs typeface="Verdana"/>
                </a:rPr>
                <a:t>Digital, </a:t>
              </a:r>
              <a:r>
                <a:rPr sz="900" spc="-95" dirty="0">
                  <a:solidFill>
                    <a:srgbClr val="001F5F"/>
                  </a:solidFill>
                  <a:latin typeface="Verdana"/>
                  <a:cs typeface="Verdana"/>
                </a:rPr>
                <a:t>Go </a:t>
              </a: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Online </a:t>
              </a:r>
              <a:r>
                <a:rPr sz="900" spc="-125" dirty="0">
                  <a:solidFill>
                    <a:srgbClr val="001F5F"/>
                  </a:solidFill>
                  <a:latin typeface="Verdana"/>
                  <a:cs typeface="Verdana"/>
                </a:rPr>
                <a:t>,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Go-Global  </a:t>
              </a:r>
              <a:r>
                <a:rPr sz="900" spc="-50" dirty="0">
                  <a:solidFill>
                    <a:srgbClr val="001F5F"/>
                  </a:solidFill>
                  <a:latin typeface="Verdana"/>
                  <a:cs typeface="Verdana"/>
                </a:rPr>
                <a:t>persiapan </a:t>
              </a:r>
              <a:r>
                <a:rPr sz="900" spc="-75" dirty="0">
                  <a:solidFill>
                    <a:srgbClr val="001F5F"/>
                  </a:solidFill>
                  <a:latin typeface="Verdana"/>
                  <a:cs typeface="Verdana"/>
                </a:rPr>
                <a:t>menuju </a:t>
              </a:r>
              <a:r>
                <a:rPr sz="900" spc="-40" dirty="0">
                  <a:solidFill>
                    <a:srgbClr val="001F5F"/>
                  </a:solidFill>
                  <a:latin typeface="Verdana"/>
                  <a:cs typeface="Verdana"/>
                </a:rPr>
                <a:t>pasar</a:t>
              </a:r>
              <a:r>
                <a:rPr sz="900" spc="-18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ekspor.</a:t>
              </a:r>
              <a:endParaRPr sz="900">
                <a:latin typeface="Verdana"/>
                <a:cs typeface="Verdana"/>
              </a:endParaRP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7050351" y="5606290"/>
              <a:ext cx="1603592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60" dirty="0">
                  <a:solidFill>
                    <a:srgbClr val="001F5F"/>
                  </a:solidFill>
                  <a:latin typeface="Verdana"/>
                  <a:cs typeface="Verdana"/>
                </a:rPr>
                <a:t>Sumber </a:t>
              </a:r>
              <a:r>
                <a:rPr sz="900" spc="-204" dirty="0">
                  <a:solidFill>
                    <a:srgbClr val="001F5F"/>
                  </a:solidFill>
                  <a:latin typeface="Verdana"/>
                  <a:cs typeface="Verdana"/>
                </a:rPr>
                <a:t>:</a:t>
              </a:r>
              <a:r>
                <a:rPr sz="900" spc="-190" dirty="0">
                  <a:solidFill>
                    <a:srgbClr val="001F5F"/>
                  </a:solidFill>
                  <a:latin typeface="Verdana"/>
                  <a:cs typeface="Verdana"/>
                </a:rPr>
                <a:t> </a:t>
              </a:r>
              <a:r>
                <a:rPr sz="900" spc="-55" dirty="0">
                  <a:solidFill>
                    <a:srgbClr val="001F5F"/>
                  </a:solidFill>
                  <a:latin typeface="Verdana"/>
                  <a:cs typeface="Verdana"/>
                </a:rPr>
                <a:t>ekbis.sindonews.com</a:t>
              </a:r>
              <a:endParaRPr sz="900">
                <a:latin typeface="Verdana"/>
                <a:cs typeface="Verdana"/>
              </a:endParaRPr>
            </a:p>
          </p:txBody>
        </p:sp>
      </p:grpSp>
      <p:sp>
        <p:nvSpPr>
          <p:cNvPr id="62" name="object 3"/>
          <p:cNvSpPr txBox="1">
            <a:spLocks/>
          </p:cNvSpPr>
          <p:nvPr/>
        </p:nvSpPr>
        <p:spPr>
          <a:xfrm>
            <a:off x="261764" y="188640"/>
            <a:ext cx="3250678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l" defTabSz="1218987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124E97"/>
                </a:solidFill>
                <a:latin typeface="Arial"/>
                <a:ea typeface="+mj-ea"/>
                <a:cs typeface="Arial"/>
              </a:rPr>
              <a:t>Latar</a:t>
            </a:r>
            <a:r>
              <a:rPr lang="en-GB" sz="3200" b="1" dirty="0">
                <a:solidFill>
                  <a:srgbClr val="124E97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3200" b="1" dirty="0" err="1">
                <a:solidFill>
                  <a:srgbClr val="124E97"/>
                </a:solidFill>
                <a:latin typeface="Arial"/>
                <a:ea typeface="+mj-ea"/>
                <a:cs typeface="Arial"/>
              </a:rPr>
              <a:t>Belakang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4" name="object 3"/>
          <p:cNvSpPr txBox="1">
            <a:spLocks/>
          </p:cNvSpPr>
          <p:nvPr/>
        </p:nvSpPr>
        <p:spPr>
          <a:xfrm>
            <a:off x="5950396" y="5768655"/>
            <a:ext cx="6120680" cy="10111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1218987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124E97"/>
                </a:solidFill>
                <a:latin typeface="Arial"/>
                <a:ea typeface="+mj-ea"/>
                <a:cs typeface="Arial"/>
              </a:rPr>
              <a:t>Total 500 </a:t>
            </a:r>
            <a:r>
              <a:rPr lang="en-GB" sz="3200" b="1" dirty="0" err="1">
                <a:solidFill>
                  <a:srgbClr val="124E97"/>
                </a:solidFill>
                <a:latin typeface="Arial"/>
                <a:ea typeface="+mj-ea"/>
                <a:cs typeface="Arial"/>
              </a:rPr>
              <a:t>Pendaftar</a:t>
            </a:r>
            <a:r>
              <a:rPr lang="en-GB" sz="3200" b="1" dirty="0">
                <a:solidFill>
                  <a:srgbClr val="124E97"/>
                </a:solidFill>
                <a:latin typeface="Arial"/>
                <a:ea typeface="+mj-ea"/>
                <a:cs typeface="Arial"/>
              </a:rPr>
              <a:t>,</a:t>
            </a:r>
          </a:p>
          <a:p>
            <a:pPr marL="12700" marR="0" lvl="0" indent="0" algn="ctr" defTabSz="1218987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124E97"/>
                </a:solidFill>
                <a:latin typeface="Arial"/>
                <a:ea typeface="+mj-ea"/>
                <a:cs typeface="Arial"/>
              </a:rPr>
              <a:t>Finalis</a:t>
            </a:r>
            <a:r>
              <a:rPr lang="en-GB" sz="3200" b="1" dirty="0">
                <a:solidFill>
                  <a:srgbClr val="124E97"/>
                </a:solidFill>
                <a:latin typeface="Arial"/>
                <a:ea typeface="+mj-ea"/>
                <a:cs typeface="Arial"/>
              </a:rPr>
              <a:t> 50 UMKM per RKB</a:t>
            </a:r>
          </a:p>
        </p:txBody>
      </p:sp>
    </p:spTree>
    <p:extLst>
      <p:ext uri="{BB962C8B-B14F-4D97-AF65-F5344CB8AC3E}">
        <p14:creationId xmlns:p14="http://schemas.microsoft.com/office/powerpoint/2010/main" val="193047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B2C3ED-C451-495C-914C-B915A8150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07" y="1291130"/>
            <a:ext cx="3145723" cy="3932155"/>
          </a:xfrm>
          <a:prstGeom prst="rect">
            <a:avLst/>
          </a:prstGeom>
        </p:spPr>
      </p:pic>
      <p:sp>
        <p:nvSpPr>
          <p:cNvPr id="5" name="Rectangle: Rounded Corners 35">
            <a:extLst>
              <a:ext uri="{FF2B5EF4-FFF2-40B4-BE49-F238E27FC236}">
                <a16:creationId xmlns:a16="http://schemas.microsoft.com/office/drawing/2014/main" id="{DD873421-38E2-4C18-831B-488BEE64220F}"/>
              </a:ext>
            </a:extLst>
          </p:cNvPr>
          <p:cNvSpPr/>
          <p:nvPr/>
        </p:nvSpPr>
        <p:spPr>
          <a:xfrm>
            <a:off x="3799492" y="222195"/>
            <a:ext cx="4589839" cy="856332"/>
          </a:xfrm>
          <a:prstGeom prst="roundRect">
            <a:avLst>
              <a:gd name="adj" fmla="val 50000"/>
            </a:avLst>
          </a:prstGeom>
          <a:solidFill>
            <a:srgbClr val="E6F2FE"/>
          </a:solidFill>
          <a:ln w="25400" cap="flat" cmpd="sng" algn="ctr">
            <a:noFill/>
            <a:prstDash val="solid"/>
          </a:ln>
          <a:effectLst>
            <a:outerShdw blurRad="38100" dist="50800" dir="54000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87">
              <a:defRPr/>
            </a:pPr>
            <a:r>
              <a:rPr lang="en-IN" sz="2000" b="1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Webinar Online </a:t>
            </a:r>
            <a:r>
              <a:rPr lang="en-IN" sz="2000" b="1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dengan</a:t>
            </a:r>
            <a:r>
              <a:rPr lang="en-IN" sz="2000" b="1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2000" b="1" kern="0" dirty="0" err="1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</a:t>
            </a:r>
            <a:r>
              <a:rPr lang="en-IN" sz="2000" b="1" kern="0" dirty="0">
                <a:solidFill>
                  <a:srgbClr val="043C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Global</a:t>
            </a:r>
          </a:p>
        </p:txBody>
      </p:sp>
      <p:pic>
        <p:nvPicPr>
          <p:cNvPr id="8" name="Picture 4" descr="C:\Users\dse\Downloads\WhatsApp Image 2021-03-09 at 08.12.45.jpeg">
            <a:extLst>
              <a:ext uri="{FF2B5EF4-FFF2-40B4-BE49-F238E27FC236}">
                <a16:creationId xmlns:a16="http://schemas.microsoft.com/office/drawing/2014/main" id="{F9DE2FD9-CA56-4D34-ADBF-6271787D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7117" y="1291130"/>
            <a:ext cx="3512215" cy="3881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64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D94B52-6A49-4618-95F8-EE9BAE371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54" y="1641743"/>
            <a:ext cx="2455453" cy="2451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720955-2DD0-4B7E-9761-790CBB19A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652" y="1641743"/>
            <a:ext cx="2451616" cy="2451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2FD34A-E608-410A-8F75-06830C3E33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72" y="1641743"/>
            <a:ext cx="2451616" cy="24516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6B6C874-E72B-4832-8783-4ECD1DB6822A}"/>
              </a:ext>
            </a:extLst>
          </p:cNvPr>
          <p:cNvSpPr txBox="1"/>
          <p:nvPr/>
        </p:nvSpPr>
        <p:spPr>
          <a:xfrm>
            <a:off x="162556" y="1641743"/>
            <a:ext cx="4694505" cy="255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9" b="1" dirty="0">
                <a:solidFill>
                  <a:srgbClr val="0070C0"/>
                </a:solidFill>
              </a:rPr>
              <a:t>PELAKSANAAN PELATIHAN OLEH</a:t>
            </a:r>
          </a:p>
          <a:p>
            <a:r>
              <a:rPr lang="en-US" sz="3999" b="1" dirty="0">
                <a:solidFill>
                  <a:srgbClr val="0070C0"/>
                </a:solidFill>
              </a:rPr>
              <a:t>BRI PADA SEKTOR PERTANIAN 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5866B4-EBCD-456F-A0B4-89F8247F61BA}"/>
              </a:ext>
            </a:extLst>
          </p:cNvPr>
          <p:cNvSpPr txBox="1"/>
          <p:nvPr/>
        </p:nvSpPr>
        <p:spPr>
          <a:xfrm>
            <a:off x="4323054" y="4093359"/>
            <a:ext cx="2303479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</a:rPr>
              <a:t>Materi</a:t>
            </a:r>
            <a:r>
              <a:rPr lang="en-US" sz="1200" dirty="0">
                <a:solidFill>
                  <a:srgbClr val="002060"/>
                </a:solidFill>
              </a:rPr>
              <a:t> :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60"/>
                </a:solidFill>
              </a:rPr>
              <a:t>Manajemen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Pakan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Sapi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Perah</a:t>
            </a:r>
            <a:endParaRPr lang="en-ID" sz="1200" dirty="0">
              <a:solidFill>
                <a:srgbClr val="002060"/>
              </a:solidFill>
            </a:endParaRP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rgbClr val="002060"/>
                </a:solidFill>
              </a:rPr>
              <a:t>Manajemen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Perkandangan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Sapi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Perah</a:t>
            </a:r>
            <a:endParaRPr lang="en-ID" sz="12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C24FD4-6C5E-4489-9623-6048A2A490A6}"/>
              </a:ext>
            </a:extLst>
          </p:cNvPr>
          <p:cNvSpPr txBox="1"/>
          <p:nvPr/>
        </p:nvSpPr>
        <p:spPr>
          <a:xfrm>
            <a:off x="6948853" y="4093359"/>
            <a:ext cx="2451616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</a:rPr>
              <a:t>Materi</a:t>
            </a:r>
            <a:r>
              <a:rPr lang="en-US" sz="1200" dirty="0">
                <a:solidFill>
                  <a:srgbClr val="002060"/>
                </a:solidFill>
              </a:rPr>
              <a:t> :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60"/>
                </a:solidFill>
              </a:rPr>
              <a:t>Manajemen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Pakan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Sapi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Potong</a:t>
            </a:r>
            <a:endParaRPr lang="en-ID" sz="1200" dirty="0">
              <a:solidFill>
                <a:srgbClr val="002060"/>
              </a:solidFill>
            </a:endParaRP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rgbClr val="002060"/>
                </a:solidFill>
              </a:rPr>
              <a:t>Manajemen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Pemasaran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Sapi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Potong</a:t>
            </a:r>
            <a:endParaRPr lang="en-ID" sz="1200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EF85BF-BF17-4922-AC03-801F040C8F9C}"/>
              </a:ext>
            </a:extLst>
          </p:cNvPr>
          <p:cNvSpPr txBox="1"/>
          <p:nvPr/>
        </p:nvSpPr>
        <p:spPr>
          <a:xfrm>
            <a:off x="9437404" y="4093358"/>
            <a:ext cx="245161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</a:rPr>
              <a:t>Materi</a:t>
            </a:r>
            <a:r>
              <a:rPr lang="en-US" sz="1200" dirty="0">
                <a:solidFill>
                  <a:srgbClr val="002060"/>
                </a:solidFill>
              </a:rPr>
              <a:t> :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60"/>
                </a:solidFill>
              </a:rPr>
              <a:t>Olahan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Makanan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Beku</a:t>
            </a:r>
            <a:endParaRPr lang="en-ID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79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BEA9"/>
      </a:accent1>
      <a:accent2>
        <a:srgbClr val="E28339"/>
      </a:accent2>
      <a:accent3>
        <a:srgbClr val="88552C"/>
      </a:accent3>
      <a:accent4>
        <a:srgbClr val="90BFB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1374</Words>
  <Application>Microsoft Office PowerPoint</Application>
  <PresentationFormat>Custom</PresentationFormat>
  <Paragraphs>365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Andika Basic</vt:lpstr>
      <vt:lpstr>Arial</vt:lpstr>
      <vt:lpstr>Arial Rounded MT Bold</vt:lpstr>
      <vt:lpstr>Avenir Book</vt:lpstr>
      <vt:lpstr>Bahnschrift</vt:lpstr>
      <vt:lpstr>Bahnschrift Light</vt:lpstr>
      <vt:lpstr>Calibri</vt:lpstr>
      <vt:lpstr>Calibri Light</vt:lpstr>
      <vt:lpstr>Leelawadee</vt:lpstr>
      <vt:lpstr>Open Sans</vt:lpstr>
      <vt:lpstr>Verdana</vt:lpstr>
      <vt:lpstr>Wingdings</vt:lpstr>
      <vt:lpstr>Office Theme</vt:lpstr>
      <vt:lpstr>PowerPoint Presentation</vt:lpstr>
      <vt:lpstr>Journey UMKM Naik Kelas</vt:lpstr>
      <vt:lpstr>Resume Activities</vt:lpstr>
      <vt:lpstr>THANK YOU !!</vt:lpstr>
      <vt:lpstr>PowerPoint Presentation</vt:lpstr>
      <vt:lpstr>Go Global 2018</vt:lpstr>
      <vt:lpstr>Go Global 2019</vt:lpstr>
      <vt:lpstr>PowerPoint Presentation</vt:lpstr>
      <vt:lpstr>PowerPoint Presentation</vt:lpstr>
      <vt:lpstr>PowerPoint Presentation</vt:lpstr>
      <vt:lpstr>PowerPoint Presentation</vt:lpstr>
      <vt:lpstr>BRINCUBATOR GO GLOBAL 2021</vt:lpstr>
      <vt:lpstr>PROGRESS DAN AKTIVITAS</vt:lpstr>
      <vt:lpstr>INKUBASI PESERTA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2015-03-16T15:24:57Z</dcterms:created>
  <dcterms:modified xsi:type="dcterms:W3CDTF">2021-08-08T02:38:42Z</dcterms:modified>
</cp:coreProperties>
</file>